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63" r:id="rId4"/>
    <p:sldId id="262" r:id="rId5"/>
    <p:sldId id="261" r:id="rId6"/>
    <p:sldId id="259" r:id="rId7"/>
    <p:sldId id="258" r:id="rId8"/>
    <p:sldId id="266" r:id="rId9"/>
    <p:sldId id="265" r:id="rId10"/>
    <p:sldId id="264" r:id="rId11"/>
    <p:sldId id="260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7" r:id="rId20"/>
    <p:sldId id="275" r:id="rId21"/>
    <p:sldId id="276" r:id="rId22"/>
    <p:sldId id="278" r:id="rId23"/>
    <p:sldId id="279" r:id="rId24"/>
    <p:sldId id="280" r:id="rId25"/>
    <p:sldId id="281" r:id="rId26"/>
    <p:sldId id="285" r:id="rId27"/>
    <p:sldId id="287" r:id="rId28"/>
    <p:sldId id="286" r:id="rId29"/>
    <p:sldId id="290" r:id="rId30"/>
    <p:sldId id="289" r:id="rId31"/>
    <p:sldId id="288" r:id="rId32"/>
    <p:sldId id="295" r:id="rId33"/>
    <p:sldId id="292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146" autoAdjust="0"/>
  </p:normalViewPr>
  <p:slideViewPr>
    <p:cSldViewPr>
      <p:cViewPr>
        <p:scale>
          <a:sx n="75" d="100"/>
          <a:sy n="75" d="100"/>
        </p:scale>
        <p:origin x="-114" y="-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C0D04D-EA3F-423F-87DC-29DED64EBAF9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AC0F9F-83AF-4F68-A9F9-537D1417C7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1206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 main() {</a:t>
            </a:r>
          </a:p>
          <a:p>
            <a:pPr fontAlgn="base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fontAlgn="base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hello = {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println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("Hello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Kotlin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")}</a:t>
            </a:r>
          </a:p>
          <a:p>
            <a:pPr fontAlgn="base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hello()</a:t>
            </a:r>
          </a:p>
          <a:p>
            <a:pPr fontAlgn="base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hello()</a:t>
            </a:r>
          </a:p>
          <a:p>
            <a:pPr fontAlgn="base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C0F9F-83AF-4F68-A9F9-537D1417C796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599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D1779-8413-4F30-A77B-1ACECD45E450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9EE7C-EAF6-44F3-8D08-CA1016F345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643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D1779-8413-4F30-A77B-1ACECD45E450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9EE7C-EAF6-44F3-8D08-CA1016F345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70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D1779-8413-4F30-A77B-1ACECD45E450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9EE7C-EAF6-44F3-8D08-CA1016F345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5019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D1779-8413-4F30-A77B-1ACECD45E450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9EE7C-EAF6-44F3-8D08-CA1016F345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81902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D1779-8413-4F30-A77B-1ACECD45E450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9EE7C-EAF6-44F3-8D08-CA1016F345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0423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D1779-8413-4F30-A77B-1ACECD45E450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9EE7C-EAF6-44F3-8D08-CA1016F345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2123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D1779-8413-4F30-A77B-1ACECD45E450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9EE7C-EAF6-44F3-8D08-CA1016F345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1844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D1779-8413-4F30-A77B-1ACECD45E450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9EE7C-EAF6-44F3-8D08-CA1016F345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14025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D1779-8413-4F30-A77B-1ACECD45E450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9EE7C-EAF6-44F3-8D08-CA1016F345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54349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D1779-8413-4F30-A77B-1ACECD45E450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9EE7C-EAF6-44F3-8D08-CA1016F345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15638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D1779-8413-4F30-A77B-1ACECD45E450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9EE7C-EAF6-44F3-8D08-CA1016F345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72965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D1779-8413-4F30-A77B-1ACECD45E450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9EE7C-EAF6-44F3-8D08-CA1016F345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2716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metanit.com/kotlin/tutorial/3.1.php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metanit.com/kotlin/tutorial/4.1.php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8987" y="476673"/>
            <a:ext cx="7772400" cy="57606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Функции и их </a:t>
            </a:r>
            <a:r>
              <a:rPr lang="ru-RU" b="1" dirty="0" smtClean="0"/>
              <a:t>параметры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100" dirty="0" smtClean="0">
                <a:hlinkClick r:id="rId2"/>
              </a:rPr>
              <a:t>https://</a:t>
            </a:r>
            <a:r>
              <a:rPr lang="en-US" sz="3100" dirty="0" smtClean="0">
                <a:hlinkClick r:id="rId2"/>
              </a:rPr>
              <a:t>metanit.com/kotlin/tutorial/3.1.php</a:t>
            </a:r>
            <a:r>
              <a:rPr lang="en-US" sz="3100" dirty="0" smtClean="0"/>
              <a:t/>
            </a:r>
            <a:br>
              <a:rPr lang="en-US" sz="3100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79" y="1124991"/>
            <a:ext cx="8882617" cy="518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6758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64" y="976114"/>
            <a:ext cx="8894032" cy="4253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3817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Переменное количество параметров. </a:t>
            </a:r>
            <a:r>
              <a:rPr lang="en-US" b="1" dirty="0" err="1" smtClean="0"/>
              <a:t>Vararg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1844824"/>
            <a:ext cx="8892480" cy="3356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4974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23" y="1556792"/>
            <a:ext cx="8860373" cy="3533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2095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8807271" cy="355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7145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8783199" cy="5195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2414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75" y="531673"/>
            <a:ext cx="8893721" cy="5273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9039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Возвращение результата. Оператор </a:t>
            </a:r>
            <a:r>
              <a:rPr lang="en-US" b="1" dirty="0" smtClean="0"/>
              <a:t>return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688158"/>
            <a:ext cx="8906896" cy="3757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2408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55984"/>
            <a:ext cx="8854480" cy="37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4243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0790"/>
            <a:ext cx="8784975" cy="6112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9197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02" y="749746"/>
            <a:ext cx="8874294" cy="5415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0566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787318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4781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-27384"/>
            <a:ext cx="8856984" cy="71095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Однострочные и локальные </a:t>
            </a:r>
            <a:r>
              <a:rPr lang="ru-RU" b="1" dirty="0" smtClean="0"/>
              <a:t>функции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8821291" cy="606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53147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26" y="2132857"/>
            <a:ext cx="8931470" cy="2205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901921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6616"/>
            <a:ext cx="8928992" cy="593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87448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42" y="1124744"/>
            <a:ext cx="8808746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821812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Перегрузка </a:t>
            </a:r>
            <a:r>
              <a:rPr lang="ru-RU" b="1" dirty="0" smtClean="0"/>
              <a:t>функций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764704"/>
            <a:ext cx="8928992" cy="517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561488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6553"/>
            <a:ext cx="8856984" cy="5610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002683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4423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Лямбда-выражения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70" y="593701"/>
            <a:ext cx="8020570" cy="621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1338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00175"/>
            <a:ext cx="8686800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879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Передача </a:t>
            </a:r>
            <a:r>
              <a:rPr lang="ru-RU" b="1" dirty="0" smtClean="0"/>
              <a:t>параметров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2090738"/>
            <a:ext cx="8620125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9090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909957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8419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52388"/>
            <a:ext cx="8658225" cy="675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9359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3394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Возвращение </a:t>
            </a:r>
            <a:r>
              <a:rPr lang="ru-RU" b="1" dirty="0" smtClean="0"/>
              <a:t>результата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31304"/>
            <a:ext cx="8136012" cy="6010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8069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438275"/>
            <a:ext cx="8724900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630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metanit.com/kotlin/tutorial/4.1.php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3282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8962247" cy="3525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851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8928992" cy="4531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9907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72899"/>
            <a:ext cx="8928992" cy="566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4020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7" y="548680"/>
            <a:ext cx="8929179" cy="5571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3916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09" y="1844824"/>
            <a:ext cx="8979881" cy="3032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8232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78020"/>
            <a:ext cx="8856984" cy="5199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3979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33</Words>
  <Application>Microsoft Office PowerPoint</Application>
  <PresentationFormat>Экран (4:3)</PresentationFormat>
  <Paragraphs>16</Paragraphs>
  <Slides>33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Функции и их параметры https://metanit.com/kotlin/tutorial/3.1.php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Переменное количество параметров. Vararg</vt:lpstr>
      <vt:lpstr>Слайд 12</vt:lpstr>
      <vt:lpstr>Слайд 13</vt:lpstr>
      <vt:lpstr>Слайд 14</vt:lpstr>
      <vt:lpstr>Слайд 15</vt:lpstr>
      <vt:lpstr>Возвращение результата. Оператор return</vt:lpstr>
      <vt:lpstr>Слайд 17</vt:lpstr>
      <vt:lpstr>Слайд 18</vt:lpstr>
      <vt:lpstr>Слайд 19</vt:lpstr>
      <vt:lpstr>Однострочные и локальные функции</vt:lpstr>
      <vt:lpstr>Слайд 21</vt:lpstr>
      <vt:lpstr>Слайд 22</vt:lpstr>
      <vt:lpstr>Слайд 23</vt:lpstr>
      <vt:lpstr>Перегрузка функций</vt:lpstr>
      <vt:lpstr>Слайд 25</vt:lpstr>
      <vt:lpstr>Слайд 26</vt:lpstr>
      <vt:lpstr>Лямбда-выражения</vt:lpstr>
      <vt:lpstr>Слайд 28</vt:lpstr>
      <vt:lpstr>Передача параметров</vt:lpstr>
      <vt:lpstr>Слайд 30</vt:lpstr>
      <vt:lpstr>Возвращение результата</vt:lpstr>
      <vt:lpstr>Слайд 32</vt:lpstr>
      <vt:lpstr>Слайд 33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Функции и их параметры</dc:title>
  <dc:creator>1</dc:creator>
  <cp:lastModifiedBy>study</cp:lastModifiedBy>
  <cp:revision>25</cp:revision>
  <dcterms:created xsi:type="dcterms:W3CDTF">2024-03-10T13:55:29Z</dcterms:created>
  <dcterms:modified xsi:type="dcterms:W3CDTF">2024-03-25T05:54:07Z</dcterms:modified>
</cp:coreProperties>
</file>