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9" r:id="rId1"/>
  </p:sldMasterIdLst>
  <p:notesMasterIdLst>
    <p:notesMasterId r:id="rId12"/>
  </p:notesMasterIdLst>
  <p:sldIdLst>
    <p:sldId id="256" r:id="rId2"/>
    <p:sldId id="308" r:id="rId3"/>
    <p:sldId id="309" r:id="rId4"/>
    <p:sldId id="314" r:id="rId5"/>
    <p:sldId id="310" r:id="rId6"/>
    <p:sldId id="317" r:id="rId7"/>
    <p:sldId id="311" r:id="rId8"/>
    <p:sldId id="316" r:id="rId9"/>
    <p:sldId id="318" r:id="rId10"/>
    <p:sldId id="312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73540DAB-F114-4608-8A4D-21879DDBC9CC}">
  <a:tblStyle styleId="{73540DAB-F114-4608-8A4D-21879DDBC9C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4" d="100"/>
          <a:sy n="104" d="100"/>
        </p:scale>
        <p:origin x="-90" y="-50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9444989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0" name="Google Shape;1470;gd1bf8d60a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1" name="Google Shape;1471;gd1bf8d60a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9" name="Google Shape;2199;gd1bf8d60a4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0" name="Google Shape;2200;gd1bf8d60a4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0" name="Google Shape;2740;g20f41e19245_0_2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1" name="Google Shape;2741;g20f41e19245_0_2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8" name="Google Shape;1858;g20f41e1924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9" name="Google Shape;1859;g20f41e1924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7" name="Google Shape;3127;gd1bf8d60a4_0_1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28" name="Google Shape;3128;gd1bf8d60a4_0_1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7" name="Google Shape;1707;gd1bf8d60a4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8" name="Google Shape;1708;gd1bf8d60a4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7" name="Google Shape;1707;gd1bf8d60a4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8" name="Google Shape;1708;gd1bf8d60a4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6" name="Google Shape;2586;g20f41e19245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7" name="Google Shape;2587;g20f41e19245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6" name="Google Shape;4906;g22e1dc74fa0_1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07" name="Google Shape;4907;g22e1dc74fa0_1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13225" y="929350"/>
            <a:ext cx="5098500" cy="237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900" b="0"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713225" y="3283650"/>
            <a:ext cx="50985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DM Sans"/>
                <a:ea typeface="DM Sans"/>
                <a:cs typeface="DM Sans"/>
                <a:sym typeface="DM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 rot="2700000">
            <a:off x="8692670" y="-1594045"/>
            <a:ext cx="1572323" cy="291214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rot="2700230">
            <a:off x="4816174" y="1672237"/>
            <a:ext cx="3170738" cy="58726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" name="Google Shape;13;p2"/>
          <p:cNvGrpSpPr/>
          <p:nvPr/>
        </p:nvGrpSpPr>
        <p:grpSpPr>
          <a:xfrm>
            <a:off x="-625" y="-2544200"/>
            <a:ext cx="213305" cy="7187700"/>
            <a:chOff x="-625" y="-314400"/>
            <a:chExt cx="213305" cy="7187700"/>
          </a:xfrm>
        </p:grpSpPr>
        <p:sp>
          <p:nvSpPr>
            <p:cNvPr id="14" name="Google Shape;14;p2"/>
            <p:cNvSpPr/>
            <p:nvPr/>
          </p:nvSpPr>
          <p:spPr>
            <a:xfrm>
              <a:off x="-625" y="-314400"/>
              <a:ext cx="213300" cy="71877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" name="Google Shape;15;p2"/>
            <p:cNvGrpSpPr/>
            <p:nvPr/>
          </p:nvGrpSpPr>
          <p:grpSpPr>
            <a:xfrm rot="-5400000">
              <a:off x="-3400430" y="3177310"/>
              <a:ext cx="7012922" cy="213299"/>
              <a:chOff x="606775" y="1831675"/>
              <a:chExt cx="3633450" cy="60800"/>
            </a:xfrm>
          </p:grpSpPr>
          <p:sp>
            <p:nvSpPr>
              <p:cNvPr id="16" name="Google Shape;16;p2"/>
              <p:cNvSpPr/>
              <p:nvPr/>
            </p:nvSpPr>
            <p:spPr>
              <a:xfrm>
                <a:off x="724450" y="1831675"/>
                <a:ext cx="11195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1" y="1"/>
                    </a:moveTo>
                    <a:lnTo>
                      <a:pt x="0" y="2432"/>
                    </a:lnTo>
                    <a:lnTo>
                      <a:pt x="2054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841800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60677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2" y="1"/>
                    </a:moveTo>
                    <a:lnTo>
                      <a:pt x="0" y="2432"/>
                    </a:lnTo>
                    <a:lnTo>
                      <a:pt x="2064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>
                <a:off x="959475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1076900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33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1194550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5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9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1312225" y="1831675"/>
                <a:ext cx="1119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9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1428400" y="1831675"/>
                <a:ext cx="1119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9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154582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1310725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5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9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1663500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87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178092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33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1898575" y="1831675"/>
                <a:ext cx="1122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29;p2"/>
              <p:cNvSpPr/>
              <p:nvPr/>
            </p:nvSpPr>
            <p:spPr>
              <a:xfrm>
                <a:off x="2016250" y="1831675"/>
                <a:ext cx="1119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9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5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30;p2"/>
              <p:cNvSpPr/>
              <p:nvPr/>
            </p:nvSpPr>
            <p:spPr>
              <a:xfrm>
                <a:off x="2132175" y="1831675"/>
                <a:ext cx="1122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34" y="1"/>
                    </a:moveTo>
                    <a:lnTo>
                      <a:pt x="1" y="2432"/>
                    </a:lnTo>
                    <a:lnTo>
                      <a:pt x="206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31;p2"/>
              <p:cNvSpPr/>
              <p:nvPr/>
            </p:nvSpPr>
            <p:spPr>
              <a:xfrm>
                <a:off x="2249850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2" y="1"/>
                    </a:moveTo>
                    <a:lnTo>
                      <a:pt x="0" y="2432"/>
                    </a:lnTo>
                    <a:lnTo>
                      <a:pt x="2064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>
                <a:off x="2014750" y="1831675"/>
                <a:ext cx="1122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5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>
                <a:off x="2367500" y="1831675"/>
                <a:ext cx="1119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9" h="2432" extrusionOk="0">
                    <a:moveTo>
                      <a:pt x="2422" y="1"/>
                    </a:moveTo>
                    <a:lnTo>
                      <a:pt x="1" y="2432"/>
                    </a:lnTo>
                    <a:lnTo>
                      <a:pt x="2055" y="2432"/>
                    </a:lnTo>
                    <a:lnTo>
                      <a:pt x="447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>
                <a:off x="2484925" y="1831675"/>
                <a:ext cx="1122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22" y="1"/>
                    </a:moveTo>
                    <a:lnTo>
                      <a:pt x="1" y="2432"/>
                    </a:lnTo>
                    <a:lnTo>
                      <a:pt x="206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2602600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2" y="1"/>
                    </a:moveTo>
                    <a:lnTo>
                      <a:pt x="1" y="2432"/>
                    </a:lnTo>
                    <a:lnTo>
                      <a:pt x="2064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36;p2"/>
              <p:cNvSpPr/>
              <p:nvPr/>
            </p:nvSpPr>
            <p:spPr>
              <a:xfrm>
                <a:off x="2720275" y="1831675"/>
                <a:ext cx="11195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1" y="1"/>
                    </a:moveTo>
                    <a:lnTo>
                      <a:pt x="0" y="2432"/>
                    </a:lnTo>
                    <a:lnTo>
                      <a:pt x="2054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37;p2"/>
              <p:cNvSpPr/>
              <p:nvPr/>
            </p:nvSpPr>
            <p:spPr>
              <a:xfrm>
                <a:off x="2836150" y="1831675"/>
                <a:ext cx="11225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0" h="2432" extrusionOk="0">
                    <a:moveTo>
                      <a:pt x="2433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2"/>
              <p:cNvSpPr/>
              <p:nvPr/>
            </p:nvSpPr>
            <p:spPr>
              <a:xfrm>
                <a:off x="2953800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9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>
                <a:off x="271877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2" y="1"/>
                    </a:moveTo>
                    <a:lnTo>
                      <a:pt x="1" y="2432"/>
                    </a:lnTo>
                    <a:lnTo>
                      <a:pt x="205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40;p2"/>
              <p:cNvSpPr/>
              <p:nvPr/>
            </p:nvSpPr>
            <p:spPr>
              <a:xfrm>
                <a:off x="3071475" y="1831675"/>
                <a:ext cx="1120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1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8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>
                <a:off x="3188900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7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42;p2"/>
              <p:cNvSpPr/>
              <p:nvPr/>
            </p:nvSpPr>
            <p:spPr>
              <a:xfrm>
                <a:off x="3306575" y="1831675"/>
                <a:ext cx="11225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0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43;p2"/>
              <p:cNvSpPr/>
              <p:nvPr/>
            </p:nvSpPr>
            <p:spPr>
              <a:xfrm>
                <a:off x="3424225" y="1831675"/>
                <a:ext cx="1119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44;p2"/>
              <p:cNvSpPr/>
              <p:nvPr/>
            </p:nvSpPr>
            <p:spPr>
              <a:xfrm>
                <a:off x="354017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87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45;p2"/>
              <p:cNvSpPr/>
              <p:nvPr/>
            </p:nvSpPr>
            <p:spPr>
              <a:xfrm>
                <a:off x="365782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46;p2"/>
              <p:cNvSpPr/>
              <p:nvPr/>
            </p:nvSpPr>
            <p:spPr>
              <a:xfrm>
                <a:off x="3422750" y="1831675"/>
                <a:ext cx="11195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2"/>
              <p:cNvSpPr/>
              <p:nvPr/>
            </p:nvSpPr>
            <p:spPr>
              <a:xfrm>
                <a:off x="3775500" y="1831675"/>
                <a:ext cx="11195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48;p2"/>
              <p:cNvSpPr/>
              <p:nvPr/>
            </p:nvSpPr>
            <p:spPr>
              <a:xfrm>
                <a:off x="389292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49;p2"/>
              <p:cNvSpPr/>
              <p:nvPr/>
            </p:nvSpPr>
            <p:spPr>
              <a:xfrm>
                <a:off x="4010575" y="1831675"/>
                <a:ext cx="1122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5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50;p2"/>
              <p:cNvSpPr/>
              <p:nvPr/>
            </p:nvSpPr>
            <p:spPr>
              <a:xfrm>
                <a:off x="4128000" y="1831675"/>
                <a:ext cx="1122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34" y="1"/>
                    </a:moveTo>
                    <a:lnTo>
                      <a:pt x="1" y="2432"/>
                    </a:lnTo>
                    <a:lnTo>
                      <a:pt x="206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1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3" name="Google Shape;1363;p29"/>
          <p:cNvGrpSpPr/>
          <p:nvPr/>
        </p:nvGrpSpPr>
        <p:grpSpPr>
          <a:xfrm>
            <a:off x="-8" y="3450675"/>
            <a:ext cx="213299" cy="2210400"/>
            <a:chOff x="8934517" y="2599900"/>
            <a:chExt cx="213299" cy="2210400"/>
          </a:xfrm>
        </p:grpSpPr>
        <p:sp>
          <p:nvSpPr>
            <p:cNvPr id="1364" name="Google Shape;1364;p29"/>
            <p:cNvSpPr/>
            <p:nvPr/>
          </p:nvSpPr>
          <p:spPr>
            <a:xfrm>
              <a:off x="8936025" y="2599900"/>
              <a:ext cx="210300" cy="22104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65" name="Google Shape;1365;p29"/>
            <p:cNvGrpSpPr/>
            <p:nvPr/>
          </p:nvGrpSpPr>
          <p:grpSpPr>
            <a:xfrm>
              <a:off x="8934517" y="2687445"/>
              <a:ext cx="213299" cy="2029162"/>
              <a:chOff x="8930007" y="3999295"/>
              <a:chExt cx="213299" cy="2029162"/>
            </a:xfrm>
          </p:grpSpPr>
          <p:sp>
            <p:nvSpPr>
              <p:cNvPr id="1366" name="Google Shape;1366;p29"/>
              <p:cNvSpPr/>
              <p:nvPr/>
            </p:nvSpPr>
            <p:spPr>
              <a:xfrm rot="-5400000">
                <a:off x="8928305" y="5813457"/>
                <a:ext cx="216702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7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7" name="Google Shape;1367;p29"/>
              <p:cNvSpPr/>
              <p:nvPr/>
            </p:nvSpPr>
            <p:spPr>
              <a:xfrm rot="-5400000">
                <a:off x="8928329" y="5586357"/>
                <a:ext cx="216654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90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8" name="Google Shape;1368;p29"/>
              <p:cNvSpPr/>
              <p:nvPr/>
            </p:nvSpPr>
            <p:spPr>
              <a:xfrm rot="-5400000">
                <a:off x="8928594" y="5359546"/>
                <a:ext cx="216123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7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9" name="Google Shape;1369;p29"/>
              <p:cNvSpPr/>
              <p:nvPr/>
            </p:nvSpPr>
            <p:spPr>
              <a:xfrm rot="-5400000">
                <a:off x="8928377" y="5135534"/>
                <a:ext cx="216557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87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0" name="Google Shape;1370;p29"/>
              <p:cNvSpPr/>
              <p:nvPr/>
            </p:nvSpPr>
            <p:spPr>
              <a:xfrm rot="-5400000">
                <a:off x="8928377" y="4908458"/>
                <a:ext cx="216557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1" name="Google Shape;1371;p29"/>
              <p:cNvSpPr/>
              <p:nvPr/>
            </p:nvSpPr>
            <p:spPr>
              <a:xfrm rot="-5400000">
                <a:off x="8928619" y="5362417"/>
                <a:ext cx="216075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2" name="Google Shape;1372;p29"/>
              <p:cNvSpPr/>
              <p:nvPr/>
            </p:nvSpPr>
            <p:spPr>
              <a:xfrm rot="-5400000">
                <a:off x="8928619" y="4681574"/>
                <a:ext cx="216075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3" name="Google Shape;1373;p29"/>
              <p:cNvSpPr/>
              <p:nvPr/>
            </p:nvSpPr>
            <p:spPr>
              <a:xfrm rot="-5400000">
                <a:off x="8928377" y="4454691"/>
                <a:ext cx="216557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4" name="Google Shape;1374;p29"/>
              <p:cNvSpPr/>
              <p:nvPr/>
            </p:nvSpPr>
            <p:spPr>
              <a:xfrm rot="-5400000">
                <a:off x="8928353" y="4227591"/>
                <a:ext cx="216605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5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5" name="Google Shape;1375;p29"/>
              <p:cNvSpPr/>
              <p:nvPr/>
            </p:nvSpPr>
            <p:spPr>
              <a:xfrm rot="-5400000">
                <a:off x="8928353" y="4000949"/>
                <a:ext cx="216605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34" y="1"/>
                    </a:moveTo>
                    <a:lnTo>
                      <a:pt x="1" y="2432"/>
                    </a:lnTo>
                    <a:lnTo>
                      <a:pt x="206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376" name="Google Shape;1376;p29"/>
          <p:cNvSpPr/>
          <p:nvPr/>
        </p:nvSpPr>
        <p:spPr>
          <a:xfrm rot="-3600314" flipH="1">
            <a:off x="8716035" y="249519"/>
            <a:ext cx="1962310" cy="3634861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77" name="Google Shape;1377;p29"/>
          <p:cNvGrpSpPr/>
          <p:nvPr/>
        </p:nvGrpSpPr>
        <p:grpSpPr>
          <a:xfrm>
            <a:off x="8229013" y="-1041365"/>
            <a:ext cx="2547571" cy="2950790"/>
            <a:chOff x="8229013" y="-1041365"/>
            <a:chExt cx="2547571" cy="2950790"/>
          </a:xfrm>
        </p:grpSpPr>
        <p:grpSp>
          <p:nvGrpSpPr>
            <p:cNvPr id="1378" name="Google Shape;1378;p29"/>
            <p:cNvGrpSpPr/>
            <p:nvPr/>
          </p:nvGrpSpPr>
          <p:grpSpPr>
            <a:xfrm flipH="1">
              <a:off x="8586919" y="1792525"/>
              <a:ext cx="697047" cy="116900"/>
              <a:chOff x="-188850" y="1126900"/>
              <a:chExt cx="1123907" cy="116900"/>
            </a:xfrm>
          </p:grpSpPr>
          <p:cxnSp>
            <p:nvCxnSpPr>
              <p:cNvPr id="1379" name="Google Shape;1379;p29"/>
              <p:cNvCxnSpPr/>
              <p:nvPr/>
            </p:nvCxnSpPr>
            <p:spPr>
              <a:xfrm rot="10800000">
                <a:off x="-188850" y="1126900"/>
                <a:ext cx="9285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80" name="Google Shape;1380;p29"/>
              <p:cNvCxnSpPr/>
              <p:nvPr/>
            </p:nvCxnSpPr>
            <p:spPr>
              <a:xfrm rot="10800000">
                <a:off x="617057" y="1243800"/>
                <a:ext cx="318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sp>
          <p:nvSpPr>
            <p:cNvPr id="1381" name="Google Shape;1381;p29"/>
            <p:cNvSpPr/>
            <p:nvPr/>
          </p:nvSpPr>
          <p:spPr>
            <a:xfrm>
              <a:off x="8430772" y="1393950"/>
              <a:ext cx="2345811" cy="94100"/>
            </a:xfrm>
            <a:custGeom>
              <a:avLst/>
              <a:gdLst/>
              <a:ahLst/>
              <a:cxnLst/>
              <a:rect l="l" t="t" r="r" b="b"/>
              <a:pathLst>
                <a:path w="76498" h="1214" extrusionOk="0">
                  <a:moveTo>
                    <a:pt x="1" y="0"/>
                  </a:moveTo>
                  <a:lnTo>
                    <a:pt x="1" y="1213"/>
                  </a:lnTo>
                  <a:lnTo>
                    <a:pt x="76498" y="1213"/>
                  </a:lnTo>
                  <a:lnTo>
                    <a:pt x="7649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82" name="Google Shape;1382;p29"/>
            <p:cNvGrpSpPr/>
            <p:nvPr/>
          </p:nvGrpSpPr>
          <p:grpSpPr>
            <a:xfrm>
              <a:off x="8229013" y="-1041365"/>
              <a:ext cx="403522" cy="1662705"/>
              <a:chOff x="5568666" y="-3050224"/>
              <a:chExt cx="1026513" cy="4229725"/>
            </a:xfrm>
          </p:grpSpPr>
          <p:sp>
            <p:nvSpPr>
              <p:cNvPr id="1383" name="Google Shape;1383;p29"/>
              <p:cNvSpPr/>
              <p:nvPr/>
            </p:nvSpPr>
            <p:spPr>
              <a:xfrm>
                <a:off x="5911057" y="446560"/>
                <a:ext cx="341730" cy="162068"/>
              </a:xfrm>
              <a:custGeom>
                <a:avLst/>
                <a:gdLst/>
                <a:ahLst/>
                <a:cxnLst/>
                <a:rect l="l" t="t" r="r" b="b"/>
                <a:pathLst>
                  <a:path w="3616" h="1715" extrusionOk="0">
                    <a:moveTo>
                      <a:pt x="855" y="0"/>
                    </a:moveTo>
                    <a:cubicBezTo>
                      <a:pt x="380" y="0"/>
                      <a:pt x="0" y="380"/>
                      <a:pt x="0" y="861"/>
                    </a:cubicBezTo>
                    <a:cubicBezTo>
                      <a:pt x="0" y="1335"/>
                      <a:pt x="380" y="1715"/>
                      <a:pt x="855" y="1715"/>
                    </a:cubicBezTo>
                    <a:lnTo>
                      <a:pt x="2755" y="1715"/>
                    </a:lnTo>
                    <a:cubicBezTo>
                      <a:pt x="3229" y="1715"/>
                      <a:pt x="3615" y="1335"/>
                      <a:pt x="3615" y="861"/>
                    </a:cubicBezTo>
                    <a:cubicBezTo>
                      <a:pt x="3615" y="380"/>
                      <a:pt x="3229" y="0"/>
                      <a:pt x="275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4" name="Google Shape;1384;p29"/>
              <p:cNvSpPr/>
              <p:nvPr/>
            </p:nvSpPr>
            <p:spPr>
              <a:xfrm>
                <a:off x="5905104" y="440606"/>
                <a:ext cx="353638" cy="173975"/>
              </a:xfrm>
              <a:custGeom>
                <a:avLst/>
                <a:gdLst/>
                <a:ahLst/>
                <a:cxnLst/>
                <a:rect l="l" t="t" r="r" b="b"/>
                <a:pathLst>
                  <a:path w="3742" h="1841" extrusionOk="0">
                    <a:moveTo>
                      <a:pt x="2818" y="126"/>
                    </a:moveTo>
                    <a:cubicBezTo>
                      <a:pt x="3261" y="126"/>
                      <a:pt x="3617" y="481"/>
                      <a:pt x="3617" y="924"/>
                    </a:cubicBezTo>
                    <a:cubicBezTo>
                      <a:pt x="3617" y="1361"/>
                      <a:pt x="3261" y="1715"/>
                      <a:pt x="2818" y="1715"/>
                    </a:cubicBezTo>
                    <a:lnTo>
                      <a:pt x="918" y="1715"/>
                    </a:lnTo>
                    <a:cubicBezTo>
                      <a:pt x="481" y="1715"/>
                      <a:pt x="119" y="1361"/>
                      <a:pt x="119" y="924"/>
                    </a:cubicBezTo>
                    <a:cubicBezTo>
                      <a:pt x="119" y="481"/>
                      <a:pt x="481" y="126"/>
                      <a:pt x="918" y="126"/>
                    </a:cubicBezTo>
                    <a:close/>
                    <a:moveTo>
                      <a:pt x="918" y="0"/>
                    </a:moveTo>
                    <a:cubicBezTo>
                      <a:pt x="412" y="0"/>
                      <a:pt x="0" y="412"/>
                      <a:pt x="0" y="924"/>
                    </a:cubicBezTo>
                    <a:cubicBezTo>
                      <a:pt x="0" y="1429"/>
                      <a:pt x="412" y="1841"/>
                      <a:pt x="918" y="1841"/>
                    </a:cubicBezTo>
                    <a:lnTo>
                      <a:pt x="2818" y="1841"/>
                    </a:lnTo>
                    <a:cubicBezTo>
                      <a:pt x="3330" y="1841"/>
                      <a:pt x="3741" y="1429"/>
                      <a:pt x="3741" y="924"/>
                    </a:cubicBezTo>
                    <a:cubicBezTo>
                      <a:pt x="3741" y="412"/>
                      <a:pt x="3330" y="0"/>
                      <a:pt x="2818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5" name="Google Shape;1385;p29"/>
              <p:cNvSpPr/>
              <p:nvPr/>
            </p:nvSpPr>
            <p:spPr>
              <a:xfrm>
                <a:off x="5904537" y="440039"/>
                <a:ext cx="354205" cy="175109"/>
              </a:xfrm>
              <a:custGeom>
                <a:avLst/>
                <a:gdLst/>
                <a:ahLst/>
                <a:cxnLst/>
                <a:rect l="l" t="t" r="r" b="b"/>
                <a:pathLst>
                  <a:path w="3748" h="1853" extrusionOk="0">
                    <a:moveTo>
                      <a:pt x="2824" y="132"/>
                    </a:moveTo>
                    <a:cubicBezTo>
                      <a:pt x="3267" y="132"/>
                      <a:pt x="3623" y="487"/>
                      <a:pt x="3623" y="930"/>
                    </a:cubicBezTo>
                    <a:cubicBezTo>
                      <a:pt x="3623" y="1367"/>
                      <a:pt x="3267" y="1721"/>
                      <a:pt x="2824" y="1721"/>
                    </a:cubicBezTo>
                    <a:lnTo>
                      <a:pt x="924" y="1721"/>
                    </a:lnTo>
                    <a:cubicBezTo>
                      <a:pt x="487" y="1721"/>
                      <a:pt x="131" y="1367"/>
                      <a:pt x="131" y="930"/>
                    </a:cubicBezTo>
                    <a:cubicBezTo>
                      <a:pt x="131" y="487"/>
                      <a:pt x="487" y="132"/>
                      <a:pt x="924" y="132"/>
                    </a:cubicBezTo>
                    <a:close/>
                    <a:moveTo>
                      <a:pt x="924" y="0"/>
                    </a:moveTo>
                    <a:cubicBezTo>
                      <a:pt x="418" y="0"/>
                      <a:pt x="0" y="418"/>
                      <a:pt x="0" y="930"/>
                    </a:cubicBezTo>
                    <a:cubicBezTo>
                      <a:pt x="0" y="1435"/>
                      <a:pt x="418" y="1853"/>
                      <a:pt x="924" y="1853"/>
                    </a:cubicBezTo>
                    <a:lnTo>
                      <a:pt x="2824" y="1853"/>
                    </a:lnTo>
                    <a:cubicBezTo>
                      <a:pt x="3336" y="1853"/>
                      <a:pt x="3747" y="1435"/>
                      <a:pt x="3747" y="930"/>
                    </a:cubicBezTo>
                    <a:cubicBezTo>
                      <a:pt x="3747" y="418"/>
                      <a:pt x="3336" y="0"/>
                      <a:pt x="2824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6" name="Google Shape;1386;p29"/>
              <p:cNvSpPr/>
              <p:nvPr/>
            </p:nvSpPr>
            <p:spPr>
              <a:xfrm>
                <a:off x="5912759" y="835994"/>
                <a:ext cx="337761" cy="337743"/>
              </a:xfrm>
              <a:custGeom>
                <a:avLst/>
                <a:gdLst/>
                <a:ahLst/>
                <a:cxnLst/>
                <a:rect l="l" t="t" r="r" b="b"/>
                <a:pathLst>
                  <a:path w="3574" h="3574" extrusionOk="0">
                    <a:moveTo>
                      <a:pt x="1790" y="0"/>
                    </a:moveTo>
                    <a:cubicBezTo>
                      <a:pt x="799" y="0"/>
                      <a:pt x="0" y="799"/>
                      <a:pt x="0" y="1784"/>
                    </a:cubicBezTo>
                    <a:cubicBezTo>
                      <a:pt x="0" y="2768"/>
                      <a:pt x="799" y="3573"/>
                      <a:pt x="1790" y="3573"/>
                    </a:cubicBezTo>
                    <a:cubicBezTo>
                      <a:pt x="2774" y="3573"/>
                      <a:pt x="3574" y="2768"/>
                      <a:pt x="3574" y="1784"/>
                    </a:cubicBezTo>
                    <a:cubicBezTo>
                      <a:pt x="3574" y="799"/>
                      <a:pt x="2774" y="0"/>
                      <a:pt x="179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7" name="Google Shape;1387;p29"/>
              <p:cNvSpPr/>
              <p:nvPr/>
            </p:nvSpPr>
            <p:spPr>
              <a:xfrm>
                <a:off x="5906899" y="829474"/>
                <a:ext cx="350141" cy="350028"/>
              </a:xfrm>
              <a:custGeom>
                <a:avLst/>
                <a:gdLst/>
                <a:ahLst/>
                <a:cxnLst/>
                <a:rect l="l" t="t" r="r" b="b"/>
                <a:pathLst>
                  <a:path w="3705" h="3704" extrusionOk="0">
                    <a:moveTo>
                      <a:pt x="1852" y="132"/>
                    </a:moveTo>
                    <a:cubicBezTo>
                      <a:pt x="2799" y="132"/>
                      <a:pt x="3573" y="906"/>
                      <a:pt x="3573" y="1853"/>
                    </a:cubicBezTo>
                    <a:cubicBezTo>
                      <a:pt x="3573" y="2806"/>
                      <a:pt x="2799" y="3574"/>
                      <a:pt x="1852" y="3574"/>
                    </a:cubicBezTo>
                    <a:cubicBezTo>
                      <a:pt x="899" y="3574"/>
                      <a:pt x="131" y="2806"/>
                      <a:pt x="131" y="1853"/>
                    </a:cubicBezTo>
                    <a:cubicBezTo>
                      <a:pt x="131" y="906"/>
                      <a:pt x="899" y="132"/>
                      <a:pt x="1852" y="132"/>
                    </a:cubicBezTo>
                    <a:close/>
                    <a:moveTo>
                      <a:pt x="1852" y="0"/>
                    </a:moveTo>
                    <a:cubicBezTo>
                      <a:pt x="830" y="0"/>
                      <a:pt x="1" y="831"/>
                      <a:pt x="1" y="1853"/>
                    </a:cubicBezTo>
                    <a:cubicBezTo>
                      <a:pt x="1" y="2875"/>
                      <a:pt x="830" y="3704"/>
                      <a:pt x="1852" y="3704"/>
                    </a:cubicBezTo>
                    <a:cubicBezTo>
                      <a:pt x="2874" y="3704"/>
                      <a:pt x="3704" y="2875"/>
                      <a:pt x="3704" y="1853"/>
                    </a:cubicBezTo>
                    <a:cubicBezTo>
                      <a:pt x="3704" y="831"/>
                      <a:pt x="2874" y="0"/>
                      <a:pt x="1852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8" name="Google Shape;1388;p29"/>
              <p:cNvSpPr/>
              <p:nvPr/>
            </p:nvSpPr>
            <p:spPr>
              <a:xfrm>
                <a:off x="6091940" y="-3032552"/>
                <a:ext cx="95" cy="3467394"/>
              </a:xfrm>
              <a:custGeom>
                <a:avLst/>
                <a:gdLst/>
                <a:ahLst/>
                <a:cxnLst/>
                <a:rect l="l" t="t" r="r" b="b"/>
                <a:pathLst>
                  <a:path w="1" h="36692" extrusionOk="0">
                    <a:moveTo>
                      <a:pt x="0" y="36692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9" name="Google Shape;1389;p29"/>
              <p:cNvSpPr/>
              <p:nvPr/>
            </p:nvSpPr>
            <p:spPr>
              <a:xfrm>
                <a:off x="6085986" y="-3050224"/>
                <a:ext cx="12475" cy="3502831"/>
              </a:xfrm>
              <a:custGeom>
                <a:avLst/>
                <a:gdLst/>
                <a:ahLst/>
                <a:cxnLst/>
                <a:rect l="l" t="t" r="r" b="b"/>
                <a:pathLst>
                  <a:path w="132" h="37067" extrusionOk="0">
                    <a:moveTo>
                      <a:pt x="63" y="0"/>
                    </a:moveTo>
                    <a:cubicBezTo>
                      <a:pt x="26" y="0"/>
                      <a:pt x="0" y="81"/>
                      <a:pt x="0" y="187"/>
                    </a:cubicBezTo>
                    <a:lnTo>
                      <a:pt x="0" y="36879"/>
                    </a:lnTo>
                    <a:cubicBezTo>
                      <a:pt x="0" y="36985"/>
                      <a:pt x="26" y="37066"/>
                      <a:pt x="63" y="37066"/>
                    </a:cubicBezTo>
                    <a:cubicBezTo>
                      <a:pt x="101" y="37066"/>
                      <a:pt x="132" y="36985"/>
                      <a:pt x="132" y="36879"/>
                    </a:cubicBezTo>
                    <a:lnTo>
                      <a:pt x="132" y="187"/>
                    </a:lnTo>
                    <a:cubicBezTo>
                      <a:pt x="132" y="81"/>
                      <a:pt x="101" y="0"/>
                      <a:pt x="63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0" name="Google Shape;1390;p29"/>
              <p:cNvSpPr/>
              <p:nvPr/>
            </p:nvSpPr>
            <p:spPr>
              <a:xfrm>
                <a:off x="5574620" y="510725"/>
                <a:ext cx="1014039" cy="510395"/>
              </a:xfrm>
              <a:custGeom>
                <a:avLst/>
                <a:gdLst/>
                <a:ahLst/>
                <a:cxnLst/>
                <a:rect l="l" t="t" r="r" b="b"/>
                <a:pathLst>
                  <a:path w="10730" h="5401" extrusionOk="0">
                    <a:moveTo>
                      <a:pt x="5368" y="1"/>
                    </a:moveTo>
                    <a:cubicBezTo>
                      <a:pt x="2407" y="1"/>
                      <a:pt x="0" y="2401"/>
                      <a:pt x="0" y="5363"/>
                    </a:cubicBezTo>
                    <a:cubicBezTo>
                      <a:pt x="0" y="5388"/>
                      <a:pt x="2683" y="5400"/>
                      <a:pt x="5365" y="5400"/>
                    </a:cubicBezTo>
                    <a:cubicBezTo>
                      <a:pt x="8047" y="5400"/>
                      <a:pt x="10729" y="5388"/>
                      <a:pt x="10729" y="5363"/>
                    </a:cubicBezTo>
                    <a:cubicBezTo>
                      <a:pt x="10729" y="2401"/>
                      <a:pt x="8329" y="1"/>
                      <a:pt x="536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1" name="Google Shape;1391;p29"/>
              <p:cNvSpPr/>
              <p:nvPr/>
            </p:nvSpPr>
            <p:spPr>
              <a:xfrm>
                <a:off x="5568666" y="504961"/>
                <a:ext cx="1025946" cy="522018"/>
              </a:xfrm>
              <a:custGeom>
                <a:avLst/>
                <a:gdLst/>
                <a:ahLst/>
                <a:cxnLst/>
                <a:rect l="l" t="t" r="r" b="b"/>
                <a:pathLst>
                  <a:path w="10856" h="5524" extrusionOk="0">
                    <a:moveTo>
                      <a:pt x="5431" y="124"/>
                    </a:moveTo>
                    <a:cubicBezTo>
                      <a:pt x="8337" y="124"/>
                      <a:pt x="10706" y="2475"/>
                      <a:pt x="10731" y="5368"/>
                    </a:cubicBezTo>
                    <a:cubicBezTo>
                      <a:pt x="10350" y="5386"/>
                      <a:pt x="7891" y="5396"/>
                      <a:pt x="5430" y="5396"/>
                    </a:cubicBezTo>
                    <a:cubicBezTo>
                      <a:pt x="2970" y="5396"/>
                      <a:pt x="509" y="5386"/>
                      <a:pt x="125" y="5368"/>
                    </a:cubicBezTo>
                    <a:cubicBezTo>
                      <a:pt x="156" y="2475"/>
                      <a:pt x="2525" y="124"/>
                      <a:pt x="5431" y="124"/>
                    </a:cubicBezTo>
                    <a:close/>
                    <a:moveTo>
                      <a:pt x="5431" y="0"/>
                    </a:moveTo>
                    <a:cubicBezTo>
                      <a:pt x="2438" y="0"/>
                      <a:pt x="1" y="2432"/>
                      <a:pt x="1" y="5424"/>
                    </a:cubicBezTo>
                    <a:cubicBezTo>
                      <a:pt x="1" y="5505"/>
                      <a:pt x="1" y="5505"/>
                      <a:pt x="1771" y="5511"/>
                    </a:cubicBezTo>
                    <a:cubicBezTo>
                      <a:pt x="2763" y="5517"/>
                      <a:pt x="4090" y="5523"/>
                      <a:pt x="5506" y="5523"/>
                    </a:cubicBezTo>
                    <a:cubicBezTo>
                      <a:pt x="6902" y="5523"/>
                      <a:pt x="8193" y="5517"/>
                      <a:pt x="9146" y="5511"/>
                    </a:cubicBezTo>
                    <a:cubicBezTo>
                      <a:pt x="10855" y="5505"/>
                      <a:pt x="10855" y="5505"/>
                      <a:pt x="10855" y="5424"/>
                    </a:cubicBezTo>
                    <a:cubicBezTo>
                      <a:pt x="10855" y="2432"/>
                      <a:pt x="8424" y="0"/>
                      <a:pt x="5431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2" name="Google Shape;1392;p29"/>
              <p:cNvSpPr/>
              <p:nvPr/>
            </p:nvSpPr>
            <p:spPr>
              <a:xfrm>
                <a:off x="5568666" y="504205"/>
                <a:ext cx="1026513" cy="522774"/>
              </a:xfrm>
              <a:custGeom>
                <a:avLst/>
                <a:gdLst/>
                <a:ahLst/>
                <a:cxnLst/>
                <a:rect l="l" t="t" r="r" b="b"/>
                <a:pathLst>
                  <a:path w="10862" h="5532" extrusionOk="0">
                    <a:moveTo>
                      <a:pt x="5431" y="132"/>
                    </a:moveTo>
                    <a:cubicBezTo>
                      <a:pt x="8331" y="132"/>
                      <a:pt x="10700" y="2483"/>
                      <a:pt x="10731" y="5376"/>
                    </a:cubicBezTo>
                    <a:cubicBezTo>
                      <a:pt x="10341" y="5394"/>
                      <a:pt x="7888" y="5404"/>
                      <a:pt x="5433" y="5404"/>
                    </a:cubicBezTo>
                    <a:cubicBezTo>
                      <a:pt x="2979" y="5404"/>
                      <a:pt x="524" y="5394"/>
                      <a:pt x="131" y="5376"/>
                    </a:cubicBezTo>
                    <a:cubicBezTo>
                      <a:pt x="162" y="2483"/>
                      <a:pt x="2525" y="132"/>
                      <a:pt x="5431" y="132"/>
                    </a:cubicBezTo>
                    <a:close/>
                    <a:moveTo>
                      <a:pt x="5431" y="1"/>
                    </a:moveTo>
                    <a:cubicBezTo>
                      <a:pt x="2438" y="1"/>
                      <a:pt x="1" y="2440"/>
                      <a:pt x="1" y="5432"/>
                    </a:cubicBezTo>
                    <a:cubicBezTo>
                      <a:pt x="1" y="5513"/>
                      <a:pt x="1" y="5513"/>
                      <a:pt x="1771" y="5525"/>
                    </a:cubicBezTo>
                    <a:cubicBezTo>
                      <a:pt x="2787" y="5531"/>
                      <a:pt x="4147" y="5531"/>
                      <a:pt x="5506" y="5531"/>
                    </a:cubicBezTo>
                    <a:cubicBezTo>
                      <a:pt x="6834" y="5531"/>
                      <a:pt x="8156" y="5531"/>
                      <a:pt x="9146" y="5525"/>
                    </a:cubicBezTo>
                    <a:cubicBezTo>
                      <a:pt x="10861" y="5513"/>
                      <a:pt x="10861" y="5513"/>
                      <a:pt x="10861" y="5432"/>
                    </a:cubicBezTo>
                    <a:cubicBezTo>
                      <a:pt x="10861" y="2440"/>
                      <a:pt x="8424" y="1"/>
                      <a:pt x="543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93" name="Google Shape;1393;p29"/>
            <p:cNvGrpSpPr/>
            <p:nvPr/>
          </p:nvGrpSpPr>
          <p:grpSpPr>
            <a:xfrm>
              <a:off x="8671336" y="976359"/>
              <a:ext cx="219230" cy="304288"/>
              <a:chOff x="6732775" y="2775800"/>
              <a:chExt cx="171300" cy="237725"/>
            </a:xfrm>
          </p:grpSpPr>
          <p:sp>
            <p:nvSpPr>
              <p:cNvPr id="1394" name="Google Shape;1394;p29"/>
              <p:cNvSpPr/>
              <p:nvPr/>
            </p:nvSpPr>
            <p:spPr>
              <a:xfrm>
                <a:off x="6748850" y="2818625"/>
                <a:ext cx="72525" cy="110000"/>
              </a:xfrm>
              <a:custGeom>
                <a:avLst/>
                <a:gdLst/>
                <a:ahLst/>
                <a:cxnLst/>
                <a:rect l="l" t="t" r="r" b="b"/>
                <a:pathLst>
                  <a:path w="2901" h="4400" extrusionOk="0">
                    <a:moveTo>
                      <a:pt x="351" y="1"/>
                    </a:moveTo>
                    <a:cubicBezTo>
                      <a:pt x="321" y="1"/>
                      <a:pt x="297" y="17"/>
                      <a:pt x="280" y="51"/>
                    </a:cubicBezTo>
                    <a:cubicBezTo>
                      <a:pt x="1" y="627"/>
                      <a:pt x="1848" y="4400"/>
                      <a:pt x="1848" y="4400"/>
                    </a:cubicBezTo>
                    <a:lnTo>
                      <a:pt x="1979" y="4061"/>
                    </a:lnTo>
                    <a:lnTo>
                      <a:pt x="2901" y="4061"/>
                    </a:lnTo>
                    <a:cubicBezTo>
                      <a:pt x="2901" y="4061"/>
                      <a:pt x="836" y="1"/>
                      <a:pt x="35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5" name="Google Shape;1395;p29"/>
              <p:cNvSpPr/>
              <p:nvPr/>
            </p:nvSpPr>
            <p:spPr>
              <a:xfrm>
                <a:off x="6746650" y="2816425"/>
                <a:ext cx="78200" cy="117450"/>
              </a:xfrm>
              <a:custGeom>
                <a:avLst/>
                <a:gdLst/>
                <a:ahLst/>
                <a:cxnLst/>
                <a:rect l="l" t="t" r="r" b="b"/>
                <a:pathLst>
                  <a:path w="3128" h="4698" extrusionOk="0">
                    <a:moveTo>
                      <a:pt x="446" y="170"/>
                    </a:moveTo>
                    <a:lnTo>
                      <a:pt x="446" y="170"/>
                    </a:lnTo>
                    <a:cubicBezTo>
                      <a:pt x="706" y="179"/>
                      <a:pt x="1867" y="2136"/>
                      <a:pt x="2851" y="4061"/>
                    </a:cubicBezTo>
                    <a:lnTo>
                      <a:pt x="2007" y="4061"/>
                    </a:lnTo>
                    <a:lnTo>
                      <a:pt x="1926" y="4269"/>
                    </a:lnTo>
                    <a:cubicBezTo>
                      <a:pt x="1221" y="2810"/>
                      <a:pt x="268" y="546"/>
                      <a:pt x="446" y="170"/>
                    </a:cubicBezTo>
                    <a:close/>
                    <a:moveTo>
                      <a:pt x="437" y="1"/>
                    </a:moveTo>
                    <a:cubicBezTo>
                      <a:pt x="408" y="1"/>
                      <a:pt x="339" y="10"/>
                      <a:pt x="299" y="98"/>
                    </a:cubicBezTo>
                    <a:cubicBezTo>
                      <a:pt x="1" y="694"/>
                      <a:pt x="1669" y="4130"/>
                      <a:pt x="1857" y="4528"/>
                    </a:cubicBezTo>
                    <a:lnTo>
                      <a:pt x="1948" y="4698"/>
                    </a:lnTo>
                    <a:lnTo>
                      <a:pt x="2126" y="4231"/>
                    </a:lnTo>
                    <a:lnTo>
                      <a:pt x="3127" y="4231"/>
                    </a:lnTo>
                    <a:lnTo>
                      <a:pt x="3068" y="4111"/>
                    </a:lnTo>
                    <a:cubicBezTo>
                      <a:pt x="2582" y="3149"/>
                      <a:pt x="935" y="1"/>
                      <a:pt x="437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6" name="Google Shape;1396;p29"/>
              <p:cNvSpPr/>
              <p:nvPr/>
            </p:nvSpPr>
            <p:spPr>
              <a:xfrm>
                <a:off x="6801750" y="2777900"/>
                <a:ext cx="35550" cy="131375"/>
              </a:xfrm>
              <a:custGeom>
                <a:avLst/>
                <a:gdLst/>
                <a:ahLst/>
                <a:cxnLst/>
                <a:rect l="l" t="t" r="r" b="b"/>
                <a:pathLst>
                  <a:path w="1422" h="5255" extrusionOk="0">
                    <a:moveTo>
                      <a:pt x="304" y="0"/>
                    </a:moveTo>
                    <a:cubicBezTo>
                      <a:pt x="299" y="0"/>
                      <a:pt x="294" y="1"/>
                      <a:pt x="289" y="2"/>
                    </a:cubicBezTo>
                    <a:cubicBezTo>
                      <a:pt x="1" y="81"/>
                      <a:pt x="249" y="5254"/>
                      <a:pt x="249" y="5254"/>
                    </a:cubicBezTo>
                    <a:lnTo>
                      <a:pt x="1421" y="5254"/>
                    </a:lnTo>
                    <a:cubicBezTo>
                      <a:pt x="1421" y="5254"/>
                      <a:pt x="759" y="0"/>
                      <a:pt x="30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7" name="Google Shape;1397;p29"/>
              <p:cNvSpPr/>
              <p:nvPr/>
            </p:nvSpPr>
            <p:spPr>
              <a:xfrm>
                <a:off x="6802250" y="2775800"/>
                <a:ext cx="37475" cy="135450"/>
              </a:xfrm>
              <a:custGeom>
                <a:avLst/>
                <a:gdLst/>
                <a:ahLst/>
                <a:cxnLst/>
                <a:rect l="l" t="t" r="r" b="b"/>
                <a:pathLst>
                  <a:path w="1499" h="5418" extrusionOk="0">
                    <a:moveTo>
                      <a:pt x="298" y="186"/>
                    </a:moveTo>
                    <a:cubicBezTo>
                      <a:pt x="558" y="425"/>
                      <a:pt x="1003" y="2896"/>
                      <a:pt x="1311" y="5250"/>
                    </a:cubicBezTo>
                    <a:lnTo>
                      <a:pt x="307" y="5250"/>
                    </a:lnTo>
                    <a:cubicBezTo>
                      <a:pt x="200" y="2996"/>
                      <a:pt x="169" y="532"/>
                      <a:pt x="298" y="186"/>
                    </a:cubicBezTo>
                    <a:close/>
                    <a:moveTo>
                      <a:pt x="291" y="0"/>
                    </a:moveTo>
                    <a:cubicBezTo>
                      <a:pt x="274" y="0"/>
                      <a:pt x="260" y="3"/>
                      <a:pt x="248" y="7"/>
                    </a:cubicBezTo>
                    <a:cubicBezTo>
                      <a:pt x="150" y="36"/>
                      <a:pt x="0" y="67"/>
                      <a:pt x="50" y="2748"/>
                    </a:cubicBezTo>
                    <a:cubicBezTo>
                      <a:pt x="81" y="4028"/>
                      <a:pt x="141" y="5329"/>
                      <a:pt x="141" y="5338"/>
                    </a:cubicBezTo>
                    <a:lnTo>
                      <a:pt x="141" y="5417"/>
                    </a:lnTo>
                    <a:lnTo>
                      <a:pt x="1499" y="5417"/>
                    </a:lnTo>
                    <a:lnTo>
                      <a:pt x="1489" y="5329"/>
                    </a:lnTo>
                    <a:cubicBezTo>
                      <a:pt x="1380" y="4495"/>
                      <a:pt x="844" y="343"/>
                      <a:pt x="379" y="27"/>
                    </a:cubicBezTo>
                    <a:cubicBezTo>
                      <a:pt x="348" y="7"/>
                      <a:pt x="317" y="0"/>
                      <a:pt x="291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8" name="Google Shape;1398;p29"/>
              <p:cNvSpPr/>
              <p:nvPr/>
            </p:nvSpPr>
            <p:spPr>
              <a:xfrm>
                <a:off x="6828800" y="2819000"/>
                <a:ext cx="56400" cy="100700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4028" extrusionOk="0">
                    <a:moveTo>
                      <a:pt x="1872" y="0"/>
                    </a:moveTo>
                    <a:cubicBezTo>
                      <a:pt x="1451" y="0"/>
                      <a:pt x="1" y="3343"/>
                      <a:pt x="1" y="3343"/>
                    </a:cubicBezTo>
                    <a:lnTo>
                      <a:pt x="926" y="4027"/>
                    </a:lnTo>
                    <a:cubicBezTo>
                      <a:pt x="926" y="4027"/>
                      <a:pt x="2255" y="305"/>
                      <a:pt x="1917" y="17"/>
                    </a:cubicBezTo>
                    <a:cubicBezTo>
                      <a:pt x="1904" y="6"/>
                      <a:pt x="1888" y="0"/>
                      <a:pt x="187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9" name="Google Shape;1399;p29"/>
              <p:cNvSpPr/>
              <p:nvPr/>
            </p:nvSpPr>
            <p:spPr>
              <a:xfrm>
                <a:off x="6826075" y="2816825"/>
                <a:ext cx="60850" cy="106325"/>
              </a:xfrm>
              <a:custGeom>
                <a:avLst/>
                <a:gdLst/>
                <a:ahLst/>
                <a:cxnLst/>
                <a:rect l="l" t="t" r="r" b="b"/>
                <a:pathLst>
                  <a:path w="2434" h="4253" extrusionOk="0">
                    <a:moveTo>
                      <a:pt x="1966" y="173"/>
                    </a:moveTo>
                    <a:lnTo>
                      <a:pt x="1966" y="173"/>
                    </a:lnTo>
                    <a:cubicBezTo>
                      <a:pt x="2136" y="332"/>
                      <a:pt x="1599" y="2248"/>
                      <a:pt x="985" y="3976"/>
                    </a:cubicBezTo>
                    <a:lnTo>
                      <a:pt x="210" y="3400"/>
                    </a:lnTo>
                    <a:cubicBezTo>
                      <a:pt x="894" y="1851"/>
                      <a:pt x="1749" y="192"/>
                      <a:pt x="1966" y="173"/>
                    </a:cubicBezTo>
                    <a:close/>
                    <a:moveTo>
                      <a:pt x="1972" y="0"/>
                    </a:moveTo>
                    <a:cubicBezTo>
                      <a:pt x="1961" y="0"/>
                      <a:pt x="1949" y="1"/>
                      <a:pt x="1938" y="4"/>
                    </a:cubicBezTo>
                    <a:cubicBezTo>
                      <a:pt x="1480" y="113"/>
                      <a:pt x="270" y="2854"/>
                      <a:pt x="31" y="3400"/>
                    </a:cubicBezTo>
                    <a:lnTo>
                      <a:pt x="0" y="3459"/>
                    </a:lnTo>
                    <a:lnTo>
                      <a:pt x="1073" y="4253"/>
                    </a:lnTo>
                    <a:lnTo>
                      <a:pt x="1113" y="4145"/>
                    </a:lnTo>
                    <a:cubicBezTo>
                      <a:pt x="1430" y="3261"/>
                      <a:pt x="2433" y="342"/>
                      <a:pt x="2076" y="44"/>
                    </a:cubicBezTo>
                    <a:cubicBezTo>
                      <a:pt x="2045" y="13"/>
                      <a:pt x="2010" y="0"/>
                      <a:pt x="1972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0" name="Google Shape;1400;p29"/>
              <p:cNvSpPr/>
              <p:nvPr/>
            </p:nvSpPr>
            <p:spPr>
              <a:xfrm>
                <a:off x="6736575" y="2859675"/>
                <a:ext cx="74150" cy="80550"/>
              </a:xfrm>
              <a:custGeom>
                <a:avLst/>
                <a:gdLst/>
                <a:ahLst/>
                <a:cxnLst/>
                <a:rect l="l" t="t" r="r" b="b"/>
                <a:pathLst>
                  <a:path w="2966" h="3222" extrusionOk="0">
                    <a:moveTo>
                      <a:pt x="75" y="1"/>
                    </a:moveTo>
                    <a:cubicBezTo>
                      <a:pt x="25" y="1"/>
                      <a:pt x="0" y="22"/>
                      <a:pt x="6" y="67"/>
                    </a:cubicBezTo>
                    <a:cubicBezTo>
                      <a:pt x="56" y="504"/>
                      <a:pt x="1972" y="2748"/>
                      <a:pt x="1972" y="2748"/>
                    </a:cubicBezTo>
                    <a:cubicBezTo>
                      <a:pt x="1972" y="2748"/>
                      <a:pt x="2445" y="3221"/>
                      <a:pt x="2723" y="3221"/>
                    </a:cubicBezTo>
                    <a:cubicBezTo>
                      <a:pt x="2873" y="3221"/>
                      <a:pt x="2966" y="3083"/>
                      <a:pt x="2896" y="2658"/>
                    </a:cubicBezTo>
                    <a:cubicBezTo>
                      <a:pt x="2717" y="1565"/>
                      <a:pt x="499" y="1"/>
                      <a:pt x="7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1" name="Google Shape;1401;p29"/>
              <p:cNvSpPr/>
              <p:nvPr/>
            </p:nvSpPr>
            <p:spPr>
              <a:xfrm>
                <a:off x="6734500" y="2857550"/>
                <a:ext cx="77950" cy="84725"/>
              </a:xfrm>
              <a:custGeom>
                <a:avLst/>
                <a:gdLst/>
                <a:ahLst/>
                <a:cxnLst/>
                <a:rect l="l" t="t" r="r" b="b"/>
                <a:pathLst>
                  <a:path w="3118" h="3389" extrusionOk="0">
                    <a:moveTo>
                      <a:pt x="179" y="171"/>
                    </a:moveTo>
                    <a:lnTo>
                      <a:pt x="179" y="171"/>
                    </a:lnTo>
                    <a:cubicBezTo>
                      <a:pt x="267" y="181"/>
                      <a:pt x="515" y="281"/>
                      <a:pt x="904" y="538"/>
                    </a:cubicBezTo>
                    <a:cubicBezTo>
                      <a:pt x="1788" y="1125"/>
                      <a:pt x="2791" y="2068"/>
                      <a:pt x="2898" y="2755"/>
                    </a:cubicBezTo>
                    <a:cubicBezTo>
                      <a:pt x="2958" y="3131"/>
                      <a:pt x="2879" y="3200"/>
                      <a:pt x="2851" y="3210"/>
                    </a:cubicBezTo>
                    <a:cubicBezTo>
                      <a:pt x="2837" y="3217"/>
                      <a:pt x="2821" y="3220"/>
                      <a:pt x="2802" y="3220"/>
                    </a:cubicBezTo>
                    <a:cubicBezTo>
                      <a:pt x="2641" y="3220"/>
                      <a:pt x="2312" y="2970"/>
                      <a:pt x="2124" y="2774"/>
                    </a:cubicBezTo>
                    <a:cubicBezTo>
                      <a:pt x="1380" y="1909"/>
                      <a:pt x="277" y="529"/>
                      <a:pt x="179" y="171"/>
                    </a:cubicBezTo>
                    <a:close/>
                    <a:moveTo>
                      <a:pt x="154" y="1"/>
                    </a:moveTo>
                    <a:cubicBezTo>
                      <a:pt x="145" y="1"/>
                      <a:pt x="137" y="1"/>
                      <a:pt x="129" y="2"/>
                    </a:cubicBezTo>
                    <a:cubicBezTo>
                      <a:pt x="39" y="14"/>
                      <a:pt x="1" y="83"/>
                      <a:pt x="10" y="162"/>
                    </a:cubicBezTo>
                    <a:cubicBezTo>
                      <a:pt x="60" y="619"/>
                      <a:pt x="1797" y="2655"/>
                      <a:pt x="1995" y="2883"/>
                    </a:cubicBezTo>
                    <a:lnTo>
                      <a:pt x="1995" y="2893"/>
                    </a:lnTo>
                    <a:cubicBezTo>
                      <a:pt x="2086" y="2981"/>
                      <a:pt x="2512" y="3389"/>
                      <a:pt x="2810" y="3389"/>
                    </a:cubicBezTo>
                    <a:cubicBezTo>
                      <a:pt x="2851" y="3389"/>
                      <a:pt x="2889" y="3379"/>
                      <a:pt x="2929" y="3370"/>
                    </a:cubicBezTo>
                    <a:cubicBezTo>
                      <a:pt x="3077" y="3291"/>
                      <a:pt x="3118" y="3081"/>
                      <a:pt x="3068" y="2733"/>
                    </a:cubicBezTo>
                    <a:cubicBezTo>
                      <a:pt x="2883" y="1612"/>
                      <a:pt x="646" y="1"/>
                      <a:pt x="154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2" name="Google Shape;1402;p29"/>
              <p:cNvSpPr/>
              <p:nvPr/>
            </p:nvSpPr>
            <p:spPr>
              <a:xfrm>
                <a:off x="6778175" y="2798875"/>
                <a:ext cx="48150" cy="116350"/>
              </a:xfrm>
              <a:custGeom>
                <a:avLst/>
                <a:gdLst/>
                <a:ahLst/>
                <a:cxnLst/>
                <a:rect l="l" t="t" r="r" b="b"/>
                <a:pathLst>
                  <a:path w="1926" h="4654" extrusionOk="0">
                    <a:moveTo>
                      <a:pt x="211" y="1"/>
                    </a:moveTo>
                    <a:cubicBezTo>
                      <a:pt x="202" y="1"/>
                      <a:pt x="195" y="6"/>
                      <a:pt x="189" y="16"/>
                    </a:cubicBezTo>
                    <a:cubicBezTo>
                      <a:pt x="0" y="345"/>
                      <a:pt x="687" y="4654"/>
                      <a:pt x="687" y="4654"/>
                    </a:cubicBezTo>
                    <a:lnTo>
                      <a:pt x="1926" y="4594"/>
                    </a:lnTo>
                    <a:cubicBezTo>
                      <a:pt x="1926" y="4594"/>
                      <a:pt x="475" y="1"/>
                      <a:pt x="21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3" name="Google Shape;1403;p29"/>
              <p:cNvSpPr/>
              <p:nvPr/>
            </p:nvSpPr>
            <p:spPr>
              <a:xfrm>
                <a:off x="6776200" y="2796825"/>
                <a:ext cx="52875" cy="120675"/>
              </a:xfrm>
              <a:custGeom>
                <a:avLst/>
                <a:gdLst/>
                <a:ahLst/>
                <a:cxnLst/>
                <a:rect l="l" t="t" r="r" b="b"/>
                <a:pathLst>
                  <a:path w="2115" h="4827" extrusionOk="0">
                    <a:moveTo>
                      <a:pt x="318" y="239"/>
                    </a:moveTo>
                    <a:cubicBezTo>
                      <a:pt x="575" y="665"/>
                      <a:pt x="1290" y="2701"/>
                      <a:pt x="1886" y="4597"/>
                    </a:cubicBezTo>
                    <a:lnTo>
                      <a:pt x="835" y="4648"/>
                    </a:lnTo>
                    <a:cubicBezTo>
                      <a:pt x="537" y="2770"/>
                      <a:pt x="277" y="725"/>
                      <a:pt x="318" y="239"/>
                    </a:cubicBezTo>
                    <a:close/>
                    <a:moveTo>
                      <a:pt x="299" y="1"/>
                    </a:moveTo>
                    <a:cubicBezTo>
                      <a:pt x="258" y="1"/>
                      <a:pt x="218" y="20"/>
                      <a:pt x="189" y="60"/>
                    </a:cubicBezTo>
                    <a:cubicBezTo>
                      <a:pt x="1" y="396"/>
                      <a:pt x="565" y="4030"/>
                      <a:pt x="685" y="4745"/>
                    </a:cubicBezTo>
                    <a:lnTo>
                      <a:pt x="694" y="4826"/>
                    </a:lnTo>
                    <a:lnTo>
                      <a:pt x="2114" y="4755"/>
                    </a:lnTo>
                    <a:lnTo>
                      <a:pt x="2086" y="4648"/>
                    </a:lnTo>
                    <a:cubicBezTo>
                      <a:pt x="1421" y="2541"/>
                      <a:pt x="565" y="29"/>
                      <a:pt x="299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4" name="Google Shape;1404;p29"/>
              <p:cNvSpPr/>
              <p:nvPr/>
            </p:nvSpPr>
            <p:spPr>
              <a:xfrm>
                <a:off x="6816425" y="2793075"/>
                <a:ext cx="39975" cy="127625"/>
              </a:xfrm>
              <a:custGeom>
                <a:avLst/>
                <a:gdLst/>
                <a:ahLst/>
                <a:cxnLst/>
                <a:rect l="l" t="t" r="r" b="b"/>
                <a:pathLst>
                  <a:path w="1599" h="5105" extrusionOk="0">
                    <a:moveTo>
                      <a:pt x="1262" y="0"/>
                    </a:moveTo>
                    <a:cubicBezTo>
                      <a:pt x="1262" y="0"/>
                      <a:pt x="1261" y="0"/>
                      <a:pt x="1261" y="0"/>
                    </a:cubicBezTo>
                    <a:cubicBezTo>
                      <a:pt x="922" y="10"/>
                      <a:pt x="0" y="4647"/>
                      <a:pt x="0" y="4647"/>
                    </a:cubicBezTo>
                    <a:lnTo>
                      <a:pt x="973" y="5105"/>
                    </a:lnTo>
                    <a:cubicBezTo>
                      <a:pt x="973" y="5105"/>
                      <a:pt x="1598" y="0"/>
                      <a:pt x="126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5" name="Google Shape;1405;p29"/>
              <p:cNvSpPr/>
              <p:nvPr/>
            </p:nvSpPr>
            <p:spPr>
              <a:xfrm>
                <a:off x="6813925" y="2791100"/>
                <a:ext cx="43200" cy="132600"/>
              </a:xfrm>
              <a:custGeom>
                <a:avLst/>
                <a:gdLst/>
                <a:ahLst/>
                <a:cxnLst/>
                <a:rect l="l" t="t" r="r" b="b"/>
                <a:pathLst>
                  <a:path w="1728" h="5304" extrusionOk="0">
                    <a:moveTo>
                      <a:pt x="1351" y="199"/>
                    </a:moveTo>
                    <a:cubicBezTo>
                      <a:pt x="1461" y="597"/>
                      <a:pt x="1261" y="2920"/>
                      <a:pt x="1003" y="5055"/>
                    </a:cubicBezTo>
                    <a:lnTo>
                      <a:pt x="188" y="4676"/>
                    </a:lnTo>
                    <a:cubicBezTo>
                      <a:pt x="596" y="2651"/>
                      <a:pt x="1123" y="516"/>
                      <a:pt x="1351" y="199"/>
                    </a:cubicBezTo>
                    <a:close/>
                    <a:moveTo>
                      <a:pt x="1361" y="1"/>
                    </a:moveTo>
                    <a:cubicBezTo>
                      <a:pt x="1022" y="10"/>
                      <a:pt x="436" y="2563"/>
                      <a:pt x="10" y="4707"/>
                    </a:cubicBezTo>
                    <a:lnTo>
                      <a:pt x="0" y="4776"/>
                    </a:lnTo>
                    <a:lnTo>
                      <a:pt x="1142" y="5303"/>
                    </a:lnTo>
                    <a:lnTo>
                      <a:pt x="1163" y="5193"/>
                    </a:lnTo>
                    <a:cubicBezTo>
                      <a:pt x="1301" y="4062"/>
                      <a:pt x="1728" y="337"/>
                      <a:pt x="1449" y="39"/>
                    </a:cubicBezTo>
                    <a:cubicBezTo>
                      <a:pt x="1430" y="10"/>
                      <a:pt x="1401" y="1"/>
                      <a:pt x="136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6" name="Google Shape;1406;p29"/>
              <p:cNvSpPr/>
              <p:nvPr/>
            </p:nvSpPr>
            <p:spPr>
              <a:xfrm>
                <a:off x="6830775" y="2860850"/>
                <a:ext cx="69075" cy="65050"/>
              </a:xfrm>
              <a:custGeom>
                <a:avLst/>
                <a:gdLst/>
                <a:ahLst/>
                <a:cxnLst/>
                <a:rect l="l" t="t" r="r" b="b"/>
                <a:pathLst>
                  <a:path w="2763" h="2602" extrusionOk="0">
                    <a:moveTo>
                      <a:pt x="2525" y="1"/>
                    </a:moveTo>
                    <a:cubicBezTo>
                      <a:pt x="2074" y="1"/>
                      <a:pt x="1" y="1669"/>
                      <a:pt x="1" y="1669"/>
                    </a:cubicBezTo>
                    <a:lnTo>
                      <a:pt x="985" y="2601"/>
                    </a:lnTo>
                    <a:cubicBezTo>
                      <a:pt x="985" y="2601"/>
                      <a:pt x="2763" y="368"/>
                      <a:pt x="2603" y="39"/>
                    </a:cubicBezTo>
                    <a:cubicBezTo>
                      <a:pt x="2590" y="13"/>
                      <a:pt x="2564" y="1"/>
                      <a:pt x="252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7" name="Google Shape;1407;p29"/>
              <p:cNvSpPr/>
              <p:nvPr/>
            </p:nvSpPr>
            <p:spPr>
              <a:xfrm>
                <a:off x="6827550" y="2858750"/>
                <a:ext cx="74500" cy="70350"/>
              </a:xfrm>
              <a:custGeom>
                <a:avLst/>
                <a:gdLst/>
                <a:ahLst/>
                <a:cxnLst/>
                <a:rect l="l" t="t" r="r" b="b"/>
                <a:pathLst>
                  <a:path w="2980" h="2814" extrusionOk="0">
                    <a:moveTo>
                      <a:pt x="2636" y="152"/>
                    </a:moveTo>
                    <a:cubicBezTo>
                      <a:pt x="2643" y="152"/>
                      <a:pt x="2648" y="153"/>
                      <a:pt x="2653" y="154"/>
                    </a:cubicBezTo>
                    <a:cubicBezTo>
                      <a:pt x="2732" y="343"/>
                      <a:pt x="1929" y="1534"/>
                      <a:pt x="1104" y="2557"/>
                    </a:cubicBezTo>
                    <a:lnTo>
                      <a:pt x="261" y="1763"/>
                    </a:lnTo>
                    <a:cubicBezTo>
                      <a:pt x="1263" y="962"/>
                      <a:pt x="2416" y="152"/>
                      <a:pt x="2636" y="152"/>
                    </a:cubicBezTo>
                    <a:close/>
                    <a:moveTo>
                      <a:pt x="2665" y="1"/>
                    </a:moveTo>
                    <a:cubicBezTo>
                      <a:pt x="2199" y="1"/>
                      <a:pt x="438" y="1405"/>
                      <a:pt x="82" y="1694"/>
                    </a:cubicBezTo>
                    <a:lnTo>
                      <a:pt x="1" y="1753"/>
                    </a:lnTo>
                    <a:lnTo>
                      <a:pt x="1123" y="2814"/>
                    </a:lnTo>
                    <a:lnTo>
                      <a:pt x="1183" y="2735"/>
                    </a:lnTo>
                    <a:cubicBezTo>
                      <a:pt x="1609" y="2209"/>
                      <a:pt x="2980" y="443"/>
                      <a:pt x="2811" y="85"/>
                    </a:cubicBezTo>
                    <a:cubicBezTo>
                      <a:pt x="2791" y="45"/>
                      <a:pt x="2751" y="14"/>
                      <a:pt x="2703" y="4"/>
                    </a:cubicBezTo>
                    <a:cubicBezTo>
                      <a:pt x="2692" y="2"/>
                      <a:pt x="2679" y="1"/>
                      <a:pt x="2665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8" name="Google Shape;1408;p29"/>
              <p:cNvSpPr/>
              <p:nvPr/>
            </p:nvSpPr>
            <p:spPr>
              <a:xfrm>
                <a:off x="6734750" y="2892150"/>
                <a:ext cx="167300" cy="41975"/>
              </a:xfrm>
              <a:custGeom>
                <a:avLst/>
                <a:gdLst/>
                <a:ahLst/>
                <a:cxnLst/>
                <a:rect l="l" t="t" r="r" b="b"/>
                <a:pathLst>
                  <a:path w="6692" h="1679" extrusionOk="0">
                    <a:moveTo>
                      <a:pt x="198" y="0"/>
                    </a:moveTo>
                    <a:cubicBezTo>
                      <a:pt x="88" y="0"/>
                      <a:pt x="0" y="89"/>
                      <a:pt x="10" y="198"/>
                    </a:cubicBezTo>
                    <a:lnTo>
                      <a:pt x="169" y="1509"/>
                    </a:lnTo>
                    <a:cubicBezTo>
                      <a:pt x="179" y="1609"/>
                      <a:pt x="257" y="1678"/>
                      <a:pt x="348" y="1678"/>
                    </a:cubicBezTo>
                    <a:lnTo>
                      <a:pt x="6344" y="1678"/>
                    </a:lnTo>
                    <a:cubicBezTo>
                      <a:pt x="6444" y="1678"/>
                      <a:pt x="6523" y="1609"/>
                      <a:pt x="6534" y="1509"/>
                    </a:cubicBezTo>
                    <a:lnTo>
                      <a:pt x="6682" y="198"/>
                    </a:lnTo>
                    <a:cubicBezTo>
                      <a:pt x="6692" y="89"/>
                      <a:pt x="6613" y="0"/>
                      <a:pt x="650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9" name="Google Shape;1409;p29"/>
              <p:cNvSpPr/>
              <p:nvPr/>
            </p:nvSpPr>
            <p:spPr>
              <a:xfrm>
                <a:off x="6732775" y="2889875"/>
                <a:ext cx="171300" cy="46200"/>
              </a:xfrm>
              <a:custGeom>
                <a:avLst/>
                <a:gdLst/>
                <a:ahLst/>
                <a:cxnLst/>
                <a:rect l="l" t="t" r="r" b="b"/>
                <a:pathLst>
                  <a:path w="6852" h="1848" extrusionOk="0">
                    <a:moveTo>
                      <a:pt x="6582" y="170"/>
                    </a:moveTo>
                    <a:cubicBezTo>
                      <a:pt x="6613" y="170"/>
                      <a:pt x="6632" y="180"/>
                      <a:pt x="6652" y="199"/>
                    </a:cubicBezTo>
                    <a:cubicBezTo>
                      <a:pt x="6673" y="230"/>
                      <a:pt x="6683" y="249"/>
                      <a:pt x="6673" y="280"/>
                    </a:cubicBezTo>
                    <a:lnTo>
                      <a:pt x="6523" y="1590"/>
                    </a:lnTo>
                    <a:cubicBezTo>
                      <a:pt x="6523" y="1640"/>
                      <a:pt x="6473" y="1679"/>
                      <a:pt x="6423" y="1679"/>
                    </a:cubicBezTo>
                    <a:lnTo>
                      <a:pt x="427" y="1679"/>
                    </a:lnTo>
                    <a:cubicBezTo>
                      <a:pt x="377" y="1679"/>
                      <a:pt x="336" y="1640"/>
                      <a:pt x="327" y="1590"/>
                    </a:cubicBezTo>
                    <a:lnTo>
                      <a:pt x="179" y="280"/>
                    </a:lnTo>
                    <a:cubicBezTo>
                      <a:pt x="179" y="249"/>
                      <a:pt x="189" y="230"/>
                      <a:pt x="198" y="199"/>
                    </a:cubicBezTo>
                    <a:cubicBezTo>
                      <a:pt x="217" y="180"/>
                      <a:pt x="248" y="170"/>
                      <a:pt x="277" y="170"/>
                    </a:cubicBezTo>
                    <a:close/>
                    <a:moveTo>
                      <a:pt x="277" y="1"/>
                    </a:moveTo>
                    <a:cubicBezTo>
                      <a:pt x="198" y="1"/>
                      <a:pt x="129" y="32"/>
                      <a:pt x="79" y="91"/>
                    </a:cubicBezTo>
                    <a:cubicBezTo>
                      <a:pt x="19" y="151"/>
                      <a:pt x="0" y="220"/>
                      <a:pt x="10" y="299"/>
                    </a:cubicBezTo>
                    <a:lnTo>
                      <a:pt x="158" y="1609"/>
                    </a:lnTo>
                    <a:cubicBezTo>
                      <a:pt x="179" y="1748"/>
                      <a:pt x="286" y="1848"/>
                      <a:pt x="427" y="1848"/>
                    </a:cubicBezTo>
                    <a:lnTo>
                      <a:pt x="6423" y="1848"/>
                    </a:lnTo>
                    <a:cubicBezTo>
                      <a:pt x="6563" y="1848"/>
                      <a:pt x="6683" y="1748"/>
                      <a:pt x="6692" y="1609"/>
                    </a:cubicBezTo>
                    <a:lnTo>
                      <a:pt x="6852" y="299"/>
                    </a:lnTo>
                    <a:cubicBezTo>
                      <a:pt x="6852" y="220"/>
                      <a:pt x="6830" y="151"/>
                      <a:pt x="6780" y="91"/>
                    </a:cubicBezTo>
                    <a:cubicBezTo>
                      <a:pt x="6733" y="32"/>
                      <a:pt x="6652" y="1"/>
                      <a:pt x="6582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0" name="Google Shape;1410;p29"/>
              <p:cNvSpPr/>
              <p:nvPr/>
            </p:nvSpPr>
            <p:spPr>
              <a:xfrm>
                <a:off x="6748150" y="2934100"/>
                <a:ext cx="140500" cy="77475"/>
              </a:xfrm>
              <a:custGeom>
                <a:avLst/>
                <a:gdLst/>
                <a:ahLst/>
                <a:cxnLst/>
                <a:rect l="l" t="t" r="r" b="b"/>
                <a:pathLst>
                  <a:path w="5620" h="3099" extrusionOk="0">
                    <a:moveTo>
                      <a:pt x="0" y="0"/>
                    </a:moveTo>
                    <a:lnTo>
                      <a:pt x="486" y="3098"/>
                    </a:lnTo>
                    <a:lnTo>
                      <a:pt x="5133" y="3098"/>
                    </a:lnTo>
                    <a:lnTo>
                      <a:pt x="562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1" name="Google Shape;1411;p29"/>
              <p:cNvSpPr/>
              <p:nvPr/>
            </p:nvSpPr>
            <p:spPr>
              <a:xfrm>
                <a:off x="6745650" y="2931825"/>
                <a:ext cx="145500" cy="81700"/>
              </a:xfrm>
              <a:custGeom>
                <a:avLst/>
                <a:gdLst/>
                <a:ahLst/>
                <a:cxnLst/>
                <a:rect l="l" t="t" r="r" b="b"/>
                <a:pathLst>
                  <a:path w="5820" h="3268" extrusionOk="0">
                    <a:moveTo>
                      <a:pt x="5622" y="170"/>
                    </a:moveTo>
                    <a:lnTo>
                      <a:pt x="5164" y="3099"/>
                    </a:lnTo>
                    <a:lnTo>
                      <a:pt x="655" y="3099"/>
                    </a:lnTo>
                    <a:lnTo>
                      <a:pt x="200" y="170"/>
                    </a:lnTo>
                    <a:close/>
                    <a:moveTo>
                      <a:pt x="0" y="1"/>
                    </a:moveTo>
                    <a:lnTo>
                      <a:pt x="517" y="3268"/>
                    </a:lnTo>
                    <a:lnTo>
                      <a:pt x="5312" y="3268"/>
                    </a:lnTo>
                    <a:lnTo>
                      <a:pt x="5820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2" name="Google Shape;1412;p29"/>
              <p:cNvSpPr/>
              <p:nvPr/>
            </p:nvSpPr>
            <p:spPr>
              <a:xfrm>
                <a:off x="6748150" y="2934100"/>
                <a:ext cx="140500" cy="17900"/>
              </a:xfrm>
              <a:custGeom>
                <a:avLst/>
                <a:gdLst/>
                <a:ahLst/>
                <a:cxnLst/>
                <a:rect l="l" t="t" r="r" b="b"/>
                <a:pathLst>
                  <a:path w="5620" h="716" extrusionOk="0">
                    <a:moveTo>
                      <a:pt x="0" y="0"/>
                    </a:moveTo>
                    <a:lnTo>
                      <a:pt x="119" y="715"/>
                    </a:lnTo>
                    <a:lnTo>
                      <a:pt x="5510" y="715"/>
                    </a:lnTo>
                    <a:lnTo>
                      <a:pt x="562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3" name="Google Shape;1413;p29"/>
              <p:cNvSpPr/>
              <p:nvPr/>
            </p:nvSpPr>
            <p:spPr>
              <a:xfrm>
                <a:off x="6745650" y="2931825"/>
                <a:ext cx="145500" cy="22375"/>
              </a:xfrm>
              <a:custGeom>
                <a:avLst/>
                <a:gdLst/>
                <a:ahLst/>
                <a:cxnLst/>
                <a:rect l="l" t="t" r="r" b="b"/>
                <a:pathLst>
                  <a:path w="5820" h="895" extrusionOk="0">
                    <a:moveTo>
                      <a:pt x="5622" y="170"/>
                    </a:moveTo>
                    <a:lnTo>
                      <a:pt x="5531" y="715"/>
                    </a:lnTo>
                    <a:lnTo>
                      <a:pt x="288" y="715"/>
                    </a:lnTo>
                    <a:lnTo>
                      <a:pt x="200" y="170"/>
                    </a:lnTo>
                    <a:close/>
                    <a:moveTo>
                      <a:pt x="0" y="1"/>
                    </a:moveTo>
                    <a:lnTo>
                      <a:pt x="141" y="894"/>
                    </a:lnTo>
                    <a:lnTo>
                      <a:pt x="5681" y="894"/>
                    </a:lnTo>
                    <a:lnTo>
                      <a:pt x="5820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14" name="Google Shape;1414;p29"/>
            <p:cNvGrpSpPr/>
            <p:nvPr/>
          </p:nvGrpSpPr>
          <p:grpSpPr>
            <a:xfrm rot="5400000">
              <a:off x="8765817" y="1056106"/>
              <a:ext cx="116904" cy="560207"/>
              <a:chOff x="7059843" y="1195668"/>
              <a:chExt cx="113312" cy="494708"/>
            </a:xfrm>
          </p:grpSpPr>
          <p:sp>
            <p:nvSpPr>
              <p:cNvPr id="1415" name="Google Shape;1415;p29"/>
              <p:cNvSpPr/>
              <p:nvPr/>
            </p:nvSpPr>
            <p:spPr>
              <a:xfrm>
                <a:off x="7062331" y="1197932"/>
                <a:ext cx="108559" cy="490263"/>
              </a:xfrm>
              <a:custGeom>
                <a:avLst/>
                <a:gdLst/>
                <a:ahLst/>
                <a:cxnLst/>
                <a:rect l="l" t="t" r="r" b="b"/>
                <a:pathLst>
                  <a:path w="3883" h="17536" extrusionOk="0">
                    <a:moveTo>
                      <a:pt x="0" y="0"/>
                    </a:moveTo>
                    <a:lnTo>
                      <a:pt x="0" y="17535"/>
                    </a:lnTo>
                    <a:lnTo>
                      <a:pt x="3882" y="17535"/>
                    </a:lnTo>
                    <a:lnTo>
                      <a:pt x="388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6" name="Google Shape;1416;p29"/>
              <p:cNvSpPr/>
              <p:nvPr/>
            </p:nvSpPr>
            <p:spPr>
              <a:xfrm>
                <a:off x="7059843" y="1195668"/>
                <a:ext cx="113312" cy="494708"/>
              </a:xfrm>
              <a:custGeom>
                <a:avLst/>
                <a:gdLst/>
                <a:ahLst/>
                <a:cxnLst/>
                <a:rect l="l" t="t" r="r" b="b"/>
                <a:pathLst>
                  <a:path w="4053" h="17695" extrusionOk="0">
                    <a:moveTo>
                      <a:pt x="3883" y="170"/>
                    </a:moveTo>
                    <a:lnTo>
                      <a:pt x="3883" y="17528"/>
                    </a:lnTo>
                    <a:lnTo>
                      <a:pt x="168" y="17528"/>
                    </a:lnTo>
                    <a:lnTo>
                      <a:pt x="168" y="170"/>
                    </a:lnTo>
                    <a:close/>
                    <a:moveTo>
                      <a:pt x="1" y="0"/>
                    </a:moveTo>
                    <a:lnTo>
                      <a:pt x="1" y="17695"/>
                    </a:lnTo>
                    <a:lnTo>
                      <a:pt x="4052" y="17695"/>
                    </a:lnTo>
                    <a:lnTo>
                      <a:pt x="4052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7" name="Google Shape;1417;p29"/>
              <p:cNvSpPr/>
              <p:nvPr/>
            </p:nvSpPr>
            <p:spPr>
              <a:xfrm>
                <a:off x="7062331" y="1240959"/>
                <a:ext cx="108559" cy="28349"/>
              </a:xfrm>
              <a:custGeom>
                <a:avLst/>
                <a:gdLst/>
                <a:ahLst/>
                <a:cxnLst/>
                <a:rect l="l" t="t" r="r" b="b"/>
                <a:pathLst>
                  <a:path w="3883" h="1014" extrusionOk="0">
                    <a:moveTo>
                      <a:pt x="0" y="1"/>
                    </a:moveTo>
                    <a:lnTo>
                      <a:pt x="0" y="1014"/>
                    </a:lnTo>
                    <a:lnTo>
                      <a:pt x="3882" y="1014"/>
                    </a:lnTo>
                    <a:lnTo>
                      <a:pt x="388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8" name="Google Shape;1418;p29"/>
              <p:cNvSpPr/>
              <p:nvPr/>
            </p:nvSpPr>
            <p:spPr>
              <a:xfrm>
                <a:off x="7062331" y="1616792"/>
                <a:ext cx="108559" cy="28628"/>
              </a:xfrm>
              <a:custGeom>
                <a:avLst/>
                <a:gdLst/>
                <a:ahLst/>
                <a:cxnLst/>
                <a:rect l="l" t="t" r="r" b="b"/>
                <a:pathLst>
                  <a:path w="3883" h="1024" extrusionOk="0">
                    <a:moveTo>
                      <a:pt x="0" y="1"/>
                    </a:moveTo>
                    <a:lnTo>
                      <a:pt x="0" y="1023"/>
                    </a:lnTo>
                    <a:lnTo>
                      <a:pt x="3882" y="1023"/>
                    </a:lnTo>
                    <a:lnTo>
                      <a:pt x="388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9" name="Google Shape;1419;p29"/>
              <p:cNvSpPr/>
              <p:nvPr/>
            </p:nvSpPr>
            <p:spPr>
              <a:xfrm>
                <a:off x="7087828" y="1331178"/>
                <a:ext cx="57257" cy="223744"/>
              </a:xfrm>
              <a:custGeom>
                <a:avLst/>
                <a:gdLst/>
                <a:ahLst/>
                <a:cxnLst/>
                <a:rect l="l" t="t" r="r" b="b"/>
                <a:pathLst>
                  <a:path w="2048" h="8003" extrusionOk="0">
                    <a:moveTo>
                      <a:pt x="1" y="1"/>
                    </a:moveTo>
                    <a:lnTo>
                      <a:pt x="1" y="8003"/>
                    </a:lnTo>
                    <a:lnTo>
                      <a:pt x="2048" y="8003"/>
                    </a:lnTo>
                    <a:lnTo>
                      <a:pt x="2048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1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1" name="Google Shape;1421;p30"/>
          <p:cNvGrpSpPr/>
          <p:nvPr/>
        </p:nvGrpSpPr>
        <p:grpSpPr>
          <a:xfrm>
            <a:off x="8930692" y="3450675"/>
            <a:ext cx="213299" cy="2210400"/>
            <a:chOff x="8934517" y="2599900"/>
            <a:chExt cx="213299" cy="2210400"/>
          </a:xfrm>
        </p:grpSpPr>
        <p:sp>
          <p:nvSpPr>
            <p:cNvPr id="1422" name="Google Shape;1422;p30"/>
            <p:cNvSpPr/>
            <p:nvPr/>
          </p:nvSpPr>
          <p:spPr>
            <a:xfrm>
              <a:off x="8936025" y="2599900"/>
              <a:ext cx="210300" cy="22104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23" name="Google Shape;1423;p30"/>
            <p:cNvGrpSpPr/>
            <p:nvPr/>
          </p:nvGrpSpPr>
          <p:grpSpPr>
            <a:xfrm>
              <a:off x="8934517" y="2687445"/>
              <a:ext cx="213299" cy="2029162"/>
              <a:chOff x="8930007" y="3999295"/>
              <a:chExt cx="213299" cy="2029162"/>
            </a:xfrm>
          </p:grpSpPr>
          <p:sp>
            <p:nvSpPr>
              <p:cNvPr id="1424" name="Google Shape;1424;p30"/>
              <p:cNvSpPr/>
              <p:nvPr/>
            </p:nvSpPr>
            <p:spPr>
              <a:xfrm rot="-5400000">
                <a:off x="8928305" y="5813457"/>
                <a:ext cx="216702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7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5" name="Google Shape;1425;p30"/>
              <p:cNvSpPr/>
              <p:nvPr/>
            </p:nvSpPr>
            <p:spPr>
              <a:xfrm rot="-5400000">
                <a:off x="8928329" y="5586357"/>
                <a:ext cx="216654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90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6" name="Google Shape;1426;p30"/>
              <p:cNvSpPr/>
              <p:nvPr/>
            </p:nvSpPr>
            <p:spPr>
              <a:xfrm rot="-5400000">
                <a:off x="8928594" y="5359546"/>
                <a:ext cx="216123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7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7" name="Google Shape;1427;p30"/>
              <p:cNvSpPr/>
              <p:nvPr/>
            </p:nvSpPr>
            <p:spPr>
              <a:xfrm rot="-5400000">
                <a:off x="8928377" y="5135534"/>
                <a:ext cx="216557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87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8" name="Google Shape;1428;p30"/>
              <p:cNvSpPr/>
              <p:nvPr/>
            </p:nvSpPr>
            <p:spPr>
              <a:xfrm rot="-5400000">
                <a:off x="8928377" y="4908458"/>
                <a:ext cx="216557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9" name="Google Shape;1429;p30"/>
              <p:cNvSpPr/>
              <p:nvPr/>
            </p:nvSpPr>
            <p:spPr>
              <a:xfrm rot="-5400000">
                <a:off x="8928619" y="5362417"/>
                <a:ext cx="216075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0" name="Google Shape;1430;p30"/>
              <p:cNvSpPr/>
              <p:nvPr/>
            </p:nvSpPr>
            <p:spPr>
              <a:xfrm rot="-5400000">
                <a:off x="8928619" y="4681574"/>
                <a:ext cx="216075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1" name="Google Shape;1431;p30"/>
              <p:cNvSpPr/>
              <p:nvPr/>
            </p:nvSpPr>
            <p:spPr>
              <a:xfrm rot="-5400000">
                <a:off x="8928377" y="4454691"/>
                <a:ext cx="216557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2" name="Google Shape;1432;p30"/>
              <p:cNvSpPr/>
              <p:nvPr/>
            </p:nvSpPr>
            <p:spPr>
              <a:xfrm rot="-5400000">
                <a:off x="8928353" y="4227591"/>
                <a:ext cx="216605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5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3" name="Google Shape;1433;p30"/>
              <p:cNvSpPr/>
              <p:nvPr/>
            </p:nvSpPr>
            <p:spPr>
              <a:xfrm rot="-5400000">
                <a:off x="8928353" y="4000949"/>
                <a:ext cx="216605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34" y="1"/>
                    </a:moveTo>
                    <a:lnTo>
                      <a:pt x="1" y="2432"/>
                    </a:lnTo>
                    <a:lnTo>
                      <a:pt x="206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434" name="Google Shape;1434;p30"/>
          <p:cNvSpPr/>
          <p:nvPr/>
        </p:nvSpPr>
        <p:spPr>
          <a:xfrm rot="3600314">
            <a:off x="-1512187" y="141369"/>
            <a:ext cx="1962310" cy="3634861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35" name="Google Shape;1435;p30"/>
          <p:cNvGrpSpPr/>
          <p:nvPr/>
        </p:nvGrpSpPr>
        <p:grpSpPr>
          <a:xfrm>
            <a:off x="-1625800" y="-1041365"/>
            <a:ext cx="2742535" cy="3058615"/>
            <a:chOff x="-1625800" y="-1041365"/>
            <a:chExt cx="2742535" cy="3058615"/>
          </a:xfrm>
        </p:grpSpPr>
        <p:grpSp>
          <p:nvGrpSpPr>
            <p:cNvPr id="1436" name="Google Shape;1436;p30"/>
            <p:cNvGrpSpPr/>
            <p:nvPr/>
          </p:nvGrpSpPr>
          <p:grpSpPr>
            <a:xfrm flipH="1">
              <a:off x="45417" y="1900350"/>
              <a:ext cx="744147" cy="116900"/>
              <a:chOff x="-188850" y="1126900"/>
              <a:chExt cx="1199850" cy="116900"/>
            </a:xfrm>
          </p:grpSpPr>
          <p:cxnSp>
            <p:nvCxnSpPr>
              <p:cNvPr id="1437" name="Google Shape;1437;p30"/>
              <p:cNvCxnSpPr/>
              <p:nvPr/>
            </p:nvCxnSpPr>
            <p:spPr>
              <a:xfrm rot="10800000">
                <a:off x="-188850" y="1126900"/>
                <a:ext cx="9285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38" name="Google Shape;1438;p30"/>
              <p:cNvCxnSpPr/>
              <p:nvPr/>
            </p:nvCxnSpPr>
            <p:spPr>
              <a:xfrm rot="10800000">
                <a:off x="444000" y="1243800"/>
                <a:ext cx="567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sp>
          <p:nvSpPr>
            <p:cNvPr id="1439" name="Google Shape;1439;p30"/>
            <p:cNvSpPr/>
            <p:nvPr/>
          </p:nvSpPr>
          <p:spPr>
            <a:xfrm flipH="1">
              <a:off x="-1625800" y="1502125"/>
              <a:ext cx="2345811" cy="94100"/>
            </a:xfrm>
            <a:custGeom>
              <a:avLst/>
              <a:gdLst/>
              <a:ahLst/>
              <a:cxnLst/>
              <a:rect l="l" t="t" r="r" b="b"/>
              <a:pathLst>
                <a:path w="76498" h="1214" extrusionOk="0">
                  <a:moveTo>
                    <a:pt x="1" y="0"/>
                  </a:moveTo>
                  <a:lnTo>
                    <a:pt x="1" y="1213"/>
                  </a:lnTo>
                  <a:lnTo>
                    <a:pt x="76498" y="1213"/>
                  </a:lnTo>
                  <a:lnTo>
                    <a:pt x="7649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40" name="Google Shape;1440;p30"/>
            <p:cNvGrpSpPr/>
            <p:nvPr/>
          </p:nvGrpSpPr>
          <p:grpSpPr>
            <a:xfrm>
              <a:off x="713213" y="-1041365"/>
              <a:ext cx="403522" cy="1662705"/>
              <a:chOff x="5568666" y="-3050224"/>
              <a:chExt cx="1026513" cy="4229725"/>
            </a:xfrm>
          </p:grpSpPr>
          <p:sp>
            <p:nvSpPr>
              <p:cNvPr id="1441" name="Google Shape;1441;p30"/>
              <p:cNvSpPr/>
              <p:nvPr/>
            </p:nvSpPr>
            <p:spPr>
              <a:xfrm>
                <a:off x="5911057" y="446560"/>
                <a:ext cx="341730" cy="162068"/>
              </a:xfrm>
              <a:custGeom>
                <a:avLst/>
                <a:gdLst/>
                <a:ahLst/>
                <a:cxnLst/>
                <a:rect l="l" t="t" r="r" b="b"/>
                <a:pathLst>
                  <a:path w="3616" h="1715" extrusionOk="0">
                    <a:moveTo>
                      <a:pt x="855" y="0"/>
                    </a:moveTo>
                    <a:cubicBezTo>
                      <a:pt x="380" y="0"/>
                      <a:pt x="0" y="380"/>
                      <a:pt x="0" y="861"/>
                    </a:cubicBezTo>
                    <a:cubicBezTo>
                      <a:pt x="0" y="1335"/>
                      <a:pt x="380" y="1715"/>
                      <a:pt x="855" y="1715"/>
                    </a:cubicBezTo>
                    <a:lnTo>
                      <a:pt x="2755" y="1715"/>
                    </a:lnTo>
                    <a:cubicBezTo>
                      <a:pt x="3229" y="1715"/>
                      <a:pt x="3615" y="1335"/>
                      <a:pt x="3615" y="861"/>
                    </a:cubicBezTo>
                    <a:cubicBezTo>
                      <a:pt x="3615" y="380"/>
                      <a:pt x="3229" y="0"/>
                      <a:pt x="275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2" name="Google Shape;1442;p30"/>
              <p:cNvSpPr/>
              <p:nvPr/>
            </p:nvSpPr>
            <p:spPr>
              <a:xfrm>
                <a:off x="5905104" y="440606"/>
                <a:ext cx="353638" cy="173975"/>
              </a:xfrm>
              <a:custGeom>
                <a:avLst/>
                <a:gdLst/>
                <a:ahLst/>
                <a:cxnLst/>
                <a:rect l="l" t="t" r="r" b="b"/>
                <a:pathLst>
                  <a:path w="3742" h="1841" extrusionOk="0">
                    <a:moveTo>
                      <a:pt x="2818" y="126"/>
                    </a:moveTo>
                    <a:cubicBezTo>
                      <a:pt x="3261" y="126"/>
                      <a:pt x="3617" y="481"/>
                      <a:pt x="3617" y="924"/>
                    </a:cubicBezTo>
                    <a:cubicBezTo>
                      <a:pt x="3617" y="1361"/>
                      <a:pt x="3261" y="1715"/>
                      <a:pt x="2818" y="1715"/>
                    </a:cubicBezTo>
                    <a:lnTo>
                      <a:pt x="918" y="1715"/>
                    </a:lnTo>
                    <a:cubicBezTo>
                      <a:pt x="481" y="1715"/>
                      <a:pt x="119" y="1361"/>
                      <a:pt x="119" y="924"/>
                    </a:cubicBezTo>
                    <a:cubicBezTo>
                      <a:pt x="119" y="481"/>
                      <a:pt x="481" y="126"/>
                      <a:pt x="918" y="126"/>
                    </a:cubicBezTo>
                    <a:close/>
                    <a:moveTo>
                      <a:pt x="918" y="0"/>
                    </a:moveTo>
                    <a:cubicBezTo>
                      <a:pt x="412" y="0"/>
                      <a:pt x="0" y="412"/>
                      <a:pt x="0" y="924"/>
                    </a:cubicBezTo>
                    <a:cubicBezTo>
                      <a:pt x="0" y="1429"/>
                      <a:pt x="412" y="1841"/>
                      <a:pt x="918" y="1841"/>
                    </a:cubicBezTo>
                    <a:lnTo>
                      <a:pt x="2818" y="1841"/>
                    </a:lnTo>
                    <a:cubicBezTo>
                      <a:pt x="3330" y="1841"/>
                      <a:pt x="3741" y="1429"/>
                      <a:pt x="3741" y="924"/>
                    </a:cubicBezTo>
                    <a:cubicBezTo>
                      <a:pt x="3741" y="412"/>
                      <a:pt x="3330" y="0"/>
                      <a:pt x="2818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3" name="Google Shape;1443;p30"/>
              <p:cNvSpPr/>
              <p:nvPr/>
            </p:nvSpPr>
            <p:spPr>
              <a:xfrm>
                <a:off x="5904537" y="440039"/>
                <a:ext cx="354205" cy="175109"/>
              </a:xfrm>
              <a:custGeom>
                <a:avLst/>
                <a:gdLst/>
                <a:ahLst/>
                <a:cxnLst/>
                <a:rect l="l" t="t" r="r" b="b"/>
                <a:pathLst>
                  <a:path w="3748" h="1853" extrusionOk="0">
                    <a:moveTo>
                      <a:pt x="2824" y="132"/>
                    </a:moveTo>
                    <a:cubicBezTo>
                      <a:pt x="3267" y="132"/>
                      <a:pt x="3623" y="487"/>
                      <a:pt x="3623" y="930"/>
                    </a:cubicBezTo>
                    <a:cubicBezTo>
                      <a:pt x="3623" y="1367"/>
                      <a:pt x="3267" y="1721"/>
                      <a:pt x="2824" y="1721"/>
                    </a:cubicBezTo>
                    <a:lnTo>
                      <a:pt x="924" y="1721"/>
                    </a:lnTo>
                    <a:cubicBezTo>
                      <a:pt x="487" y="1721"/>
                      <a:pt x="131" y="1367"/>
                      <a:pt x="131" y="930"/>
                    </a:cubicBezTo>
                    <a:cubicBezTo>
                      <a:pt x="131" y="487"/>
                      <a:pt x="487" y="132"/>
                      <a:pt x="924" y="132"/>
                    </a:cubicBezTo>
                    <a:close/>
                    <a:moveTo>
                      <a:pt x="924" y="0"/>
                    </a:moveTo>
                    <a:cubicBezTo>
                      <a:pt x="418" y="0"/>
                      <a:pt x="0" y="418"/>
                      <a:pt x="0" y="930"/>
                    </a:cubicBezTo>
                    <a:cubicBezTo>
                      <a:pt x="0" y="1435"/>
                      <a:pt x="418" y="1853"/>
                      <a:pt x="924" y="1853"/>
                    </a:cubicBezTo>
                    <a:lnTo>
                      <a:pt x="2824" y="1853"/>
                    </a:lnTo>
                    <a:cubicBezTo>
                      <a:pt x="3336" y="1853"/>
                      <a:pt x="3747" y="1435"/>
                      <a:pt x="3747" y="930"/>
                    </a:cubicBezTo>
                    <a:cubicBezTo>
                      <a:pt x="3747" y="418"/>
                      <a:pt x="3336" y="0"/>
                      <a:pt x="2824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4" name="Google Shape;1444;p30"/>
              <p:cNvSpPr/>
              <p:nvPr/>
            </p:nvSpPr>
            <p:spPr>
              <a:xfrm>
                <a:off x="5912759" y="835994"/>
                <a:ext cx="337761" cy="337743"/>
              </a:xfrm>
              <a:custGeom>
                <a:avLst/>
                <a:gdLst/>
                <a:ahLst/>
                <a:cxnLst/>
                <a:rect l="l" t="t" r="r" b="b"/>
                <a:pathLst>
                  <a:path w="3574" h="3574" extrusionOk="0">
                    <a:moveTo>
                      <a:pt x="1790" y="0"/>
                    </a:moveTo>
                    <a:cubicBezTo>
                      <a:pt x="799" y="0"/>
                      <a:pt x="0" y="799"/>
                      <a:pt x="0" y="1784"/>
                    </a:cubicBezTo>
                    <a:cubicBezTo>
                      <a:pt x="0" y="2768"/>
                      <a:pt x="799" y="3573"/>
                      <a:pt x="1790" y="3573"/>
                    </a:cubicBezTo>
                    <a:cubicBezTo>
                      <a:pt x="2774" y="3573"/>
                      <a:pt x="3574" y="2768"/>
                      <a:pt x="3574" y="1784"/>
                    </a:cubicBezTo>
                    <a:cubicBezTo>
                      <a:pt x="3574" y="799"/>
                      <a:pt x="2774" y="0"/>
                      <a:pt x="179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5" name="Google Shape;1445;p30"/>
              <p:cNvSpPr/>
              <p:nvPr/>
            </p:nvSpPr>
            <p:spPr>
              <a:xfrm>
                <a:off x="5906899" y="829474"/>
                <a:ext cx="350141" cy="350028"/>
              </a:xfrm>
              <a:custGeom>
                <a:avLst/>
                <a:gdLst/>
                <a:ahLst/>
                <a:cxnLst/>
                <a:rect l="l" t="t" r="r" b="b"/>
                <a:pathLst>
                  <a:path w="3705" h="3704" extrusionOk="0">
                    <a:moveTo>
                      <a:pt x="1852" y="132"/>
                    </a:moveTo>
                    <a:cubicBezTo>
                      <a:pt x="2799" y="132"/>
                      <a:pt x="3573" y="906"/>
                      <a:pt x="3573" y="1853"/>
                    </a:cubicBezTo>
                    <a:cubicBezTo>
                      <a:pt x="3573" y="2806"/>
                      <a:pt x="2799" y="3574"/>
                      <a:pt x="1852" y="3574"/>
                    </a:cubicBezTo>
                    <a:cubicBezTo>
                      <a:pt x="899" y="3574"/>
                      <a:pt x="131" y="2806"/>
                      <a:pt x="131" y="1853"/>
                    </a:cubicBezTo>
                    <a:cubicBezTo>
                      <a:pt x="131" y="906"/>
                      <a:pt x="899" y="132"/>
                      <a:pt x="1852" y="132"/>
                    </a:cubicBezTo>
                    <a:close/>
                    <a:moveTo>
                      <a:pt x="1852" y="0"/>
                    </a:moveTo>
                    <a:cubicBezTo>
                      <a:pt x="830" y="0"/>
                      <a:pt x="1" y="831"/>
                      <a:pt x="1" y="1853"/>
                    </a:cubicBezTo>
                    <a:cubicBezTo>
                      <a:pt x="1" y="2875"/>
                      <a:pt x="830" y="3704"/>
                      <a:pt x="1852" y="3704"/>
                    </a:cubicBezTo>
                    <a:cubicBezTo>
                      <a:pt x="2874" y="3704"/>
                      <a:pt x="3704" y="2875"/>
                      <a:pt x="3704" y="1853"/>
                    </a:cubicBezTo>
                    <a:cubicBezTo>
                      <a:pt x="3704" y="831"/>
                      <a:pt x="2874" y="0"/>
                      <a:pt x="1852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6" name="Google Shape;1446;p30"/>
              <p:cNvSpPr/>
              <p:nvPr/>
            </p:nvSpPr>
            <p:spPr>
              <a:xfrm>
                <a:off x="6091940" y="-3032552"/>
                <a:ext cx="95" cy="3467394"/>
              </a:xfrm>
              <a:custGeom>
                <a:avLst/>
                <a:gdLst/>
                <a:ahLst/>
                <a:cxnLst/>
                <a:rect l="l" t="t" r="r" b="b"/>
                <a:pathLst>
                  <a:path w="1" h="36692" extrusionOk="0">
                    <a:moveTo>
                      <a:pt x="0" y="36692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7" name="Google Shape;1447;p30"/>
              <p:cNvSpPr/>
              <p:nvPr/>
            </p:nvSpPr>
            <p:spPr>
              <a:xfrm>
                <a:off x="6085986" y="-3050224"/>
                <a:ext cx="12475" cy="3502831"/>
              </a:xfrm>
              <a:custGeom>
                <a:avLst/>
                <a:gdLst/>
                <a:ahLst/>
                <a:cxnLst/>
                <a:rect l="l" t="t" r="r" b="b"/>
                <a:pathLst>
                  <a:path w="132" h="37067" extrusionOk="0">
                    <a:moveTo>
                      <a:pt x="63" y="0"/>
                    </a:moveTo>
                    <a:cubicBezTo>
                      <a:pt x="26" y="0"/>
                      <a:pt x="0" y="81"/>
                      <a:pt x="0" y="187"/>
                    </a:cubicBezTo>
                    <a:lnTo>
                      <a:pt x="0" y="36879"/>
                    </a:lnTo>
                    <a:cubicBezTo>
                      <a:pt x="0" y="36985"/>
                      <a:pt x="26" y="37066"/>
                      <a:pt x="63" y="37066"/>
                    </a:cubicBezTo>
                    <a:cubicBezTo>
                      <a:pt x="101" y="37066"/>
                      <a:pt x="132" y="36985"/>
                      <a:pt x="132" y="36879"/>
                    </a:cubicBezTo>
                    <a:lnTo>
                      <a:pt x="132" y="187"/>
                    </a:lnTo>
                    <a:cubicBezTo>
                      <a:pt x="132" y="81"/>
                      <a:pt x="101" y="0"/>
                      <a:pt x="63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8" name="Google Shape;1448;p30"/>
              <p:cNvSpPr/>
              <p:nvPr/>
            </p:nvSpPr>
            <p:spPr>
              <a:xfrm>
                <a:off x="5574620" y="510725"/>
                <a:ext cx="1014039" cy="510395"/>
              </a:xfrm>
              <a:custGeom>
                <a:avLst/>
                <a:gdLst/>
                <a:ahLst/>
                <a:cxnLst/>
                <a:rect l="l" t="t" r="r" b="b"/>
                <a:pathLst>
                  <a:path w="10730" h="5401" extrusionOk="0">
                    <a:moveTo>
                      <a:pt x="5368" y="1"/>
                    </a:moveTo>
                    <a:cubicBezTo>
                      <a:pt x="2407" y="1"/>
                      <a:pt x="0" y="2401"/>
                      <a:pt x="0" y="5363"/>
                    </a:cubicBezTo>
                    <a:cubicBezTo>
                      <a:pt x="0" y="5388"/>
                      <a:pt x="2683" y="5400"/>
                      <a:pt x="5365" y="5400"/>
                    </a:cubicBezTo>
                    <a:cubicBezTo>
                      <a:pt x="8047" y="5400"/>
                      <a:pt x="10729" y="5388"/>
                      <a:pt x="10729" y="5363"/>
                    </a:cubicBezTo>
                    <a:cubicBezTo>
                      <a:pt x="10729" y="2401"/>
                      <a:pt x="8329" y="1"/>
                      <a:pt x="536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9" name="Google Shape;1449;p30"/>
              <p:cNvSpPr/>
              <p:nvPr/>
            </p:nvSpPr>
            <p:spPr>
              <a:xfrm>
                <a:off x="5568666" y="504961"/>
                <a:ext cx="1025946" cy="522018"/>
              </a:xfrm>
              <a:custGeom>
                <a:avLst/>
                <a:gdLst/>
                <a:ahLst/>
                <a:cxnLst/>
                <a:rect l="l" t="t" r="r" b="b"/>
                <a:pathLst>
                  <a:path w="10856" h="5524" extrusionOk="0">
                    <a:moveTo>
                      <a:pt x="5431" y="124"/>
                    </a:moveTo>
                    <a:cubicBezTo>
                      <a:pt x="8337" y="124"/>
                      <a:pt x="10706" y="2475"/>
                      <a:pt x="10731" y="5368"/>
                    </a:cubicBezTo>
                    <a:cubicBezTo>
                      <a:pt x="10350" y="5386"/>
                      <a:pt x="7891" y="5396"/>
                      <a:pt x="5430" y="5396"/>
                    </a:cubicBezTo>
                    <a:cubicBezTo>
                      <a:pt x="2970" y="5396"/>
                      <a:pt x="509" y="5386"/>
                      <a:pt x="125" y="5368"/>
                    </a:cubicBezTo>
                    <a:cubicBezTo>
                      <a:pt x="156" y="2475"/>
                      <a:pt x="2525" y="124"/>
                      <a:pt x="5431" y="124"/>
                    </a:cubicBezTo>
                    <a:close/>
                    <a:moveTo>
                      <a:pt x="5431" y="0"/>
                    </a:moveTo>
                    <a:cubicBezTo>
                      <a:pt x="2438" y="0"/>
                      <a:pt x="1" y="2432"/>
                      <a:pt x="1" y="5424"/>
                    </a:cubicBezTo>
                    <a:cubicBezTo>
                      <a:pt x="1" y="5505"/>
                      <a:pt x="1" y="5505"/>
                      <a:pt x="1771" y="5511"/>
                    </a:cubicBezTo>
                    <a:cubicBezTo>
                      <a:pt x="2763" y="5517"/>
                      <a:pt x="4090" y="5523"/>
                      <a:pt x="5506" y="5523"/>
                    </a:cubicBezTo>
                    <a:cubicBezTo>
                      <a:pt x="6902" y="5523"/>
                      <a:pt x="8193" y="5517"/>
                      <a:pt x="9146" y="5511"/>
                    </a:cubicBezTo>
                    <a:cubicBezTo>
                      <a:pt x="10855" y="5505"/>
                      <a:pt x="10855" y="5505"/>
                      <a:pt x="10855" y="5424"/>
                    </a:cubicBezTo>
                    <a:cubicBezTo>
                      <a:pt x="10855" y="2432"/>
                      <a:pt x="8424" y="0"/>
                      <a:pt x="5431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0" name="Google Shape;1450;p30"/>
              <p:cNvSpPr/>
              <p:nvPr/>
            </p:nvSpPr>
            <p:spPr>
              <a:xfrm>
                <a:off x="5568666" y="504205"/>
                <a:ext cx="1026513" cy="522774"/>
              </a:xfrm>
              <a:custGeom>
                <a:avLst/>
                <a:gdLst/>
                <a:ahLst/>
                <a:cxnLst/>
                <a:rect l="l" t="t" r="r" b="b"/>
                <a:pathLst>
                  <a:path w="10862" h="5532" extrusionOk="0">
                    <a:moveTo>
                      <a:pt x="5431" y="132"/>
                    </a:moveTo>
                    <a:cubicBezTo>
                      <a:pt x="8331" y="132"/>
                      <a:pt x="10700" y="2483"/>
                      <a:pt x="10731" y="5376"/>
                    </a:cubicBezTo>
                    <a:cubicBezTo>
                      <a:pt x="10341" y="5394"/>
                      <a:pt x="7888" y="5404"/>
                      <a:pt x="5433" y="5404"/>
                    </a:cubicBezTo>
                    <a:cubicBezTo>
                      <a:pt x="2979" y="5404"/>
                      <a:pt x="524" y="5394"/>
                      <a:pt x="131" y="5376"/>
                    </a:cubicBezTo>
                    <a:cubicBezTo>
                      <a:pt x="162" y="2483"/>
                      <a:pt x="2525" y="132"/>
                      <a:pt x="5431" y="132"/>
                    </a:cubicBezTo>
                    <a:close/>
                    <a:moveTo>
                      <a:pt x="5431" y="1"/>
                    </a:moveTo>
                    <a:cubicBezTo>
                      <a:pt x="2438" y="1"/>
                      <a:pt x="1" y="2440"/>
                      <a:pt x="1" y="5432"/>
                    </a:cubicBezTo>
                    <a:cubicBezTo>
                      <a:pt x="1" y="5513"/>
                      <a:pt x="1" y="5513"/>
                      <a:pt x="1771" y="5525"/>
                    </a:cubicBezTo>
                    <a:cubicBezTo>
                      <a:pt x="2787" y="5531"/>
                      <a:pt x="4147" y="5531"/>
                      <a:pt x="5506" y="5531"/>
                    </a:cubicBezTo>
                    <a:cubicBezTo>
                      <a:pt x="6834" y="5531"/>
                      <a:pt x="8156" y="5531"/>
                      <a:pt x="9146" y="5525"/>
                    </a:cubicBezTo>
                    <a:cubicBezTo>
                      <a:pt x="10861" y="5513"/>
                      <a:pt x="10861" y="5513"/>
                      <a:pt x="10861" y="5432"/>
                    </a:cubicBezTo>
                    <a:cubicBezTo>
                      <a:pt x="10861" y="2440"/>
                      <a:pt x="8424" y="1"/>
                      <a:pt x="543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1" name="Google Shape;1451;p30"/>
            <p:cNvGrpSpPr/>
            <p:nvPr/>
          </p:nvGrpSpPr>
          <p:grpSpPr>
            <a:xfrm>
              <a:off x="189442" y="925169"/>
              <a:ext cx="150716" cy="572679"/>
              <a:chOff x="5981800" y="2578825"/>
              <a:chExt cx="112500" cy="427500"/>
            </a:xfrm>
          </p:grpSpPr>
          <p:sp>
            <p:nvSpPr>
              <p:cNvPr id="1452" name="Google Shape;1452;p30"/>
              <p:cNvSpPr/>
              <p:nvPr/>
            </p:nvSpPr>
            <p:spPr>
              <a:xfrm>
                <a:off x="5983825" y="2581100"/>
                <a:ext cx="108225" cy="423025"/>
              </a:xfrm>
              <a:custGeom>
                <a:avLst/>
                <a:gdLst/>
                <a:ahLst/>
                <a:cxnLst/>
                <a:rect l="l" t="t" r="r" b="b"/>
                <a:pathLst>
                  <a:path w="4329" h="16921" extrusionOk="0">
                    <a:moveTo>
                      <a:pt x="1" y="0"/>
                    </a:moveTo>
                    <a:lnTo>
                      <a:pt x="1" y="16920"/>
                    </a:lnTo>
                    <a:lnTo>
                      <a:pt x="4328" y="16920"/>
                    </a:lnTo>
                    <a:lnTo>
                      <a:pt x="432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3" name="Google Shape;1453;p30"/>
              <p:cNvSpPr/>
              <p:nvPr/>
            </p:nvSpPr>
            <p:spPr>
              <a:xfrm>
                <a:off x="5981800" y="2578825"/>
                <a:ext cx="112500" cy="427500"/>
              </a:xfrm>
              <a:custGeom>
                <a:avLst/>
                <a:gdLst/>
                <a:ahLst/>
                <a:cxnLst/>
                <a:rect l="l" t="t" r="r" b="b"/>
                <a:pathLst>
                  <a:path w="4500" h="17100" extrusionOk="0">
                    <a:moveTo>
                      <a:pt x="4331" y="180"/>
                    </a:moveTo>
                    <a:lnTo>
                      <a:pt x="4331" y="16930"/>
                    </a:lnTo>
                    <a:lnTo>
                      <a:pt x="170" y="16930"/>
                    </a:lnTo>
                    <a:lnTo>
                      <a:pt x="170" y="180"/>
                    </a:lnTo>
                    <a:close/>
                    <a:moveTo>
                      <a:pt x="1" y="1"/>
                    </a:moveTo>
                    <a:lnTo>
                      <a:pt x="1" y="17099"/>
                    </a:lnTo>
                    <a:lnTo>
                      <a:pt x="4500" y="17099"/>
                    </a:lnTo>
                    <a:lnTo>
                      <a:pt x="4500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4" name="Google Shape;1454;p30"/>
              <p:cNvSpPr/>
              <p:nvPr/>
            </p:nvSpPr>
            <p:spPr>
              <a:xfrm>
                <a:off x="6005625" y="2946950"/>
                <a:ext cx="64625" cy="3530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1412" extrusionOk="0">
                    <a:moveTo>
                      <a:pt x="1" y="1"/>
                    </a:moveTo>
                    <a:lnTo>
                      <a:pt x="1" y="1412"/>
                    </a:lnTo>
                    <a:lnTo>
                      <a:pt x="2584" y="1412"/>
                    </a:lnTo>
                    <a:lnTo>
                      <a:pt x="2584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5" name="Google Shape;1455;p30"/>
              <p:cNvSpPr/>
              <p:nvPr/>
            </p:nvSpPr>
            <p:spPr>
              <a:xfrm>
                <a:off x="6005625" y="2602900"/>
                <a:ext cx="64625" cy="157425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6297" extrusionOk="0">
                    <a:moveTo>
                      <a:pt x="1" y="1"/>
                    </a:moveTo>
                    <a:lnTo>
                      <a:pt x="1" y="6297"/>
                    </a:lnTo>
                    <a:lnTo>
                      <a:pt x="2584" y="6297"/>
                    </a:lnTo>
                    <a:lnTo>
                      <a:pt x="2584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6" name="Google Shape;1456;p30"/>
              <p:cNvSpPr/>
              <p:nvPr/>
            </p:nvSpPr>
            <p:spPr>
              <a:xfrm>
                <a:off x="6008375" y="2852650"/>
                <a:ext cx="59125" cy="59125"/>
              </a:xfrm>
              <a:custGeom>
                <a:avLst/>
                <a:gdLst/>
                <a:ahLst/>
                <a:cxnLst/>
                <a:rect l="l" t="t" r="r" b="b"/>
                <a:pathLst>
                  <a:path w="2365" h="2365" extrusionOk="0">
                    <a:moveTo>
                      <a:pt x="1183" y="0"/>
                    </a:moveTo>
                    <a:cubicBezTo>
                      <a:pt x="537" y="0"/>
                      <a:pt x="1" y="527"/>
                      <a:pt x="1" y="1182"/>
                    </a:cubicBezTo>
                    <a:cubicBezTo>
                      <a:pt x="1" y="1828"/>
                      <a:pt x="537" y="2364"/>
                      <a:pt x="1183" y="2364"/>
                    </a:cubicBezTo>
                    <a:cubicBezTo>
                      <a:pt x="1838" y="2364"/>
                      <a:pt x="2365" y="1828"/>
                      <a:pt x="2365" y="1182"/>
                    </a:cubicBezTo>
                    <a:cubicBezTo>
                      <a:pt x="2365" y="527"/>
                      <a:pt x="1838" y="0"/>
                      <a:pt x="118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7" name="Google Shape;1457;p30"/>
            <p:cNvGrpSpPr/>
            <p:nvPr/>
          </p:nvGrpSpPr>
          <p:grpSpPr>
            <a:xfrm>
              <a:off x="396167" y="925169"/>
              <a:ext cx="150716" cy="572679"/>
              <a:chOff x="5981800" y="2578825"/>
              <a:chExt cx="112500" cy="427500"/>
            </a:xfrm>
          </p:grpSpPr>
          <p:sp>
            <p:nvSpPr>
              <p:cNvPr id="1458" name="Google Shape;1458;p30"/>
              <p:cNvSpPr/>
              <p:nvPr/>
            </p:nvSpPr>
            <p:spPr>
              <a:xfrm>
                <a:off x="5983825" y="2581100"/>
                <a:ext cx="108225" cy="423025"/>
              </a:xfrm>
              <a:custGeom>
                <a:avLst/>
                <a:gdLst/>
                <a:ahLst/>
                <a:cxnLst/>
                <a:rect l="l" t="t" r="r" b="b"/>
                <a:pathLst>
                  <a:path w="4329" h="16921" extrusionOk="0">
                    <a:moveTo>
                      <a:pt x="1" y="0"/>
                    </a:moveTo>
                    <a:lnTo>
                      <a:pt x="1" y="16920"/>
                    </a:lnTo>
                    <a:lnTo>
                      <a:pt x="4328" y="16920"/>
                    </a:lnTo>
                    <a:lnTo>
                      <a:pt x="432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9" name="Google Shape;1459;p30"/>
              <p:cNvSpPr/>
              <p:nvPr/>
            </p:nvSpPr>
            <p:spPr>
              <a:xfrm>
                <a:off x="5981800" y="2578825"/>
                <a:ext cx="112500" cy="427500"/>
              </a:xfrm>
              <a:custGeom>
                <a:avLst/>
                <a:gdLst/>
                <a:ahLst/>
                <a:cxnLst/>
                <a:rect l="l" t="t" r="r" b="b"/>
                <a:pathLst>
                  <a:path w="4500" h="17100" extrusionOk="0">
                    <a:moveTo>
                      <a:pt x="4331" y="180"/>
                    </a:moveTo>
                    <a:lnTo>
                      <a:pt x="4331" y="16930"/>
                    </a:lnTo>
                    <a:lnTo>
                      <a:pt x="170" y="16930"/>
                    </a:lnTo>
                    <a:lnTo>
                      <a:pt x="170" y="180"/>
                    </a:lnTo>
                    <a:close/>
                    <a:moveTo>
                      <a:pt x="1" y="1"/>
                    </a:moveTo>
                    <a:lnTo>
                      <a:pt x="1" y="17099"/>
                    </a:lnTo>
                    <a:lnTo>
                      <a:pt x="4500" y="17099"/>
                    </a:lnTo>
                    <a:lnTo>
                      <a:pt x="4500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0" name="Google Shape;1460;p30"/>
              <p:cNvSpPr/>
              <p:nvPr/>
            </p:nvSpPr>
            <p:spPr>
              <a:xfrm>
                <a:off x="6005625" y="2946950"/>
                <a:ext cx="64625" cy="3530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1412" extrusionOk="0">
                    <a:moveTo>
                      <a:pt x="1" y="1"/>
                    </a:moveTo>
                    <a:lnTo>
                      <a:pt x="1" y="1412"/>
                    </a:lnTo>
                    <a:lnTo>
                      <a:pt x="2584" y="1412"/>
                    </a:lnTo>
                    <a:lnTo>
                      <a:pt x="2584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1" name="Google Shape;1461;p30"/>
              <p:cNvSpPr/>
              <p:nvPr/>
            </p:nvSpPr>
            <p:spPr>
              <a:xfrm>
                <a:off x="6005625" y="2602900"/>
                <a:ext cx="64625" cy="157425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6297" extrusionOk="0">
                    <a:moveTo>
                      <a:pt x="1" y="1"/>
                    </a:moveTo>
                    <a:lnTo>
                      <a:pt x="1" y="6297"/>
                    </a:lnTo>
                    <a:lnTo>
                      <a:pt x="2584" y="6297"/>
                    </a:lnTo>
                    <a:lnTo>
                      <a:pt x="2584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2" name="Google Shape;1462;p30"/>
              <p:cNvSpPr/>
              <p:nvPr/>
            </p:nvSpPr>
            <p:spPr>
              <a:xfrm>
                <a:off x="6008375" y="2852650"/>
                <a:ext cx="59125" cy="59125"/>
              </a:xfrm>
              <a:custGeom>
                <a:avLst/>
                <a:gdLst/>
                <a:ahLst/>
                <a:cxnLst/>
                <a:rect l="l" t="t" r="r" b="b"/>
                <a:pathLst>
                  <a:path w="2365" h="2365" extrusionOk="0">
                    <a:moveTo>
                      <a:pt x="1183" y="0"/>
                    </a:moveTo>
                    <a:cubicBezTo>
                      <a:pt x="537" y="0"/>
                      <a:pt x="1" y="527"/>
                      <a:pt x="1" y="1182"/>
                    </a:cubicBezTo>
                    <a:cubicBezTo>
                      <a:pt x="1" y="1828"/>
                      <a:pt x="537" y="2364"/>
                      <a:pt x="1183" y="2364"/>
                    </a:cubicBezTo>
                    <a:cubicBezTo>
                      <a:pt x="1838" y="2364"/>
                      <a:pt x="2365" y="1828"/>
                      <a:pt x="2365" y="1182"/>
                    </a:cubicBezTo>
                    <a:cubicBezTo>
                      <a:pt x="2365" y="527"/>
                      <a:pt x="1838" y="0"/>
                      <a:pt x="118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"/>
          <p:cNvSpPr/>
          <p:nvPr/>
        </p:nvSpPr>
        <p:spPr>
          <a:xfrm rot="8100230">
            <a:off x="6569737" y="1708862"/>
            <a:ext cx="3170738" cy="58726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" name="Google Shape;53;p3"/>
          <p:cNvGrpSpPr/>
          <p:nvPr/>
        </p:nvGrpSpPr>
        <p:grpSpPr>
          <a:xfrm>
            <a:off x="-625" y="-2579125"/>
            <a:ext cx="213305" cy="7187700"/>
            <a:chOff x="-625" y="-314400"/>
            <a:chExt cx="213305" cy="7187700"/>
          </a:xfrm>
        </p:grpSpPr>
        <p:sp>
          <p:nvSpPr>
            <p:cNvPr id="54" name="Google Shape;54;p3"/>
            <p:cNvSpPr/>
            <p:nvPr/>
          </p:nvSpPr>
          <p:spPr>
            <a:xfrm>
              <a:off x="-625" y="-314400"/>
              <a:ext cx="213300" cy="71877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5" name="Google Shape;55;p3"/>
            <p:cNvGrpSpPr/>
            <p:nvPr/>
          </p:nvGrpSpPr>
          <p:grpSpPr>
            <a:xfrm rot="-5400000">
              <a:off x="-3400430" y="3177310"/>
              <a:ext cx="7012922" cy="213299"/>
              <a:chOff x="606775" y="1831675"/>
              <a:chExt cx="3633450" cy="60800"/>
            </a:xfrm>
          </p:grpSpPr>
          <p:sp>
            <p:nvSpPr>
              <p:cNvPr id="56" name="Google Shape;56;p3"/>
              <p:cNvSpPr/>
              <p:nvPr/>
            </p:nvSpPr>
            <p:spPr>
              <a:xfrm>
                <a:off x="724450" y="1831675"/>
                <a:ext cx="11195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1" y="1"/>
                    </a:moveTo>
                    <a:lnTo>
                      <a:pt x="0" y="2432"/>
                    </a:lnTo>
                    <a:lnTo>
                      <a:pt x="2054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>
                <a:off x="841800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58;p3"/>
              <p:cNvSpPr/>
              <p:nvPr/>
            </p:nvSpPr>
            <p:spPr>
              <a:xfrm>
                <a:off x="60677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2" y="1"/>
                    </a:moveTo>
                    <a:lnTo>
                      <a:pt x="0" y="2432"/>
                    </a:lnTo>
                    <a:lnTo>
                      <a:pt x="2064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59;p3"/>
              <p:cNvSpPr/>
              <p:nvPr/>
            </p:nvSpPr>
            <p:spPr>
              <a:xfrm>
                <a:off x="959475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>
                <a:off x="1076900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33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>
                <a:off x="1194550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5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9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>
                <a:off x="1312225" y="1831675"/>
                <a:ext cx="1119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9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63;p3"/>
              <p:cNvSpPr/>
              <p:nvPr/>
            </p:nvSpPr>
            <p:spPr>
              <a:xfrm>
                <a:off x="1428400" y="1831675"/>
                <a:ext cx="1119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9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64;p3"/>
              <p:cNvSpPr/>
              <p:nvPr/>
            </p:nvSpPr>
            <p:spPr>
              <a:xfrm>
                <a:off x="154582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65;p3"/>
              <p:cNvSpPr/>
              <p:nvPr/>
            </p:nvSpPr>
            <p:spPr>
              <a:xfrm>
                <a:off x="1310725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5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9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1663500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87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67;p3"/>
              <p:cNvSpPr/>
              <p:nvPr/>
            </p:nvSpPr>
            <p:spPr>
              <a:xfrm>
                <a:off x="178092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33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68;p3"/>
              <p:cNvSpPr/>
              <p:nvPr/>
            </p:nvSpPr>
            <p:spPr>
              <a:xfrm>
                <a:off x="1898575" y="1831675"/>
                <a:ext cx="1122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2016250" y="1831675"/>
                <a:ext cx="1119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9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5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2132175" y="1831675"/>
                <a:ext cx="1122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34" y="1"/>
                    </a:moveTo>
                    <a:lnTo>
                      <a:pt x="1" y="2432"/>
                    </a:lnTo>
                    <a:lnTo>
                      <a:pt x="206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71;p3"/>
              <p:cNvSpPr/>
              <p:nvPr/>
            </p:nvSpPr>
            <p:spPr>
              <a:xfrm>
                <a:off x="2249850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2" y="1"/>
                    </a:moveTo>
                    <a:lnTo>
                      <a:pt x="0" y="2432"/>
                    </a:lnTo>
                    <a:lnTo>
                      <a:pt x="2064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3"/>
              <p:cNvSpPr/>
              <p:nvPr/>
            </p:nvSpPr>
            <p:spPr>
              <a:xfrm>
                <a:off x="2014750" y="1831675"/>
                <a:ext cx="1122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5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2367500" y="1831675"/>
                <a:ext cx="1119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9" h="2432" extrusionOk="0">
                    <a:moveTo>
                      <a:pt x="2422" y="1"/>
                    </a:moveTo>
                    <a:lnTo>
                      <a:pt x="1" y="2432"/>
                    </a:lnTo>
                    <a:lnTo>
                      <a:pt x="2055" y="2432"/>
                    </a:lnTo>
                    <a:lnTo>
                      <a:pt x="447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2484925" y="1831675"/>
                <a:ext cx="1122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22" y="1"/>
                    </a:moveTo>
                    <a:lnTo>
                      <a:pt x="1" y="2432"/>
                    </a:lnTo>
                    <a:lnTo>
                      <a:pt x="206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2602600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2" y="1"/>
                    </a:moveTo>
                    <a:lnTo>
                      <a:pt x="1" y="2432"/>
                    </a:lnTo>
                    <a:lnTo>
                      <a:pt x="2064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6;p3"/>
              <p:cNvSpPr/>
              <p:nvPr/>
            </p:nvSpPr>
            <p:spPr>
              <a:xfrm>
                <a:off x="2720275" y="1831675"/>
                <a:ext cx="11195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1" y="1"/>
                    </a:moveTo>
                    <a:lnTo>
                      <a:pt x="0" y="2432"/>
                    </a:lnTo>
                    <a:lnTo>
                      <a:pt x="2054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7;p3"/>
              <p:cNvSpPr/>
              <p:nvPr/>
            </p:nvSpPr>
            <p:spPr>
              <a:xfrm>
                <a:off x="2836150" y="1831675"/>
                <a:ext cx="11225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0" h="2432" extrusionOk="0">
                    <a:moveTo>
                      <a:pt x="2433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2953800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9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271877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2" y="1"/>
                    </a:moveTo>
                    <a:lnTo>
                      <a:pt x="1" y="2432"/>
                    </a:lnTo>
                    <a:lnTo>
                      <a:pt x="205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3071475" y="1831675"/>
                <a:ext cx="1120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1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8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3188900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7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82;p3"/>
              <p:cNvSpPr/>
              <p:nvPr/>
            </p:nvSpPr>
            <p:spPr>
              <a:xfrm>
                <a:off x="3306575" y="1831675"/>
                <a:ext cx="11225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0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83;p3"/>
              <p:cNvSpPr/>
              <p:nvPr/>
            </p:nvSpPr>
            <p:spPr>
              <a:xfrm>
                <a:off x="3424225" y="1831675"/>
                <a:ext cx="1119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84;p3"/>
              <p:cNvSpPr/>
              <p:nvPr/>
            </p:nvSpPr>
            <p:spPr>
              <a:xfrm>
                <a:off x="354017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87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85;p3"/>
              <p:cNvSpPr/>
              <p:nvPr/>
            </p:nvSpPr>
            <p:spPr>
              <a:xfrm>
                <a:off x="365782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3"/>
              <p:cNvSpPr/>
              <p:nvPr/>
            </p:nvSpPr>
            <p:spPr>
              <a:xfrm>
                <a:off x="3422750" y="1831675"/>
                <a:ext cx="11195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3"/>
              <p:cNvSpPr/>
              <p:nvPr/>
            </p:nvSpPr>
            <p:spPr>
              <a:xfrm>
                <a:off x="3775500" y="1831675"/>
                <a:ext cx="11195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3"/>
              <p:cNvSpPr/>
              <p:nvPr/>
            </p:nvSpPr>
            <p:spPr>
              <a:xfrm>
                <a:off x="389292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3"/>
              <p:cNvSpPr/>
              <p:nvPr/>
            </p:nvSpPr>
            <p:spPr>
              <a:xfrm>
                <a:off x="4010575" y="1831675"/>
                <a:ext cx="1122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5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90;p3"/>
              <p:cNvSpPr/>
              <p:nvPr/>
            </p:nvSpPr>
            <p:spPr>
              <a:xfrm>
                <a:off x="4128000" y="1831675"/>
                <a:ext cx="1122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34" y="1"/>
                    </a:moveTo>
                    <a:lnTo>
                      <a:pt x="1" y="2432"/>
                    </a:lnTo>
                    <a:lnTo>
                      <a:pt x="206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1" name="Google Shape;91;p3"/>
          <p:cNvSpPr txBox="1">
            <a:spLocks noGrp="1"/>
          </p:cNvSpPr>
          <p:nvPr>
            <p:ph type="title"/>
          </p:nvPr>
        </p:nvSpPr>
        <p:spPr>
          <a:xfrm>
            <a:off x="720000" y="2202525"/>
            <a:ext cx="5067600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5000" b="0"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92" name="Google Shape;92;p3"/>
          <p:cNvSpPr txBox="1">
            <a:spLocks noGrp="1"/>
          </p:cNvSpPr>
          <p:nvPr>
            <p:ph type="title" idx="2" hasCustomPrompt="1"/>
          </p:nvPr>
        </p:nvSpPr>
        <p:spPr>
          <a:xfrm>
            <a:off x="720000" y="1046730"/>
            <a:ext cx="1065000" cy="85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500" b="1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93" name="Google Shape;93;p3"/>
          <p:cNvSpPr txBox="1">
            <a:spLocks noGrp="1"/>
          </p:cNvSpPr>
          <p:nvPr>
            <p:ph type="subTitle" idx="1"/>
          </p:nvPr>
        </p:nvSpPr>
        <p:spPr>
          <a:xfrm>
            <a:off x="720000" y="3044325"/>
            <a:ext cx="5067600" cy="45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DM Sans"/>
                <a:ea typeface="DM Sans"/>
                <a:cs typeface="DM Sans"/>
                <a:sym typeface="DM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b="0"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4"/>
          <p:cNvSpPr txBox="1">
            <a:spLocks noGrp="1"/>
          </p:cNvSpPr>
          <p:nvPr>
            <p:ph type="body" idx="1"/>
          </p:nvPr>
        </p:nvSpPr>
        <p:spPr>
          <a:xfrm>
            <a:off x="720000" y="1074951"/>
            <a:ext cx="7704000" cy="38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 sz="1250">
                <a:latin typeface="DM Sans"/>
                <a:ea typeface="DM Sans"/>
                <a:cs typeface="DM Sans"/>
                <a:sym typeface="DM Sans"/>
              </a:defRPr>
            </a:lvl1pPr>
            <a:lvl2pPr marL="914400" lvl="1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Roboto Condensed Light"/>
              <a:buAutoNum type="alphaLcPeriod"/>
              <a:defRPr/>
            </a:lvl2pPr>
            <a:lvl3pPr marL="1371600" lvl="2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Roboto Condensed Light"/>
              <a:buAutoNum type="romanLcPeriod"/>
              <a:defRPr/>
            </a:lvl3pPr>
            <a:lvl4pPr marL="1828800" lvl="3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Roboto Condensed Light"/>
              <a:buAutoNum type="arabicPeriod"/>
              <a:defRPr/>
            </a:lvl4pPr>
            <a:lvl5pPr marL="2286000" lvl="4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Roboto Condensed Light"/>
              <a:buAutoNum type="alphaLcPeriod"/>
              <a:defRPr/>
            </a:lvl5pPr>
            <a:lvl6pPr marL="2743200" lvl="5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Roboto Condensed Light"/>
              <a:buAutoNum type="romanLcPeriod"/>
              <a:defRPr/>
            </a:lvl6pPr>
            <a:lvl7pPr marL="3200400" lvl="6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Roboto Condensed Light"/>
              <a:buAutoNum type="arabicPeriod"/>
              <a:defRPr/>
            </a:lvl7pPr>
            <a:lvl8pPr marL="3657600" lvl="7" indent="-304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Roboto Condensed Light"/>
              <a:buAutoNum type="alphaLcPeriod"/>
              <a:defRPr/>
            </a:lvl8pPr>
            <a:lvl9pPr marL="4114800" lvl="8" indent="-30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97" name="Google Shape;97;p4"/>
          <p:cNvSpPr/>
          <p:nvPr/>
        </p:nvSpPr>
        <p:spPr>
          <a:xfrm rot="3600314">
            <a:off x="-1862637" y="70069"/>
            <a:ext cx="1962310" cy="3634861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8" name="Google Shape;98;p4"/>
          <p:cNvGrpSpPr/>
          <p:nvPr/>
        </p:nvGrpSpPr>
        <p:grpSpPr>
          <a:xfrm>
            <a:off x="8934517" y="3450675"/>
            <a:ext cx="213299" cy="2210400"/>
            <a:chOff x="8934517" y="2599900"/>
            <a:chExt cx="213299" cy="2210400"/>
          </a:xfrm>
        </p:grpSpPr>
        <p:sp>
          <p:nvSpPr>
            <p:cNvPr id="99" name="Google Shape;99;p4"/>
            <p:cNvSpPr/>
            <p:nvPr/>
          </p:nvSpPr>
          <p:spPr>
            <a:xfrm>
              <a:off x="8936025" y="2599900"/>
              <a:ext cx="210300" cy="22104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0" name="Google Shape;100;p4"/>
            <p:cNvGrpSpPr/>
            <p:nvPr/>
          </p:nvGrpSpPr>
          <p:grpSpPr>
            <a:xfrm>
              <a:off x="8934517" y="2687445"/>
              <a:ext cx="213299" cy="2029162"/>
              <a:chOff x="8930007" y="3999295"/>
              <a:chExt cx="213299" cy="2029162"/>
            </a:xfrm>
          </p:grpSpPr>
          <p:sp>
            <p:nvSpPr>
              <p:cNvPr id="101" name="Google Shape;101;p4"/>
              <p:cNvSpPr/>
              <p:nvPr/>
            </p:nvSpPr>
            <p:spPr>
              <a:xfrm rot="-5400000">
                <a:off x="8928305" y="5813457"/>
                <a:ext cx="216702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7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102;p4"/>
              <p:cNvSpPr/>
              <p:nvPr/>
            </p:nvSpPr>
            <p:spPr>
              <a:xfrm rot="-5400000">
                <a:off x="8928329" y="5586357"/>
                <a:ext cx="216654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90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103;p4"/>
              <p:cNvSpPr/>
              <p:nvPr/>
            </p:nvSpPr>
            <p:spPr>
              <a:xfrm rot="-5400000">
                <a:off x="8928594" y="5359546"/>
                <a:ext cx="216123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7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104;p4"/>
              <p:cNvSpPr/>
              <p:nvPr/>
            </p:nvSpPr>
            <p:spPr>
              <a:xfrm rot="-5400000">
                <a:off x="8928377" y="5135534"/>
                <a:ext cx="216557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87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105;p4"/>
              <p:cNvSpPr/>
              <p:nvPr/>
            </p:nvSpPr>
            <p:spPr>
              <a:xfrm rot="-5400000">
                <a:off x="8928377" y="4908458"/>
                <a:ext cx="216557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106;p4"/>
              <p:cNvSpPr/>
              <p:nvPr/>
            </p:nvSpPr>
            <p:spPr>
              <a:xfrm rot="-5400000">
                <a:off x="8928619" y="5362417"/>
                <a:ext cx="216075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107;p4"/>
              <p:cNvSpPr/>
              <p:nvPr/>
            </p:nvSpPr>
            <p:spPr>
              <a:xfrm rot="-5400000">
                <a:off x="8928619" y="4681574"/>
                <a:ext cx="216075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108;p4"/>
              <p:cNvSpPr/>
              <p:nvPr/>
            </p:nvSpPr>
            <p:spPr>
              <a:xfrm rot="-5400000">
                <a:off x="8928377" y="4454691"/>
                <a:ext cx="216557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109;p4"/>
              <p:cNvSpPr/>
              <p:nvPr/>
            </p:nvSpPr>
            <p:spPr>
              <a:xfrm rot="-5400000">
                <a:off x="8928353" y="4227591"/>
                <a:ext cx="216605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5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" name="Google Shape;110;p4"/>
              <p:cNvSpPr/>
              <p:nvPr/>
            </p:nvSpPr>
            <p:spPr>
              <a:xfrm rot="-5400000">
                <a:off x="8928353" y="4000949"/>
                <a:ext cx="216605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34" y="1"/>
                    </a:moveTo>
                    <a:lnTo>
                      <a:pt x="1" y="2432"/>
                    </a:lnTo>
                    <a:lnTo>
                      <a:pt x="206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1" name="Google Shape;111;p4"/>
          <p:cNvGrpSpPr/>
          <p:nvPr/>
        </p:nvGrpSpPr>
        <p:grpSpPr>
          <a:xfrm>
            <a:off x="-1899575" y="-1041365"/>
            <a:ext cx="2814560" cy="2632365"/>
            <a:chOff x="-1899575" y="-1041365"/>
            <a:chExt cx="2814560" cy="2632365"/>
          </a:xfrm>
        </p:grpSpPr>
        <p:grpSp>
          <p:nvGrpSpPr>
            <p:cNvPr id="112" name="Google Shape;112;p4"/>
            <p:cNvGrpSpPr/>
            <p:nvPr/>
          </p:nvGrpSpPr>
          <p:grpSpPr>
            <a:xfrm>
              <a:off x="-329875" y="1474100"/>
              <a:ext cx="928500" cy="116900"/>
              <a:chOff x="-188850" y="1126900"/>
              <a:chExt cx="928500" cy="116900"/>
            </a:xfrm>
          </p:grpSpPr>
          <p:cxnSp>
            <p:nvCxnSpPr>
              <p:cNvPr id="113" name="Google Shape;113;p4"/>
              <p:cNvCxnSpPr/>
              <p:nvPr/>
            </p:nvCxnSpPr>
            <p:spPr>
              <a:xfrm rot="10800000">
                <a:off x="-188850" y="1126900"/>
                <a:ext cx="9285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4" name="Google Shape;114;p4"/>
              <p:cNvCxnSpPr/>
              <p:nvPr/>
            </p:nvCxnSpPr>
            <p:spPr>
              <a:xfrm rot="10800000">
                <a:off x="116400" y="1243800"/>
                <a:ext cx="318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sp>
          <p:nvSpPr>
            <p:cNvPr id="115" name="Google Shape;115;p4"/>
            <p:cNvSpPr/>
            <p:nvPr/>
          </p:nvSpPr>
          <p:spPr>
            <a:xfrm flipH="1">
              <a:off x="-1899575" y="1195675"/>
              <a:ext cx="2345811" cy="94100"/>
            </a:xfrm>
            <a:custGeom>
              <a:avLst/>
              <a:gdLst/>
              <a:ahLst/>
              <a:cxnLst/>
              <a:rect l="l" t="t" r="r" b="b"/>
              <a:pathLst>
                <a:path w="76498" h="1214" extrusionOk="0">
                  <a:moveTo>
                    <a:pt x="1" y="0"/>
                  </a:moveTo>
                  <a:lnTo>
                    <a:pt x="1" y="1213"/>
                  </a:lnTo>
                  <a:lnTo>
                    <a:pt x="76498" y="1213"/>
                  </a:lnTo>
                  <a:lnTo>
                    <a:pt x="7649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6" name="Google Shape;116;p4"/>
            <p:cNvGrpSpPr/>
            <p:nvPr/>
          </p:nvGrpSpPr>
          <p:grpSpPr>
            <a:xfrm>
              <a:off x="511463" y="-1041365"/>
              <a:ext cx="403522" cy="1662705"/>
              <a:chOff x="5568666" y="-3050224"/>
              <a:chExt cx="1026513" cy="4229725"/>
            </a:xfrm>
          </p:grpSpPr>
          <p:sp>
            <p:nvSpPr>
              <p:cNvPr id="117" name="Google Shape;117;p4"/>
              <p:cNvSpPr/>
              <p:nvPr/>
            </p:nvSpPr>
            <p:spPr>
              <a:xfrm>
                <a:off x="5911057" y="446560"/>
                <a:ext cx="341730" cy="162068"/>
              </a:xfrm>
              <a:custGeom>
                <a:avLst/>
                <a:gdLst/>
                <a:ahLst/>
                <a:cxnLst/>
                <a:rect l="l" t="t" r="r" b="b"/>
                <a:pathLst>
                  <a:path w="3616" h="1715" extrusionOk="0">
                    <a:moveTo>
                      <a:pt x="855" y="0"/>
                    </a:moveTo>
                    <a:cubicBezTo>
                      <a:pt x="380" y="0"/>
                      <a:pt x="0" y="380"/>
                      <a:pt x="0" y="861"/>
                    </a:cubicBezTo>
                    <a:cubicBezTo>
                      <a:pt x="0" y="1335"/>
                      <a:pt x="380" y="1715"/>
                      <a:pt x="855" y="1715"/>
                    </a:cubicBezTo>
                    <a:lnTo>
                      <a:pt x="2755" y="1715"/>
                    </a:lnTo>
                    <a:cubicBezTo>
                      <a:pt x="3229" y="1715"/>
                      <a:pt x="3615" y="1335"/>
                      <a:pt x="3615" y="861"/>
                    </a:cubicBezTo>
                    <a:cubicBezTo>
                      <a:pt x="3615" y="380"/>
                      <a:pt x="3229" y="0"/>
                      <a:pt x="275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118;p4"/>
              <p:cNvSpPr/>
              <p:nvPr/>
            </p:nvSpPr>
            <p:spPr>
              <a:xfrm>
                <a:off x="5905104" y="440606"/>
                <a:ext cx="353638" cy="173975"/>
              </a:xfrm>
              <a:custGeom>
                <a:avLst/>
                <a:gdLst/>
                <a:ahLst/>
                <a:cxnLst/>
                <a:rect l="l" t="t" r="r" b="b"/>
                <a:pathLst>
                  <a:path w="3742" h="1841" extrusionOk="0">
                    <a:moveTo>
                      <a:pt x="2818" y="126"/>
                    </a:moveTo>
                    <a:cubicBezTo>
                      <a:pt x="3261" y="126"/>
                      <a:pt x="3617" y="481"/>
                      <a:pt x="3617" y="924"/>
                    </a:cubicBezTo>
                    <a:cubicBezTo>
                      <a:pt x="3617" y="1361"/>
                      <a:pt x="3261" y="1715"/>
                      <a:pt x="2818" y="1715"/>
                    </a:cubicBezTo>
                    <a:lnTo>
                      <a:pt x="918" y="1715"/>
                    </a:lnTo>
                    <a:cubicBezTo>
                      <a:pt x="481" y="1715"/>
                      <a:pt x="119" y="1361"/>
                      <a:pt x="119" y="924"/>
                    </a:cubicBezTo>
                    <a:cubicBezTo>
                      <a:pt x="119" y="481"/>
                      <a:pt x="481" y="126"/>
                      <a:pt x="918" y="126"/>
                    </a:cubicBezTo>
                    <a:close/>
                    <a:moveTo>
                      <a:pt x="918" y="0"/>
                    </a:moveTo>
                    <a:cubicBezTo>
                      <a:pt x="412" y="0"/>
                      <a:pt x="0" y="412"/>
                      <a:pt x="0" y="924"/>
                    </a:cubicBezTo>
                    <a:cubicBezTo>
                      <a:pt x="0" y="1429"/>
                      <a:pt x="412" y="1841"/>
                      <a:pt x="918" y="1841"/>
                    </a:cubicBezTo>
                    <a:lnTo>
                      <a:pt x="2818" y="1841"/>
                    </a:lnTo>
                    <a:cubicBezTo>
                      <a:pt x="3330" y="1841"/>
                      <a:pt x="3741" y="1429"/>
                      <a:pt x="3741" y="924"/>
                    </a:cubicBezTo>
                    <a:cubicBezTo>
                      <a:pt x="3741" y="412"/>
                      <a:pt x="3330" y="0"/>
                      <a:pt x="2818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" name="Google Shape;119;p4"/>
              <p:cNvSpPr/>
              <p:nvPr/>
            </p:nvSpPr>
            <p:spPr>
              <a:xfrm>
                <a:off x="5904537" y="440039"/>
                <a:ext cx="354205" cy="175109"/>
              </a:xfrm>
              <a:custGeom>
                <a:avLst/>
                <a:gdLst/>
                <a:ahLst/>
                <a:cxnLst/>
                <a:rect l="l" t="t" r="r" b="b"/>
                <a:pathLst>
                  <a:path w="3748" h="1853" extrusionOk="0">
                    <a:moveTo>
                      <a:pt x="2824" y="132"/>
                    </a:moveTo>
                    <a:cubicBezTo>
                      <a:pt x="3267" y="132"/>
                      <a:pt x="3623" y="487"/>
                      <a:pt x="3623" y="930"/>
                    </a:cubicBezTo>
                    <a:cubicBezTo>
                      <a:pt x="3623" y="1367"/>
                      <a:pt x="3267" y="1721"/>
                      <a:pt x="2824" y="1721"/>
                    </a:cubicBezTo>
                    <a:lnTo>
                      <a:pt x="924" y="1721"/>
                    </a:lnTo>
                    <a:cubicBezTo>
                      <a:pt x="487" y="1721"/>
                      <a:pt x="131" y="1367"/>
                      <a:pt x="131" y="930"/>
                    </a:cubicBezTo>
                    <a:cubicBezTo>
                      <a:pt x="131" y="487"/>
                      <a:pt x="487" y="132"/>
                      <a:pt x="924" y="132"/>
                    </a:cubicBezTo>
                    <a:close/>
                    <a:moveTo>
                      <a:pt x="924" y="0"/>
                    </a:moveTo>
                    <a:cubicBezTo>
                      <a:pt x="418" y="0"/>
                      <a:pt x="0" y="418"/>
                      <a:pt x="0" y="930"/>
                    </a:cubicBezTo>
                    <a:cubicBezTo>
                      <a:pt x="0" y="1435"/>
                      <a:pt x="418" y="1853"/>
                      <a:pt x="924" y="1853"/>
                    </a:cubicBezTo>
                    <a:lnTo>
                      <a:pt x="2824" y="1853"/>
                    </a:lnTo>
                    <a:cubicBezTo>
                      <a:pt x="3336" y="1853"/>
                      <a:pt x="3747" y="1435"/>
                      <a:pt x="3747" y="930"/>
                    </a:cubicBezTo>
                    <a:cubicBezTo>
                      <a:pt x="3747" y="418"/>
                      <a:pt x="3336" y="0"/>
                      <a:pt x="2824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4"/>
              <p:cNvSpPr/>
              <p:nvPr/>
            </p:nvSpPr>
            <p:spPr>
              <a:xfrm>
                <a:off x="5912759" y="835994"/>
                <a:ext cx="337761" cy="337743"/>
              </a:xfrm>
              <a:custGeom>
                <a:avLst/>
                <a:gdLst/>
                <a:ahLst/>
                <a:cxnLst/>
                <a:rect l="l" t="t" r="r" b="b"/>
                <a:pathLst>
                  <a:path w="3574" h="3574" extrusionOk="0">
                    <a:moveTo>
                      <a:pt x="1790" y="0"/>
                    </a:moveTo>
                    <a:cubicBezTo>
                      <a:pt x="799" y="0"/>
                      <a:pt x="0" y="799"/>
                      <a:pt x="0" y="1784"/>
                    </a:cubicBezTo>
                    <a:cubicBezTo>
                      <a:pt x="0" y="2768"/>
                      <a:pt x="799" y="3573"/>
                      <a:pt x="1790" y="3573"/>
                    </a:cubicBezTo>
                    <a:cubicBezTo>
                      <a:pt x="2774" y="3573"/>
                      <a:pt x="3574" y="2768"/>
                      <a:pt x="3574" y="1784"/>
                    </a:cubicBezTo>
                    <a:cubicBezTo>
                      <a:pt x="3574" y="799"/>
                      <a:pt x="2774" y="0"/>
                      <a:pt x="179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21;p4"/>
              <p:cNvSpPr/>
              <p:nvPr/>
            </p:nvSpPr>
            <p:spPr>
              <a:xfrm>
                <a:off x="5906899" y="829474"/>
                <a:ext cx="350141" cy="350028"/>
              </a:xfrm>
              <a:custGeom>
                <a:avLst/>
                <a:gdLst/>
                <a:ahLst/>
                <a:cxnLst/>
                <a:rect l="l" t="t" r="r" b="b"/>
                <a:pathLst>
                  <a:path w="3705" h="3704" extrusionOk="0">
                    <a:moveTo>
                      <a:pt x="1852" y="132"/>
                    </a:moveTo>
                    <a:cubicBezTo>
                      <a:pt x="2799" y="132"/>
                      <a:pt x="3573" y="906"/>
                      <a:pt x="3573" y="1853"/>
                    </a:cubicBezTo>
                    <a:cubicBezTo>
                      <a:pt x="3573" y="2806"/>
                      <a:pt x="2799" y="3574"/>
                      <a:pt x="1852" y="3574"/>
                    </a:cubicBezTo>
                    <a:cubicBezTo>
                      <a:pt x="899" y="3574"/>
                      <a:pt x="131" y="2806"/>
                      <a:pt x="131" y="1853"/>
                    </a:cubicBezTo>
                    <a:cubicBezTo>
                      <a:pt x="131" y="906"/>
                      <a:pt x="899" y="132"/>
                      <a:pt x="1852" y="132"/>
                    </a:cubicBezTo>
                    <a:close/>
                    <a:moveTo>
                      <a:pt x="1852" y="0"/>
                    </a:moveTo>
                    <a:cubicBezTo>
                      <a:pt x="830" y="0"/>
                      <a:pt x="1" y="831"/>
                      <a:pt x="1" y="1853"/>
                    </a:cubicBezTo>
                    <a:cubicBezTo>
                      <a:pt x="1" y="2875"/>
                      <a:pt x="830" y="3704"/>
                      <a:pt x="1852" y="3704"/>
                    </a:cubicBezTo>
                    <a:cubicBezTo>
                      <a:pt x="2874" y="3704"/>
                      <a:pt x="3704" y="2875"/>
                      <a:pt x="3704" y="1853"/>
                    </a:cubicBezTo>
                    <a:cubicBezTo>
                      <a:pt x="3704" y="831"/>
                      <a:pt x="2874" y="0"/>
                      <a:pt x="1852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" name="Google Shape;122;p4"/>
              <p:cNvSpPr/>
              <p:nvPr/>
            </p:nvSpPr>
            <p:spPr>
              <a:xfrm>
                <a:off x="6091940" y="-3032552"/>
                <a:ext cx="95" cy="3467394"/>
              </a:xfrm>
              <a:custGeom>
                <a:avLst/>
                <a:gdLst/>
                <a:ahLst/>
                <a:cxnLst/>
                <a:rect l="l" t="t" r="r" b="b"/>
                <a:pathLst>
                  <a:path w="1" h="36692" extrusionOk="0">
                    <a:moveTo>
                      <a:pt x="0" y="36692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" name="Google Shape;123;p4"/>
              <p:cNvSpPr/>
              <p:nvPr/>
            </p:nvSpPr>
            <p:spPr>
              <a:xfrm>
                <a:off x="6085986" y="-3050224"/>
                <a:ext cx="12475" cy="3502831"/>
              </a:xfrm>
              <a:custGeom>
                <a:avLst/>
                <a:gdLst/>
                <a:ahLst/>
                <a:cxnLst/>
                <a:rect l="l" t="t" r="r" b="b"/>
                <a:pathLst>
                  <a:path w="132" h="37067" extrusionOk="0">
                    <a:moveTo>
                      <a:pt x="63" y="0"/>
                    </a:moveTo>
                    <a:cubicBezTo>
                      <a:pt x="26" y="0"/>
                      <a:pt x="0" y="81"/>
                      <a:pt x="0" y="187"/>
                    </a:cubicBezTo>
                    <a:lnTo>
                      <a:pt x="0" y="36879"/>
                    </a:lnTo>
                    <a:cubicBezTo>
                      <a:pt x="0" y="36985"/>
                      <a:pt x="26" y="37066"/>
                      <a:pt x="63" y="37066"/>
                    </a:cubicBezTo>
                    <a:cubicBezTo>
                      <a:pt x="101" y="37066"/>
                      <a:pt x="132" y="36985"/>
                      <a:pt x="132" y="36879"/>
                    </a:cubicBezTo>
                    <a:lnTo>
                      <a:pt x="132" y="187"/>
                    </a:lnTo>
                    <a:cubicBezTo>
                      <a:pt x="132" y="81"/>
                      <a:pt x="101" y="0"/>
                      <a:pt x="63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4"/>
              <p:cNvSpPr/>
              <p:nvPr/>
            </p:nvSpPr>
            <p:spPr>
              <a:xfrm>
                <a:off x="5574620" y="510725"/>
                <a:ext cx="1014039" cy="510395"/>
              </a:xfrm>
              <a:custGeom>
                <a:avLst/>
                <a:gdLst/>
                <a:ahLst/>
                <a:cxnLst/>
                <a:rect l="l" t="t" r="r" b="b"/>
                <a:pathLst>
                  <a:path w="10730" h="5401" extrusionOk="0">
                    <a:moveTo>
                      <a:pt x="5368" y="1"/>
                    </a:moveTo>
                    <a:cubicBezTo>
                      <a:pt x="2407" y="1"/>
                      <a:pt x="0" y="2401"/>
                      <a:pt x="0" y="5363"/>
                    </a:cubicBezTo>
                    <a:cubicBezTo>
                      <a:pt x="0" y="5388"/>
                      <a:pt x="2683" y="5400"/>
                      <a:pt x="5365" y="5400"/>
                    </a:cubicBezTo>
                    <a:cubicBezTo>
                      <a:pt x="8047" y="5400"/>
                      <a:pt x="10729" y="5388"/>
                      <a:pt x="10729" y="5363"/>
                    </a:cubicBezTo>
                    <a:cubicBezTo>
                      <a:pt x="10729" y="2401"/>
                      <a:pt x="8329" y="1"/>
                      <a:pt x="536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" name="Google Shape;125;p4"/>
              <p:cNvSpPr/>
              <p:nvPr/>
            </p:nvSpPr>
            <p:spPr>
              <a:xfrm>
                <a:off x="5568666" y="504961"/>
                <a:ext cx="1025946" cy="522018"/>
              </a:xfrm>
              <a:custGeom>
                <a:avLst/>
                <a:gdLst/>
                <a:ahLst/>
                <a:cxnLst/>
                <a:rect l="l" t="t" r="r" b="b"/>
                <a:pathLst>
                  <a:path w="10856" h="5524" extrusionOk="0">
                    <a:moveTo>
                      <a:pt x="5431" y="124"/>
                    </a:moveTo>
                    <a:cubicBezTo>
                      <a:pt x="8337" y="124"/>
                      <a:pt x="10706" y="2475"/>
                      <a:pt x="10731" y="5368"/>
                    </a:cubicBezTo>
                    <a:cubicBezTo>
                      <a:pt x="10350" y="5386"/>
                      <a:pt x="7891" y="5396"/>
                      <a:pt x="5430" y="5396"/>
                    </a:cubicBezTo>
                    <a:cubicBezTo>
                      <a:pt x="2970" y="5396"/>
                      <a:pt x="509" y="5386"/>
                      <a:pt x="125" y="5368"/>
                    </a:cubicBezTo>
                    <a:cubicBezTo>
                      <a:pt x="156" y="2475"/>
                      <a:pt x="2525" y="124"/>
                      <a:pt x="5431" y="124"/>
                    </a:cubicBezTo>
                    <a:close/>
                    <a:moveTo>
                      <a:pt x="5431" y="0"/>
                    </a:moveTo>
                    <a:cubicBezTo>
                      <a:pt x="2438" y="0"/>
                      <a:pt x="1" y="2432"/>
                      <a:pt x="1" y="5424"/>
                    </a:cubicBezTo>
                    <a:cubicBezTo>
                      <a:pt x="1" y="5505"/>
                      <a:pt x="1" y="5505"/>
                      <a:pt x="1771" y="5511"/>
                    </a:cubicBezTo>
                    <a:cubicBezTo>
                      <a:pt x="2763" y="5517"/>
                      <a:pt x="4090" y="5523"/>
                      <a:pt x="5506" y="5523"/>
                    </a:cubicBezTo>
                    <a:cubicBezTo>
                      <a:pt x="6902" y="5523"/>
                      <a:pt x="8193" y="5517"/>
                      <a:pt x="9146" y="5511"/>
                    </a:cubicBezTo>
                    <a:cubicBezTo>
                      <a:pt x="10855" y="5505"/>
                      <a:pt x="10855" y="5505"/>
                      <a:pt x="10855" y="5424"/>
                    </a:cubicBezTo>
                    <a:cubicBezTo>
                      <a:pt x="10855" y="2432"/>
                      <a:pt x="8424" y="0"/>
                      <a:pt x="5431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" name="Google Shape;126;p4"/>
              <p:cNvSpPr/>
              <p:nvPr/>
            </p:nvSpPr>
            <p:spPr>
              <a:xfrm>
                <a:off x="5568666" y="504205"/>
                <a:ext cx="1026513" cy="522774"/>
              </a:xfrm>
              <a:custGeom>
                <a:avLst/>
                <a:gdLst/>
                <a:ahLst/>
                <a:cxnLst/>
                <a:rect l="l" t="t" r="r" b="b"/>
                <a:pathLst>
                  <a:path w="10862" h="5532" extrusionOk="0">
                    <a:moveTo>
                      <a:pt x="5431" y="132"/>
                    </a:moveTo>
                    <a:cubicBezTo>
                      <a:pt x="8331" y="132"/>
                      <a:pt x="10700" y="2483"/>
                      <a:pt x="10731" y="5376"/>
                    </a:cubicBezTo>
                    <a:cubicBezTo>
                      <a:pt x="10341" y="5394"/>
                      <a:pt x="7888" y="5404"/>
                      <a:pt x="5433" y="5404"/>
                    </a:cubicBezTo>
                    <a:cubicBezTo>
                      <a:pt x="2979" y="5404"/>
                      <a:pt x="524" y="5394"/>
                      <a:pt x="131" y="5376"/>
                    </a:cubicBezTo>
                    <a:cubicBezTo>
                      <a:pt x="162" y="2483"/>
                      <a:pt x="2525" y="132"/>
                      <a:pt x="5431" y="132"/>
                    </a:cubicBezTo>
                    <a:close/>
                    <a:moveTo>
                      <a:pt x="5431" y="1"/>
                    </a:moveTo>
                    <a:cubicBezTo>
                      <a:pt x="2438" y="1"/>
                      <a:pt x="1" y="2440"/>
                      <a:pt x="1" y="5432"/>
                    </a:cubicBezTo>
                    <a:cubicBezTo>
                      <a:pt x="1" y="5513"/>
                      <a:pt x="1" y="5513"/>
                      <a:pt x="1771" y="5525"/>
                    </a:cubicBezTo>
                    <a:cubicBezTo>
                      <a:pt x="2787" y="5531"/>
                      <a:pt x="4147" y="5531"/>
                      <a:pt x="5506" y="5531"/>
                    </a:cubicBezTo>
                    <a:cubicBezTo>
                      <a:pt x="6834" y="5531"/>
                      <a:pt x="8156" y="5531"/>
                      <a:pt x="9146" y="5525"/>
                    </a:cubicBezTo>
                    <a:cubicBezTo>
                      <a:pt x="10861" y="5513"/>
                      <a:pt x="10861" y="5513"/>
                      <a:pt x="10861" y="5432"/>
                    </a:cubicBezTo>
                    <a:cubicBezTo>
                      <a:pt x="10861" y="2440"/>
                      <a:pt x="8424" y="1"/>
                      <a:pt x="543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7" name="Google Shape;127;p4"/>
            <p:cNvGrpSpPr/>
            <p:nvPr/>
          </p:nvGrpSpPr>
          <p:grpSpPr>
            <a:xfrm>
              <a:off x="172842" y="621344"/>
              <a:ext cx="150716" cy="572679"/>
              <a:chOff x="5981800" y="2578825"/>
              <a:chExt cx="112500" cy="427500"/>
            </a:xfrm>
          </p:grpSpPr>
          <p:sp>
            <p:nvSpPr>
              <p:cNvPr id="128" name="Google Shape;128;p4"/>
              <p:cNvSpPr/>
              <p:nvPr/>
            </p:nvSpPr>
            <p:spPr>
              <a:xfrm>
                <a:off x="5983825" y="2581100"/>
                <a:ext cx="108225" cy="423025"/>
              </a:xfrm>
              <a:custGeom>
                <a:avLst/>
                <a:gdLst/>
                <a:ahLst/>
                <a:cxnLst/>
                <a:rect l="l" t="t" r="r" b="b"/>
                <a:pathLst>
                  <a:path w="4329" h="16921" extrusionOk="0">
                    <a:moveTo>
                      <a:pt x="1" y="0"/>
                    </a:moveTo>
                    <a:lnTo>
                      <a:pt x="1" y="16920"/>
                    </a:lnTo>
                    <a:lnTo>
                      <a:pt x="4328" y="16920"/>
                    </a:lnTo>
                    <a:lnTo>
                      <a:pt x="432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" name="Google Shape;129;p4"/>
              <p:cNvSpPr/>
              <p:nvPr/>
            </p:nvSpPr>
            <p:spPr>
              <a:xfrm>
                <a:off x="5981800" y="2578825"/>
                <a:ext cx="112500" cy="427500"/>
              </a:xfrm>
              <a:custGeom>
                <a:avLst/>
                <a:gdLst/>
                <a:ahLst/>
                <a:cxnLst/>
                <a:rect l="l" t="t" r="r" b="b"/>
                <a:pathLst>
                  <a:path w="4500" h="17100" extrusionOk="0">
                    <a:moveTo>
                      <a:pt x="4331" y="180"/>
                    </a:moveTo>
                    <a:lnTo>
                      <a:pt x="4331" y="16930"/>
                    </a:lnTo>
                    <a:lnTo>
                      <a:pt x="170" y="16930"/>
                    </a:lnTo>
                    <a:lnTo>
                      <a:pt x="170" y="180"/>
                    </a:lnTo>
                    <a:close/>
                    <a:moveTo>
                      <a:pt x="1" y="1"/>
                    </a:moveTo>
                    <a:lnTo>
                      <a:pt x="1" y="17099"/>
                    </a:lnTo>
                    <a:lnTo>
                      <a:pt x="4500" y="17099"/>
                    </a:lnTo>
                    <a:lnTo>
                      <a:pt x="4500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" name="Google Shape;130;p4"/>
              <p:cNvSpPr/>
              <p:nvPr/>
            </p:nvSpPr>
            <p:spPr>
              <a:xfrm>
                <a:off x="6005625" y="2946950"/>
                <a:ext cx="64625" cy="3530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1412" extrusionOk="0">
                    <a:moveTo>
                      <a:pt x="1" y="1"/>
                    </a:moveTo>
                    <a:lnTo>
                      <a:pt x="1" y="1412"/>
                    </a:lnTo>
                    <a:lnTo>
                      <a:pt x="2584" y="1412"/>
                    </a:lnTo>
                    <a:lnTo>
                      <a:pt x="2584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" name="Google Shape;131;p4"/>
              <p:cNvSpPr/>
              <p:nvPr/>
            </p:nvSpPr>
            <p:spPr>
              <a:xfrm>
                <a:off x="6005625" y="2602900"/>
                <a:ext cx="64625" cy="157425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6297" extrusionOk="0">
                    <a:moveTo>
                      <a:pt x="1" y="1"/>
                    </a:moveTo>
                    <a:lnTo>
                      <a:pt x="1" y="6297"/>
                    </a:lnTo>
                    <a:lnTo>
                      <a:pt x="2584" y="6297"/>
                    </a:lnTo>
                    <a:lnTo>
                      <a:pt x="2584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" name="Google Shape;132;p4"/>
              <p:cNvSpPr/>
              <p:nvPr/>
            </p:nvSpPr>
            <p:spPr>
              <a:xfrm>
                <a:off x="6008375" y="2852650"/>
                <a:ext cx="59125" cy="59125"/>
              </a:xfrm>
              <a:custGeom>
                <a:avLst/>
                <a:gdLst/>
                <a:ahLst/>
                <a:cxnLst/>
                <a:rect l="l" t="t" r="r" b="b"/>
                <a:pathLst>
                  <a:path w="2365" h="2365" extrusionOk="0">
                    <a:moveTo>
                      <a:pt x="1183" y="0"/>
                    </a:moveTo>
                    <a:cubicBezTo>
                      <a:pt x="537" y="0"/>
                      <a:pt x="1" y="527"/>
                      <a:pt x="1" y="1182"/>
                    </a:cubicBezTo>
                    <a:cubicBezTo>
                      <a:pt x="1" y="1828"/>
                      <a:pt x="537" y="2364"/>
                      <a:pt x="1183" y="2364"/>
                    </a:cubicBezTo>
                    <a:cubicBezTo>
                      <a:pt x="1838" y="2364"/>
                      <a:pt x="2365" y="1828"/>
                      <a:pt x="2365" y="1182"/>
                    </a:cubicBezTo>
                    <a:cubicBezTo>
                      <a:pt x="2365" y="527"/>
                      <a:pt x="1838" y="0"/>
                      <a:pt x="118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7"/>
          <p:cNvSpPr txBox="1">
            <a:spLocks noGrp="1"/>
          </p:cNvSpPr>
          <p:nvPr>
            <p:ph type="subTitle" idx="1"/>
          </p:nvPr>
        </p:nvSpPr>
        <p:spPr>
          <a:xfrm>
            <a:off x="1793500" y="1107525"/>
            <a:ext cx="6637200" cy="93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●"/>
              <a:defRPr sz="1400">
                <a:latin typeface="DM Sans"/>
                <a:ea typeface="DM Sans"/>
                <a:cs typeface="DM Sans"/>
                <a:sym typeface="DM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Open Sans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Open Sans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700"/>
              <a:buFont typeface="Open Sans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700"/>
              <a:buFont typeface="Open Sans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600"/>
              <a:buFont typeface="Open Sans"/>
              <a:buChar char="■"/>
              <a:defRPr/>
            </a:lvl9pPr>
          </a:lstStyle>
          <a:p>
            <a:endParaRPr/>
          </a:p>
        </p:txBody>
      </p:sp>
      <p:sp>
        <p:nvSpPr>
          <p:cNvPr id="272" name="Google Shape;272;p7"/>
          <p:cNvSpPr txBox="1">
            <a:spLocks noGrp="1"/>
          </p:cNvSpPr>
          <p:nvPr>
            <p:ph type="title"/>
          </p:nvPr>
        </p:nvSpPr>
        <p:spPr>
          <a:xfrm>
            <a:off x="1793500" y="445025"/>
            <a:ext cx="6637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b="0"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73" name="Google Shape;273;p7"/>
          <p:cNvSpPr/>
          <p:nvPr/>
        </p:nvSpPr>
        <p:spPr>
          <a:xfrm rot="8100332">
            <a:off x="-1246439" y="-1649497"/>
            <a:ext cx="2194930" cy="4065298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4" name="Google Shape;274;p7"/>
          <p:cNvGrpSpPr/>
          <p:nvPr/>
        </p:nvGrpSpPr>
        <p:grpSpPr>
          <a:xfrm>
            <a:off x="8934517" y="3450675"/>
            <a:ext cx="213299" cy="2210400"/>
            <a:chOff x="8934517" y="2599900"/>
            <a:chExt cx="213299" cy="2210400"/>
          </a:xfrm>
        </p:grpSpPr>
        <p:sp>
          <p:nvSpPr>
            <p:cNvPr id="275" name="Google Shape;275;p7"/>
            <p:cNvSpPr/>
            <p:nvPr/>
          </p:nvSpPr>
          <p:spPr>
            <a:xfrm>
              <a:off x="8936025" y="2599900"/>
              <a:ext cx="210300" cy="22104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76" name="Google Shape;276;p7"/>
            <p:cNvGrpSpPr/>
            <p:nvPr/>
          </p:nvGrpSpPr>
          <p:grpSpPr>
            <a:xfrm>
              <a:off x="8934517" y="2687445"/>
              <a:ext cx="213299" cy="2029162"/>
              <a:chOff x="8930007" y="3999295"/>
              <a:chExt cx="213299" cy="2029162"/>
            </a:xfrm>
          </p:grpSpPr>
          <p:sp>
            <p:nvSpPr>
              <p:cNvPr id="277" name="Google Shape;277;p7"/>
              <p:cNvSpPr/>
              <p:nvPr/>
            </p:nvSpPr>
            <p:spPr>
              <a:xfrm rot="-5400000">
                <a:off x="8928305" y="5813457"/>
                <a:ext cx="216702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7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" name="Google Shape;278;p7"/>
              <p:cNvSpPr/>
              <p:nvPr/>
            </p:nvSpPr>
            <p:spPr>
              <a:xfrm rot="-5400000">
                <a:off x="8928329" y="5586357"/>
                <a:ext cx="216654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90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" name="Google Shape;279;p7"/>
              <p:cNvSpPr/>
              <p:nvPr/>
            </p:nvSpPr>
            <p:spPr>
              <a:xfrm rot="-5400000">
                <a:off x="8928594" y="5359546"/>
                <a:ext cx="216123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7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" name="Google Shape;280;p7"/>
              <p:cNvSpPr/>
              <p:nvPr/>
            </p:nvSpPr>
            <p:spPr>
              <a:xfrm rot="-5400000">
                <a:off x="8928377" y="5135534"/>
                <a:ext cx="216557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87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" name="Google Shape;281;p7"/>
              <p:cNvSpPr/>
              <p:nvPr/>
            </p:nvSpPr>
            <p:spPr>
              <a:xfrm rot="-5400000">
                <a:off x="8928377" y="4908458"/>
                <a:ext cx="216557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282;p7"/>
              <p:cNvSpPr/>
              <p:nvPr/>
            </p:nvSpPr>
            <p:spPr>
              <a:xfrm rot="-5400000">
                <a:off x="8928619" y="5362417"/>
                <a:ext cx="216075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283;p7"/>
              <p:cNvSpPr/>
              <p:nvPr/>
            </p:nvSpPr>
            <p:spPr>
              <a:xfrm rot="-5400000">
                <a:off x="8928619" y="4681574"/>
                <a:ext cx="216075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" name="Google Shape;284;p7"/>
              <p:cNvSpPr/>
              <p:nvPr/>
            </p:nvSpPr>
            <p:spPr>
              <a:xfrm rot="-5400000">
                <a:off x="8928377" y="4454691"/>
                <a:ext cx="216557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285;p7"/>
              <p:cNvSpPr/>
              <p:nvPr/>
            </p:nvSpPr>
            <p:spPr>
              <a:xfrm rot="-5400000">
                <a:off x="8928353" y="4227591"/>
                <a:ext cx="216605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5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" name="Google Shape;286;p7"/>
              <p:cNvSpPr/>
              <p:nvPr/>
            </p:nvSpPr>
            <p:spPr>
              <a:xfrm rot="-5400000">
                <a:off x="8928353" y="4000949"/>
                <a:ext cx="216605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34" y="1"/>
                    </a:moveTo>
                    <a:lnTo>
                      <a:pt x="1" y="2432"/>
                    </a:lnTo>
                    <a:lnTo>
                      <a:pt x="206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87" name="Google Shape;287;p7"/>
          <p:cNvSpPr/>
          <p:nvPr/>
        </p:nvSpPr>
        <p:spPr>
          <a:xfrm flipH="1">
            <a:off x="-1367425" y="1547225"/>
            <a:ext cx="2345811" cy="94100"/>
          </a:xfrm>
          <a:custGeom>
            <a:avLst/>
            <a:gdLst/>
            <a:ahLst/>
            <a:cxnLst/>
            <a:rect l="l" t="t" r="r" b="b"/>
            <a:pathLst>
              <a:path w="76498" h="1214" extrusionOk="0">
                <a:moveTo>
                  <a:pt x="1" y="0"/>
                </a:moveTo>
                <a:lnTo>
                  <a:pt x="1" y="1213"/>
                </a:lnTo>
                <a:lnTo>
                  <a:pt x="76498" y="1213"/>
                </a:lnTo>
                <a:lnTo>
                  <a:pt x="76498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8" name="Google Shape;288;p7"/>
          <p:cNvGrpSpPr/>
          <p:nvPr/>
        </p:nvGrpSpPr>
        <p:grpSpPr>
          <a:xfrm>
            <a:off x="-405966" y="-1041365"/>
            <a:ext cx="1320951" cy="2588595"/>
            <a:chOff x="-405966" y="-1041365"/>
            <a:chExt cx="1320951" cy="2588595"/>
          </a:xfrm>
        </p:grpSpPr>
        <p:grpSp>
          <p:nvGrpSpPr>
            <p:cNvPr id="289" name="Google Shape;289;p7"/>
            <p:cNvGrpSpPr/>
            <p:nvPr/>
          </p:nvGrpSpPr>
          <p:grpSpPr>
            <a:xfrm flipH="1">
              <a:off x="-405966" y="813650"/>
              <a:ext cx="611462" cy="116900"/>
              <a:chOff x="-246261" y="1126900"/>
              <a:chExt cx="985911" cy="116900"/>
            </a:xfrm>
          </p:grpSpPr>
          <p:cxnSp>
            <p:nvCxnSpPr>
              <p:cNvPr id="290" name="Google Shape;290;p7"/>
              <p:cNvCxnSpPr/>
              <p:nvPr/>
            </p:nvCxnSpPr>
            <p:spPr>
              <a:xfrm rot="10800000">
                <a:off x="-188850" y="1126900"/>
                <a:ext cx="9285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1" name="Google Shape;291;p7"/>
              <p:cNvCxnSpPr/>
              <p:nvPr/>
            </p:nvCxnSpPr>
            <p:spPr>
              <a:xfrm rot="10800000">
                <a:off x="-246261" y="1243800"/>
                <a:ext cx="567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92" name="Google Shape;292;p7"/>
            <p:cNvGrpSpPr/>
            <p:nvPr/>
          </p:nvGrpSpPr>
          <p:grpSpPr>
            <a:xfrm>
              <a:off x="511463" y="-1041365"/>
              <a:ext cx="403522" cy="1662705"/>
              <a:chOff x="5568666" y="-3050224"/>
              <a:chExt cx="1026513" cy="4229725"/>
            </a:xfrm>
          </p:grpSpPr>
          <p:sp>
            <p:nvSpPr>
              <p:cNvPr id="293" name="Google Shape;293;p7"/>
              <p:cNvSpPr/>
              <p:nvPr/>
            </p:nvSpPr>
            <p:spPr>
              <a:xfrm>
                <a:off x="5911057" y="446560"/>
                <a:ext cx="341730" cy="162068"/>
              </a:xfrm>
              <a:custGeom>
                <a:avLst/>
                <a:gdLst/>
                <a:ahLst/>
                <a:cxnLst/>
                <a:rect l="l" t="t" r="r" b="b"/>
                <a:pathLst>
                  <a:path w="3616" h="1715" extrusionOk="0">
                    <a:moveTo>
                      <a:pt x="855" y="0"/>
                    </a:moveTo>
                    <a:cubicBezTo>
                      <a:pt x="380" y="0"/>
                      <a:pt x="0" y="380"/>
                      <a:pt x="0" y="861"/>
                    </a:cubicBezTo>
                    <a:cubicBezTo>
                      <a:pt x="0" y="1335"/>
                      <a:pt x="380" y="1715"/>
                      <a:pt x="855" y="1715"/>
                    </a:cubicBezTo>
                    <a:lnTo>
                      <a:pt x="2755" y="1715"/>
                    </a:lnTo>
                    <a:cubicBezTo>
                      <a:pt x="3229" y="1715"/>
                      <a:pt x="3615" y="1335"/>
                      <a:pt x="3615" y="861"/>
                    </a:cubicBezTo>
                    <a:cubicBezTo>
                      <a:pt x="3615" y="380"/>
                      <a:pt x="3229" y="0"/>
                      <a:pt x="275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" name="Google Shape;294;p7"/>
              <p:cNvSpPr/>
              <p:nvPr/>
            </p:nvSpPr>
            <p:spPr>
              <a:xfrm>
                <a:off x="5905104" y="440606"/>
                <a:ext cx="353638" cy="173975"/>
              </a:xfrm>
              <a:custGeom>
                <a:avLst/>
                <a:gdLst/>
                <a:ahLst/>
                <a:cxnLst/>
                <a:rect l="l" t="t" r="r" b="b"/>
                <a:pathLst>
                  <a:path w="3742" h="1841" extrusionOk="0">
                    <a:moveTo>
                      <a:pt x="2818" y="126"/>
                    </a:moveTo>
                    <a:cubicBezTo>
                      <a:pt x="3261" y="126"/>
                      <a:pt x="3617" y="481"/>
                      <a:pt x="3617" y="924"/>
                    </a:cubicBezTo>
                    <a:cubicBezTo>
                      <a:pt x="3617" y="1361"/>
                      <a:pt x="3261" y="1715"/>
                      <a:pt x="2818" y="1715"/>
                    </a:cubicBezTo>
                    <a:lnTo>
                      <a:pt x="918" y="1715"/>
                    </a:lnTo>
                    <a:cubicBezTo>
                      <a:pt x="481" y="1715"/>
                      <a:pt x="119" y="1361"/>
                      <a:pt x="119" y="924"/>
                    </a:cubicBezTo>
                    <a:cubicBezTo>
                      <a:pt x="119" y="481"/>
                      <a:pt x="481" y="126"/>
                      <a:pt x="918" y="126"/>
                    </a:cubicBezTo>
                    <a:close/>
                    <a:moveTo>
                      <a:pt x="918" y="0"/>
                    </a:moveTo>
                    <a:cubicBezTo>
                      <a:pt x="412" y="0"/>
                      <a:pt x="0" y="412"/>
                      <a:pt x="0" y="924"/>
                    </a:cubicBezTo>
                    <a:cubicBezTo>
                      <a:pt x="0" y="1429"/>
                      <a:pt x="412" y="1841"/>
                      <a:pt x="918" y="1841"/>
                    </a:cubicBezTo>
                    <a:lnTo>
                      <a:pt x="2818" y="1841"/>
                    </a:lnTo>
                    <a:cubicBezTo>
                      <a:pt x="3330" y="1841"/>
                      <a:pt x="3741" y="1429"/>
                      <a:pt x="3741" y="924"/>
                    </a:cubicBezTo>
                    <a:cubicBezTo>
                      <a:pt x="3741" y="412"/>
                      <a:pt x="3330" y="0"/>
                      <a:pt x="2818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" name="Google Shape;295;p7"/>
              <p:cNvSpPr/>
              <p:nvPr/>
            </p:nvSpPr>
            <p:spPr>
              <a:xfrm>
                <a:off x="5904537" y="440039"/>
                <a:ext cx="354205" cy="175109"/>
              </a:xfrm>
              <a:custGeom>
                <a:avLst/>
                <a:gdLst/>
                <a:ahLst/>
                <a:cxnLst/>
                <a:rect l="l" t="t" r="r" b="b"/>
                <a:pathLst>
                  <a:path w="3748" h="1853" extrusionOk="0">
                    <a:moveTo>
                      <a:pt x="2824" y="132"/>
                    </a:moveTo>
                    <a:cubicBezTo>
                      <a:pt x="3267" y="132"/>
                      <a:pt x="3623" y="487"/>
                      <a:pt x="3623" y="930"/>
                    </a:cubicBezTo>
                    <a:cubicBezTo>
                      <a:pt x="3623" y="1367"/>
                      <a:pt x="3267" y="1721"/>
                      <a:pt x="2824" y="1721"/>
                    </a:cubicBezTo>
                    <a:lnTo>
                      <a:pt x="924" y="1721"/>
                    </a:lnTo>
                    <a:cubicBezTo>
                      <a:pt x="487" y="1721"/>
                      <a:pt x="131" y="1367"/>
                      <a:pt x="131" y="930"/>
                    </a:cubicBezTo>
                    <a:cubicBezTo>
                      <a:pt x="131" y="487"/>
                      <a:pt x="487" y="132"/>
                      <a:pt x="924" y="132"/>
                    </a:cubicBezTo>
                    <a:close/>
                    <a:moveTo>
                      <a:pt x="924" y="0"/>
                    </a:moveTo>
                    <a:cubicBezTo>
                      <a:pt x="418" y="0"/>
                      <a:pt x="0" y="418"/>
                      <a:pt x="0" y="930"/>
                    </a:cubicBezTo>
                    <a:cubicBezTo>
                      <a:pt x="0" y="1435"/>
                      <a:pt x="418" y="1853"/>
                      <a:pt x="924" y="1853"/>
                    </a:cubicBezTo>
                    <a:lnTo>
                      <a:pt x="2824" y="1853"/>
                    </a:lnTo>
                    <a:cubicBezTo>
                      <a:pt x="3336" y="1853"/>
                      <a:pt x="3747" y="1435"/>
                      <a:pt x="3747" y="930"/>
                    </a:cubicBezTo>
                    <a:cubicBezTo>
                      <a:pt x="3747" y="418"/>
                      <a:pt x="3336" y="0"/>
                      <a:pt x="2824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" name="Google Shape;296;p7"/>
              <p:cNvSpPr/>
              <p:nvPr/>
            </p:nvSpPr>
            <p:spPr>
              <a:xfrm>
                <a:off x="5912759" y="835994"/>
                <a:ext cx="337761" cy="337743"/>
              </a:xfrm>
              <a:custGeom>
                <a:avLst/>
                <a:gdLst/>
                <a:ahLst/>
                <a:cxnLst/>
                <a:rect l="l" t="t" r="r" b="b"/>
                <a:pathLst>
                  <a:path w="3574" h="3574" extrusionOk="0">
                    <a:moveTo>
                      <a:pt x="1790" y="0"/>
                    </a:moveTo>
                    <a:cubicBezTo>
                      <a:pt x="799" y="0"/>
                      <a:pt x="0" y="799"/>
                      <a:pt x="0" y="1784"/>
                    </a:cubicBezTo>
                    <a:cubicBezTo>
                      <a:pt x="0" y="2768"/>
                      <a:pt x="799" y="3573"/>
                      <a:pt x="1790" y="3573"/>
                    </a:cubicBezTo>
                    <a:cubicBezTo>
                      <a:pt x="2774" y="3573"/>
                      <a:pt x="3574" y="2768"/>
                      <a:pt x="3574" y="1784"/>
                    </a:cubicBezTo>
                    <a:cubicBezTo>
                      <a:pt x="3574" y="799"/>
                      <a:pt x="2774" y="0"/>
                      <a:pt x="179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" name="Google Shape;297;p7"/>
              <p:cNvSpPr/>
              <p:nvPr/>
            </p:nvSpPr>
            <p:spPr>
              <a:xfrm>
                <a:off x="5906899" y="829474"/>
                <a:ext cx="350141" cy="350028"/>
              </a:xfrm>
              <a:custGeom>
                <a:avLst/>
                <a:gdLst/>
                <a:ahLst/>
                <a:cxnLst/>
                <a:rect l="l" t="t" r="r" b="b"/>
                <a:pathLst>
                  <a:path w="3705" h="3704" extrusionOk="0">
                    <a:moveTo>
                      <a:pt x="1852" y="132"/>
                    </a:moveTo>
                    <a:cubicBezTo>
                      <a:pt x="2799" y="132"/>
                      <a:pt x="3573" y="906"/>
                      <a:pt x="3573" y="1853"/>
                    </a:cubicBezTo>
                    <a:cubicBezTo>
                      <a:pt x="3573" y="2806"/>
                      <a:pt x="2799" y="3574"/>
                      <a:pt x="1852" y="3574"/>
                    </a:cubicBezTo>
                    <a:cubicBezTo>
                      <a:pt x="899" y="3574"/>
                      <a:pt x="131" y="2806"/>
                      <a:pt x="131" y="1853"/>
                    </a:cubicBezTo>
                    <a:cubicBezTo>
                      <a:pt x="131" y="906"/>
                      <a:pt x="899" y="132"/>
                      <a:pt x="1852" y="132"/>
                    </a:cubicBezTo>
                    <a:close/>
                    <a:moveTo>
                      <a:pt x="1852" y="0"/>
                    </a:moveTo>
                    <a:cubicBezTo>
                      <a:pt x="830" y="0"/>
                      <a:pt x="1" y="831"/>
                      <a:pt x="1" y="1853"/>
                    </a:cubicBezTo>
                    <a:cubicBezTo>
                      <a:pt x="1" y="2875"/>
                      <a:pt x="830" y="3704"/>
                      <a:pt x="1852" y="3704"/>
                    </a:cubicBezTo>
                    <a:cubicBezTo>
                      <a:pt x="2874" y="3704"/>
                      <a:pt x="3704" y="2875"/>
                      <a:pt x="3704" y="1853"/>
                    </a:cubicBezTo>
                    <a:cubicBezTo>
                      <a:pt x="3704" y="831"/>
                      <a:pt x="2874" y="0"/>
                      <a:pt x="1852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" name="Google Shape;298;p7"/>
              <p:cNvSpPr/>
              <p:nvPr/>
            </p:nvSpPr>
            <p:spPr>
              <a:xfrm>
                <a:off x="6091940" y="-3032552"/>
                <a:ext cx="95" cy="3467394"/>
              </a:xfrm>
              <a:custGeom>
                <a:avLst/>
                <a:gdLst/>
                <a:ahLst/>
                <a:cxnLst/>
                <a:rect l="l" t="t" r="r" b="b"/>
                <a:pathLst>
                  <a:path w="1" h="36692" extrusionOk="0">
                    <a:moveTo>
                      <a:pt x="0" y="36692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" name="Google Shape;299;p7"/>
              <p:cNvSpPr/>
              <p:nvPr/>
            </p:nvSpPr>
            <p:spPr>
              <a:xfrm>
                <a:off x="6085986" y="-3050224"/>
                <a:ext cx="12475" cy="3502831"/>
              </a:xfrm>
              <a:custGeom>
                <a:avLst/>
                <a:gdLst/>
                <a:ahLst/>
                <a:cxnLst/>
                <a:rect l="l" t="t" r="r" b="b"/>
                <a:pathLst>
                  <a:path w="132" h="37067" extrusionOk="0">
                    <a:moveTo>
                      <a:pt x="63" y="0"/>
                    </a:moveTo>
                    <a:cubicBezTo>
                      <a:pt x="26" y="0"/>
                      <a:pt x="0" y="81"/>
                      <a:pt x="0" y="187"/>
                    </a:cubicBezTo>
                    <a:lnTo>
                      <a:pt x="0" y="36879"/>
                    </a:lnTo>
                    <a:cubicBezTo>
                      <a:pt x="0" y="36985"/>
                      <a:pt x="26" y="37066"/>
                      <a:pt x="63" y="37066"/>
                    </a:cubicBezTo>
                    <a:cubicBezTo>
                      <a:pt x="101" y="37066"/>
                      <a:pt x="132" y="36985"/>
                      <a:pt x="132" y="36879"/>
                    </a:cubicBezTo>
                    <a:lnTo>
                      <a:pt x="132" y="187"/>
                    </a:lnTo>
                    <a:cubicBezTo>
                      <a:pt x="132" y="81"/>
                      <a:pt x="101" y="0"/>
                      <a:pt x="63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" name="Google Shape;300;p7"/>
              <p:cNvSpPr/>
              <p:nvPr/>
            </p:nvSpPr>
            <p:spPr>
              <a:xfrm>
                <a:off x="5574620" y="510725"/>
                <a:ext cx="1014039" cy="510395"/>
              </a:xfrm>
              <a:custGeom>
                <a:avLst/>
                <a:gdLst/>
                <a:ahLst/>
                <a:cxnLst/>
                <a:rect l="l" t="t" r="r" b="b"/>
                <a:pathLst>
                  <a:path w="10730" h="5401" extrusionOk="0">
                    <a:moveTo>
                      <a:pt x="5368" y="1"/>
                    </a:moveTo>
                    <a:cubicBezTo>
                      <a:pt x="2407" y="1"/>
                      <a:pt x="0" y="2401"/>
                      <a:pt x="0" y="5363"/>
                    </a:cubicBezTo>
                    <a:cubicBezTo>
                      <a:pt x="0" y="5388"/>
                      <a:pt x="2683" y="5400"/>
                      <a:pt x="5365" y="5400"/>
                    </a:cubicBezTo>
                    <a:cubicBezTo>
                      <a:pt x="8047" y="5400"/>
                      <a:pt x="10729" y="5388"/>
                      <a:pt x="10729" y="5363"/>
                    </a:cubicBezTo>
                    <a:cubicBezTo>
                      <a:pt x="10729" y="2401"/>
                      <a:pt x="8329" y="1"/>
                      <a:pt x="536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" name="Google Shape;301;p7"/>
              <p:cNvSpPr/>
              <p:nvPr/>
            </p:nvSpPr>
            <p:spPr>
              <a:xfrm>
                <a:off x="5568666" y="504961"/>
                <a:ext cx="1025946" cy="522018"/>
              </a:xfrm>
              <a:custGeom>
                <a:avLst/>
                <a:gdLst/>
                <a:ahLst/>
                <a:cxnLst/>
                <a:rect l="l" t="t" r="r" b="b"/>
                <a:pathLst>
                  <a:path w="10856" h="5524" extrusionOk="0">
                    <a:moveTo>
                      <a:pt x="5431" y="124"/>
                    </a:moveTo>
                    <a:cubicBezTo>
                      <a:pt x="8337" y="124"/>
                      <a:pt x="10706" y="2475"/>
                      <a:pt x="10731" y="5368"/>
                    </a:cubicBezTo>
                    <a:cubicBezTo>
                      <a:pt x="10350" y="5386"/>
                      <a:pt x="7891" y="5396"/>
                      <a:pt x="5430" y="5396"/>
                    </a:cubicBezTo>
                    <a:cubicBezTo>
                      <a:pt x="2970" y="5396"/>
                      <a:pt x="509" y="5386"/>
                      <a:pt x="125" y="5368"/>
                    </a:cubicBezTo>
                    <a:cubicBezTo>
                      <a:pt x="156" y="2475"/>
                      <a:pt x="2525" y="124"/>
                      <a:pt x="5431" y="124"/>
                    </a:cubicBezTo>
                    <a:close/>
                    <a:moveTo>
                      <a:pt x="5431" y="0"/>
                    </a:moveTo>
                    <a:cubicBezTo>
                      <a:pt x="2438" y="0"/>
                      <a:pt x="1" y="2432"/>
                      <a:pt x="1" y="5424"/>
                    </a:cubicBezTo>
                    <a:cubicBezTo>
                      <a:pt x="1" y="5505"/>
                      <a:pt x="1" y="5505"/>
                      <a:pt x="1771" y="5511"/>
                    </a:cubicBezTo>
                    <a:cubicBezTo>
                      <a:pt x="2763" y="5517"/>
                      <a:pt x="4090" y="5523"/>
                      <a:pt x="5506" y="5523"/>
                    </a:cubicBezTo>
                    <a:cubicBezTo>
                      <a:pt x="6902" y="5523"/>
                      <a:pt x="8193" y="5517"/>
                      <a:pt x="9146" y="5511"/>
                    </a:cubicBezTo>
                    <a:cubicBezTo>
                      <a:pt x="10855" y="5505"/>
                      <a:pt x="10855" y="5505"/>
                      <a:pt x="10855" y="5424"/>
                    </a:cubicBezTo>
                    <a:cubicBezTo>
                      <a:pt x="10855" y="2432"/>
                      <a:pt x="8424" y="0"/>
                      <a:pt x="5431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" name="Google Shape;302;p7"/>
              <p:cNvSpPr/>
              <p:nvPr/>
            </p:nvSpPr>
            <p:spPr>
              <a:xfrm>
                <a:off x="5568666" y="504205"/>
                <a:ext cx="1026513" cy="522774"/>
              </a:xfrm>
              <a:custGeom>
                <a:avLst/>
                <a:gdLst/>
                <a:ahLst/>
                <a:cxnLst/>
                <a:rect l="l" t="t" r="r" b="b"/>
                <a:pathLst>
                  <a:path w="10862" h="5532" extrusionOk="0">
                    <a:moveTo>
                      <a:pt x="5431" y="132"/>
                    </a:moveTo>
                    <a:cubicBezTo>
                      <a:pt x="8331" y="132"/>
                      <a:pt x="10700" y="2483"/>
                      <a:pt x="10731" y="5376"/>
                    </a:cubicBezTo>
                    <a:cubicBezTo>
                      <a:pt x="10341" y="5394"/>
                      <a:pt x="7888" y="5404"/>
                      <a:pt x="5433" y="5404"/>
                    </a:cubicBezTo>
                    <a:cubicBezTo>
                      <a:pt x="2979" y="5404"/>
                      <a:pt x="524" y="5394"/>
                      <a:pt x="131" y="5376"/>
                    </a:cubicBezTo>
                    <a:cubicBezTo>
                      <a:pt x="162" y="2483"/>
                      <a:pt x="2525" y="132"/>
                      <a:pt x="5431" y="132"/>
                    </a:cubicBezTo>
                    <a:close/>
                    <a:moveTo>
                      <a:pt x="5431" y="1"/>
                    </a:moveTo>
                    <a:cubicBezTo>
                      <a:pt x="2438" y="1"/>
                      <a:pt x="1" y="2440"/>
                      <a:pt x="1" y="5432"/>
                    </a:cubicBezTo>
                    <a:cubicBezTo>
                      <a:pt x="1" y="5513"/>
                      <a:pt x="1" y="5513"/>
                      <a:pt x="1771" y="5525"/>
                    </a:cubicBezTo>
                    <a:cubicBezTo>
                      <a:pt x="2787" y="5531"/>
                      <a:pt x="4147" y="5531"/>
                      <a:pt x="5506" y="5531"/>
                    </a:cubicBezTo>
                    <a:cubicBezTo>
                      <a:pt x="6834" y="5531"/>
                      <a:pt x="8156" y="5531"/>
                      <a:pt x="9146" y="5525"/>
                    </a:cubicBezTo>
                    <a:cubicBezTo>
                      <a:pt x="10861" y="5513"/>
                      <a:pt x="10861" y="5513"/>
                      <a:pt x="10861" y="5432"/>
                    </a:cubicBezTo>
                    <a:cubicBezTo>
                      <a:pt x="10861" y="2440"/>
                      <a:pt x="8424" y="1"/>
                      <a:pt x="543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03" name="Google Shape;303;p7"/>
            <p:cNvGrpSpPr/>
            <p:nvPr/>
          </p:nvGrpSpPr>
          <p:grpSpPr>
            <a:xfrm>
              <a:off x="293842" y="974544"/>
              <a:ext cx="150716" cy="572679"/>
              <a:chOff x="5981800" y="2578825"/>
              <a:chExt cx="112500" cy="427500"/>
            </a:xfrm>
          </p:grpSpPr>
          <p:sp>
            <p:nvSpPr>
              <p:cNvPr id="304" name="Google Shape;304;p7"/>
              <p:cNvSpPr/>
              <p:nvPr/>
            </p:nvSpPr>
            <p:spPr>
              <a:xfrm>
                <a:off x="5983825" y="2581100"/>
                <a:ext cx="108225" cy="423025"/>
              </a:xfrm>
              <a:custGeom>
                <a:avLst/>
                <a:gdLst/>
                <a:ahLst/>
                <a:cxnLst/>
                <a:rect l="l" t="t" r="r" b="b"/>
                <a:pathLst>
                  <a:path w="4329" h="16921" extrusionOk="0">
                    <a:moveTo>
                      <a:pt x="1" y="0"/>
                    </a:moveTo>
                    <a:lnTo>
                      <a:pt x="1" y="16920"/>
                    </a:lnTo>
                    <a:lnTo>
                      <a:pt x="4328" y="16920"/>
                    </a:lnTo>
                    <a:lnTo>
                      <a:pt x="432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" name="Google Shape;305;p7"/>
              <p:cNvSpPr/>
              <p:nvPr/>
            </p:nvSpPr>
            <p:spPr>
              <a:xfrm>
                <a:off x="5981800" y="2578825"/>
                <a:ext cx="112500" cy="427500"/>
              </a:xfrm>
              <a:custGeom>
                <a:avLst/>
                <a:gdLst/>
                <a:ahLst/>
                <a:cxnLst/>
                <a:rect l="l" t="t" r="r" b="b"/>
                <a:pathLst>
                  <a:path w="4500" h="17100" extrusionOk="0">
                    <a:moveTo>
                      <a:pt x="4331" y="180"/>
                    </a:moveTo>
                    <a:lnTo>
                      <a:pt x="4331" y="16930"/>
                    </a:lnTo>
                    <a:lnTo>
                      <a:pt x="170" y="16930"/>
                    </a:lnTo>
                    <a:lnTo>
                      <a:pt x="170" y="180"/>
                    </a:lnTo>
                    <a:close/>
                    <a:moveTo>
                      <a:pt x="1" y="1"/>
                    </a:moveTo>
                    <a:lnTo>
                      <a:pt x="1" y="17099"/>
                    </a:lnTo>
                    <a:lnTo>
                      <a:pt x="4500" y="17099"/>
                    </a:lnTo>
                    <a:lnTo>
                      <a:pt x="4500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" name="Google Shape;306;p7"/>
              <p:cNvSpPr/>
              <p:nvPr/>
            </p:nvSpPr>
            <p:spPr>
              <a:xfrm>
                <a:off x="6005625" y="2946950"/>
                <a:ext cx="64625" cy="3530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1412" extrusionOk="0">
                    <a:moveTo>
                      <a:pt x="1" y="1"/>
                    </a:moveTo>
                    <a:lnTo>
                      <a:pt x="1" y="1412"/>
                    </a:lnTo>
                    <a:lnTo>
                      <a:pt x="2584" y="1412"/>
                    </a:lnTo>
                    <a:lnTo>
                      <a:pt x="2584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" name="Google Shape;307;p7"/>
              <p:cNvSpPr/>
              <p:nvPr/>
            </p:nvSpPr>
            <p:spPr>
              <a:xfrm>
                <a:off x="6005625" y="2602900"/>
                <a:ext cx="64625" cy="157425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6297" extrusionOk="0">
                    <a:moveTo>
                      <a:pt x="1" y="1"/>
                    </a:moveTo>
                    <a:lnTo>
                      <a:pt x="1" y="6297"/>
                    </a:lnTo>
                    <a:lnTo>
                      <a:pt x="2584" y="6297"/>
                    </a:lnTo>
                    <a:lnTo>
                      <a:pt x="2584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" name="Google Shape;308;p7"/>
              <p:cNvSpPr/>
              <p:nvPr/>
            </p:nvSpPr>
            <p:spPr>
              <a:xfrm>
                <a:off x="6008375" y="2852650"/>
                <a:ext cx="59125" cy="59125"/>
              </a:xfrm>
              <a:custGeom>
                <a:avLst/>
                <a:gdLst/>
                <a:ahLst/>
                <a:cxnLst/>
                <a:rect l="l" t="t" r="r" b="b"/>
                <a:pathLst>
                  <a:path w="2365" h="2365" extrusionOk="0">
                    <a:moveTo>
                      <a:pt x="1183" y="0"/>
                    </a:moveTo>
                    <a:cubicBezTo>
                      <a:pt x="537" y="0"/>
                      <a:pt x="1" y="527"/>
                      <a:pt x="1" y="1182"/>
                    </a:cubicBezTo>
                    <a:cubicBezTo>
                      <a:pt x="1" y="1828"/>
                      <a:pt x="537" y="2364"/>
                      <a:pt x="1183" y="2364"/>
                    </a:cubicBezTo>
                    <a:cubicBezTo>
                      <a:pt x="1838" y="2364"/>
                      <a:pt x="2365" y="1828"/>
                      <a:pt x="2365" y="1182"/>
                    </a:cubicBezTo>
                    <a:cubicBezTo>
                      <a:pt x="2365" y="527"/>
                      <a:pt x="1838" y="0"/>
                      <a:pt x="118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09" name="Google Shape;309;p7"/>
            <p:cNvGrpSpPr/>
            <p:nvPr/>
          </p:nvGrpSpPr>
          <p:grpSpPr>
            <a:xfrm>
              <a:off x="670810" y="1289180"/>
              <a:ext cx="185929" cy="258050"/>
              <a:chOff x="6732775" y="2775800"/>
              <a:chExt cx="171300" cy="237725"/>
            </a:xfrm>
          </p:grpSpPr>
          <p:sp>
            <p:nvSpPr>
              <p:cNvPr id="310" name="Google Shape;310;p7"/>
              <p:cNvSpPr/>
              <p:nvPr/>
            </p:nvSpPr>
            <p:spPr>
              <a:xfrm>
                <a:off x="6748850" y="2818625"/>
                <a:ext cx="72525" cy="110000"/>
              </a:xfrm>
              <a:custGeom>
                <a:avLst/>
                <a:gdLst/>
                <a:ahLst/>
                <a:cxnLst/>
                <a:rect l="l" t="t" r="r" b="b"/>
                <a:pathLst>
                  <a:path w="2901" h="4400" extrusionOk="0">
                    <a:moveTo>
                      <a:pt x="351" y="1"/>
                    </a:moveTo>
                    <a:cubicBezTo>
                      <a:pt x="321" y="1"/>
                      <a:pt x="297" y="17"/>
                      <a:pt x="280" y="51"/>
                    </a:cubicBezTo>
                    <a:cubicBezTo>
                      <a:pt x="1" y="627"/>
                      <a:pt x="1848" y="4400"/>
                      <a:pt x="1848" y="4400"/>
                    </a:cubicBezTo>
                    <a:lnTo>
                      <a:pt x="1979" y="4061"/>
                    </a:lnTo>
                    <a:lnTo>
                      <a:pt x="2901" y="4061"/>
                    </a:lnTo>
                    <a:cubicBezTo>
                      <a:pt x="2901" y="4061"/>
                      <a:pt x="836" y="1"/>
                      <a:pt x="35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" name="Google Shape;311;p7"/>
              <p:cNvSpPr/>
              <p:nvPr/>
            </p:nvSpPr>
            <p:spPr>
              <a:xfrm>
                <a:off x="6746650" y="2816425"/>
                <a:ext cx="78200" cy="117450"/>
              </a:xfrm>
              <a:custGeom>
                <a:avLst/>
                <a:gdLst/>
                <a:ahLst/>
                <a:cxnLst/>
                <a:rect l="l" t="t" r="r" b="b"/>
                <a:pathLst>
                  <a:path w="3128" h="4698" extrusionOk="0">
                    <a:moveTo>
                      <a:pt x="446" y="170"/>
                    </a:moveTo>
                    <a:lnTo>
                      <a:pt x="446" y="170"/>
                    </a:lnTo>
                    <a:cubicBezTo>
                      <a:pt x="706" y="179"/>
                      <a:pt x="1867" y="2136"/>
                      <a:pt x="2851" y="4061"/>
                    </a:cubicBezTo>
                    <a:lnTo>
                      <a:pt x="2007" y="4061"/>
                    </a:lnTo>
                    <a:lnTo>
                      <a:pt x="1926" y="4269"/>
                    </a:lnTo>
                    <a:cubicBezTo>
                      <a:pt x="1221" y="2810"/>
                      <a:pt x="268" y="546"/>
                      <a:pt x="446" y="170"/>
                    </a:cubicBezTo>
                    <a:close/>
                    <a:moveTo>
                      <a:pt x="437" y="1"/>
                    </a:moveTo>
                    <a:cubicBezTo>
                      <a:pt x="408" y="1"/>
                      <a:pt x="339" y="10"/>
                      <a:pt x="299" y="98"/>
                    </a:cubicBezTo>
                    <a:cubicBezTo>
                      <a:pt x="1" y="694"/>
                      <a:pt x="1669" y="4130"/>
                      <a:pt x="1857" y="4528"/>
                    </a:cubicBezTo>
                    <a:lnTo>
                      <a:pt x="1948" y="4698"/>
                    </a:lnTo>
                    <a:lnTo>
                      <a:pt x="2126" y="4231"/>
                    </a:lnTo>
                    <a:lnTo>
                      <a:pt x="3127" y="4231"/>
                    </a:lnTo>
                    <a:lnTo>
                      <a:pt x="3068" y="4111"/>
                    </a:lnTo>
                    <a:cubicBezTo>
                      <a:pt x="2582" y="3149"/>
                      <a:pt x="935" y="1"/>
                      <a:pt x="437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" name="Google Shape;312;p7"/>
              <p:cNvSpPr/>
              <p:nvPr/>
            </p:nvSpPr>
            <p:spPr>
              <a:xfrm>
                <a:off x="6801750" y="2777900"/>
                <a:ext cx="35550" cy="131375"/>
              </a:xfrm>
              <a:custGeom>
                <a:avLst/>
                <a:gdLst/>
                <a:ahLst/>
                <a:cxnLst/>
                <a:rect l="l" t="t" r="r" b="b"/>
                <a:pathLst>
                  <a:path w="1422" h="5255" extrusionOk="0">
                    <a:moveTo>
                      <a:pt x="304" y="0"/>
                    </a:moveTo>
                    <a:cubicBezTo>
                      <a:pt x="299" y="0"/>
                      <a:pt x="294" y="1"/>
                      <a:pt x="289" y="2"/>
                    </a:cubicBezTo>
                    <a:cubicBezTo>
                      <a:pt x="1" y="81"/>
                      <a:pt x="249" y="5254"/>
                      <a:pt x="249" y="5254"/>
                    </a:cubicBezTo>
                    <a:lnTo>
                      <a:pt x="1421" y="5254"/>
                    </a:lnTo>
                    <a:cubicBezTo>
                      <a:pt x="1421" y="5254"/>
                      <a:pt x="759" y="0"/>
                      <a:pt x="30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" name="Google Shape;313;p7"/>
              <p:cNvSpPr/>
              <p:nvPr/>
            </p:nvSpPr>
            <p:spPr>
              <a:xfrm>
                <a:off x="6802250" y="2775800"/>
                <a:ext cx="37475" cy="135450"/>
              </a:xfrm>
              <a:custGeom>
                <a:avLst/>
                <a:gdLst/>
                <a:ahLst/>
                <a:cxnLst/>
                <a:rect l="l" t="t" r="r" b="b"/>
                <a:pathLst>
                  <a:path w="1499" h="5418" extrusionOk="0">
                    <a:moveTo>
                      <a:pt x="298" y="186"/>
                    </a:moveTo>
                    <a:cubicBezTo>
                      <a:pt x="558" y="425"/>
                      <a:pt x="1003" y="2896"/>
                      <a:pt x="1311" y="5250"/>
                    </a:cubicBezTo>
                    <a:lnTo>
                      <a:pt x="307" y="5250"/>
                    </a:lnTo>
                    <a:cubicBezTo>
                      <a:pt x="200" y="2996"/>
                      <a:pt x="169" y="532"/>
                      <a:pt x="298" y="186"/>
                    </a:cubicBezTo>
                    <a:close/>
                    <a:moveTo>
                      <a:pt x="291" y="0"/>
                    </a:moveTo>
                    <a:cubicBezTo>
                      <a:pt x="274" y="0"/>
                      <a:pt x="260" y="3"/>
                      <a:pt x="248" y="7"/>
                    </a:cubicBezTo>
                    <a:cubicBezTo>
                      <a:pt x="150" y="36"/>
                      <a:pt x="0" y="67"/>
                      <a:pt x="50" y="2748"/>
                    </a:cubicBezTo>
                    <a:cubicBezTo>
                      <a:pt x="81" y="4028"/>
                      <a:pt x="141" y="5329"/>
                      <a:pt x="141" y="5338"/>
                    </a:cubicBezTo>
                    <a:lnTo>
                      <a:pt x="141" y="5417"/>
                    </a:lnTo>
                    <a:lnTo>
                      <a:pt x="1499" y="5417"/>
                    </a:lnTo>
                    <a:lnTo>
                      <a:pt x="1489" y="5329"/>
                    </a:lnTo>
                    <a:cubicBezTo>
                      <a:pt x="1380" y="4495"/>
                      <a:pt x="844" y="343"/>
                      <a:pt x="379" y="27"/>
                    </a:cubicBezTo>
                    <a:cubicBezTo>
                      <a:pt x="348" y="7"/>
                      <a:pt x="317" y="0"/>
                      <a:pt x="291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" name="Google Shape;314;p7"/>
              <p:cNvSpPr/>
              <p:nvPr/>
            </p:nvSpPr>
            <p:spPr>
              <a:xfrm>
                <a:off x="6828800" y="2819000"/>
                <a:ext cx="56400" cy="100700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4028" extrusionOk="0">
                    <a:moveTo>
                      <a:pt x="1872" y="0"/>
                    </a:moveTo>
                    <a:cubicBezTo>
                      <a:pt x="1451" y="0"/>
                      <a:pt x="1" y="3343"/>
                      <a:pt x="1" y="3343"/>
                    </a:cubicBezTo>
                    <a:lnTo>
                      <a:pt x="926" y="4027"/>
                    </a:lnTo>
                    <a:cubicBezTo>
                      <a:pt x="926" y="4027"/>
                      <a:pt x="2255" y="305"/>
                      <a:pt x="1917" y="17"/>
                    </a:cubicBezTo>
                    <a:cubicBezTo>
                      <a:pt x="1904" y="6"/>
                      <a:pt x="1888" y="0"/>
                      <a:pt x="187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" name="Google Shape;315;p7"/>
              <p:cNvSpPr/>
              <p:nvPr/>
            </p:nvSpPr>
            <p:spPr>
              <a:xfrm>
                <a:off x="6826075" y="2816825"/>
                <a:ext cx="60850" cy="106325"/>
              </a:xfrm>
              <a:custGeom>
                <a:avLst/>
                <a:gdLst/>
                <a:ahLst/>
                <a:cxnLst/>
                <a:rect l="l" t="t" r="r" b="b"/>
                <a:pathLst>
                  <a:path w="2434" h="4253" extrusionOk="0">
                    <a:moveTo>
                      <a:pt x="1966" y="173"/>
                    </a:moveTo>
                    <a:lnTo>
                      <a:pt x="1966" y="173"/>
                    </a:lnTo>
                    <a:cubicBezTo>
                      <a:pt x="2136" y="332"/>
                      <a:pt x="1599" y="2248"/>
                      <a:pt x="985" y="3976"/>
                    </a:cubicBezTo>
                    <a:lnTo>
                      <a:pt x="210" y="3400"/>
                    </a:lnTo>
                    <a:cubicBezTo>
                      <a:pt x="894" y="1851"/>
                      <a:pt x="1749" y="192"/>
                      <a:pt x="1966" y="173"/>
                    </a:cubicBezTo>
                    <a:close/>
                    <a:moveTo>
                      <a:pt x="1972" y="0"/>
                    </a:moveTo>
                    <a:cubicBezTo>
                      <a:pt x="1961" y="0"/>
                      <a:pt x="1949" y="1"/>
                      <a:pt x="1938" y="4"/>
                    </a:cubicBezTo>
                    <a:cubicBezTo>
                      <a:pt x="1480" y="113"/>
                      <a:pt x="270" y="2854"/>
                      <a:pt x="31" y="3400"/>
                    </a:cubicBezTo>
                    <a:lnTo>
                      <a:pt x="0" y="3459"/>
                    </a:lnTo>
                    <a:lnTo>
                      <a:pt x="1073" y="4253"/>
                    </a:lnTo>
                    <a:lnTo>
                      <a:pt x="1113" y="4145"/>
                    </a:lnTo>
                    <a:cubicBezTo>
                      <a:pt x="1430" y="3261"/>
                      <a:pt x="2433" y="342"/>
                      <a:pt x="2076" y="44"/>
                    </a:cubicBezTo>
                    <a:cubicBezTo>
                      <a:pt x="2045" y="13"/>
                      <a:pt x="2010" y="0"/>
                      <a:pt x="1972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" name="Google Shape;316;p7"/>
              <p:cNvSpPr/>
              <p:nvPr/>
            </p:nvSpPr>
            <p:spPr>
              <a:xfrm>
                <a:off x="6736575" y="2859675"/>
                <a:ext cx="74150" cy="80550"/>
              </a:xfrm>
              <a:custGeom>
                <a:avLst/>
                <a:gdLst/>
                <a:ahLst/>
                <a:cxnLst/>
                <a:rect l="l" t="t" r="r" b="b"/>
                <a:pathLst>
                  <a:path w="2966" h="3222" extrusionOk="0">
                    <a:moveTo>
                      <a:pt x="75" y="1"/>
                    </a:moveTo>
                    <a:cubicBezTo>
                      <a:pt x="25" y="1"/>
                      <a:pt x="0" y="22"/>
                      <a:pt x="6" y="67"/>
                    </a:cubicBezTo>
                    <a:cubicBezTo>
                      <a:pt x="56" y="504"/>
                      <a:pt x="1972" y="2748"/>
                      <a:pt x="1972" y="2748"/>
                    </a:cubicBezTo>
                    <a:cubicBezTo>
                      <a:pt x="1972" y="2748"/>
                      <a:pt x="2445" y="3221"/>
                      <a:pt x="2723" y="3221"/>
                    </a:cubicBezTo>
                    <a:cubicBezTo>
                      <a:pt x="2873" y="3221"/>
                      <a:pt x="2966" y="3083"/>
                      <a:pt x="2896" y="2658"/>
                    </a:cubicBezTo>
                    <a:cubicBezTo>
                      <a:pt x="2717" y="1565"/>
                      <a:pt x="499" y="1"/>
                      <a:pt x="7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" name="Google Shape;317;p7"/>
              <p:cNvSpPr/>
              <p:nvPr/>
            </p:nvSpPr>
            <p:spPr>
              <a:xfrm>
                <a:off x="6734500" y="2857550"/>
                <a:ext cx="77950" cy="84725"/>
              </a:xfrm>
              <a:custGeom>
                <a:avLst/>
                <a:gdLst/>
                <a:ahLst/>
                <a:cxnLst/>
                <a:rect l="l" t="t" r="r" b="b"/>
                <a:pathLst>
                  <a:path w="3118" h="3389" extrusionOk="0">
                    <a:moveTo>
                      <a:pt x="179" y="171"/>
                    </a:moveTo>
                    <a:lnTo>
                      <a:pt x="179" y="171"/>
                    </a:lnTo>
                    <a:cubicBezTo>
                      <a:pt x="267" y="181"/>
                      <a:pt x="515" y="281"/>
                      <a:pt x="904" y="538"/>
                    </a:cubicBezTo>
                    <a:cubicBezTo>
                      <a:pt x="1788" y="1125"/>
                      <a:pt x="2791" y="2068"/>
                      <a:pt x="2898" y="2755"/>
                    </a:cubicBezTo>
                    <a:cubicBezTo>
                      <a:pt x="2958" y="3131"/>
                      <a:pt x="2879" y="3200"/>
                      <a:pt x="2851" y="3210"/>
                    </a:cubicBezTo>
                    <a:cubicBezTo>
                      <a:pt x="2837" y="3217"/>
                      <a:pt x="2821" y="3220"/>
                      <a:pt x="2802" y="3220"/>
                    </a:cubicBezTo>
                    <a:cubicBezTo>
                      <a:pt x="2641" y="3220"/>
                      <a:pt x="2312" y="2970"/>
                      <a:pt x="2124" y="2774"/>
                    </a:cubicBezTo>
                    <a:cubicBezTo>
                      <a:pt x="1380" y="1909"/>
                      <a:pt x="277" y="529"/>
                      <a:pt x="179" y="171"/>
                    </a:cubicBezTo>
                    <a:close/>
                    <a:moveTo>
                      <a:pt x="154" y="1"/>
                    </a:moveTo>
                    <a:cubicBezTo>
                      <a:pt x="145" y="1"/>
                      <a:pt x="137" y="1"/>
                      <a:pt x="129" y="2"/>
                    </a:cubicBezTo>
                    <a:cubicBezTo>
                      <a:pt x="39" y="14"/>
                      <a:pt x="1" y="83"/>
                      <a:pt x="10" y="162"/>
                    </a:cubicBezTo>
                    <a:cubicBezTo>
                      <a:pt x="60" y="619"/>
                      <a:pt x="1797" y="2655"/>
                      <a:pt x="1995" y="2883"/>
                    </a:cubicBezTo>
                    <a:lnTo>
                      <a:pt x="1995" y="2893"/>
                    </a:lnTo>
                    <a:cubicBezTo>
                      <a:pt x="2086" y="2981"/>
                      <a:pt x="2512" y="3389"/>
                      <a:pt x="2810" y="3389"/>
                    </a:cubicBezTo>
                    <a:cubicBezTo>
                      <a:pt x="2851" y="3389"/>
                      <a:pt x="2889" y="3379"/>
                      <a:pt x="2929" y="3370"/>
                    </a:cubicBezTo>
                    <a:cubicBezTo>
                      <a:pt x="3077" y="3291"/>
                      <a:pt x="3118" y="3081"/>
                      <a:pt x="3068" y="2733"/>
                    </a:cubicBezTo>
                    <a:cubicBezTo>
                      <a:pt x="2883" y="1612"/>
                      <a:pt x="646" y="1"/>
                      <a:pt x="154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" name="Google Shape;318;p7"/>
              <p:cNvSpPr/>
              <p:nvPr/>
            </p:nvSpPr>
            <p:spPr>
              <a:xfrm>
                <a:off x="6778175" y="2798875"/>
                <a:ext cx="48150" cy="116350"/>
              </a:xfrm>
              <a:custGeom>
                <a:avLst/>
                <a:gdLst/>
                <a:ahLst/>
                <a:cxnLst/>
                <a:rect l="l" t="t" r="r" b="b"/>
                <a:pathLst>
                  <a:path w="1926" h="4654" extrusionOk="0">
                    <a:moveTo>
                      <a:pt x="211" y="1"/>
                    </a:moveTo>
                    <a:cubicBezTo>
                      <a:pt x="202" y="1"/>
                      <a:pt x="195" y="6"/>
                      <a:pt x="189" y="16"/>
                    </a:cubicBezTo>
                    <a:cubicBezTo>
                      <a:pt x="0" y="345"/>
                      <a:pt x="687" y="4654"/>
                      <a:pt x="687" y="4654"/>
                    </a:cubicBezTo>
                    <a:lnTo>
                      <a:pt x="1926" y="4594"/>
                    </a:lnTo>
                    <a:cubicBezTo>
                      <a:pt x="1926" y="4594"/>
                      <a:pt x="475" y="1"/>
                      <a:pt x="21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" name="Google Shape;319;p7"/>
              <p:cNvSpPr/>
              <p:nvPr/>
            </p:nvSpPr>
            <p:spPr>
              <a:xfrm>
                <a:off x="6776200" y="2796825"/>
                <a:ext cx="52875" cy="120675"/>
              </a:xfrm>
              <a:custGeom>
                <a:avLst/>
                <a:gdLst/>
                <a:ahLst/>
                <a:cxnLst/>
                <a:rect l="l" t="t" r="r" b="b"/>
                <a:pathLst>
                  <a:path w="2115" h="4827" extrusionOk="0">
                    <a:moveTo>
                      <a:pt x="318" y="239"/>
                    </a:moveTo>
                    <a:cubicBezTo>
                      <a:pt x="575" y="665"/>
                      <a:pt x="1290" y="2701"/>
                      <a:pt x="1886" y="4597"/>
                    </a:cubicBezTo>
                    <a:lnTo>
                      <a:pt x="835" y="4648"/>
                    </a:lnTo>
                    <a:cubicBezTo>
                      <a:pt x="537" y="2770"/>
                      <a:pt x="277" y="725"/>
                      <a:pt x="318" y="239"/>
                    </a:cubicBezTo>
                    <a:close/>
                    <a:moveTo>
                      <a:pt x="299" y="1"/>
                    </a:moveTo>
                    <a:cubicBezTo>
                      <a:pt x="258" y="1"/>
                      <a:pt x="218" y="20"/>
                      <a:pt x="189" y="60"/>
                    </a:cubicBezTo>
                    <a:cubicBezTo>
                      <a:pt x="1" y="396"/>
                      <a:pt x="565" y="4030"/>
                      <a:pt x="685" y="4745"/>
                    </a:cubicBezTo>
                    <a:lnTo>
                      <a:pt x="694" y="4826"/>
                    </a:lnTo>
                    <a:lnTo>
                      <a:pt x="2114" y="4755"/>
                    </a:lnTo>
                    <a:lnTo>
                      <a:pt x="2086" y="4648"/>
                    </a:lnTo>
                    <a:cubicBezTo>
                      <a:pt x="1421" y="2541"/>
                      <a:pt x="565" y="29"/>
                      <a:pt x="299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" name="Google Shape;320;p7"/>
              <p:cNvSpPr/>
              <p:nvPr/>
            </p:nvSpPr>
            <p:spPr>
              <a:xfrm>
                <a:off x="6816425" y="2793075"/>
                <a:ext cx="39975" cy="127625"/>
              </a:xfrm>
              <a:custGeom>
                <a:avLst/>
                <a:gdLst/>
                <a:ahLst/>
                <a:cxnLst/>
                <a:rect l="l" t="t" r="r" b="b"/>
                <a:pathLst>
                  <a:path w="1599" h="5105" extrusionOk="0">
                    <a:moveTo>
                      <a:pt x="1262" y="0"/>
                    </a:moveTo>
                    <a:cubicBezTo>
                      <a:pt x="1262" y="0"/>
                      <a:pt x="1261" y="0"/>
                      <a:pt x="1261" y="0"/>
                    </a:cubicBezTo>
                    <a:cubicBezTo>
                      <a:pt x="922" y="10"/>
                      <a:pt x="0" y="4647"/>
                      <a:pt x="0" y="4647"/>
                    </a:cubicBezTo>
                    <a:lnTo>
                      <a:pt x="973" y="5105"/>
                    </a:lnTo>
                    <a:cubicBezTo>
                      <a:pt x="973" y="5105"/>
                      <a:pt x="1598" y="0"/>
                      <a:pt x="126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" name="Google Shape;321;p7"/>
              <p:cNvSpPr/>
              <p:nvPr/>
            </p:nvSpPr>
            <p:spPr>
              <a:xfrm>
                <a:off x="6813925" y="2791100"/>
                <a:ext cx="43200" cy="132600"/>
              </a:xfrm>
              <a:custGeom>
                <a:avLst/>
                <a:gdLst/>
                <a:ahLst/>
                <a:cxnLst/>
                <a:rect l="l" t="t" r="r" b="b"/>
                <a:pathLst>
                  <a:path w="1728" h="5304" extrusionOk="0">
                    <a:moveTo>
                      <a:pt x="1351" y="199"/>
                    </a:moveTo>
                    <a:cubicBezTo>
                      <a:pt x="1461" y="597"/>
                      <a:pt x="1261" y="2920"/>
                      <a:pt x="1003" y="5055"/>
                    </a:cubicBezTo>
                    <a:lnTo>
                      <a:pt x="188" y="4676"/>
                    </a:lnTo>
                    <a:cubicBezTo>
                      <a:pt x="596" y="2651"/>
                      <a:pt x="1123" y="516"/>
                      <a:pt x="1351" y="199"/>
                    </a:cubicBezTo>
                    <a:close/>
                    <a:moveTo>
                      <a:pt x="1361" y="1"/>
                    </a:moveTo>
                    <a:cubicBezTo>
                      <a:pt x="1022" y="10"/>
                      <a:pt x="436" y="2563"/>
                      <a:pt x="10" y="4707"/>
                    </a:cubicBezTo>
                    <a:lnTo>
                      <a:pt x="0" y="4776"/>
                    </a:lnTo>
                    <a:lnTo>
                      <a:pt x="1142" y="5303"/>
                    </a:lnTo>
                    <a:lnTo>
                      <a:pt x="1163" y="5193"/>
                    </a:lnTo>
                    <a:cubicBezTo>
                      <a:pt x="1301" y="4062"/>
                      <a:pt x="1728" y="337"/>
                      <a:pt x="1449" y="39"/>
                    </a:cubicBezTo>
                    <a:cubicBezTo>
                      <a:pt x="1430" y="10"/>
                      <a:pt x="1401" y="1"/>
                      <a:pt x="136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" name="Google Shape;322;p7"/>
              <p:cNvSpPr/>
              <p:nvPr/>
            </p:nvSpPr>
            <p:spPr>
              <a:xfrm>
                <a:off x="6830775" y="2860850"/>
                <a:ext cx="69075" cy="65050"/>
              </a:xfrm>
              <a:custGeom>
                <a:avLst/>
                <a:gdLst/>
                <a:ahLst/>
                <a:cxnLst/>
                <a:rect l="l" t="t" r="r" b="b"/>
                <a:pathLst>
                  <a:path w="2763" h="2602" extrusionOk="0">
                    <a:moveTo>
                      <a:pt x="2525" y="1"/>
                    </a:moveTo>
                    <a:cubicBezTo>
                      <a:pt x="2074" y="1"/>
                      <a:pt x="1" y="1669"/>
                      <a:pt x="1" y="1669"/>
                    </a:cubicBezTo>
                    <a:lnTo>
                      <a:pt x="985" y="2601"/>
                    </a:lnTo>
                    <a:cubicBezTo>
                      <a:pt x="985" y="2601"/>
                      <a:pt x="2763" y="368"/>
                      <a:pt x="2603" y="39"/>
                    </a:cubicBezTo>
                    <a:cubicBezTo>
                      <a:pt x="2590" y="13"/>
                      <a:pt x="2564" y="1"/>
                      <a:pt x="252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" name="Google Shape;323;p7"/>
              <p:cNvSpPr/>
              <p:nvPr/>
            </p:nvSpPr>
            <p:spPr>
              <a:xfrm>
                <a:off x="6827550" y="2858750"/>
                <a:ext cx="74500" cy="70350"/>
              </a:xfrm>
              <a:custGeom>
                <a:avLst/>
                <a:gdLst/>
                <a:ahLst/>
                <a:cxnLst/>
                <a:rect l="l" t="t" r="r" b="b"/>
                <a:pathLst>
                  <a:path w="2980" h="2814" extrusionOk="0">
                    <a:moveTo>
                      <a:pt x="2636" y="152"/>
                    </a:moveTo>
                    <a:cubicBezTo>
                      <a:pt x="2643" y="152"/>
                      <a:pt x="2648" y="153"/>
                      <a:pt x="2653" y="154"/>
                    </a:cubicBezTo>
                    <a:cubicBezTo>
                      <a:pt x="2732" y="343"/>
                      <a:pt x="1929" y="1534"/>
                      <a:pt x="1104" y="2557"/>
                    </a:cubicBezTo>
                    <a:lnTo>
                      <a:pt x="261" y="1763"/>
                    </a:lnTo>
                    <a:cubicBezTo>
                      <a:pt x="1263" y="962"/>
                      <a:pt x="2416" y="152"/>
                      <a:pt x="2636" y="152"/>
                    </a:cubicBezTo>
                    <a:close/>
                    <a:moveTo>
                      <a:pt x="2665" y="1"/>
                    </a:moveTo>
                    <a:cubicBezTo>
                      <a:pt x="2199" y="1"/>
                      <a:pt x="438" y="1405"/>
                      <a:pt x="82" y="1694"/>
                    </a:cubicBezTo>
                    <a:lnTo>
                      <a:pt x="1" y="1753"/>
                    </a:lnTo>
                    <a:lnTo>
                      <a:pt x="1123" y="2814"/>
                    </a:lnTo>
                    <a:lnTo>
                      <a:pt x="1183" y="2735"/>
                    </a:lnTo>
                    <a:cubicBezTo>
                      <a:pt x="1609" y="2209"/>
                      <a:pt x="2980" y="443"/>
                      <a:pt x="2811" y="85"/>
                    </a:cubicBezTo>
                    <a:cubicBezTo>
                      <a:pt x="2791" y="45"/>
                      <a:pt x="2751" y="14"/>
                      <a:pt x="2703" y="4"/>
                    </a:cubicBezTo>
                    <a:cubicBezTo>
                      <a:pt x="2692" y="2"/>
                      <a:pt x="2679" y="1"/>
                      <a:pt x="2665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" name="Google Shape;324;p7"/>
              <p:cNvSpPr/>
              <p:nvPr/>
            </p:nvSpPr>
            <p:spPr>
              <a:xfrm>
                <a:off x="6734750" y="2892150"/>
                <a:ext cx="167300" cy="41975"/>
              </a:xfrm>
              <a:custGeom>
                <a:avLst/>
                <a:gdLst/>
                <a:ahLst/>
                <a:cxnLst/>
                <a:rect l="l" t="t" r="r" b="b"/>
                <a:pathLst>
                  <a:path w="6692" h="1679" extrusionOk="0">
                    <a:moveTo>
                      <a:pt x="198" y="0"/>
                    </a:moveTo>
                    <a:cubicBezTo>
                      <a:pt x="88" y="0"/>
                      <a:pt x="0" y="89"/>
                      <a:pt x="10" y="198"/>
                    </a:cubicBezTo>
                    <a:lnTo>
                      <a:pt x="169" y="1509"/>
                    </a:lnTo>
                    <a:cubicBezTo>
                      <a:pt x="179" y="1609"/>
                      <a:pt x="257" y="1678"/>
                      <a:pt x="348" y="1678"/>
                    </a:cubicBezTo>
                    <a:lnTo>
                      <a:pt x="6344" y="1678"/>
                    </a:lnTo>
                    <a:cubicBezTo>
                      <a:pt x="6444" y="1678"/>
                      <a:pt x="6523" y="1609"/>
                      <a:pt x="6534" y="1509"/>
                    </a:cubicBezTo>
                    <a:lnTo>
                      <a:pt x="6682" y="198"/>
                    </a:lnTo>
                    <a:cubicBezTo>
                      <a:pt x="6692" y="89"/>
                      <a:pt x="6613" y="0"/>
                      <a:pt x="650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" name="Google Shape;325;p7"/>
              <p:cNvSpPr/>
              <p:nvPr/>
            </p:nvSpPr>
            <p:spPr>
              <a:xfrm>
                <a:off x="6732775" y="2889875"/>
                <a:ext cx="171300" cy="46200"/>
              </a:xfrm>
              <a:custGeom>
                <a:avLst/>
                <a:gdLst/>
                <a:ahLst/>
                <a:cxnLst/>
                <a:rect l="l" t="t" r="r" b="b"/>
                <a:pathLst>
                  <a:path w="6852" h="1848" extrusionOk="0">
                    <a:moveTo>
                      <a:pt x="6582" y="170"/>
                    </a:moveTo>
                    <a:cubicBezTo>
                      <a:pt x="6613" y="170"/>
                      <a:pt x="6632" y="180"/>
                      <a:pt x="6652" y="199"/>
                    </a:cubicBezTo>
                    <a:cubicBezTo>
                      <a:pt x="6673" y="230"/>
                      <a:pt x="6683" y="249"/>
                      <a:pt x="6673" y="280"/>
                    </a:cubicBezTo>
                    <a:lnTo>
                      <a:pt x="6523" y="1590"/>
                    </a:lnTo>
                    <a:cubicBezTo>
                      <a:pt x="6523" y="1640"/>
                      <a:pt x="6473" y="1679"/>
                      <a:pt x="6423" y="1679"/>
                    </a:cubicBezTo>
                    <a:lnTo>
                      <a:pt x="427" y="1679"/>
                    </a:lnTo>
                    <a:cubicBezTo>
                      <a:pt x="377" y="1679"/>
                      <a:pt x="336" y="1640"/>
                      <a:pt x="327" y="1590"/>
                    </a:cubicBezTo>
                    <a:lnTo>
                      <a:pt x="179" y="280"/>
                    </a:lnTo>
                    <a:cubicBezTo>
                      <a:pt x="179" y="249"/>
                      <a:pt x="189" y="230"/>
                      <a:pt x="198" y="199"/>
                    </a:cubicBezTo>
                    <a:cubicBezTo>
                      <a:pt x="217" y="180"/>
                      <a:pt x="248" y="170"/>
                      <a:pt x="277" y="170"/>
                    </a:cubicBezTo>
                    <a:close/>
                    <a:moveTo>
                      <a:pt x="277" y="1"/>
                    </a:moveTo>
                    <a:cubicBezTo>
                      <a:pt x="198" y="1"/>
                      <a:pt x="129" y="32"/>
                      <a:pt x="79" y="91"/>
                    </a:cubicBezTo>
                    <a:cubicBezTo>
                      <a:pt x="19" y="151"/>
                      <a:pt x="0" y="220"/>
                      <a:pt x="10" y="299"/>
                    </a:cubicBezTo>
                    <a:lnTo>
                      <a:pt x="158" y="1609"/>
                    </a:lnTo>
                    <a:cubicBezTo>
                      <a:pt x="179" y="1748"/>
                      <a:pt x="286" y="1848"/>
                      <a:pt x="427" y="1848"/>
                    </a:cubicBezTo>
                    <a:lnTo>
                      <a:pt x="6423" y="1848"/>
                    </a:lnTo>
                    <a:cubicBezTo>
                      <a:pt x="6563" y="1848"/>
                      <a:pt x="6683" y="1748"/>
                      <a:pt x="6692" y="1609"/>
                    </a:cubicBezTo>
                    <a:lnTo>
                      <a:pt x="6852" y="299"/>
                    </a:lnTo>
                    <a:cubicBezTo>
                      <a:pt x="6852" y="220"/>
                      <a:pt x="6830" y="151"/>
                      <a:pt x="6780" y="91"/>
                    </a:cubicBezTo>
                    <a:cubicBezTo>
                      <a:pt x="6733" y="32"/>
                      <a:pt x="6652" y="1"/>
                      <a:pt x="6582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" name="Google Shape;326;p7"/>
              <p:cNvSpPr/>
              <p:nvPr/>
            </p:nvSpPr>
            <p:spPr>
              <a:xfrm>
                <a:off x="6748150" y="2934100"/>
                <a:ext cx="140500" cy="77475"/>
              </a:xfrm>
              <a:custGeom>
                <a:avLst/>
                <a:gdLst/>
                <a:ahLst/>
                <a:cxnLst/>
                <a:rect l="l" t="t" r="r" b="b"/>
                <a:pathLst>
                  <a:path w="5620" h="3099" extrusionOk="0">
                    <a:moveTo>
                      <a:pt x="0" y="0"/>
                    </a:moveTo>
                    <a:lnTo>
                      <a:pt x="486" y="3098"/>
                    </a:lnTo>
                    <a:lnTo>
                      <a:pt x="5133" y="3098"/>
                    </a:lnTo>
                    <a:lnTo>
                      <a:pt x="562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" name="Google Shape;327;p7"/>
              <p:cNvSpPr/>
              <p:nvPr/>
            </p:nvSpPr>
            <p:spPr>
              <a:xfrm>
                <a:off x="6745650" y="2931825"/>
                <a:ext cx="145500" cy="81700"/>
              </a:xfrm>
              <a:custGeom>
                <a:avLst/>
                <a:gdLst/>
                <a:ahLst/>
                <a:cxnLst/>
                <a:rect l="l" t="t" r="r" b="b"/>
                <a:pathLst>
                  <a:path w="5820" h="3268" extrusionOk="0">
                    <a:moveTo>
                      <a:pt x="5622" y="170"/>
                    </a:moveTo>
                    <a:lnTo>
                      <a:pt x="5164" y="3099"/>
                    </a:lnTo>
                    <a:lnTo>
                      <a:pt x="655" y="3099"/>
                    </a:lnTo>
                    <a:lnTo>
                      <a:pt x="200" y="170"/>
                    </a:lnTo>
                    <a:close/>
                    <a:moveTo>
                      <a:pt x="0" y="1"/>
                    </a:moveTo>
                    <a:lnTo>
                      <a:pt x="517" y="3268"/>
                    </a:lnTo>
                    <a:lnTo>
                      <a:pt x="5312" y="3268"/>
                    </a:lnTo>
                    <a:lnTo>
                      <a:pt x="5820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" name="Google Shape;328;p7"/>
              <p:cNvSpPr/>
              <p:nvPr/>
            </p:nvSpPr>
            <p:spPr>
              <a:xfrm>
                <a:off x="6748150" y="2934100"/>
                <a:ext cx="140500" cy="17900"/>
              </a:xfrm>
              <a:custGeom>
                <a:avLst/>
                <a:gdLst/>
                <a:ahLst/>
                <a:cxnLst/>
                <a:rect l="l" t="t" r="r" b="b"/>
                <a:pathLst>
                  <a:path w="5620" h="716" extrusionOk="0">
                    <a:moveTo>
                      <a:pt x="0" y="0"/>
                    </a:moveTo>
                    <a:lnTo>
                      <a:pt x="119" y="715"/>
                    </a:lnTo>
                    <a:lnTo>
                      <a:pt x="5510" y="715"/>
                    </a:lnTo>
                    <a:lnTo>
                      <a:pt x="562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" name="Google Shape;329;p7"/>
              <p:cNvSpPr/>
              <p:nvPr/>
            </p:nvSpPr>
            <p:spPr>
              <a:xfrm>
                <a:off x="6745650" y="2931825"/>
                <a:ext cx="145500" cy="22375"/>
              </a:xfrm>
              <a:custGeom>
                <a:avLst/>
                <a:gdLst/>
                <a:ahLst/>
                <a:cxnLst/>
                <a:rect l="l" t="t" r="r" b="b"/>
                <a:pathLst>
                  <a:path w="5820" h="895" extrusionOk="0">
                    <a:moveTo>
                      <a:pt x="5622" y="170"/>
                    </a:moveTo>
                    <a:lnTo>
                      <a:pt x="5531" y="715"/>
                    </a:lnTo>
                    <a:lnTo>
                      <a:pt x="288" y="715"/>
                    </a:lnTo>
                    <a:lnTo>
                      <a:pt x="200" y="170"/>
                    </a:lnTo>
                    <a:close/>
                    <a:moveTo>
                      <a:pt x="0" y="1"/>
                    </a:moveTo>
                    <a:lnTo>
                      <a:pt x="141" y="894"/>
                    </a:lnTo>
                    <a:lnTo>
                      <a:pt x="5681" y="894"/>
                    </a:lnTo>
                    <a:lnTo>
                      <a:pt x="5820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30" name="Google Shape;330;p7"/>
            <p:cNvGrpSpPr/>
            <p:nvPr/>
          </p:nvGrpSpPr>
          <p:grpSpPr>
            <a:xfrm>
              <a:off x="482317" y="974544"/>
              <a:ext cx="150716" cy="572679"/>
              <a:chOff x="5981800" y="2578825"/>
              <a:chExt cx="112500" cy="427500"/>
            </a:xfrm>
          </p:grpSpPr>
          <p:sp>
            <p:nvSpPr>
              <p:cNvPr id="331" name="Google Shape;331;p7"/>
              <p:cNvSpPr/>
              <p:nvPr/>
            </p:nvSpPr>
            <p:spPr>
              <a:xfrm>
                <a:off x="5983825" y="2581100"/>
                <a:ext cx="108225" cy="423025"/>
              </a:xfrm>
              <a:custGeom>
                <a:avLst/>
                <a:gdLst/>
                <a:ahLst/>
                <a:cxnLst/>
                <a:rect l="l" t="t" r="r" b="b"/>
                <a:pathLst>
                  <a:path w="4329" h="16921" extrusionOk="0">
                    <a:moveTo>
                      <a:pt x="1" y="0"/>
                    </a:moveTo>
                    <a:lnTo>
                      <a:pt x="1" y="16920"/>
                    </a:lnTo>
                    <a:lnTo>
                      <a:pt x="4328" y="16920"/>
                    </a:lnTo>
                    <a:lnTo>
                      <a:pt x="432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" name="Google Shape;332;p7"/>
              <p:cNvSpPr/>
              <p:nvPr/>
            </p:nvSpPr>
            <p:spPr>
              <a:xfrm>
                <a:off x="5981800" y="2578825"/>
                <a:ext cx="112500" cy="427500"/>
              </a:xfrm>
              <a:custGeom>
                <a:avLst/>
                <a:gdLst/>
                <a:ahLst/>
                <a:cxnLst/>
                <a:rect l="l" t="t" r="r" b="b"/>
                <a:pathLst>
                  <a:path w="4500" h="17100" extrusionOk="0">
                    <a:moveTo>
                      <a:pt x="4331" y="180"/>
                    </a:moveTo>
                    <a:lnTo>
                      <a:pt x="4331" y="16930"/>
                    </a:lnTo>
                    <a:lnTo>
                      <a:pt x="170" y="16930"/>
                    </a:lnTo>
                    <a:lnTo>
                      <a:pt x="170" y="180"/>
                    </a:lnTo>
                    <a:close/>
                    <a:moveTo>
                      <a:pt x="1" y="1"/>
                    </a:moveTo>
                    <a:lnTo>
                      <a:pt x="1" y="17099"/>
                    </a:lnTo>
                    <a:lnTo>
                      <a:pt x="4500" y="17099"/>
                    </a:lnTo>
                    <a:lnTo>
                      <a:pt x="4500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3" name="Google Shape;333;p7"/>
              <p:cNvSpPr/>
              <p:nvPr/>
            </p:nvSpPr>
            <p:spPr>
              <a:xfrm>
                <a:off x="6005625" y="2946950"/>
                <a:ext cx="64625" cy="3530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1412" extrusionOk="0">
                    <a:moveTo>
                      <a:pt x="1" y="1"/>
                    </a:moveTo>
                    <a:lnTo>
                      <a:pt x="1" y="1412"/>
                    </a:lnTo>
                    <a:lnTo>
                      <a:pt x="2584" y="1412"/>
                    </a:lnTo>
                    <a:lnTo>
                      <a:pt x="2584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4" name="Google Shape;334;p7"/>
              <p:cNvSpPr/>
              <p:nvPr/>
            </p:nvSpPr>
            <p:spPr>
              <a:xfrm>
                <a:off x="6005625" y="2602900"/>
                <a:ext cx="64625" cy="157425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6297" extrusionOk="0">
                    <a:moveTo>
                      <a:pt x="1" y="1"/>
                    </a:moveTo>
                    <a:lnTo>
                      <a:pt x="1" y="6297"/>
                    </a:lnTo>
                    <a:lnTo>
                      <a:pt x="2584" y="6297"/>
                    </a:lnTo>
                    <a:lnTo>
                      <a:pt x="2584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" name="Google Shape;335;p7"/>
              <p:cNvSpPr/>
              <p:nvPr/>
            </p:nvSpPr>
            <p:spPr>
              <a:xfrm>
                <a:off x="6008375" y="2852650"/>
                <a:ext cx="59125" cy="59125"/>
              </a:xfrm>
              <a:custGeom>
                <a:avLst/>
                <a:gdLst/>
                <a:ahLst/>
                <a:cxnLst/>
                <a:rect l="l" t="t" r="r" b="b"/>
                <a:pathLst>
                  <a:path w="2365" h="2365" extrusionOk="0">
                    <a:moveTo>
                      <a:pt x="1183" y="0"/>
                    </a:moveTo>
                    <a:cubicBezTo>
                      <a:pt x="537" y="0"/>
                      <a:pt x="1" y="527"/>
                      <a:pt x="1" y="1182"/>
                    </a:cubicBezTo>
                    <a:cubicBezTo>
                      <a:pt x="1" y="1828"/>
                      <a:pt x="537" y="2364"/>
                      <a:pt x="1183" y="2364"/>
                    </a:cubicBezTo>
                    <a:cubicBezTo>
                      <a:pt x="1838" y="2364"/>
                      <a:pt x="2365" y="1828"/>
                      <a:pt x="2365" y="1182"/>
                    </a:cubicBezTo>
                    <a:cubicBezTo>
                      <a:pt x="2365" y="527"/>
                      <a:pt x="1838" y="0"/>
                      <a:pt x="118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8"/>
          <p:cNvSpPr/>
          <p:nvPr/>
        </p:nvSpPr>
        <p:spPr>
          <a:xfrm rot="-8100230" flipH="1">
            <a:off x="-752994" y="1382537"/>
            <a:ext cx="3170738" cy="58726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8"/>
          <p:cNvSpPr txBox="1">
            <a:spLocks noGrp="1"/>
          </p:cNvSpPr>
          <p:nvPr>
            <p:ph type="title"/>
          </p:nvPr>
        </p:nvSpPr>
        <p:spPr>
          <a:xfrm>
            <a:off x="3832375" y="1689525"/>
            <a:ext cx="4598400" cy="1595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000" b="0"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339" name="Google Shape;339;p8"/>
          <p:cNvGrpSpPr/>
          <p:nvPr/>
        </p:nvGrpSpPr>
        <p:grpSpPr>
          <a:xfrm>
            <a:off x="8930700" y="-2579125"/>
            <a:ext cx="213305" cy="7187700"/>
            <a:chOff x="-625" y="-314400"/>
            <a:chExt cx="213305" cy="7187700"/>
          </a:xfrm>
        </p:grpSpPr>
        <p:sp>
          <p:nvSpPr>
            <p:cNvPr id="340" name="Google Shape;340;p8"/>
            <p:cNvSpPr/>
            <p:nvPr/>
          </p:nvSpPr>
          <p:spPr>
            <a:xfrm>
              <a:off x="-625" y="-314400"/>
              <a:ext cx="213300" cy="71877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41" name="Google Shape;341;p8"/>
            <p:cNvGrpSpPr/>
            <p:nvPr/>
          </p:nvGrpSpPr>
          <p:grpSpPr>
            <a:xfrm rot="-5400000">
              <a:off x="-3400430" y="3177310"/>
              <a:ext cx="7012922" cy="213299"/>
              <a:chOff x="606775" y="1831675"/>
              <a:chExt cx="3633450" cy="60800"/>
            </a:xfrm>
          </p:grpSpPr>
          <p:sp>
            <p:nvSpPr>
              <p:cNvPr id="342" name="Google Shape;342;p8"/>
              <p:cNvSpPr/>
              <p:nvPr/>
            </p:nvSpPr>
            <p:spPr>
              <a:xfrm>
                <a:off x="724450" y="1831675"/>
                <a:ext cx="11195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1" y="1"/>
                    </a:moveTo>
                    <a:lnTo>
                      <a:pt x="0" y="2432"/>
                    </a:lnTo>
                    <a:lnTo>
                      <a:pt x="2054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" name="Google Shape;343;p8"/>
              <p:cNvSpPr/>
              <p:nvPr/>
            </p:nvSpPr>
            <p:spPr>
              <a:xfrm>
                <a:off x="841800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344;p8"/>
              <p:cNvSpPr/>
              <p:nvPr/>
            </p:nvSpPr>
            <p:spPr>
              <a:xfrm>
                <a:off x="60677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2" y="1"/>
                    </a:moveTo>
                    <a:lnTo>
                      <a:pt x="0" y="2432"/>
                    </a:lnTo>
                    <a:lnTo>
                      <a:pt x="2064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" name="Google Shape;345;p8"/>
              <p:cNvSpPr/>
              <p:nvPr/>
            </p:nvSpPr>
            <p:spPr>
              <a:xfrm>
                <a:off x="959475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" name="Google Shape;346;p8"/>
              <p:cNvSpPr/>
              <p:nvPr/>
            </p:nvSpPr>
            <p:spPr>
              <a:xfrm>
                <a:off x="1076900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33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" name="Google Shape;347;p8"/>
              <p:cNvSpPr/>
              <p:nvPr/>
            </p:nvSpPr>
            <p:spPr>
              <a:xfrm>
                <a:off x="1194550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5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9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" name="Google Shape;348;p8"/>
              <p:cNvSpPr/>
              <p:nvPr/>
            </p:nvSpPr>
            <p:spPr>
              <a:xfrm>
                <a:off x="1312225" y="1831675"/>
                <a:ext cx="1119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9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" name="Google Shape;349;p8"/>
              <p:cNvSpPr/>
              <p:nvPr/>
            </p:nvSpPr>
            <p:spPr>
              <a:xfrm>
                <a:off x="1428400" y="1831675"/>
                <a:ext cx="1119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9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" name="Google Shape;350;p8"/>
              <p:cNvSpPr/>
              <p:nvPr/>
            </p:nvSpPr>
            <p:spPr>
              <a:xfrm>
                <a:off x="154582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" name="Google Shape;351;p8"/>
              <p:cNvSpPr/>
              <p:nvPr/>
            </p:nvSpPr>
            <p:spPr>
              <a:xfrm>
                <a:off x="1310725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5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9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" name="Google Shape;352;p8"/>
              <p:cNvSpPr/>
              <p:nvPr/>
            </p:nvSpPr>
            <p:spPr>
              <a:xfrm>
                <a:off x="1663500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87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" name="Google Shape;353;p8"/>
              <p:cNvSpPr/>
              <p:nvPr/>
            </p:nvSpPr>
            <p:spPr>
              <a:xfrm>
                <a:off x="178092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33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" name="Google Shape;354;p8"/>
              <p:cNvSpPr/>
              <p:nvPr/>
            </p:nvSpPr>
            <p:spPr>
              <a:xfrm>
                <a:off x="1898575" y="1831675"/>
                <a:ext cx="1122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" name="Google Shape;355;p8"/>
              <p:cNvSpPr/>
              <p:nvPr/>
            </p:nvSpPr>
            <p:spPr>
              <a:xfrm>
                <a:off x="2016250" y="1831675"/>
                <a:ext cx="1119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9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5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" name="Google Shape;356;p8"/>
              <p:cNvSpPr/>
              <p:nvPr/>
            </p:nvSpPr>
            <p:spPr>
              <a:xfrm>
                <a:off x="2132175" y="1831675"/>
                <a:ext cx="1122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34" y="1"/>
                    </a:moveTo>
                    <a:lnTo>
                      <a:pt x="1" y="2432"/>
                    </a:lnTo>
                    <a:lnTo>
                      <a:pt x="206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" name="Google Shape;357;p8"/>
              <p:cNvSpPr/>
              <p:nvPr/>
            </p:nvSpPr>
            <p:spPr>
              <a:xfrm>
                <a:off x="2249850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2" y="1"/>
                    </a:moveTo>
                    <a:lnTo>
                      <a:pt x="0" y="2432"/>
                    </a:lnTo>
                    <a:lnTo>
                      <a:pt x="2064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" name="Google Shape;358;p8"/>
              <p:cNvSpPr/>
              <p:nvPr/>
            </p:nvSpPr>
            <p:spPr>
              <a:xfrm>
                <a:off x="2014750" y="1831675"/>
                <a:ext cx="1122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5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" name="Google Shape;359;p8"/>
              <p:cNvSpPr/>
              <p:nvPr/>
            </p:nvSpPr>
            <p:spPr>
              <a:xfrm>
                <a:off x="2367500" y="1831675"/>
                <a:ext cx="1119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9" h="2432" extrusionOk="0">
                    <a:moveTo>
                      <a:pt x="2422" y="1"/>
                    </a:moveTo>
                    <a:lnTo>
                      <a:pt x="1" y="2432"/>
                    </a:lnTo>
                    <a:lnTo>
                      <a:pt x="2055" y="2432"/>
                    </a:lnTo>
                    <a:lnTo>
                      <a:pt x="447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" name="Google Shape;360;p8"/>
              <p:cNvSpPr/>
              <p:nvPr/>
            </p:nvSpPr>
            <p:spPr>
              <a:xfrm>
                <a:off x="2484925" y="1831675"/>
                <a:ext cx="1122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22" y="1"/>
                    </a:moveTo>
                    <a:lnTo>
                      <a:pt x="1" y="2432"/>
                    </a:lnTo>
                    <a:lnTo>
                      <a:pt x="206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" name="Google Shape;361;p8"/>
              <p:cNvSpPr/>
              <p:nvPr/>
            </p:nvSpPr>
            <p:spPr>
              <a:xfrm>
                <a:off x="2602600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2" y="1"/>
                    </a:moveTo>
                    <a:lnTo>
                      <a:pt x="1" y="2432"/>
                    </a:lnTo>
                    <a:lnTo>
                      <a:pt x="2064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" name="Google Shape;362;p8"/>
              <p:cNvSpPr/>
              <p:nvPr/>
            </p:nvSpPr>
            <p:spPr>
              <a:xfrm>
                <a:off x="2720275" y="1831675"/>
                <a:ext cx="11195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1" y="1"/>
                    </a:moveTo>
                    <a:lnTo>
                      <a:pt x="0" y="2432"/>
                    </a:lnTo>
                    <a:lnTo>
                      <a:pt x="2054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" name="Google Shape;363;p8"/>
              <p:cNvSpPr/>
              <p:nvPr/>
            </p:nvSpPr>
            <p:spPr>
              <a:xfrm>
                <a:off x="2836150" y="1831675"/>
                <a:ext cx="11225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0" h="2432" extrusionOk="0">
                    <a:moveTo>
                      <a:pt x="2433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" name="Google Shape;364;p8"/>
              <p:cNvSpPr/>
              <p:nvPr/>
            </p:nvSpPr>
            <p:spPr>
              <a:xfrm>
                <a:off x="2953800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9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" name="Google Shape;365;p8"/>
              <p:cNvSpPr/>
              <p:nvPr/>
            </p:nvSpPr>
            <p:spPr>
              <a:xfrm>
                <a:off x="271877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2" y="1"/>
                    </a:moveTo>
                    <a:lnTo>
                      <a:pt x="1" y="2432"/>
                    </a:lnTo>
                    <a:lnTo>
                      <a:pt x="205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" name="Google Shape;366;p8"/>
              <p:cNvSpPr/>
              <p:nvPr/>
            </p:nvSpPr>
            <p:spPr>
              <a:xfrm>
                <a:off x="3071475" y="1831675"/>
                <a:ext cx="1120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1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8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" name="Google Shape;367;p8"/>
              <p:cNvSpPr/>
              <p:nvPr/>
            </p:nvSpPr>
            <p:spPr>
              <a:xfrm>
                <a:off x="3188900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7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" name="Google Shape;368;p8"/>
              <p:cNvSpPr/>
              <p:nvPr/>
            </p:nvSpPr>
            <p:spPr>
              <a:xfrm>
                <a:off x="3306575" y="1831675"/>
                <a:ext cx="11225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0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" name="Google Shape;369;p8"/>
              <p:cNvSpPr/>
              <p:nvPr/>
            </p:nvSpPr>
            <p:spPr>
              <a:xfrm>
                <a:off x="3424225" y="1831675"/>
                <a:ext cx="1119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" name="Google Shape;370;p8"/>
              <p:cNvSpPr/>
              <p:nvPr/>
            </p:nvSpPr>
            <p:spPr>
              <a:xfrm>
                <a:off x="354017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87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" name="Google Shape;371;p8"/>
              <p:cNvSpPr/>
              <p:nvPr/>
            </p:nvSpPr>
            <p:spPr>
              <a:xfrm>
                <a:off x="365782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" name="Google Shape;372;p8"/>
              <p:cNvSpPr/>
              <p:nvPr/>
            </p:nvSpPr>
            <p:spPr>
              <a:xfrm>
                <a:off x="3422750" y="1831675"/>
                <a:ext cx="11195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" name="Google Shape;373;p8"/>
              <p:cNvSpPr/>
              <p:nvPr/>
            </p:nvSpPr>
            <p:spPr>
              <a:xfrm>
                <a:off x="3775500" y="1831675"/>
                <a:ext cx="11195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" name="Google Shape;374;p8"/>
              <p:cNvSpPr/>
              <p:nvPr/>
            </p:nvSpPr>
            <p:spPr>
              <a:xfrm>
                <a:off x="389292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" name="Google Shape;375;p8"/>
              <p:cNvSpPr/>
              <p:nvPr/>
            </p:nvSpPr>
            <p:spPr>
              <a:xfrm>
                <a:off x="4010575" y="1831675"/>
                <a:ext cx="1122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5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" name="Google Shape;376;p8"/>
              <p:cNvSpPr/>
              <p:nvPr/>
            </p:nvSpPr>
            <p:spPr>
              <a:xfrm>
                <a:off x="4128000" y="1831675"/>
                <a:ext cx="1122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34" y="1"/>
                    </a:moveTo>
                    <a:lnTo>
                      <a:pt x="1" y="2432"/>
                    </a:lnTo>
                    <a:lnTo>
                      <a:pt x="206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3"/>
        </a:solidFill>
        <a:effectLst/>
      </p:bgPr>
    </p:bg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ONE_COLUMN_TEXT_1_1"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1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704" name="Google Shape;704;p16"/>
          <p:cNvSpPr txBox="1">
            <a:spLocks noGrp="1"/>
          </p:cNvSpPr>
          <p:nvPr>
            <p:ph type="subTitle" idx="1"/>
          </p:nvPr>
        </p:nvSpPr>
        <p:spPr>
          <a:xfrm>
            <a:off x="4631850" y="1050400"/>
            <a:ext cx="3798900" cy="342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05" name="Google Shape;705;p16"/>
          <p:cNvSpPr txBox="1">
            <a:spLocks noGrp="1"/>
          </p:cNvSpPr>
          <p:nvPr>
            <p:ph type="subTitle" idx="2"/>
          </p:nvPr>
        </p:nvSpPr>
        <p:spPr>
          <a:xfrm>
            <a:off x="726800" y="1050400"/>
            <a:ext cx="3798900" cy="342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grpSp>
        <p:nvGrpSpPr>
          <p:cNvPr id="706" name="Google Shape;706;p16"/>
          <p:cNvGrpSpPr/>
          <p:nvPr/>
        </p:nvGrpSpPr>
        <p:grpSpPr>
          <a:xfrm>
            <a:off x="-8" y="-442400"/>
            <a:ext cx="213299" cy="2210400"/>
            <a:chOff x="8934517" y="2599900"/>
            <a:chExt cx="213299" cy="2210400"/>
          </a:xfrm>
        </p:grpSpPr>
        <p:sp>
          <p:nvSpPr>
            <p:cNvPr id="707" name="Google Shape;707;p16"/>
            <p:cNvSpPr/>
            <p:nvPr/>
          </p:nvSpPr>
          <p:spPr>
            <a:xfrm>
              <a:off x="8936025" y="2599900"/>
              <a:ext cx="210300" cy="22104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08" name="Google Shape;708;p16"/>
            <p:cNvGrpSpPr/>
            <p:nvPr/>
          </p:nvGrpSpPr>
          <p:grpSpPr>
            <a:xfrm>
              <a:off x="8934517" y="2687445"/>
              <a:ext cx="213299" cy="2029162"/>
              <a:chOff x="8930007" y="3999295"/>
              <a:chExt cx="213299" cy="2029162"/>
            </a:xfrm>
          </p:grpSpPr>
          <p:sp>
            <p:nvSpPr>
              <p:cNvPr id="709" name="Google Shape;709;p16"/>
              <p:cNvSpPr/>
              <p:nvPr/>
            </p:nvSpPr>
            <p:spPr>
              <a:xfrm rot="-5400000">
                <a:off x="8928305" y="5813457"/>
                <a:ext cx="216702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7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" name="Google Shape;710;p16"/>
              <p:cNvSpPr/>
              <p:nvPr/>
            </p:nvSpPr>
            <p:spPr>
              <a:xfrm rot="-5400000">
                <a:off x="8928329" y="5586357"/>
                <a:ext cx="216654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90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" name="Google Shape;711;p16"/>
              <p:cNvSpPr/>
              <p:nvPr/>
            </p:nvSpPr>
            <p:spPr>
              <a:xfrm rot="-5400000">
                <a:off x="8928594" y="5359546"/>
                <a:ext cx="216123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7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" name="Google Shape;712;p16"/>
              <p:cNvSpPr/>
              <p:nvPr/>
            </p:nvSpPr>
            <p:spPr>
              <a:xfrm rot="-5400000">
                <a:off x="8928377" y="5135534"/>
                <a:ext cx="216557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87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" name="Google Shape;713;p16"/>
              <p:cNvSpPr/>
              <p:nvPr/>
            </p:nvSpPr>
            <p:spPr>
              <a:xfrm rot="-5400000">
                <a:off x="8928377" y="4908458"/>
                <a:ext cx="216557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" name="Google Shape;714;p16"/>
              <p:cNvSpPr/>
              <p:nvPr/>
            </p:nvSpPr>
            <p:spPr>
              <a:xfrm rot="-5400000">
                <a:off x="8928619" y="5362417"/>
                <a:ext cx="216075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" name="Google Shape;715;p16"/>
              <p:cNvSpPr/>
              <p:nvPr/>
            </p:nvSpPr>
            <p:spPr>
              <a:xfrm rot="-5400000">
                <a:off x="8928619" y="4681574"/>
                <a:ext cx="216075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" name="Google Shape;716;p16"/>
              <p:cNvSpPr/>
              <p:nvPr/>
            </p:nvSpPr>
            <p:spPr>
              <a:xfrm rot="-5400000">
                <a:off x="8928377" y="4454691"/>
                <a:ext cx="216557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" name="Google Shape;717;p16"/>
              <p:cNvSpPr/>
              <p:nvPr/>
            </p:nvSpPr>
            <p:spPr>
              <a:xfrm rot="-5400000">
                <a:off x="8928353" y="4227591"/>
                <a:ext cx="216605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5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" name="Google Shape;718;p16"/>
              <p:cNvSpPr/>
              <p:nvPr/>
            </p:nvSpPr>
            <p:spPr>
              <a:xfrm rot="-5400000">
                <a:off x="8928353" y="4000949"/>
                <a:ext cx="216605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34" y="1"/>
                    </a:moveTo>
                    <a:lnTo>
                      <a:pt x="1" y="2432"/>
                    </a:lnTo>
                    <a:lnTo>
                      <a:pt x="206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719" name="Google Shape;719;p16"/>
          <p:cNvSpPr/>
          <p:nvPr/>
        </p:nvSpPr>
        <p:spPr>
          <a:xfrm rot="-3600308" flipH="1">
            <a:off x="8260814" y="1688318"/>
            <a:ext cx="3292112" cy="60983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6">
    <p:spTree>
      <p:nvGrpSpPr>
        <p:cNvPr id="1" name="Shape 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" name="Google Shape;828;p20"/>
          <p:cNvSpPr txBox="1">
            <a:spLocks noGrp="1"/>
          </p:cNvSpPr>
          <p:nvPr>
            <p:ph type="subTitle" idx="1"/>
          </p:nvPr>
        </p:nvSpPr>
        <p:spPr>
          <a:xfrm>
            <a:off x="1026552" y="2971049"/>
            <a:ext cx="2305500" cy="86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DM Sans"/>
                <a:ea typeface="DM Sans"/>
                <a:cs typeface="DM Sans"/>
                <a:sym typeface="DM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9" name="Google Shape;829;p20"/>
          <p:cNvSpPr txBox="1">
            <a:spLocks noGrp="1"/>
          </p:cNvSpPr>
          <p:nvPr>
            <p:ph type="subTitle" idx="2"/>
          </p:nvPr>
        </p:nvSpPr>
        <p:spPr>
          <a:xfrm>
            <a:off x="3415849" y="2971049"/>
            <a:ext cx="2305500" cy="86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DM Sans"/>
                <a:ea typeface="DM Sans"/>
                <a:cs typeface="DM Sans"/>
                <a:sym typeface="DM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0" name="Google Shape;830;p20"/>
          <p:cNvSpPr txBox="1">
            <a:spLocks noGrp="1"/>
          </p:cNvSpPr>
          <p:nvPr>
            <p:ph type="subTitle" idx="3"/>
          </p:nvPr>
        </p:nvSpPr>
        <p:spPr>
          <a:xfrm>
            <a:off x="5805146" y="2971049"/>
            <a:ext cx="2305500" cy="86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DM Sans"/>
                <a:ea typeface="DM Sans"/>
                <a:cs typeface="DM Sans"/>
                <a:sym typeface="DM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1" name="Google Shape;831;p20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b="0"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832" name="Google Shape;832;p20"/>
          <p:cNvSpPr txBox="1">
            <a:spLocks noGrp="1"/>
          </p:cNvSpPr>
          <p:nvPr>
            <p:ph type="subTitle" idx="4"/>
          </p:nvPr>
        </p:nvSpPr>
        <p:spPr>
          <a:xfrm>
            <a:off x="1026552" y="2688225"/>
            <a:ext cx="2305500" cy="39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1800" b="1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833" name="Google Shape;833;p20"/>
          <p:cNvSpPr txBox="1">
            <a:spLocks noGrp="1"/>
          </p:cNvSpPr>
          <p:nvPr>
            <p:ph type="subTitle" idx="5"/>
          </p:nvPr>
        </p:nvSpPr>
        <p:spPr>
          <a:xfrm>
            <a:off x="3417550" y="2688225"/>
            <a:ext cx="2305500" cy="39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1800" b="1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834" name="Google Shape;834;p20"/>
          <p:cNvSpPr txBox="1">
            <a:spLocks noGrp="1"/>
          </p:cNvSpPr>
          <p:nvPr>
            <p:ph type="subTitle" idx="6"/>
          </p:nvPr>
        </p:nvSpPr>
        <p:spPr>
          <a:xfrm>
            <a:off x="5805146" y="2688225"/>
            <a:ext cx="2305500" cy="39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1800" b="1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835" name="Google Shape;835;p20"/>
          <p:cNvSpPr/>
          <p:nvPr/>
        </p:nvSpPr>
        <p:spPr>
          <a:xfrm rot="-3600314" flipH="1">
            <a:off x="8716035" y="249519"/>
            <a:ext cx="1962310" cy="3634861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36" name="Google Shape;836;p20"/>
          <p:cNvGrpSpPr/>
          <p:nvPr/>
        </p:nvGrpSpPr>
        <p:grpSpPr>
          <a:xfrm>
            <a:off x="-8" y="3450675"/>
            <a:ext cx="213299" cy="2210400"/>
            <a:chOff x="8934517" y="2599900"/>
            <a:chExt cx="213299" cy="2210400"/>
          </a:xfrm>
        </p:grpSpPr>
        <p:sp>
          <p:nvSpPr>
            <p:cNvPr id="837" name="Google Shape;837;p20"/>
            <p:cNvSpPr/>
            <p:nvPr/>
          </p:nvSpPr>
          <p:spPr>
            <a:xfrm>
              <a:off x="8936025" y="2599900"/>
              <a:ext cx="210300" cy="22104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38" name="Google Shape;838;p20"/>
            <p:cNvGrpSpPr/>
            <p:nvPr/>
          </p:nvGrpSpPr>
          <p:grpSpPr>
            <a:xfrm>
              <a:off x="8934517" y="2687445"/>
              <a:ext cx="213299" cy="2029162"/>
              <a:chOff x="8930007" y="3999295"/>
              <a:chExt cx="213299" cy="2029162"/>
            </a:xfrm>
          </p:grpSpPr>
          <p:sp>
            <p:nvSpPr>
              <p:cNvPr id="839" name="Google Shape;839;p20"/>
              <p:cNvSpPr/>
              <p:nvPr/>
            </p:nvSpPr>
            <p:spPr>
              <a:xfrm rot="-5400000">
                <a:off x="8928305" y="5813457"/>
                <a:ext cx="216702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7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0" name="Google Shape;840;p20"/>
              <p:cNvSpPr/>
              <p:nvPr/>
            </p:nvSpPr>
            <p:spPr>
              <a:xfrm rot="-5400000">
                <a:off x="8928329" y="5586357"/>
                <a:ext cx="216654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90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1" name="Google Shape;841;p20"/>
              <p:cNvSpPr/>
              <p:nvPr/>
            </p:nvSpPr>
            <p:spPr>
              <a:xfrm rot="-5400000">
                <a:off x="8928594" y="5359546"/>
                <a:ext cx="216123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7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2" name="Google Shape;842;p20"/>
              <p:cNvSpPr/>
              <p:nvPr/>
            </p:nvSpPr>
            <p:spPr>
              <a:xfrm rot="-5400000">
                <a:off x="8928377" y="5135534"/>
                <a:ext cx="216557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87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3" name="Google Shape;843;p20"/>
              <p:cNvSpPr/>
              <p:nvPr/>
            </p:nvSpPr>
            <p:spPr>
              <a:xfrm rot="-5400000">
                <a:off x="8928377" y="4908458"/>
                <a:ext cx="216557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4" name="Google Shape;844;p20"/>
              <p:cNvSpPr/>
              <p:nvPr/>
            </p:nvSpPr>
            <p:spPr>
              <a:xfrm rot="-5400000">
                <a:off x="8928619" y="5362417"/>
                <a:ext cx="216075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5" name="Google Shape;845;p20"/>
              <p:cNvSpPr/>
              <p:nvPr/>
            </p:nvSpPr>
            <p:spPr>
              <a:xfrm rot="-5400000">
                <a:off x="8928619" y="4681574"/>
                <a:ext cx="216075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6" name="Google Shape;846;p20"/>
              <p:cNvSpPr/>
              <p:nvPr/>
            </p:nvSpPr>
            <p:spPr>
              <a:xfrm rot="-5400000">
                <a:off x="8928377" y="4454691"/>
                <a:ext cx="216557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7" name="Google Shape;847;p20"/>
              <p:cNvSpPr/>
              <p:nvPr/>
            </p:nvSpPr>
            <p:spPr>
              <a:xfrm rot="-5400000">
                <a:off x="8928353" y="4227591"/>
                <a:ext cx="216605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5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8" name="Google Shape;848;p20"/>
              <p:cNvSpPr/>
              <p:nvPr/>
            </p:nvSpPr>
            <p:spPr>
              <a:xfrm rot="-5400000">
                <a:off x="8928353" y="4000949"/>
                <a:ext cx="216605" cy="213299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34" y="1"/>
                    </a:moveTo>
                    <a:lnTo>
                      <a:pt x="1" y="2432"/>
                    </a:lnTo>
                    <a:lnTo>
                      <a:pt x="206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49" name="Google Shape;849;p20"/>
          <p:cNvGrpSpPr/>
          <p:nvPr/>
        </p:nvGrpSpPr>
        <p:grpSpPr>
          <a:xfrm>
            <a:off x="8229013" y="-1041365"/>
            <a:ext cx="2547571" cy="2950790"/>
            <a:chOff x="8229013" y="-1041365"/>
            <a:chExt cx="2547571" cy="2950790"/>
          </a:xfrm>
        </p:grpSpPr>
        <p:grpSp>
          <p:nvGrpSpPr>
            <p:cNvPr id="850" name="Google Shape;850;p20"/>
            <p:cNvGrpSpPr/>
            <p:nvPr/>
          </p:nvGrpSpPr>
          <p:grpSpPr>
            <a:xfrm flipH="1">
              <a:off x="8586919" y="1792525"/>
              <a:ext cx="697047" cy="116900"/>
              <a:chOff x="-188850" y="1126900"/>
              <a:chExt cx="1123907" cy="116900"/>
            </a:xfrm>
          </p:grpSpPr>
          <p:cxnSp>
            <p:nvCxnSpPr>
              <p:cNvPr id="851" name="Google Shape;851;p20"/>
              <p:cNvCxnSpPr/>
              <p:nvPr/>
            </p:nvCxnSpPr>
            <p:spPr>
              <a:xfrm rot="10800000">
                <a:off x="-188850" y="1126900"/>
                <a:ext cx="9285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2" name="Google Shape;852;p20"/>
              <p:cNvCxnSpPr/>
              <p:nvPr/>
            </p:nvCxnSpPr>
            <p:spPr>
              <a:xfrm rot="10800000">
                <a:off x="617057" y="1243800"/>
                <a:ext cx="318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sp>
          <p:nvSpPr>
            <p:cNvPr id="853" name="Google Shape;853;p20"/>
            <p:cNvSpPr/>
            <p:nvPr/>
          </p:nvSpPr>
          <p:spPr>
            <a:xfrm>
              <a:off x="8430772" y="1393950"/>
              <a:ext cx="2345811" cy="94100"/>
            </a:xfrm>
            <a:custGeom>
              <a:avLst/>
              <a:gdLst/>
              <a:ahLst/>
              <a:cxnLst/>
              <a:rect l="l" t="t" r="r" b="b"/>
              <a:pathLst>
                <a:path w="76498" h="1214" extrusionOk="0">
                  <a:moveTo>
                    <a:pt x="1" y="0"/>
                  </a:moveTo>
                  <a:lnTo>
                    <a:pt x="1" y="1213"/>
                  </a:lnTo>
                  <a:lnTo>
                    <a:pt x="76498" y="1213"/>
                  </a:lnTo>
                  <a:lnTo>
                    <a:pt x="7649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54" name="Google Shape;854;p20"/>
            <p:cNvGrpSpPr/>
            <p:nvPr/>
          </p:nvGrpSpPr>
          <p:grpSpPr>
            <a:xfrm>
              <a:off x="8229013" y="-1041365"/>
              <a:ext cx="403522" cy="1662705"/>
              <a:chOff x="5568666" y="-3050224"/>
              <a:chExt cx="1026513" cy="4229725"/>
            </a:xfrm>
          </p:grpSpPr>
          <p:sp>
            <p:nvSpPr>
              <p:cNvPr id="855" name="Google Shape;855;p20"/>
              <p:cNvSpPr/>
              <p:nvPr/>
            </p:nvSpPr>
            <p:spPr>
              <a:xfrm>
                <a:off x="5911057" y="446560"/>
                <a:ext cx="341730" cy="162068"/>
              </a:xfrm>
              <a:custGeom>
                <a:avLst/>
                <a:gdLst/>
                <a:ahLst/>
                <a:cxnLst/>
                <a:rect l="l" t="t" r="r" b="b"/>
                <a:pathLst>
                  <a:path w="3616" h="1715" extrusionOk="0">
                    <a:moveTo>
                      <a:pt x="855" y="0"/>
                    </a:moveTo>
                    <a:cubicBezTo>
                      <a:pt x="380" y="0"/>
                      <a:pt x="0" y="380"/>
                      <a:pt x="0" y="861"/>
                    </a:cubicBezTo>
                    <a:cubicBezTo>
                      <a:pt x="0" y="1335"/>
                      <a:pt x="380" y="1715"/>
                      <a:pt x="855" y="1715"/>
                    </a:cubicBezTo>
                    <a:lnTo>
                      <a:pt x="2755" y="1715"/>
                    </a:lnTo>
                    <a:cubicBezTo>
                      <a:pt x="3229" y="1715"/>
                      <a:pt x="3615" y="1335"/>
                      <a:pt x="3615" y="861"/>
                    </a:cubicBezTo>
                    <a:cubicBezTo>
                      <a:pt x="3615" y="380"/>
                      <a:pt x="3229" y="0"/>
                      <a:pt x="275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6" name="Google Shape;856;p20"/>
              <p:cNvSpPr/>
              <p:nvPr/>
            </p:nvSpPr>
            <p:spPr>
              <a:xfrm>
                <a:off x="5905104" y="440606"/>
                <a:ext cx="353638" cy="173975"/>
              </a:xfrm>
              <a:custGeom>
                <a:avLst/>
                <a:gdLst/>
                <a:ahLst/>
                <a:cxnLst/>
                <a:rect l="l" t="t" r="r" b="b"/>
                <a:pathLst>
                  <a:path w="3742" h="1841" extrusionOk="0">
                    <a:moveTo>
                      <a:pt x="2818" y="126"/>
                    </a:moveTo>
                    <a:cubicBezTo>
                      <a:pt x="3261" y="126"/>
                      <a:pt x="3617" y="481"/>
                      <a:pt x="3617" y="924"/>
                    </a:cubicBezTo>
                    <a:cubicBezTo>
                      <a:pt x="3617" y="1361"/>
                      <a:pt x="3261" y="1715"/>
                      <a:pt x="2818" y="1715"/>
                    </a:cubicBezTo>
                    <a:lnTo>
                      <a:pt x="918" y="1715"/>
                    </a:lnTo>
                    <a:cubicBezTo>
                      <a:pt x="481" y="1715"/>
                      <a:pt x="119" y="1361"/>
                      <a:pt x="119" y="924"/>
                    </a:cubicBezTo>
                    <a:cubicBezTo>
                      <a:pt x="119" y="481"/>
                      <a:pt x="481" y="126"/>
                      <a:pt x="918" y="126"/>
                    </a:cubicBezTo>
                    <a:close/>
                    <a:moveTo>
                      <a:pt x="918" y="0"/>
                    </a:moveTo>
                    <a:cubicBezTo>
                      <a:pt x="412" y="0"/>
                      <a:pt x="0" y="412"/>
                      <a:pt x="0" y="924"/>
                    </a:cubicBezTo>
                    <a:cubicBezTo>
                      <a:pt x="0" y="1429"/>
                      <a:pt x="412" y="1841"/>
                      <a:pt x="918" y="1841"/>
                    </a:cubicBezTo>
                    <a:lnTo>
                      <a:pt x="2818" y="1841"/>
                    </a:lnTo>
                    <a:cubicBezTo>
                      <a:pt x="3330" y="1841"/>
                      <a:pt x="3741" y="1429"/>
                      <a:pt x="3741" y="924"/>
                    </a:cubicBezTo>
                    <a:cubicBezTo>
                      <a:pt x="3741" y="412"/>
                      <a:pt x="3330" y="0"/>
                      <a:pt x="2818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7" name="Google Shape;857;p20"/>
              <p:cNvSpPr/>
              <p:nvPr/>
            </p:nvSpPr>
            <p:spPr>
              <a:xfrm>
                <a:off x="5904537" y="440039"/>
                <a:ext cx="354205" cy="175109"/>
              </a:xfrm>
              <a:custGeom>
                <a:avLst/>
                <a:gdLst/>
                <a:ahLst/>
                <a:cxnLst/>
                <a:rect l="l" t="t" r="r" b="b"/>
                <a:pathLst>
                  <a:path w="3748" h="1853" extrusionOk="0">
                    <a:moveTo>
                      <a:pt x="2824" y="132"/>
                    </a:moveTo>
                    <a:cubicBezTo>
                      <a:pt x="3267" y="132"/>
                      <a:pt x="3623" y="487"/>
                      <a:pt x="3623" y="930"/>
                    </a:cubicBezTo>
                    <a:cubicBezTo>
                      <a:pt x="3623" y="1367"/>
                      <a:pt x="3267" y="1721"/>
                      <a:pt x="2824" y="1721"/>
                    </a:cubicBezTo>
                    <a:lnTo>
                      <a:pt x="924" y="1721"/>
                    </a:lnTo>
                    <a:cubicBezTo>
                      <a:pt x="487" y="1721"/>
                      <a:pt x="131" y="1367"/>
                      <a:pt x="131" y="930"/>
                    </a:cubicBezTo>
                    <a:cubicBezTo>
                      <a:pt x="131" y="487"/>
                      <a:pt x="487" y="132"/>
                      <a:pt x="924" y="132"/>
                    </a:cubicBezTo>
                    <a:close/>
                    <a:moveTo>
                      <a:pt x="924" y="0"/>
                    </a:moveTo>
                    <a:cubicBezTo>
                      <a:pt x="418" y="0"/>
                      <a:pt x="0" y="418"/>
                      <a:pt x="0" y="930"/>
                    </a:cubicBezTo>
                    <a:cubicBezTo>
                      <a:pt x="0" y="1435"/>
                      <a:pt x="418" y="1853"/>
                      <a:pt x="924" y="1853"/>
                    </a:cubicBezTo>
                    <a:lnTo>
                      <a:pt x="2824" y="1853"/>
                    </a:lnTo>
                    <a:cubicBezTo>
                      <a:pt x="3336" y="1853"/>
                      <a:pt x="3747" y="1435"/>
                      <a:pt x="3747" y="930"/>
                    </a:cubicBezTo>
                    <a:cubicBezTo>
                      <a:pt x="3747" y="418"/>
                      <a:pt x="3336" y="0"/>
                      <a:pt x="2824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8" name="Google Shape;858;p20"/>
              <p:cNvSpPr/>
              <p:nvPr/>
            </p:nvSpPr>
            <p:spPr>
              <a:xfrm>
                <a:off x="5912759" y="835994"/>
                <a:ext cx="337761" cy="337743"/>
              </a:xfrm>
              <a:custGeom>
                <a:avLst/>
                <a:gdLst/>
                <a:ahLst/>
                <a:cxnLst/>
                <a:rect l="l" t="t" r="r" b="b"/>
                <a:pathLst>
                  <a:path w="3574" h="3574" extrusionOk="0">
                    <a:moveTo>
                      <a:pt x="1790" y="0"/>
                    </a:moveTo>
                    <a:cubicBezTo>
                      <a:pt x="799" y="0"/>
                      <a:pt x="0" y="799"/>
                      <a:pt x="0" y="1784"/>
                    </a:cubicBezTo>
                    <a:cubicBezTo>
                      <a:pt x="0" y="2768"/>
                      <a:pt x="799" y="3573"/>
                      <a:pt x="1790" y="3573"/>
                    </a:cubicBezTo>
                    <a:cubicBezTo>
                      <a:pt x="2774" y="3573"/>
                      <a:pt x="3574" y="2768"/>
                      <a:pt x="3574" y="1784"/>
                    </a:cubicBezTo>
                    <a:cubicBezTo>
                      <a:pt x="3574" y="799"/>
                      <a:pt x="2774" y="0"/>
                      <a:pt x="179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9" name="Google Shape;859;p20"/>
              <p:cNvSpPr/>
              <p:nvPr/>
            </p:nvSpPr>
            <p:spPr>
              <a:xfrm>
                <a:off x="5906899" y="829474"/>
                <a:ext cx="350141" cy="350028"/>
              </a:xfrm>
              <a:custGeom>
                <a:avLst/>
                <a:gdLst/>
                <a:ahLst/>
                <a:cxnLst/>
                <a:rect l="l" t="t" r="r" b="b"/>
                <a:pathLst>
                  <a:path w="3705" h="3704" extrusionOk="0">
                    <a:moveTo>
                      <a:pt x="1852" y="132"/>
                    </a:moveTo>
                    <a:cubicBezTo>
                      <a:pt x="2799" y="132"/>
                      <a:pt x="3573" y="906"/>
                      <a:pt x="3573" y="1853"/>
                    </a:cubicBezTo>
                    <a:cubicBezTo>
                      <a:pt x="3573" y="2806"/>
                      <a:pt x="2799" y="3574"/>
                      <a:pt x="1852" y="3574"/>
                    </a:cubicBezTo>
                    <a:cubicBezTo>
                      <a:pt x="899" y="3574"/>
                      <a:pt x="131" y="2806"/>
                      <a:pt x="131" y="1853"/>
                    </a:cubicBezTo>
                    <a:cubicBezTo>
                      <a:pt x="131" y="906"/>
                      <a:pt x="899" y="132"/>
                      <a:pt x="1852" y="132"/>
                    </a:cubicBezTo>
                    <a:close/>
                    <a:moveTo>
                      <a:pt x="1852" y="0"/>
                    </a:moveTo>
                    <a:cubicBezTo>
                      <a:pt x="830" y="0"/>
                      <a:pt x="1" y="831"/>
                      <a:pt x="1" y="1853"/>
                    </a:cubicBezTo>
                    <a:cubicBezTo>
                      <a:pt x="1" y="2875"/>
                      <a:pt x="830" y="3704"/>
                      <a:pt x="1852" y="3704"/>
                    </a:cubicBezTo>
                    <a:cubicBezTo>
                      <a:pt x="2874" y="3704"/>
                      <a:pt x="3704" y="2875"/>
                      <a:pt x="3704" y="1853"/>
                    </a:cubicBezTo>
                    <a:cubicBezTo>
                      <a:pt x="3704" y="831"/>
                      <a:pt x="2874" y="0"/>
                      <a:pt x="1852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0" name="Google Shape;860;p20"/>
              <p:cNvSpPr/>
              <p:nvPr/>
            </p:nvSpPr>
            <p:spPr>
              <a:xfrm>
                <a:off x="6091940" y="-3032552"/>
                <a:ext cx="95" cy="3467394"/>
              </a:xfrm>
              <a:custGeom>
                <a:avLst/>
                <a:gdLst/>
                <a:ahLst/>
                <a:cxnLst/>
                <a:rect l="l" t="t" r="r" b="b"/>
                <a:pathLst>
                  <a:path w="1" h="36692" extrusionOk="0">
                    <a:moveTo>
                      <a:pt x="0" y="36692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1" name="Google Shape;861;p20"/>
              <p:cNvSpPr/>
              <p:nvPr/>
            </p:nvSpPr>
            <p:spPr>
              <a:xfrm>
                <a:off x="6085986" y="-3050224"/>
                <a:ext cx="12475" cy="3502831"/>
              </a:xfrm>
              <a:custGeom>
                <a:avLst/>
                <a:gdLst/>
                <a:ahLst/>
                <a:cxnLst/>
                <a:rect l="l" t="t" r="r" b="b"/>
                <a:pathLst>
                  <a:path w="132" h="37067" extrusionOk="0">
                    <a:moveTo>
                      <a:pt x="63" y="0"/>
                    </a:moveTo>
                    <a:cubicBezTo>
                      <a:pt x="26" y="0"/>
                      <a:pt x="0" y="81"/>
                      <a:pt x="0" y="187"/>
                    </a:cubicBezTo>
                    <a:lnTo>
                      <a:pt x="0" y="36879"/>
                    </a:lnTo>
                    <a:cubicBezTo>
                      <a:pt x="0" y="36985"/>
                      <a:pt x="26" y="37066"/>
                      <a:pt x="63" y="37066"/>
                    </a:cubicBezTo>
                    <a:cubicBezTo>
                      <a:pt x="101" y="37066"/>
                      <a:pt x="132" y="36985"/>
                      <a:pt x="132" y="36879"/>
                    </a:cubicBezTo>
                    <a:lnTo>
                      <a:pt x="132" y="187"/>
                    </a:lnTo>
                    <a:cubicBezTo>
                      <a:pt x="132" y="81"/>
                      <a:pt x="101" y="0"/>
                      <a:pt x="63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2" name="Google Shape;862;p20"/>
              <p:cNvSpPr/>
              <p:nvPr/>
            </p:nvSpPr>
            <p:spPr>
              <a:xfrm>
                <a:off x="5574620" y="510725"/>
                <a:ext cx="1014039" cy="510395"/>
              </a:xfrm>
              <a:custGeom>
                <a:avLst/>
                <a:gdLst/>
                <a:ahLst/>
                <a:cxnLst/>
                <a:rect l="l" t="t" r="r" b="b"/>
                <a:pathLst>
                  <a:path w="10730" h="5401" extrusionOk="0">
                    <a:moveTo>
                      <a:pt x="5368" y="1"/>
                    </a:moveTo>
                    <a:cubicBezTo>
                      <a:pt x="2407" y="1"/>
                      <a:pt x="0" y="2401"/>
                      <a:pt x="0" y="5363"/>
                    </a:cubicBezTo>
                    <a:cubicBezTo>
                      <a:pt x="0" y="5388"/>
                      <a:pt x="2683" y="5400"/>
                      <a:pt x="5365" y="5400"/>
                    </a:cubicBezTo>
                    <a:cubicBezTo>
                      <a:pt x="8047" y="5400"/>
                      <a:pt x="10729" y="5388"/>
                      <a:pt x="10729" y="5363"/>
                    </a:cubicBezTo>
                    <a:cubicBezTo>
                      <a:pt x="10729" y="2401"/>
                      <a:pt x="8329" y="1"/>
                      <a:pt x="536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3" name="Google Shape;863;p20"/>
              <p:cNvSpPr/>
              <p:nvPr/>
            </p:nvSpPr>
            <p:spPr>
              <a:xfrm>
                <a:off x="5568666" y="504961"/>
                <a:ext cx="1025946" cy="522018"/>
              </a:xfrm>
              <a:custGeom>
                <a:avLst/>
                <a:gdLst/>
                <a:ahLst/>
                <a:cxnLst/>
                <a:rect l="l" t="t" r="r" b="b"/>
                <a:pathLst>
                  <a:path w="10856" h="5524" extrusionOk="0">
                    <a:moveTo>
                      <a:pt x="5431" y="124"/>
                    </a:moveTo>
                    <a:cubicBezTo>
                      <a:pt x="8337" y="124"/>
                      <a:pt x="10706" y="2475"/>
                      <a:pt x="10731" y="5368"/>
                    </a:cubicBezTo>
                    <a:cubicBezTo>
                      <a:pt x="10350" y="5386"/>
                      <a:pt x="7891" y="5396"/>
                      <a:pt x="5430" y="5396"/>
                    </a:cubicBezTo>
                    <a:cubicBezTo>
                      <a:pt x="2970" y="5396"/>
                      <a:pt x="509" y="5386"/>
                      <a:pt x="125" y="5368"/>
                    </a:cubicBezTo>
                    <a:cubicBezTo>
                      <a:pt x="156" y="2475"/>
                      <a:pt x="2525" y="124"/>
                      <a:pt x="5431" y="124"/>
                    </a:cubicBezTo>
                    <a:close/>
                    <a:moveTo>
                      <a:pt x="5431" y="0"/>
                    </a:moveTo>
                    <a:cubicBezTo>
                      <a:pt x="2438" y="0"/>
                      <a:pt x="1" y="2432"/>
                      <a:pt x="1" y="5424"/>
                    </a:cubicBezTo>
                    <a:cubicBezTo>
                      <a:pt x="1" y="5505"/>
                      <a:pt x="1" y="5505"/>
                      <a:pt x="1771" y="5511"/>
                    </a:cubicBezTo>
                    <a:cubicBezTo>
                      <a:pt x="2763" y="5517"/>
                      <a:pt x="4090" y="5523"/>
                      <a:pt x="5506" y="5523"/>
                    </a:cubicBezTo>
                    <a:cubicBezTo>
                      <a:pt x="6902" y="5523"/>
                      <a:pt x="8193" y="5517"/>
                      <a:pt x="9146" y="5511"/>
                    </a:cubicBezTo>
                    <a:cubicBezTo>
                      <a:pt x="10855" y="5505"/>
                      <a:pt x="10855" y="5505"/>
                      <a:pt x="10855" y="5424"/>
                    </a:cubicBezTo>
                    <a:cubicBezTo>
                      <a:pt x="10855" y="2432"/>
                      <a:pt x="8424" y="0"/>
                      <a:pt x="5431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4" name="Google Shape;864;p20"/>
              <p:cNvSpPr/>
              <p:nvPr/>
            </p:nvSpPr>
            <p:spPr>
              <a:xfrm>
                <a:off x="5568666" y="504205"/>
                <a:ext cx="1026513" cy="522774"/>
              </a:xfrm>
              <a:custGeom>
                <a:avLst/>
                <a:gdLst/>
                <a:ahLst/>
                <a:cxnLst/>
                <a:rect l="l" t="t" r="r" b="b"/>
                <a:pathLst>
                  <a:path w="10862" h="5532" extrusionOk="0">
                    <a:moveTo>
                      <a:pt x="5431" y="132"/>
                    </a:moveTo>
                    <a:cubicBezTo>
                      <a:pt x="8331" y="132"/>
                      <a:pt x="10700" y="2483"/>
                      <a:pt x="10731" y="5376"/>
                    </a:cubicBezTo>
                    <a:cubicBezTo>
                      <a:pt x="10341" y="5394"/>
                      <a:pt x="7888" y="5404"/>
                      <a:pt x="5433" y="5404"/>
                    </a:cubicBezTo>
                    <a:cubicBezTo>
                      <a:pt x="2979" y="5404"/>
                      <a:pt x="524" y="5394"/>
                      <a:pt x="131" y="5376"/>
                    </a:cubicBezTo>
                    <a:cubicBezTo>
                      <a:pt x="162" y="2483"/>
                      <a:pt x="2525" y="132"/>
                      <a:pt x="5431" y="132"/>
                    </a:cubicBezTo>
                    <a:close/>
                    <a:moveTo>
                      <a:pt x="5431" y="1"/>
                    </a:moveTo>
                    <a:cubicBezTo>
                      <a:pt x="2438" y="1"/>
                      <a:pt x="1" y="2440"/>
                      <a:pt x="1" y="5432"/>
                    </a:cubicBezTo>
                    <a:cubicBezTo>
                      <a:pt x="1" y="5513"/>
                      <a:pt x="1" y="5513"/>
                      <a:pt x="1771" y="5525"/>
                    </a:cubicBezTo>
                    <a:cubicBezTo>
                      <a:pt x="2787" y="5531"/>
                      <a:pt x="4147" y="5531"/>
                      <a:pt x="5506" y="5531"/>
                    </a:cubicBezTo>
                    <a:cubicBezTo>
                      <a:pt x="6834" y="5531"/>
                      <a:pt x="8156" y="5531"/>
                      <a:pt x="9146" y="5525"/>
                    </a:cubicBezTo>
                    <a:cubicBezTo>
                      <a:pt x="10861" y="5513"/>
                      <a:pt x="10861" y="5513"/>
                      <a:pt x="10861" y="5432"/>
                    </a:cubicBezTo>
                    <a:cubicBezTo>
                      <a:pt x="10861" y="2440"/>
                      <a:pt x="8424" y="1"/>
                      <a:pt x="543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65" name="Google Shape;865;p20"/>
            <p:cNvGrpSpPr/>
            <p:nvPr/>
          </p:nvGrpSpPr>
          <p:grpSpPr>
            <a:xfrm>
              <a:off x="8555617" y="833731"/>
              <a:ext cx="116904" cy="560207"/>
              <a:chOff x="7059843" y="1195668"/>
              <a:chExt cx="113312" cy="494708"/>
            </a:xfrm>
          </p:grpSpPr>
          <p:sp>
            <p:nvSpPr>
              <p:cNvPr id="866" name="Google Shape;866;p20"/>
              <p:cNvSpPr/>
              <p:nvPr/>
            </p:nvSpPr>
            <p:spPr>
              <a:xfrm>
                <a:off x="7062331" y="1197932"/>
                <a:ext cx="108559" cy="490263"/>
              </a:xfrm>
              <a:custGeom>
                <a:avLst/>
                <a:gdLst/>
                <a:ahLst/>
                <a:cxnLst/>
                <a:rect l="l" t="t" r="r" b="b"/>
                <a:pathLst>
                  <a:path w="3883" h="17536" extrusionOk="0">
                    <a:moveTo>
                      <a:pt x="0" y="0"/>
                    </a:moveTo>
                    <a:lnTo>
                      <a:pt x="0" y="17535"/>
                    </a:lnTo>
                    <a:lnTo>
                      <a:pt x="3882" y="17535"/>
                    </a:lnTo>
                    <a:lnTo>
                      <a:pt x="388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7" name="Google Shape;867;p20"/>
              <p:cNvSpPr/>
              <p:nvPr/>
            </p:nvSpPr>
            <p:spPr>
              <a:xfrm>
                <a:off x="7059843" y="1195668"/>
                <a:ext cx="113312" cy="494708"/>
              </a:xfrm>
              <a:custGeom>
                <a:avLst/>
                <a:gdLst/>
                <a:ahLst/>
                <a:cxnLst/>
                <a:rect l="l" t="t" r="r" b="b"/>
                <a:pathLst>
                  <a:path w="4053" h="17695" extrusionOk="0">
                    <a:moveTo>
                      <a:pt x="3883" y="170"/>
                    </a:moveTo>
                    <a:lnTo>
                      <a:pt x="3883" y="17528"/>
                    </a:lnTo>
                    <a:lnTo>
                      <a:pt x="168" y="17528"/>
                    </a:lnTo>
                    <a:lnTo>
                      <a:pt x="168" y="170"/>
                    </a:lnTo>
                    <a:close/>
                    <a:moveTo>
                      <a:pt x="1" y="0"/>
                    </a:moveTo>
                    <a:lnTo>
                      <a:pt x="1" y="17695"/>
                    </a:lnTo>
                    <a:lnTo>
                      <a:pt x="4052" y="17695"/>
                    </a:lnTo>
                    <a:lnTo>
                      <a:pt x="4052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8" name="Google Shape;868;p20"/>
              <p:cNvSpPr/>
              <p:nvPr/>
            </p:nvSpPr>
            <p:spPr>
              <a:xfrm>
                <a:off x="7062331" y="1240959"/>
                <a:ext cx="108559" cy="28349"/>
              </a:xfrm>
              <a:custGeom>
                <a:avLst/>
                <a:gdLst/>
                <a:ahLst/>
                <a:cxnLst/>
                <a:rect l="l" t="t" r="r" b="b"/>
                <a:pathLst>
                  <a:path w="3883" h="1014" extrusionOk="0">
                    <a:moveTo>
                      <a:pt x="0" y="1"/>
                    </a:moveTo>
                    <a:lnTo>
                      <a:pt x="0" y="1014"/>
                    </a:lnTo>
                    <a:lnTo>
                      <a:pt x="3882" y="1014"/>
                    </a:lnTo>
                    <a:lnTo>
                      <a:pt x="388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9" name="Google Shape;869;p20"/>
              <p:cNvSpPr/>
              <p:nvPr/>
            </p:nvSpPr>
            <p:spPr>
              <a:xfrm>
                <a:off x="7062331" y="1616792"/>
                <a:ext cx="108559" cy="28628"/>
              </a:xfrm>
              <a:custGeom>
                <a:avLst/>
                <a:gdLst/>
                <a:ahLst/>
                <a:cxnLst/>
                <a:rect l="l" t="t" r="r" b="b"/>
                <a:pathLst>
                  <a:path w="3883" h="1024" extrusionOk="0">
                    <a:moveTo>
                      <a:pt x="0" y="1"/>
                    </a:moveTo>
                    <a:lnTo>
                      <a:pt x="0" y="1023"/>
                    </a:lnTo>
                    <a:lnTo>
                      <a:pt x="3882" y="1023"/>
                    </a:lnTo>
                    <a:lnTo>
                      <a:pt x="388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0" name="Google Shape;870;p20"/>
              <p:cNvSpPr/>
              <p:nvPr/>
            </p:nvSpPr>
            <p:spPr>
              <a:xfrm>
                <a:off x="7087828" y="1331178"/>
                <a:ext cx="57257" cy="223744"/>
              </a:xfrm>
              <a:custGeom>
                <a:avLst/>
                <a:gdLst/>
                <a:ahLst/>
                <a:cxnLst/>
                <a:rect l="l" t="t" r="r" b="b"/>
                <a:pathLst>
                  <a:path w="2048" h="8003" extrusionOk="0">
                    <a:moveTo>
                      <a:pt x="1" y="1"/>
                    </a:moveTo>
                    <a:lnTo>
                      <a:pt x="1" y="8003"/>
                    </a:lnTo>
                    <a:lnTo>
                      <a:pt x="2048" y="8003"/>
                    </a:lnTo>
                    <a:lnTo>
                      <a:pt x="2048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71" name="Google Shape;871;p20"/>
            <p:cNvGrpSpPr/>
            <p:nvPr/>
          </p:nvGrpSpPr>
          <p:grpSpPr>
            <a:xfrm>
              <a:off x="8762342" y="833731"/>
              <a:ext cx="116904" cy="560207"/>
              <a:chOff x="7059843" y="1195668"/>
              <a:chExt cx="113312" cy="494708"/>
            </a:xfrm>
          </p:grpSpPr>
          <p:sp>
            <p:nvSpPr>
              <p:cNvPr id="872" name="Google Shape;872;p20"/>
              <p:cNvSpPr/>
              <p:nvPr/>
            </p:nvSpPr>
            <p:spPr>
              <a:xfrm>
                <a:off x="7062331" y="1197932"/>
                <a:ext cx="108559" cy="490263"/>
              </a:xfrm>
              <a:custGeom>
                <a:avLst/>
                <a:gdLst/>
                <a:ahLst/>
                <a:cxnLst/>
                <a:rect l="l" t="t" r="r" b="b"/>
                <a:pathLst>
                  <a:path w="3883" h="17536" extrusionOk="0">
                    <a:moveTo>
                      <a:pt x="0" y="0"/>
                    </a:moveTo>
                    <a:lnTo>
                      <a:pt x="0" y="17535"/>
                    </a:lnTo>
                    <a:lnTo>
                      <a:pt x="3882" y="17535"/>
                    </a:lnTo>
                    <a:lnTo>
                      <a:pt x="388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3" name="Google Shape;873;p20"/>
              <p:cNvSpPr/>
              <p:nvPr/>
            </p:nvSpPr>
            <p:spPr>
              <a:xfrm>
                <a:off x="7059843" y="1195668"/>
                <a:ext cx="113312" cy="494708"/>
              </a:xfrm>
              <a:custGeom>
                <a:avLst/>
                <a:gdLst/>
                <a:ahLst/>
                <a:cxnLst/>
                <a:rect l="l" t="t" r="r" b="b"/>
                <a:pathLst>
                  <a:path w="4053" h="17695" extrusionOk="0">
                    <a:moveTo>
                      <a:pt x="3883" y="170"/>
                    </a:moveTo>
                    <a:lnTo>
                      <a:pt x="3883" y="17528"/>
                    </a:lnTo>
                    <a:lnTo>
                      <a:pt x="168" y="17528"/>
                    </a:lnTo>
                    <a:lnTo>
                      <a:pt x="168" y="170"/>
                    </a:lnTo>
                    <a:close/>
                    <a:moveTo>
                      <a:pt x="1" y="0"/>
                    </a:moveTo>
                    <a:lnTo>
                      <a:pt x="1" y="17695"/>
                    </a:lnTo>
                    <a:lnTo>
                      <a:pt x="4052" y="17695"/>
                    </a:lnTo>
                    <a:lnTo>
                      <a:pt x="4052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4" name="Google Shape;874;p20"/>
              <p:cNvSpPr/>
              <p:nvPr/>
            </p:nvSpPr>
            <p:spPr>
              <a:xfrm>
                <a:off x="7062331" y="1240959"/>
                <a:ext cx="108559" cy="28349"/>
              </a:xfrm>
              <a:custGeom>
                <a:avLst/>
                <a:gdLst/>
                <a:ahLst/>
                <a:cxnLst/>
                <a:rect l="l" t="t" r="r" b="b"/>
                <a:pathLst>
                  <a:path w="3883" h="1014" extrusionOk="0">
                    <a:moveTo>
                      <a:pt x="0" y="1"/>
                    </a:moveTo>
                    <a:lnTo>
                      <a:pt x="0" y="1014"/>
                    </a:lnTo>
                    <a:lnTo>
                      <a:pt x="3882" y="1014"/>
                    </a:lnTo>
                    <a:lnTo>
                      <a:pt x="388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5" name="Google Shape;875;p20"/>
              <p:cNvSpPr/>
              <p:nvPr/>
            </p:nvSpPr>
            <p:spPr>
              <a:xfrm>
                <a:off x="7062331" y="1616792"/>
                <a:ext cx="108559" cy="28628"/>
              </a:xfrm>
              <a:custGeom>
                <a:avLst/>
                <a:gdLst/>
                <a:ahLst/>
                <a:cxnLst/>
                <a:rect l="l" t="t" r="r" b="b"/>
                <a:pathLst>
                  <a:path w="3883" h="1024" extrusionOk="0">
                    <a:moveTo>
                      <a:pt x="0" y="1"/>
                    </a:moveTo>
                    <a:lnTo>
                      <a:pt x="0" y="1023"/>
                    </a:lnTo>
                    <a:lnTo>
                      <a:pt x="3882" y="1023"/>
                    </a:lnTo>
                    <a:lnTo>
                      <a:pt x="388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6" name="Google Shape;876;p20"/>
              <p:cNvSpPr/>
              <p:nvPr/>
            </p:nvSpPr>
            <p:spPr>
              <a:xfrm>
                <a:off x="7087828" y="1331178"/>
                <a:ext cx="57257" cy="223744"/>
              </a:xfrm>
              <a:custGeom>
                <a:avLst/>
                <a:gdLst/>
                <a:ahLst/>
                <a:cxnLst/>
                <a:rect l="l" t="t" r="r" b="b"/>
                <a:pathLst>
                  <a:path w="2048" h="8003" extrusionOk="0">
                    <a:moveTo>
                      <a:pt x="1" y="1"/>
                    </a:moveTo>
                    <a:lnTo>
                      <a:pt x="1" y="8003"/>
                    </a:lnTo>
                    <a:lnTo>
                      <a:pt x="2048" y="8003"/>
                    </a:lnTo>
                    <a:lnTo>
                      <a:pt x="2048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CUSTOM_8">
    <p:spTree>
      <p:nvGrpSpPr>
        <p:cNvPr id="1" name="Shape 10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Google Shape;1076;p24"/>
          <p:cNvSpPr txBox="1">
            <a:spLocks noGrp="1"/>
          </p:cNvSpPr>
          <p:nvPr>
            <p:ph type="title" hasCustomPrompt="1"/>
          </p:nvPr>
        </p:nvSpPr>
        <p:spPr>
          <a:xfrm>
            <a:off x="2141075" y="659200"/>
            <a:ext cx="4208400" cy="914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4500" b="1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077" name="Google Shape;1077;p24"/>
          <p:cNvSpPr txBox="1">
            <a:spLocks noGrp="1"/>
          </p:cNvSpPr>
          <p:nvPr>
            <p:ph type="subTitle" idx="1"/>
          </p:nvPr>
        </p:nvSpPr>
        <p:spPr>
          <a:xfrm>
            <a:off x="2141075" y="1573602"/>
            <a:ext cx="4208400" cy="36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T Sans"/>
              <a:buNone/>
              <a:defRPr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1078" name="Google Shape;1078;p24"/>
          <p:cNvSpPr txBox="1">
            <a:spLocks noGrp="1"/>
          </p:cNvSpPr>
          <p:nvPr>
            <p:ph type="title" idx="2" hasCustomPrompt="1"/>
          </p:nvPr>
        </p:nvSpPr>
        <p:spPr>
          <a:xfrm>
            <a:off x="2141075" y="2015498"/>
            <a:ext cx="4208400" cy="914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4500" b="1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079" name="Google Shape;1079;p24"/>
          <p:cNvSpPr txBox="1">
            <a:spLocks noGrp="1"/>
          </p:cNvSpPr>
          <p:nvPr>
            <p:ph type="subTitle" idx="3"/>
          </p:nvPr>
        </p:nvSpPr>
        <p:spPr>
          <a:xfrm>
            <a:off x="2141075" y="2929901"/>
            <a:ext cx="4208400" cy="36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T Sans"/>
              <a:buNone/>
              <a:defRPr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1080" name="Google Shape;1080;p24"/>
          <p:cNvSpPr txBox="1">
            <a:spLocks noGrp="1"/>
          </p:cNvSpPr>
          <p:nvPr>
            <p:ph type="title" idx="4" hasCustomPrompt="1"/>
          </p:nvPr>
        </p:nvSpPr>
        <p:spPr>
          <a:xfrm>
            <a:off x="2141075" y="3371797"/>
            <a:ext cx="4208400" cy="914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4500" b="1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081" name="Google Shape;1081;p24"/>
          <p:cNvSpPr txBox="1">
            <a:spLocks noGrp="1"/>
          </p:cNvSpPr>
          <p:nvPr>
            <p:ph type="subTitle" idx="5"/>
          </p:nvPr>
        </p:nvSpPr>
        <p:spPr>
          <a:xfrm>
            <a:off x="2141075" y="4286200"/>
            <a:ext cx="4208400" cy="36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T Sans"/>
              <a:buNone/>
              <a:defRPr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1082" name="Google Shape;1082;p24"/>
          <p:cNvSpPr/>
          <p:nvPr/>
        </p:nvSpPr>
        <p:spPr>
          <a:xfrm rot="8100230">
            <a:off x="8030362" y="600387"/>
            <a:ext cx="3170738" cy="587266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83" name="Google Shape;1083;p24"/>
          <p:cNvGrpSpPr/>
          <p:nvPr/>
        </p:nvGrpSpPr>
        <p:grpSpPr>
          <a:xfrm>
            <a:off x="-625" y="-2579125"/>
            <a:ext cx="213305" cy="7187700"/>
            <a:chOff x="-625" y="-314400"/>
            <a:chExt cx="213305" cy="7187700"/>
          </a:xfrm>
        </p:grpSpPr>
        <p:sp>
          <p:nvSpPr>
            <p:cNvPr id="1084" name="Google Shape;1084;p24"/>
            <p:cNvSpPr/>
            <p:nvPr/>
          </p:nvSpPr>
          <p:spPr>
            <a:xfrm>
              <a:off x="-625" y="-314400"/>
              <a:ext cx="213300" cy="71877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85" name="Google Shape;1085;p24"/>
            <p:cNvGrpSpPr/>
            <p:nvPr/>
          </p:nvGrpSpPr>
          <p:grpSpPr>
            <a:xfrm rot="-5400000">
              <a:off x="-3400430" y="3177310"/>
              <a:ext cx="7012922" cy="213299"/>
              <a:chOff x="606775" y="1831675"/>
              <a:chExt cx="3633450" cy="60800"/>
            </a:xfrm>
          </p:grpSpPr>
          <p:sp>
            <p:nvSpPr>
              <p:cNvPr id="1086" name="Google Shape;1086;p24"/>
              <p:cNvSpPr/>
              <p:nvPr/>
            </p:nvSpPr>
            <p:spPr>
              <a:xfrm>
                <a:off x="724450" y="1831675"/>
                <a:ext cx="11195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1" y="1"/>
                    </a:moveTo>
                    <a:lnTo>
                      <a:pt x="0" y="2432"/>
                    </a:lnTo>
                    <a:lnTo>
                      <a:pt x="2054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7" name="Google Shape;1087;p24"/>
              <p:cNvSpPr/>
              <p:nvPr/>
            </p:nvSpPr>
            <p:spPr>
              <a:xfrm>
                <a:off x="841800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8" name="Google Shape;1088;p24"/>
              <p:cNvSpPr/>
              <p:nvPr/>
            </p:nvSpPr>
            <p:spPr>
              <a:xfrm>
                <a:off x="60677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2" y="1"/>
                    </a:moveTo>
                    <a:lnTo>
                      <a:pt x="0" y="2432"/>
                    </a:lnTo>
                    <a:lnTo>
                      <a:pt x="2064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9" name="Google Shape;1089;p24"/>
              <p:cNvSpPr/>
              <p:nvPr/>
            </p:nvSpPr>
            <p:spPr>
              <a:xfrm>
                <a:off x="959475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0" name="Google Shape;1090;p24"/>
              <p:cNvSpPr/>
              <p:nvPr/>
            </p:nvSpPr>
            <p:spPr>
              <a:xfrm>
                <a:off x="1076900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33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1" name="Google Shape;1091;p24"/>
              <p:cNvSpPr/>
              <p:nvPr/>
            </p:nvSpPr>
            <p:spPr>
              <a:xfrm>
                <a:off x="1194550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5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9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2" name="Google Shape;1092;p24"/>
              <p:cNvSpPr/>
              <p:nvPr/>
            </p:nvSpPr>
            <p:spPr>
              <a:xfrm>
                <a:off x="1312225" y="1831675"/>
                <a:ext cx="1119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9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3" name="Google Shape;1093;p24"/>
              <p:cNvSpPr/>
              <p:nvPr/>
            </p:nvSpPr>
            <p:spPr>
              <a:xfrm>
                <a:off x="1428400" y="1831675"/>
                <a:ext cx="1119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9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4" name="Google Shape;1094;p24"/>
              <p:cNvSpPr/>
              <p:nvPr/>
            </p:nvSpPr>
            <p:spPr>
              <a:xfrm>
                <a:off x="154582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5" name="Google Shape;1095;p24"/>
              <p:cNvSpPr/>
              <p:nvPr/>
            </p:nvSpPr>
            <p:spPr>
              <a:xfrm>
                <a:off x="1310725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5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9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6" name="Google Shape;1096;p24"/>
              <p:cNvSpPr/>
              <p:nvPr/>
            </p:nvSpPr>
            <p:spPr>
              <a:xfrm>
                <a:off x="1663500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87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7" name="Google Shape;1097;p24"/>
              <p:cNvSpPr/>
              <p:nvPr/>
            </p:nvSpPr>
            <p:spPr>
              <a:xfrm>
                <a:off x="178092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33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8" name="Google Shape;1098;p24"/>
              <p:cNvSpPr/>
              <p:nvPr/>
            </p:nvSpPr>
            <p:spPr>
              <a:xfrm>
                <a:off x="1898575" y="1831675"/>
                <a:ext cx="1122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9" name="Google Shape;1099;p24"/>
              <p:cNvSpPr/>
              <p:nvPr/>
            </p:nvSpPr>
            <p:spPr>
              <a:xfrm>
                <a:off x="2016250" y="1831675"/>
                <a:ext cx="1119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9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5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0" name="Google Shape;1100;p24"/>
              <p:cNvSpPr/>
              <p:nvPr/>
            </p:nvSpPr>
            <p:spPr>
              <a:xfrm>
                <a:off x="2132175" y="1831675"/>
                <a:ext cx="1122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34" y="1"/>
                    </a:moveTo>
                    <a:lnTo>
                      <a:pt x="1" y="2432"/>
                    </a:lnTo>
                    <a:lnTo>
                      <a:pt x="206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1" name="Google Shape;1101;p24"/>
              <p:cNvSpPr/>
              <p:nvPr/>
            </p:nvSpPr>
            <p:spPr>
              <a:xfrm>
                <a:off x="2249850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2" y="1"/>
                    </a:moveTo>
                    <a:lnTo>
                      <a:pt x="0" y="2432"/>
                    </a:lnTo>
                    <a:lnTo>
                      <a:pt x="2064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2" name="Google Shape;1102;p24"/>
              <p:cNvSpPr/>
              <p:nvPr/>
            </p:nvSpPr>
            <p:spPr>
              <a:xfrm>
                <a:off x="2014750" y="1831675"/>
                <a:ext cx="1122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5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3" name="Google Shape;1103;p24"/>
              <p:cNvSpPr/>
              <p:nvPr/>
            </p:nvSpPr>
            <p:spPr>
              <a:xfrm>
                <a:off x="2367500" y="1831675"/>
                <a:ext cx="1119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9" h="2432" extrusionOk="0">
                    <a:moveTo>
                      <a:pt x="2422" y="1"/>
                    </a:moveTo>
                    <a:lnTo>
                      <a:pt x="1" y="2432"/>
                    </a:lnTo>
                    <a:lnTo>
                      <a:pt x="2055" y="2432"/>
                    </a:lnTo>
                    <a:lnTo>
                      <a:pt x="4479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4" name="Google Shape;1104;p24"/>
              <p:cNvSpPr/>
              <p:nvPr/>
            </p:nvSpPr>
            <p:spPr>
              <a:xfrm>
                <a:off x="2484925" y="1831675"/>
                <a:ext cx="1122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22" y="1"/>
                    </a:moveTo>
                    <a:lnTo>
                      <a:pt x="1" y="2432"/>
                    </a:lnTo>
                    <a:lnTo>
                      <a:pt x="206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5" name="Google Shape;1105;p24"/>
              <p:cNvSpPr/>
              <p:nvPr/>
            </p:nvSpPr>
            <p:spPr>
              <a:xfrm>
                <a:off x="2602600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2" y="1"/>
                    </a:moveTo>
                    <a:lnTo>
                      <a:pt x="1" y="2432"/>
                    </a:lnTo>
                    <a:lnTo>
                      <a:pt x="2064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6" name="Google Shape;1106;p24"/>
              <p:cNvSpPr/>
              <p:nvPr/>
            </p:nvSpPr>
            <p:spPr>
              <a:xfrm>
                <a:off x="2720275" y="1831675"/>
                <a:ext cx="11195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1" y="1"/>
                    </a:moveTo>
                    <a:lnTo>
                      <a:pt x="0" y="2432"/>
                    </a:lnTo>
                    <a:lnTo>
                      <a:pt x="2054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7" name="Google Shape;1107;p24"/>
              <p:cNvSpPr/>
              <p:nvPr/>
            </p:nvSpPr>
            <p:spPr>
              <a:xfrm>
                <a:off x="2836150" y="1831675"/>
                <a:ext cx="11225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0" h="2432" extrusionOk="0">
                    <a:moveTo>
                      <a:pt x="2433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8" name="Google Shape;1108;p24"/>
              <p:cNvSpPr/>
              <p:nvPr/>
            </p:nvSpPr>
            <p:spPr>
              <a:xfrm>
                <a:off x="2953800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9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9" name="Google Shape;1109;p24"/>
              <p:cNvSpPr/>
              <p:nvPr/>
            </p:nvSpPr>
            <p:spPr>
              <a:xfrm>
                <a:off x="271877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2" y="1"/>
                    </a:moveTo>
                    <a:lnTo>
                      <a:pt x="1" y="2432"/>
                    </a:lnTo>
                    <a:lnTo>
                      <a:pt x="205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0" name="Google Shape;1110;p24"/>
              <p:cNvSpPr/>
              <p:nvPr/>
            </p:nvSpPr>
            <p:spPr>
              <a:xfrm>
                <a:off x="3071475" y="1831675"/>
                <a:ext cx="1120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1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8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1" name="Google Shape;1111;p24"/>
              <p:cNvSpPr/>
              <p:nvPr/>
            </p:nvSpPr>
            <p:spPr>
              <a:xfrm>
                <a:off x="3188900" y="1831675"/>
                <a:ext cx="1122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1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7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2" name="Google Shape;1112;p24"/>
              <p:cNvSpPr/>
              <p:nvPr/>
            </p:nvSpPr>
            <p:spPr>
              <a:xfrm>
                <a:off x="3306575" y="1831675"/>
                <a:ext cx="11225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90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9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3" name="Google Shape;1113;p24"/>
              <p:cNvSpPr/>
              <p:nvPr/>
            </p:nvSpPr>
            <p:spPr>
              <a:xfrm>
                <a:off x="3424225" y="1831675"/>
                <a:ext cx="11197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4" name="Google Shape;1114;p24"/>
              <p:cNvSpPr/>
              <p:nvPr/>
            </p:nvSpPr>
            <p:spPr>
              <a:xfrm>
                <a:off x="354017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87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5" name="Google Shape;1115;p24"/>
              <p:cNvSpPr/>
              <p:nvPr/>
            </p:nvSpPr>
            <p:spPr>
              <a:xfrm>
                <a:off x="365782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67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6" name="Google Shape;1116;p24"/>
              <p:cNvSpPr/>
              <p:nvPr/>
            </p:nvSpPr>
            <p:spPr>
              <a:xfrm>
                <a:off x="3422750" y="1831675"/>
                <a:ext cx="11195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7" name="Google Shape;1117;p24"/>
              <p:cNvSpPr/>
              <p:nvPr/>
            </p:nvSpPr>
            <p:spPr>
              <a:xfrm>
                <a:off x="3775500" y="1831675"/>
                <a:ext cx="11195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57" y="2432"/>
                    </a:lnTo>
                    <a:lnTo>
                      <a:pt x="447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8" name="Google Shape;1118;p24"/>
              <p:cNvSpPr/>
              <p:nvPr/>
            </p:nvSpPr>
            <p:spPr>
              <a:xfrm>
                <a:off x="3892925" y="1831675"/>
                <a:ext cx="112200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8" h="2432" extrusionOk="0">
                    <a:moveTo>
                      <a:pt x="2424" y="1"/>
                    </a:moveTo>
                    <a:lnTo>
                      <a:pt x="0" y="2432"/>
                    </a:lnTo>
                    <a:lnTo>
                      <a:pt x="2066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9" name="Google Shape;1119;p24"/>
              <p:cNvSpPr/>
              <p:nvPr/>
            </p:nvSpPr>
            <p:spPr>
              <a:xfrm>
                <a:off x="4010575" y="1831675"/>
                <a:ext cx="1122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24" y="1"/>
                    </a:moveTo>
                    <a:lnTo>
                      <a:pt x="1" y="2432"/>
                    </a:lnTo>
                    <a:lnTo>
                      <a:pt x="205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0" name="Google Shape;1120;p24"/>
              <p:cNvSpPr/>
              <p:nvPr/>
            </p:nvSpPr>
            <p:spPr>
              <a:xfrm>
                <a:off x="4128000" y="1831675"/>
                <a:ext cx="112225" cy="60800"/>
              </a:xfrm>
              <a:custGeom>
                <a:avLst/>
                <a:gdLst/>
                <a:ahLst/>
                <a:cxnLst/>
                <a:rect l="l" t="t" r="r" b="b"/>
                <a:pathLst>
                  <a:path w="4489" h="2432" extrusionOk="0">
                    <a:moveTo>
                      <a:pt x="2434" y="1"/>
                    </a:moveTo>
                    <a:lnTo>
                      <a:pt x="1" y="2432"/>
                    </a:lnTo>
                    <a:lnTo>
                      <a:pt x="2065" y="2432"/>
                    </a:lnTo>
                    <a:lnTo>
                      <a:pt x="448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 ExtraBold"/>
              <a:buNone/>
              <a:defRPr sz="3000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DM Sans"/>
              <a:buNone/>
              <a:defRPr sz="30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DM Sans"/>
              <a:buNone/>
              <a:defRPr sz="30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DM Sans"/>
              <a:buNone/>
              <a:defRPr sz="30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DM Sans"/>
              <a:buNone/>
              <a:defRPr sz="30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DM Sans"/>
              <a:buNone/>
              <a:defRPr sz="30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DM Sans"/>
              <a:buNone/>
              <a:defRPr sz="30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DM Sans"/>
              <a:buNone/>
              <a:defRPr sz="30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DM Sans"/>
              <a:buNone/>
              <a:defRPr sz="30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681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Char char="●"/>
              <a:defRPr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Char char="○"/>
              <a:defRPr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Char char="■"/>
              <a:defRPr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Char char="●"/>
              <a:defRPr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Char char="○"/>
              <a:defRPr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Char char="■"/>
              <a:defRPr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Char char="●"/>
              <a:defRPr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Char char="○"/>
              <a:defRPr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M Sans"/>
              <a:buChar char="■"/>
              <a:defRPr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3" r:id="rId4"/>
    <p:sldLayoutId id="2147483654" r:id="rId5"/>
    <p:sldLayoutId id="2147483658" r:id="rId6"/>
    <p:sldLayoutId id="2147483662" r:id="rId7"/>
    <p:sldLayoutId id="2147483666" r:id="rId8"/>
    <p:sldLayoutId id="2147483670" r:id="rId9"/>
    <p:sldLayoutId id="2147483675" r:id="rId10"/>
    <p:sldLayoutId id="2147483676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3" name="Google Shape;1473;p34"/>
          <p:cNvSpPr txBox="1">
            <a:spLocks noGrp="1"/>
          </p:cNvSpPr>
          <p:nvPr>
            <p:ph type="ctrTitle"/>
          </p:nvPr>
        </p:nvSpPr>
        <p:spPr>
          <a:xfrm>
            <a:off x="713225" y="929350"/>
            <a:ext cx="5098500" cy="237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Типы и виды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>
                <a:solidFill>
                  <a:schemeClr val="lt1"/>
                </a:solidFill>
              </a:rPr>
              <a:t>учебных занятий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474" name="Google Shape;1474;p34"/>
          <p:cNvSpPr txBox="1">
            <a:spLocks noGrp="1"/>
          </p:cNvSpPr>
          <p:nvPr>
            <p:ph type="subTitle" idx="1"/>
          </p:nvPr>
        </p:nvSpPr>
        <p:spPr>
          <a:xfrm>
            <a:off x="713225" y="3283650"/>
            <a:ext cx="50985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Лекция</a:t>
            </a:r>
            <a:endParaRPr dirty="0"/>
          </a:p>
        </p:txBody>
      </p:sp>
      <p:grpSp>
        <p:nvGrpSpPr>
          <p:cNvPr id="1475" name="Google Shape;1475;p34"/>
          <p:cNvGrpSpPr/>
          <p:nvPr/>
        </p:nvGrpSpPr>
        <p:grpSpPr>
          <a:xfrm>
            <a:off x="2587625" y="-509630"/>
            <a:ext cx="9031102" cy="5306530"/>
            <a:chOff x="2587625" y="-509630"/>
            <a:chExt cx="9031102" cy="5306530"/>
          </a:xfrm>
        </p:grpSpPr>
        <p:grpSp>
          <p:nvGrpSpPr>
            <p:cNvPr id="1476" name="Google Shape;1476;p34"/>
            <p:cNvGrpSpPr/>
            <p:nvPr/>
          </p:nvGrpSpPr>
          <p:grpSpPr>
            <a:xfrm>
              <a:off x="8148284" y="3267402"/>
              <a:ext cx="3470444" cy="1413700"/>
              <a:chOff x="6075925" y="3896025"/>
              <a:chExt cx="1286350" cy="524000"/>
            </a:xfrm>
          </p:grpSpPr>
          <p:sp>
            <p:nvSpPr>
              <p:cNvPr id="1477" name="Google Shape;1477;p34"/>
              <p:cNvSpPr/>
              <p:nvPr/>
            </p:nvSpPr>
            <p:spPr>
              <a:xfrm>
                <a:off x="6082850" y="3933975"/>
                <a:ext cx="149200" cy="461500"/>
              </a:xfrm>
              <a:custGeom>
                <a:avLst/>
                <a:gdLst/>
                <a:ahLst/>
                <a:cxnLst/>
                <a:rect l="l" t="t" r="r" b="b"/>
                <a:pathLst>
                  <a:path w="5968" h="18460" extrusionOk="0">
                    <a:moveTo>
                      <a:pt x="2801" y="0"/>
                    </a:moveTo>
                    <a:lnTo>
                      <a:pt x="0" y="18440"/>
                    </a:lnTo>
                    <a:lnTo>
                      <a:pt x="110" y="18459"/>
                    </a:lnTo>
                    <a:lnTo>
                      <a:pt x="2810" y="725"/>
                    </a:lnTo>
                    <a:lnTo>
                      <a:pt x="5848" y="18290"/>
                    </a:lnTo>
                    <a:lnTo>
                      <a:pt x="5968" y="18271"/>
                    </a:lnTo>
                    <a:lnTo>
                      <a:pt x="2801" y="0"/>
                    </a:lnTo>
                    <a:close/>
                  </a:path>
                </a:pathLst>
              </a:custGeom>
              <a:solidFill>
                <a:srgbClr val="11111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8" name="Google Shape;1478;p34"/>
              <p:cNvSpPr/>
              <p:nvPr/>
            </p:nvSpPr>
            <p:spPr>
              <a:xfrm>
                <a:off x="7213075" y="3958575"/>
                <a:ext cx="149200" cy="461450"/>
              </a:xfrm>
              <a:custGeom>
                <a:avLst/>
                <a:gdLst/>
                <a:ahLst/>
                <a:cxnLst/>
                <a:rect l="l" t="t" r="r" b="b"/>
                <a:pathLst>
                  <a:path w="5968" h="18458" extrusionOk="0">
                    <a:moveTo>
                      <a:pt x="2810" y="0"/>
                    </a:moveTo>
                    <a:lnTo>
                      <a:pt x="1" y="18438"/>
                    </a:lnTo>
                    <a:lnTo>
                      <a:pt x="120" y="18457"/>
                    </a:lnTo>
                    <a:lnTo>
                      <a:pt x="2810" y="725"/>
                    </a:lnTo>
                    <a:lnTo>
                      <a:pt x="5858" y="18290"/>
                    </a:lnTo>
                    <a:lnTo>
                      <a:pt x="5968" y="18269"/>
                    </a:lnTo>
                    <a:lnTo>
                      <a:pt x="2810" y="0"/>
                    </a:lnTo>
                    <a:close/>
                  </a:path>
                </a:pathLst>
              </a:custGeom>
              <a:solidFill>
                <a:srgbClr val="11111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9" name="Google Shape;1479;p34"/>
              <p:cNvSpPr/>
              <p:nvPr/>
            </p:nvSpPr>
            <p:spPr>
              <a:xfrm>
                <a:off x="6077675" y="3897500"/>
                <a:ext cx="1271750" cy="70025"/>
              </a:xfrm>
              <a:custGeom>
                <a:avLst/>
                <a:gdLst/>
                <a:ahLst/>
                <a:cxnLst/>
                <a:rect l="l" t="t" r="r" b="b"/>
                <a:pathLst>
                  <a:path w="50870" h="2801" extrusionOk="0">
                    <a:moveTo>
                      <a:pt x="110" y="1"/>
                    </a:moveTo>
                    <a:cubicBezTo>
                      <a:pt x="50" y="1"/>
                      <a:pt x="0" y="48"/>
                      <a:pt x="0" y="108"/>
                    </a:cubicBezTo>
                    <a:lnTo>
                      <a:pt x="0" y="2691"/>
                    </a:lnTo>
                    <a:cubicBezTo>
                      <a:pt x="0" y="2751"/>
                      <a:pt x="50" y="2801"/>
                      <a:pt x="110" y="2801"/>
                    </a:cubicBezTo>
                    <a:lnTo>
                      <a:pt x="50760" y="2801"/>
                    </a:lnTo>
                    <a:cubicBezTo>
                      <a:pt x="50819" y="2801"/>
                      <a:pt x="50869" y="2751"/>
                      <a:pt x="50869" y="2691"/>
                    </a:cubicBezTo>
                    <a:lnTo>
                      <a:pt x="50869" y="108"/>
                    </a:lnTo>
                    <a:cubicBezTo>
                      <a:pt x="50869" y="48"/>
                      <a:pt x="50819" y="1"/>
                      <a:pt x="5076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0" name="Google Shape;1480;p34"/>
              <p:cNvSpPr/>
              <p:nvPr/>
            </p:nvSpPr>
            <p:spPr>
              <a:xfrm>
                <a:off x="6076175" y="3896025"/>
                <a:ext cx="1274725" cy="73000"/>
              </a:xfrm>
              <a:custGeom>
                <a:avLst/>
                <a:gdLst/>
                <a:ahLst/>
                <a:cxnLst/>
                <a:rect l="l" t="t" r="r" b="b"/>
                <a:pathLst>
                  <a:path w="50989" h="2920" extrusionOk="0">
                    <a:moveTo>
                      <a:pt x="50600" y="119"/>
                    </a:moveTo>
                    <a:cubicBezTo>
                      <a:pt x="50751" y="119"/>
                      <a:pt x="50879" y="238"/>
                      <a:pt x="50879" y="386"/>
                    </a:cubicBezTo>
                    <a:lnTo>
                      <a:pt x="50879" y="2531"/>
                    </a:lnTo>
                    <a:cubicBezTo>
                      <a:pt x="50879" y="2681"/>
                      <a:pt x="50751" y="2800"/>
                      <a:pt x="50600" y="2800"/>
                    </a:cubicBezTo>
                    <a:lnTo>
                      <a:pt x="387" y="2800"/>
                    </a:lnTo>
                    <a:cubicBezTo>
                      <a:pt x="239" y="2800"/>
                      <a:pt x="120" y="2681"/>
                      <a:pt x="120" y="2531"/>
                    </a:cubicBezTo>
                    <a:lnTo>
                      <a:pt x="120" y="386"/>
                    </a:lnTo>
                    <a:cubicBezTo>
                      <a:pt x="120" y="238"/>
                      <a:pt x="239" y="119"/>
                      <a:pt x="387" y="119"/>
                    </a:cubicBezTo>
                    <a:close/>
                    <a:moveTo>
                      <a:pt x="387" y="0"/>
                    </a:moveTo>
                    <a:cubicBezTo>
                      <a:pt x="179" y="0"/>
                      <a:pt x="0" y="167"/>
                      <a:pt x="0" y="386"/>
                    </a:cubicBezTo>
                    <a:lnTo>
                      <a:pt x="0" y="2531"/>
                    </a:lnTo>
                    <a:cubicBezTo>
                      <a:pt x="0" y="2741"/>
                      <a:pt x="179" y="2919"/>
                      <a:pt x="387" y="2919"/>
                    </a:cubicBezTo>
                    <a:lnTo>
                      <a:pt x="50600" y="2919"/>
                    </a:lnTo>
                    <a:cubicBezTo>
                      <a:pt x="50820" y="2919"/>
                      <a:pt x="50989" y="2741"/>
                      <a:pt x="50989" y="2531"/>
                    </a:cubicBezTo>
                    <a:lnTo>
                      <a:pt x="50989" y="386"/>
                    </a:lnTo>
                    <a:cubicBezTo>
                      <a:pt x="50989" y="167"/>
                      <a:pt x="50820" y="0"/>
                      <a:pt x="50600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1" name="Google Shape;1481;p34"/>
              <p:cNvSpPr/>
              <p:nvPr/>
            </p:nvSpPr>
            <p:spPr>
              <a:xfrm>
                <a:off x="6076425" y="3938200"/>
                <a:ext cx="1274950" cy="29325"/>
              </a:xfrm>
              <a:custGeom>
                <a:avLst/>
                <a:gdLst/>
                <a:ahLst/>
                <a:cxnLst/>
                <a:rect l="l" t="t" r="r" b="b"/>
                <a:pathLst>
                  <a:path w="50998" h="1173" extrusionOk="0">
                    <a:moveTo>
                      <a:pt x="327" y="0"/>
                    </a:moveTo>
                    <a:cubicBezTo>
                      <a:pt x="0" y="0"/>
                      <a:pt x="50" y="179"/>
                      <a:pt x="50" y="408"/>
                    </a:cubicBezTo>
                    <a:lnTo>
                      <a:pt x="50" y="765"/>
                    </a:lnTo>
                    <a:cubicBezTo>
                      <a:pt x="50" y="994"/>
                      <a:pt x="129" y="1173"/>
                      <a:pt x="458" y="1173"/>
                    </a:cubicBezTo>
                    <a:lnTo>
                      <a:pt x="50540" y="1173"/>
                    </a:lnTo>
                    <a:cubicBezTo>
                      <a:pt x="50869" y="1173"/>
                      <a:pt x="50919" y="994"/>
                      <a:pt x="50919" y="765"/>
                    </a:cubicBezTo>
                    <a:lnTo>
                      <a:pt x="50919" y="408"/>
                    </a:lnTo>
                    <a:cubicBezTo>
                      <a:pt x="50919" y="179"/>
                      <a:pt x="50998" y="0"/>
                      <a:pt x="5066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2" name="Google Shape;1482;p34"/>
              <p:cNvSpPr/>
              <p:nvPr/>
            </p:nvSpPr>
            <p:spPr>
              <a:xfrm>
                <a:off x="6075925" y="3936700"/>
                <a:ext cx="1275450" cy="32325"/>
              </a:xfrm>
              <a:custGeom>
                <a:avLst/>
                <a:gdLst/>
                <a:ahLst/>
                <a:cxnLst/>
                <a:rect l="l" t="t" r="r" b="b"/>
                <a:pathLst>
                  <a:path w="51018" h="1293" extrusionOk="0">
                    <a:moveTo>
                      <a:pt x="50689" y="120"/>
                    </a:moveTo>
                    <a:cubicBezTo>
                      <a:pt x="50780" y="120"/>
                      <a:pt x="50839" y="130"/>
                      <a:pt x="50858" y="160"/>
                    </a:cubicBezTo>
                    <a:cubicBezTo>
                      <a:pt x="50899" y="199"/>
                      <a:pt x="50889" y="280"/>
                      <a:pt x="50889" y="358"/>
                    </a:cubicBezTo>
                    <a:lnTo>
                      <a:pt x="50889" y="468"/>
                    </a:lnTo>
                    <a:lnTo>
                      <a:pt x="50889" y="825"/>
                    </a:lnTo>
                    <a:cubicBezTo>
                      <a:pt x="50889" y="1054"/>
                      <a:pt x="50830" y="1173"/>
                      <a:pt x="50560" y="1173"/>
                    </a:cubicBezTo>
                    <a:lnTo>
                      <a:pt x="478" y="1173"/>
                    </a:lnTo>
                    <a:cubicBezTo>
                      <a:pt x="239" y="1173"/>
                      <a:pt x="130" y="1073"/>
                      <a:pt x="130" y="825"/>
                    </a:cubicBezTo>
                    <a:lnTo>
                      <a:pt x="130" y="468"/>
                    </a:lnTo>
                    <a:lnTo>
                      <a:pt x="130" y="377"/>
                    </a:lnTo>
                    <a:cubicBezTo>
                      <a:pt x="120" y="289"/>
                      <a:pt x="120" y="208"/>
                      <a:pt x="158" y="170"/>
                    </a:cubicBezTo>
                    <a:cubicBezTo>
                      <a:pt x="189" y="130"/>
                      <a:pt x="249" y="120"/>
                      <a:pt x="347" y="120"/>
                    </a:cubicBezTo>
                    <a:close/>
                    <a:moveTo>
                      <a:pt x="347" y="1"/>
                    </a:moveTo>
                    <a:cubicBezTo>
                      <a:pt x="218" y="1"/>
                      <a:pt x="130" y="29"/>
                      <a:pt x="80" y="79"/>
                    </a:cubicBezTo>
                    <a:cubicBezTo>
                      <a:pt x="1" y="160"/>
                      <a:pt x="10" y="268"/>
                      <a:pt x="10" y="387"/>
                    </a:cubicBezTo>
                    <a:lnTo>
                      <a:pt x="10" y="468"/>
                    </a:lnTo>
                    <a:lnTo>
                      <a:pt x="10" y="825"/>
                    </a:lnTo>
                    <a:cubicBezTo>
                      <a:pt x="10" y="1133"/>
                      <a:pt x="168" y="1292"/>
                      <a:pt x="478" y="1292"/>
                    </a:cubicBezTo>
                    <a:lnTo>
                      <a:pt x="50560" y="1292"/>
                    </a:lnTo>
                    <a:cubicBezTo>
                      <a:pt x="50949" y="1292"/>
                      <a:pt x="50999" y="1054"/>
                      <a:pt x="50999" y="825"/>
                    </a:cubicBezTo>
                    <a:lnTo>
                      <a:pt x="50999" y="468"/>
                    </a:lnTo>
                    <a:cubicBezTo>
                      <a:pt x="50999" y="437"/>
                      <a:pt x="51008" y="399"/>
                      <a:pt x="51008" y="368"/>
                    </a:cubicBezTo>
                    <a:cubicBezTo>
                      <a:pt x="51008" y="258"/>
                      <a:pt x="51018" y="149"/>
                      <a:pt x="50949" y="79"/>
                    </a:cubicBezTo>
                    <a:cubicBezTo>
                      <a:pt x="50899" y="29"/>
                      <a:pt x="50808" y="1"/>
                      <a:pt x="50689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3" name="Google Shape;1483;p34"/>
            <p:cNvGrpSpPr/>
            <p:nvPr/>
          </p:nvGrpSpPr>
          <p:grpSpPr>
            <a:xfrm>
              <a:off x="8531425" y="2456749"/>
              <a:ext cx="1110550" cy="810647"/>
              <a:chOff x="5962200" y="1455325"/>
              <a:chExt cx="826425" cy="603250"/>
            </a:xfrm>
          </p:grpSpPr>
          <p:sp>
            <p:nvSpPr>
              <p:cNvPr id="1484" name="Google Shape;1484;p34"/>
              <p:cNvSpPr/>
              <p:nvPr/>
            </p:nvSpPr>
            <p:spPr>
              <a:xfrm>
                <a:off x="5964225" y="1457550"/>
                <a:ext cx="822200" cy="527800"/>
              </a:xfrm>
              <a:custGeom>
                <a:avLst/>
                <a:gdLst/>
                <a:ahLst/>
                <a:cxnLst/>
                <a:rect l="l" t="t" r="r" b="b"/>
                <a:pathLst>
                  <a:path w="32888" h="21112" extrusionOk="0">
                    <a:moveTo>
                      <a:pt x="596" y="0"/>
                    </a:moveTo>
                    <a:cubicBezTo>
                      <a:pt x="268" y="0"/>
                      <a:pt x="1" y="269"/>
                      <a:pt x="1" y="596"/>
                    </a:cubicBezTo>
                    <a:lnTo>
                      <a:pt x="1" y="20516"/>
                    </a:lnTo>
                    <a:cubicBezTo>
                      <a:pt x="1" y="20842"/>
                      <a:pt x="268" y="21112"/>
                      <a:pt x="596" y="21112"/>
                    </a:cubicBezTo>
                    <a:lnTo>
                      <a:pt x="32291" y="21112"/>
                    </a:lnTo>
                    <a:cubicBezTo>
                      <a:pt x="32618" y="21112"/>
                      <a:pt x="32887" y="20842"/>
                      <a:pt x="32887" y="20516"/>
                    </a:cubicBezTo>
                    <a:lnTo>
                      <a:pt x="32887" y="596"/>
                    </a:lnTo>
                    <a:cubicBezTo>
                      <a:pt x="32887" y="269"/>
                      <a:pt x="32618" y="0"/>
                      <a:pt x="3229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5" name="Google Shape;1485;p34"/>
              <p:cNvSpPr/>
              <p:nvPr/>
            </p:nvSpPr>
            <p:spPr>
              <a:xfrm>
                <a:off x="5962200" y="1455325"/>
                <a:ext cx="826425" cy="532225"/>
              </a:xfrm>
              <a:custGeom>
                <a:avLst/>
                <a:gdLst/>
                <a:ahLst/>
                <a:cxnLst/>
                <a:rect l="l" t="t" r="r" b="b"/>
                <a:pathLst>
                  <a:path w="33057" h="21289" extrusionOk="0">
                    <a:moveTo>
                      <a:pt x="32372" y="170"/>
                    </a:moveTo>
                    <a:cubicBezTo>
                      <a:pt x="32649" y="170"/>
                      <a:pt x="32878" y="399"/>
                      <a:pt x="32878" y="685"/>
                    </a:cubicBezTo>
                    <a:lnTo>
                      <a:pt x="32878" y="20605"/>
                    </a:lnTo>
                    <a:cubicBezTo>
                      <a:pt x="32878" y="20881"/>
                      <a:pt x="32649" y="21110"/>
                      <a:pt x="32372" y="21110"/>
                    </a:cubicBezTo>
                    <a:lnTo>
                      <a:pt x="677" y="21110"/>
                    </a:lnTo>
                    <a:cubicBezTo>
                      <a:pt x="399" y="21110"/>
                      <a:pt x="170" y="20881"/>
                      <a:pt x="170" y="20605"/>
                    </a:cubicBezTo>
                    <a:lnTo>
                      <a:pt x="170" y="685"/>
                    </a:lnTo>
                    <a:cubicBezTo>
                      <a:pt x="170" y="399"/>
                      <a:pt x="399" y="170"/>
                      <a:pt x="677" y="170"/>
                    </a:cubicBezTo>
                    <a:close/>
                    <a:moveTo>
                      <a:pt x="677" y="1"/>
                    </a:moveTo>
                    <a:cubicBezTo>
                      <a:pt x="299" y="1"/>
                      <a:pt x="1" y="308"/>
                      <a:pt x="1" y="685"/>
                    </a:cubicBezTo>
                    <a:lnTo>
                      <a:pt x="1" y="20605"/>
                    </a:lnTo>
                    <a:cubicBezTo>
                      <a:pt x="1" y="20981"/>
                      <a:pt x="299" y="21289"/>
                      <a:pt x="677" y="21289"/>
                    </a:cubicBezTo>
                    <a:lnTo>
                      <a:pt x="32372" y="21289"/>
                    </a:lnTo>
                    <a:cubicBezTo>
                      <a:pt x="32749" y="21289"/>
                      <a:pt x="33056" y="20981"/>
                      <a:pt x="33056" y="20605"/>
                    </a:cubicBezTo>
                    <a:lnTo>
                      <a:pt x="33056" y="685"/>
                    </a:lnTo>
                    <a:cubicBezTo>
                      <a:pt x="33056" y="308"/>
                      <a:pt x="32749" y="1"/>
                      <a:pt x="32372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6" name="Google Shape;1486;p34"/>
              <p:cNvSpPr/>
              <p:nvPr/>
            </p:nvSpPr>
            <p:spPr>
              <a:xfrm>
                <a:off x="5989550" y="1482850"/>
                <a:ext cx="771550" cy="404450"/>
              </a:xfrm>
              <a:custGeom>
                <a:avLst/>
                <a:gdLst/>
                <a:ahLst/>
                <a:cxnLst/>
                <a:rect l="l" t="t" r="r" b="b"/>
                <a:pathLst>
                  <a:path w="30862" h="16178" extrusionOk="0">
                    <a:moveTo>
                      <a:pt x="0" y="1"/>
                    </a:moveTo>
                    <a:lnTo>
                      <a:pt x="0" y="16177"/>
                    </a:lnTo>
                    <a:lnTo>
                      <a:pt x="30861" y="16177"/>
                    </a:lnTo>
                    <a:lnTo>
                      <a:pt x="30861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7" name="Google Shape;1487;p34"/>
              <p:cNvSpPr/>
              <p:nvPr/>
            </p:nvSpPr>
            <p:spPr>
              <a:xfrm>
                <a:off x="6251925" y="1985325"/>
                <a:ext cx="246725" cy="67775"/>
              </a:xfrm>
              <a:custGeom>
                <a:avLst/>
                <a:gdLst/>
                <a:ahLst/>
                <a:cxnLst/>
                <a:rect l="l" t="t" r="r" b="b"/>
                <a:pathLst>
                  <a:path w="9869" h="2711" extrusionOk="0">
                    <a:moveTo>
                      <a:pt x="1152" y="1"/>
                    </a:moveTo>
                    <a:lnTo>
                      <a:pt x="1" y="2710"/>
                    </a:lnTo>
                    <a:lnTo>
                      <a:pt x="9869" y="2710"/>
                    </a:lnTo>
                    <a:lnTo>
                      <a:pt x="871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8" name="Google Shape;1488;p34"/>
              <p:cNvSpPr/>
              <p:nvPr/>
            </p:nvSpPr>
            <p:spPr>
              <a:xfrm>
                <a:off x="6248700" y="1983075"/>
                <a:ext cx="253225" cy="72275"/>
              </a:xfrm>
              <a:custGeom>
                <a:avLst/>
                <a:gdLst/>
                <a:ahLst/>
                <a:cxnLst/>
                <a:rect l="l" t="t" r="r" b="b"/>
                <a:pathLst>
                  <a:path w="10129" h="2891" extrusionOk="0">
                    <a:moveTo>
                      <a:pt x="8787" y="179"/>
                    </a:moveTo>
                    <a:lnTo>
                      <a:pt x="9869" y="2722"/>
                    </a:lnTo>
                    <a:lnTo>
                      <a:pt x="258" y="2722"/>
                    </a:lnTo>
                    <a:lnTo>
                      <a:pt x="1340" y="179"/>
                    </a:lnTo>
                    <a:close/>
                    <a:moveTo>
                      <a:pt x="1231" y="0"/>
                    </a:moveTo>
                    <a:lnTo>
                      <a:pt x="1" y="2891"/>
                    </a:lnTo>
                    <a:lnTo>
                      <a:pt x="10129" y="2891"/>
                    </a:lnTo>
                    <a:lnTo>
                      <a:pt x="8897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9" name="Google Shape;1489;p34"/>
              <p:cNvSpPr/>
              <p:nvPr/>
            </p:nvSpPr>
            <p:spPr>
              <a:xfrm>
                <a:off x="6231075" y="2043650"/>
                <a:ext cx="288425" cy="12650"/>
              </a:xfrm>
              <a:custGeom>
                <a:avLst/>
                <a:gdLst/>
                <a:ahLst/>
                <a:cxnLst/>
                <a:rect l="l" t="t" r="r" b="b"/>
                <a:pathLst>
                  <a:path w="11537" h="506" extrusionOk="0">
                    <a:moveTo>
                      <a:pt x="0" y="1"/>
                    </a:moveTo>
                    <a:lnTo>
                      <a:pt x="0" y="506"/>
                    </a:lnTo>
                    <a:lnTo>
                      <a:pt x="11537" y="506"/>
                    </a:lnTo>
                    <a:lnTo>
                      <a:pt x="1153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0" name="Google Shape;1490;p34"/>
              <p:cNvSpPr/>
              <p:nvPr/>
            </p:nvSpPr>
            <p:spPr>
              <a:xfrm>
                <a:off x="6229050" y="2041400"/>
                <a:ext cx="292475" cy="17175"/>
              </a:xfrm>
              <a:custGeom>
                <a:avLst/>
                <a:gdLst/>
                <a:ahLst/>
                <a:cxnLst/>
                <a:rect l="l" t="t" r="r" b="b"/>
                <a:pathLst>
                  <a:path w="11699" h="687" extrusionOk="0">
                    <a:moveTo>
                      <a:pt x="11530" y="169"/>
                    </a:moveTo>
                    <a:lnTo>
                      <a:pt x="11530" y="517"/>
                    </a:lnTo>
                    <a:lnTo>
                      <a:pt x="170" y="517"/>
                    </a:lnTo>
                    <a:lnTo>
                      <a:pt x="170" y="169"/>
                    </a:lnTo>
                    <a:close/>
                    <a:moveTo>
                      <a:pt x="0" y="0"/>
                    </a:moveTo>
                    <a:lnTo>
                      <a:pt x="0" y="687"/>
                    </a:lnTo>
                    <a:lnTo>
                      <a:pt x="11699" y="687"/>
                    </a:lnTo>
                    <a:lnTo>
                      <a:pt x="11699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91" name="Google Shape;1491;p34"/>
            <p:cNvGrpSpPr/>
            <p:nvPr/>
          </p:nvGrpSpPr>
          <p:grpSpPr>
            <a:xfrm>
              <a:off x="2587625" y="4608575"/>
              <a:ext cx="7627725" cy="188325"/>
              <a:chOff x="2587625" y="4608575"/>
              <a:chExt cx="7627725" cy="188325"/>
            </a:xfrm>
          </p:grpSpPr>
          <p:cxnSp>
            <p:nvCxnSpPr>
              <p:cNvPr id="1492" name="Google Shape;1492;p34"/>
              <p:cNvCxnSpPr/>
              <p:nvPr/>
            </p:nvCxnSpPr>
            <p:spPr>
              <a:xfrm>
                <a:off x="2587625" y="4608575"/>
                <a:ext cx="49746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93" name="Google Shape;1493;p34"/>
              <p:cNvCxnSpPr/>
              <p:nvPr/>
            </p:nvCxnSpPr>
            <p:spPr>
              <a:xfrm>
                <a:off x="4084950" y="4796900"/>
                <a:ext cx="16245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94" name="Google Shape;1494;p34"/>
              <p:cNvCxnSpPr/>
              <p:nvPr/>
            </p:nvCxnSpPr>
            <p:spPr>
              <a:xfrm>
                <a:off x="8037350" y="4608575"/>
                <a:ext cx="2178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495" name="Google Shape;1495;p34"/>
            <p:cNvGrpSpPr/>
            <p:nvPr/>
          </p:nvGrpSpPr>
          <p:grpSpPr>
            <a:xfrm>
              <a:off x="7705889" y="1216151"/>
              <a:ext cx="665598" cy="665104"/>
              <a:chOff x="5414625" y="1755425"/>
              <a:chExt cx="336875" cy="336625"/>
            </a:xfrm>
          </p:grpSpPr>
          <p:sp>
            <p:nvSpPr>
              <p:cNvPr id="1496" name="Google Shape;1496;p34"/>
              <p:cNvSpPr/>
              <p:nvPr/>
            </p:nvSpPr>
            <p:spPr>
              <a:xfrm>
                <a:off x="5416600" y="1757450"/>
                <a:ext cx="332650" cy="332650"/>
              </a:xfrm>
              <a:custGeom>
                <a:avLst/>
                <a:gdLst/>
                <a:ahLst/>
                <a:cxnLst/>
                <a:rect l="l" t="t" r="r" b="b"/>
                <a:pathLst>
                  <a:path w="13306" h="13306" extrusionOk="0">
                    <a:moveTo>
                      <a:pt x="6654" y="0"/>
                    </a:moveTo>
                    <a:cubicBezTo>
                      <a:pt x="2979" y="0"/>
                      <a:pt x="0" y="2979"/>
                      <a:pt x="0" y="6652"/>
                    </a:cubicBezTo>
                    <a:cubicBezTo>
                      <a:pt x="0" y="10326"/>
                      <a:pt x="2979" y="13305"/>
                      <a:pt x="6654" y="13305"/>
                    </a:cubicBezTo>
                    <a:cubicBezTo>
                      <a:pt x="10326" y="13305"/>
                      <a:pt x="13305" y="10326"/>
                      <a:pt x="13305" y="6652"/>
                    </a:cubicBezTo>
                    <a:cubicBezTo>
                      <a:pt x="13305" y="2979"/>
                      <a:pt x="10326" y="0"/>
                      <a:pt x="66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7" name="Google Shape;1497;p34"/>
              <p:cNvSpPr/>
              <p:nvPr/>
            </p:nvSpPr>
            <p:spPr>
              <a:xfrm>
                <a:off x="5414625" y="1755425"/>
                <a:ext cx="336875" cy="336625"/>
              </a:xfrm>
              <a:custGeom>
                <a:avLst/>
                <a:gdLst/>
                <a:ahLst/>
                <a:cxnLst/>
                <a:rect l="l" t="t" r="r" b="b"/>
                <a:pathLst>
                  <a:path w="13475" h="13465" extrusionOk="0">
                    <a:moveTo>
                      <a:pt x="6733" y="170"/>
                    </a:moveTo>
                    <a:cubicBezTo>
                      <a:pt x="10355" y="170"/>
                      <a:pt x="13306" y="3110"/>
                      <a:pt x="13306" y="6733"/>
                    </a:cubicBezTo>
                    <a:cubicBezTo>
                      <a:pt x="13306" y="10357"/>
                      <a:pt x="10355" y="13298"/>
                      <a:pt x="6733" y="13298"/>
                    </a:cubicBezTo>
                    <a:cubicBezTo>
                      <a:pt x="3118" y="13298"/>
                      <a:pt x="168" y="10357"/>
                      <a:pt x="168" y="6733"/>
                    </a:cubicBezTo>
                    <a:cubicBezTo>
                      <a:pt x="168" y="3110"/>
                      <a:pt x="3118" y="170"/>
                      <a:pt x="6733" y="170"/>
                    </a:cubicBezTo>
                    <a:close/>
                    <a:moveTo>
                      <a:pt x="6733" y="0"/>
                    </a:moveTo>
                    <a:cubicBezTo>
                      <a:pt x="3018" y="0"/>
                      <a:pt x="1" y="3020"/>
                      <a:pt x="1" y="6733"/>
                    </a:cubicBezTo>
                    <a:cubicBezTo>
                      <a:pt x="1" y="10448"/>
                      <a:pt x="3018" y="13465"/>
                      <a:pt x="6733" y="13465"/>
                    </a:cubicBezTo>
                    <a:cubicBezTo>
                      <a:pt x="10446" y="13465"/>
                      <a:pt x="13475" y="10448"/>
                      <a:pt x="13475" y="6733"/>
                    </a:cubicBezTo>
                    <a:cubicBezTo>
                      <a:pt x="13475" y="3020"/>
                      <a:pt x="10446" y="0"/>
                      <a:pt x="6733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8" name="Google Shape;1498;p34"/>
              <p:cNvSpPr/>
              <p:nvPr/>
            </p:nvSpPr>
            <p:spPr>
              <a:xfrm>
                <a:off x="5429525" y="1770325"/>
                <a:ext cx="307075" cy="306850"/>
              </a:xfrm>
              <a:custGeom>
                <a:avLst/>
                <a:gdLst/>
                <a:ahLst/>
                <a:cxnLst/>
                <a:rect l="l" t="t" r="r" b="b"/>
                <a:pathLst>
                  <a:path w="12283" h="12274" extrusionOk="0">
                    <a:moveTo>
                      <a:pt x="6137" y="0"/>
                    </a:moveTo>
                    <a:cubicBezTo>
                      <a:pt x="2751" y="0"/>
                      <a:pt x="1" y="2753"/>
                      <a:pt x="1" y="6137"/>
                    </a:cubicBezTo>
                    <a:cubicBezTo>
                      <a:pt x="1" y="9523"/>
                      <a:pt x="2751" y="12273"/>
                      <a:pt x="6137" y="12273"/>
                    </a:cubicBezTo>
                    <a:cubicBezTo>
                      <a:pt x="9521" y="12273"/>
                      <a:pt x="12283" y="9523"/>
                      <a:pt x="12283" y="6137"/>
                    </a:cubicBezTo>
                    <a:cubicBezTo>
                      <a:pt x="12283" y="2753"/>
                      <a:pt x="9521" y="0"/>
                      <a:pt x="613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9" name="Google Shape;1499;p34"/>
              <p:cNvSpPr/>
              <p:nvPr/>
            </p:nvSpPr>
            <p:spPr>
              <a:xfrm>
                <a:off x="5580675" y="1881200"/>
                <a:ext cx="85700" cy="44825"/>
              </a:xfrm>
              <a:custGeom>
                <a:avLst/>
                <a:gdLst/>
                <a:ahLst/>
                <a:cxnLst/>
                <a:rect l="l" t="t" r="r" b="b"/>
                <a:pathLst>
                  <a:path w="3428" h="1793" extrusionOk="0">
                    <a:moveTo>
                      <a:pt x="3338" y="1"/>
                    </a:moveTo>
                    <a:cubicBezTo>
                      <a:pt x="3324" y="1"/>
                      <a:pt x="3310" y="5"/>
                      <a:pt x="3296" y="14"/>
                    </a:cubicBezTo>
                    <a:lnTo>
                      <a:pt x="50" y="1623"/>
                    </a:lnTo>
                    <a:cubicBezTo>
                      <a:pt x="10" y="1642"/>
                      <a:pt x="0" y="1702"/>
                      <a:pt x="20" y="1742"/>
                    </a:cubicBezTo>
                    <a:cubicBezTo>
                      <a:pt x="31" y="1773"/>
                      <a:pt x="60" y="1792"/>
                      <a:pt x="91" y="1792"/>
                    </a:cubicBezTo>
                    <a:cubicBezTo>
                      <a:pt x="110" y="1792"/>
                      <a:pt x="120" y="1783"/>
                      <a:pt x="129" y="1783"/>
                    </a:cubicBezTo>
                    <a:lnTo>
                      <a:pt x="3377" y="165"/>
                    </a:lnTo>
                    <a:cubicBezTo>
                      <a:pt x="3415" y="143"/>
                      <a:pt x="3427" y="93"/>
                      <a:pt x="3406" y="45"/>
                    </a:cubicBezTo>
                    <a:cubicBezTo>
                      <a:pt x="3393" y="18"/>
                      <a:pt x="3366" y="1"/>
                      <a:pt x="333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0" name="Google Shape;1500;p34"/>
              <p:cNvSpPr/>
              <p:nvPr/>
            </p:nvSpPr>
            <p:spPr>
              <a:xfrm>
                <a:off x="5520625" y="1849350"/>
                <a:ext cx="69475" cy="80900"/>
              </a:xfrm>
              <a:custGeom>
                <a:avLst/>
                <a:gdLst/>
                <a:ahLst/>
                <a:cxnLst/>
                <a:rect l="l" t="t" r="r" b="b"/>
                <a:pathLst>
                  <a:path w="2779" h="3236" extrusionOk="0">
                    <a:moveTo>
                      <a:pt x="276" y="1"/>
                    </a:moveTo>
                    <a:cubicBezTo>
                      <a:pt x="221" y="1"/>
                      <a:pt x="166" y="19"/>
                      <a:pt x="119" y="56"/>
                    </a:cubicBezTo>
                    <a:cubicBezTo>
                      <a:pt x="10" y="147"/>
                      <a:pt x="0" y="307"/>
                      <a:pt x="88" y="414"/>
                    </a:cubicBezTo>
                    <a:lnTo>
                      <a:pt x="2293" y="3135"/>
                    </a:lnTo>
                    <a:cubicBezTo>
                      <a:pt x="2343" y="3195"/>
                      <a:pt x="2422" y="3235"/>
                      <a:pt x="2493" y="3235"/>
                    </a:cubicBezTo>
                    <a:cubicBezTo>
                      <a:pt x="2553" y="3235"/>
                      <a:pt x="2612" y="3214"/>
                      <a:pt x="2650" y="3176"/>
                    </a:cubicBezTo>
                    <a:cubicBezTo>
                      <a:pt x="2769" y="3085"/>
                      <a:pt x="2779" y="2928"/>
                      <a:pt x="2691" y="2818"/>
                    </a:cubicBezTo>
                    <a:lnTo>
                      <a:pt x="477" y="97"/>
                    </a:lnTo>
                    <a:cubicBezTo>
                      <a:pt x="425" y="34"/>
                      <a:pt x="351" y="1"/>
                      <a:pt x="27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1" name="Google Shape;1501;p34"/>
              <p:cNvSpPr/>
              <p:nvPr/>
            </p:nvSpPr>
            <p:spPr>
              <a:xfrm>
                <a:off x="5578175" y="1838725"/>
                <a:ext cx="90625" cy="89250"/>
              </a:xfrm>
              <a:custGeom>
                <a:avLst/>
                <a:gdLst/>
                <a:ahLst/>
                <a:cxnLst/>
                <a:rect l="l" t="t" r="r" b="b"/>
                <a:pathLst>
                  <a:path w="3625" h="3570" extrusionOk="0">
                    <a:moveTo>
                      <a:pt x="3433" y="1"/>
                    </a:moveTo>
                    <a:cubicBezTo>
                      <a:pt x="3390" y="1"/>
                      <a:pt x="3347" y="15"/>
                      <a:pt x="3318" y="45"/>
                    </a:cubicBezTo>
                    <a:lnTo>
                      <a:pt x="72" y="3281"/>
                    </a:lnTo>
                    <a:cubicBezTo>
                      <a:pt x="0" y="3353"/>
                      <a:pt x="0" y="3451"/>
                      <a:pt x="72" y="3520"/>
                    </a:cubicBezTo>
                    <a:cubicBezTo>
                      <a:pt x="110" y="3551"/>
                      <a:pt x="150" y="3570"/>
                      <a:pt x="191" y="3570"/>
                    </a:cubicBezTo>
                    <a:cubicBezTo>
                      <a:pt x="239" y="3570"/>
                      <a:pt x="279" y="3551"/>
                      <a:pt x="310" y="3520"/>
                    </a:cubicBezTo>
                    <a:lnTo>
                      <a:pt x="3556" y="293"/>
                    </a:lnTo>
                    <a:cubicBezTo>
                      <a:pt x="3615" y="224"/>
                      <a:pt x="3625" y="114"/>
                      <a:pt x="3556" y="45"/>
                    </a:cubicBezTo>
                    <a:cubicBezTo>
                      <a:pt x="3521" y="15"/>
                      <a:pt x="3477" y="1"/>
                      <a:pt x="34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2" name="Google Shape;1502;p34"/>
              <p:cNvSpPr/>
              <p:nvPr/>
            </p:nvSpPr>
            <p:spPr>
              <a:xfrm>
                <a:off x="5579175" y="1788725"/>
                <a:ext cx="7475" cy="7475"/>
              </a:xfrm>
              <a:custGeom>
                <a:avLst/>
                <a:gdLst/>
                <a:ahLst/>
                <a:cxnLst/>
                <a:rect l="l" t="t" r="r" b="b"/>
                <a:pathLst>
                  <a:path w="299" h="299" extrusionOk="0">
                    <a:moveTo>
                      <a:pt x="151" y="1"/>
                    </a:moveTo>
                    <a:cubicBezTo>
                      <a:pt x="70" y="1"/>
                      <a:pt x="1" y="70"/>
                      <a:pt x="1" y="148"/>
                    </a:cubicBezTo>
                    <a:cubicBezTo>
                      <a:pt x="1" y="229"/>
                      <a:pt x="70" y="298"/>
                      <a:pt x="151" y="298"/>
                    </a:cubicBezTo>
                    <a:cubicBezTo>
                      <a:pt x="239" y="298"/>
                      <a:pt x="299" y="229"/>
                      <a:pt x="299" y="148"/>
                    </a:cubicBezTo>
                    <a:cubicBezTo>
                      <a:pt x="299" y="70"/>
                      <a:pt x="239" y="1"/>
                      <a:pt x="15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3" name="Google Shape;1503;p34"/>
              <p:cNvSpPr/>
              <p:nvPr/>
            </p:nvSpPr>
            <p:spPr>
              <a:xfrm>
                <a:off x="5579175" y="2051350"/>
                <a:ext cx="7475" cy="7475"/>
              </a:xfrm>
              <a:custGeom>
                <a:avLst/>
                <a:gdLst/>
                <a:ahLst/>
                <a:cxnLst/>
                <a:rect l="l" t="t" r="r" b="b"/>
                <a:pathLst>
                  <a:path w="299" h="299" extrusionOk="0">
                    <a:moveTo>
                      <a:pt x="151" y="0"/>
                    </a:moveTo>
                    <a:cubicBezTo>
                      <a:pt x="70" y="0"/>
                      <a:pt x="1" y="69"/>
                      <a:pt x="1" y="150"/>
                    </a:cubicBezTo>
                    <a:cubicBezTo>
                      <a:pt x="1" y="229"/>
                      <a:pt x="70" y="298"/>
                      <a:pt x="151" y="298"/>
                    </a:cubicBezTo>
                    <a:cubicBezTo>
                      <a:pt x="239" y="298"/>
                      <a:pt x="299" y="229"/>
                      <a:pt x="299" y="150"/>
                    </a:cubicBezTo>
                    <a:cubicBezTo>
                      <a:pt x="299" y="69"/>
                      <a:pt x="239" y="0"/>
                      <a:pt x="151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4" name="Google Shape;1504;p34"/>
              <p:cNvSpPr/>
              <p:nvPr/>
            </p:nvSpPr>
            <p:spPr>
              <a:xfrm>
                <a:off x="5710500" y="1920025"/>
                <a:ext cx="7475" cy="7475"/>
              </a:xfrm>
              <a:custGeom>
                <a:avLst/>
                <a:gdLst/>
                <a:ahLst/>
                <a:cxnLst/>
                <a:rect l="l" t="t" r="r" b="b"/>
                <a:pathLst>
                  <a:path w="299" h="299" extrusionOk="0">
                    <a:moveTo>
                      <a:pt x="150" y="1"/>
                    </a:moveTo>
                    <a:cubicBezTo>
                      <a:pt x="69" y="1"/>
                      <a:pt x="0" y="70"/>
                      <a:pt x="0" y="149"/>
                    </a:cubicBezTo>
                    <a:cubicBezTo>
                      <a:pt x="0" y="230"/>
                      <a:pt x="69" y="299"/>
                      <a:pt x="150" y="299"/>
                    </a:cubicBezTo>
                    <a:cubicBezTo>
                      <a:pt x="238" y="299"/>
                      <a:pt x="298" y="230"/>
                      <a:pt x="298" y="149"/>
                    </a:cubicBezTo>
                    <a:cubicBezTo>
                      <a:pt x="298" y="70"/>
                      <a:pt x="238" y="1"/>
                      <a:pt x="150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5" name="Google Shape;1505;p34"/>
              <p:cNvSpPr/>
              <p:nvPr/>
            </p:nvSpPr>
            <p:spPr>
              <a:xfrm>
                <a:off x="5447875" y="1920025"/>
                <a:ext cx="7475" cy="7475"/>
              </a:xfrm>
              <a:custGeom>
                <a:avLst/>
                <a:gdLst/>
                <a:ahLst/>
                <a:cxnLst/>
                <a:rect l="l" t="t" r="r" b="b"/>
                <a:pathLst>
                  <a:path w="299" h="299" extrusionOk="0">
                    <a:moveTo>
                      <a:pt x="148" y="1"/>
                    </a:moveTo>
                    <a:cubicBezTo>
                      <a:pt x="70" y="1"/>
                      <a:pt x="1" y="70"/>
                      <a:pt x="1" y="149"/>
                    </a:cubicBezTo>
                    <a:cubicBezTo>
                      <a:pt x="1" y="230"/>
                      <a:pt x="70" y="299"/>
                      <a:pt x="148" y="299"/>
                    </a:cubicBezTo>
                    <a:cubicBezTo>
                      <a:pt x="229" y="299"/>
                      <a:pt x="298" y="230"/>
                      <a:pt x="298" y="149"/>
                    </a:cubicBezTo>
                    <a:cubicBezTo>
                      <a:pt x="298" y="70"/>
                      <a:pt x="229" y="1"/>
                      <a:pt x="148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6" name="Google Shape;1506;p34"/>
              <p:cNvSpPr/>
              <p:nvPr/>
            </p:nvSpPr>
            <p:spPr>
              <a:xfrm>
                <a:off x="5514900" y="1807825"/>
                <a:ext cx="4975" cy="4350"/>
              </a:xfrm>
              <a:custGeom>
                <a:avLst/>
                <a:gdLst/>
                <a:ahLst/>
                <a:cxnLst/>
                <a:rect l="l" t="t" r="r" b="b"/>
                <a:pathLst>
                  <a:path w="199" h="174" extrusionOk="0">
                    <a:moveTo>
                      <a:pt x="99" y="1"/>
                    </a:moveTo>
                    <a:cubicBezTo>
                      <a:pt x="84" y="1"/>
                      <a:pt x="67" y="4"/>
                      <a:pt x="51" y="11"/>
                    </a:cubicBezTo>
                    <a:cubicBezTo>
                      <a:pt x="10" y="40"/>
                      <a:pt x="1" y="90"/>
                      <a:pt x="20" y="130"/>
                    </a:cubicBezTo>
                    <a:cubicBezTo>
                      <a:pt x="40" y="156"/>
                      <a:pt x="69" y="174"/>
                      <a:pt x="98" y="174"/>
                    </a:cubicBezTo>
                    <a:cubicBezTo>
                      <a:pt x="112" y="174"/>
                      <a:pt x="126" y="169"/>
                      <a:pt x="139" y="159"/>
                    </a:cubicBezTo>
                    <a:cubicBezTo>
                      <a:pt x="179" y="140"/>
                      <a:pt x="198" y="90"/>
                      <a:pt x="170" y="40"/>
                    </a:cubicBezTo>
                    <a:cubicBezTo>
                      <a:pt x="155" y="14"/>
                      <a:pt x="129" y="1"/>
                      <a:pt x="99" y="1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7" name="Google Shape;1507;p34"/>
              <p:cNvSpPr/>
              <p:nvPr/>
            </p:nvSpPr>
            <p:spPr>
              <a:xfrm>
                <a:off x="5646200" y="2035350"/>
                <a:ext cx="4975" cy="4350"/>
              </a:xfrm>
              <a:custGeom>
                <a:avLst/>
                <a:gdLst/>
                <a:ahLst/>
                <a:cxnLst/>
                <a:rect l="l" t="t" r="r" b="b"/>
                <a:pathLst>
                  <a:path w="199" h="174" extrusionOk="0">
                    <a:moveTo>
                      <a:pt x="104" y="0"/>
                    </a:moveTo>
                    <a:cubicBezTo>
                      <a:pt x="89" y="0"/>
                      <a:pt x="74" y="5"/>
                      <a:pt x="60" y="16"/>
                    </a:cubicBezTo>
                    <a:cubicBezTo>
                      <a:pt x="10" y="35"/>
                      <a:pt x="1" y="85"/>
                      <a:pt x="20" y="135"/>
                    </a:cubicBezTo>
                    <a:cubicBezTo>
                      <a:pt x="41" y="160"/>
                      <a:pt x="70" y="173"/>
                      <a:pt x="98" y="173"/>
                    </a:cubicBezTo>
                    <a:cubicBezTo>
                      <a:pt x="112" y="173"/>
                      <a:pt x="126" y="170"/>
                      <a:pt x="139" y="164"/>
                    </a:cubicBezTo>
                    <a:cubicBezTo>
                      <a:pt x="180" y="135"/>
                      <a:pt x="199" y="85"/>
                      <a:pt x="170" y="44"/>
                    </a:cubicBezTo>
                    <a:cubicBezTo>
                      <a:pt x="158" y="18"/>
                      <a:pt x="132" y="0"/>
                      <a:pt x="104" y="0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8" name="Google Shape;1508;p34"/>
              <p:cNvSpPr/>
              <p:nvPr/>
            </p:nvSpPr>
            <p:spPr>
              <a:xfrm>
                <a:off x="5694350" y="1856000"/>
                <a:ext cx="4775" cy="4250"/>
              </a:xfrm>
              <a:custGeom>
                <a:avLst/>
                <a:gdLst/>
                <a:ahLst/>
                <a:cxnLst/>
                <a:rect l="l" t="t" r="r" b="b"/>
                <a:pathLst>
                  <a:path w="191" h="170" extrusionOk="0">
                    <a:moveTo>
                      <a:pt x="94" y="0"/>
                    </a:moveTo>
                    <a:cubicBezTo>
                      <a:pt x="79" y="0"/>
                      <a:pt x="64" y="3"/>
                      <a:pt x="50" y="10"/>
                    </a:cubicBezTo>
                    <a:cubicBezTo>
                      <a:pt x="12" y="29"/>
                      <a:pt x="0" y="88"/>
                      <a:pt x="22" y="129"/>
                    </a:cubicBezTo>
                    <a:cubicBezTo>
                      <a:pt x="35" y="156"/>
                      <a:pt x="66" y="169"/>
                      <a:pt x="97" y="169"/>
                    </a:cubicBezTo>
                    <a:cubicBezTo>
                      <a:pt x="112" y="169"/>
                      <a:pt x="128" y="166"/>
                      <a:pt x="141" y="160"/>
                    </a:cubicBezTo>
                    <a:cubicBezTo>
                      <a:pt x="179" y="138"/>
                      <a:pt x="191" y="79"/>
                      <a:pt x="170" y="41"/>
                    </a:cubicBezTo>
                    <a:cubicBezTo>
                      <a:pt x="157" y="13"/>
                      <a:pt x="126" y="0"/>
                      <a:pt x="94" y="0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9" name="Google Shape;1509;p34"/>
              <p:cNvSpPr/>
              <p:nvPr/>
            </p:nvSpPr>
            <p:spPr>
              <a:xfrm>
                <a:off x="5466750" y="1987300"/>
                <a:ext cx="4975" cy="4250"/>
              </a:xfrm>
              <a:custGeom>
                <a:avLst/>
                <a:gdLst/>
                <a:ahLst/>
                <a:cxnLst/>
                <a:rect l="l" t="t" r="r" b="b"/>
                <a:pathLst>
                  <a:path w="199" h="170" extrusionOk="0">
                    <a:moveTo>
                      <a:pt x="101" y="0"/>
                    </a:moveTo>
                    <a:cubicBezTo>
                      <a:pt x="87" y="0"/>
                      <a:pt x="73" y="4"/>
                      <a:pt x="61" y="10"/>
                    </a:cubicBezTo>
                    <a:cubicBezTo>
                      <a:pt x="20" y="41"/>
                      <a:pt x="1" y="91"/>
                      <a:pt x="30" y="129"/>
                    </a:cubicBezTo>
                    <a:cubicBezTo>
                      <a:pt x="42" y="156"/>
                      <a:pt x="69" y="169"/>
                      <a:pt x="98" y="169"/>
                    </a:cubicBezTo>
                    <a:cubicBezTo>
                      <a:pt x="112" y="169"/>
                      <a:pt x="126" y="166"/>
                      <a:pt x="139" y="160"/>
                    </a:cubicBezTo>
                    <a:cubicBezTo>
                      <a:pt x="180" y="139"/>
                      <a:pt x="199" y="79"/>
                      <a:pt x="168" y="41"/>
                    </a:cubicBezTo>
                    <a:cubicBezTo>
                      <a:pt x="155" y="14"/>
                      <a:pt x="128" y="0"/>
                      <a:pt x="101" y="0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0" name="Google Shape;1510;p34"/>
              <p:cNvSpPr/>
              <p:nvPr/>
            </p:nvSpPr>
            <p:spPr>
              <a:xfrm>
                <a:off x="5466750" y="1856000"/>
                <a:ext cx="4975" cy="4250"/>
              </a:xfrm>
              <a:custGeom>
                <a:avLst/>
                <a:gdLst/>
                <a:ahLst/>
                <a:cxnLst/>
                <a:rect l="l" t="t" r="r" b="b"/>
                <a:pathLst>
                  <a:path w="199" h="170" extrusionOk="0">
                    <a:moveTo>
                      <a:pt x="98" y="0"/>
                    </a:moveTo>
                    <a:cubicBezTo>
                      <a:pt x="69" y="0"/>
                      <a:pt x="42" y="13"/>
                      <a:pt x="30" y="41"/>
                    </a:cubicBezTo>
                    <a:cubicBezTo>
                      <a:pt x="1" y="79"/>
                      <a:pt x="20" y="138"/>
                      <a:pt x="61" y="160"/>
                    </a:cubicBezTo>
                    <a:cubicBezTo>
                      <a:pt x="73" y="166"/>
                      <a:pt x="87" y="169"/>
                      <a:pt x="101" y="169"/>
                    </a:cubicBezTo>
                    <a:cubicBezTo>
                      <a:pt x="128" y="169"/>
                      <a:pt x="155" y="156"/>
                      <a:pt x="168" y="129"/>
                    </a:cubicBezTo>
                    <a:cubicBezTo>
                      <a:pt x="199" y="88"/>
                      <a:pt x="180" y="29"/>
                      <a:pt x="139" y="10"/>
                    </a:cubicBezTo>
                    <a:cubicBezTo>
                      <a:pt x="126" y="3"/>
                      <a:pt x="112" y="0"/>
                      <a:pt x="98" y="0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1" name="Google Shape;1511;p34"/>
              <p:cNvSpPr/>
              <p:nvPr/>
            </p:nvSpPr>
            <p:spPr>
              <a:xfrm>
                <a:off x="5694350" y="1987300"/>
                <a:ext cx="4775" cy="4250"/>
              </a:xfrm>
              <a:custGeom>
                <a:avLst/>
                <a:gdLst/>
                <a:ahLst/>
                <a:cxnLst/>
                <a:rect l="l" t="t" r="r" b="b"/>
                <a:pathLst>
                  <a:path w="191" h="170" extrusionOk="0">
                    <a:moveTo>
                      <a:pt x="97" y="0"/>
                    </a:moveTo>
                    <a:cubicBezTo>
                      <a:pt x="66" y="0"/>
                      <a:pt x="35" y="14"/>
                      <a:pt x="22" y="41"/>
                    </a:cubicBezTo>
                    <a:cubicBezTo>
                      <a:pt x="0" y="79"/>
                      <a:pt x="12" y="139"/>
                      <a:pt x="50" y="160"/>
                    </a:cubicBezTo>
                    <a:cubicBezTo>
                      <a:pt x="64" y="166"/>
                      <a:pt x="79" y="169"/>
                      <a:pt x="94" y="169"/>
                    </a:cubicBezTo>
                    <a:cubicBezTo>
                      <a:pt x="126" y="169"/>
                      <a:pt x="157" y="156"/>
                      <a:pt x="170" y="129"/>
                    </a:cubicBezTo>
                    <a:cubicBezTo>
                      <a:pt x="191" y="91"/>
                      <a:pt x="179" y="41"/>
                      <a:pt x="141" y="10"/>
                    </a:cubicBezTo>
                    <a:cubicBezTo>
                      <a:pt x="128" y="4"/>
                      <a:pt x="112" y="0"/>
                      <a:pt x="97" y="0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2" name="Google Shape;1512;p34"/>
              <p:cNvSpPr/>
              <p:nvPr/>
            </p:nvSpPr>
            <p:spPr>
              <a:xfrm>
                <a:off x="5646200" y="1807825"/>
                <a:ext cx="4975" cy="4350"/>
              </a:xfrm>
              <a:custGeom>
                <a:avLst/>
                <a:gdLst/>
                <a:ahLst/>
                <a:cxnLst/>
                <a:rect l="l" t="t" r="r" b="b"/>
                <a:pathLst>
                  <a:path w="199" h="174" extrusionOk="0">
                    <a:moveTo>
                      <a:pt x="98" y="1"/>
                    </a:moveTo>
                    <a:cubicBezTo>
                      <a:pt x="70" y="1"/>
                      <a:pt x="41" y="14"/>
                      <a:pt x="20" y="40"/>
                    </a:cubicBezTo>
                    <a:cubicBezTo>
                      <a:pt x="1" y="90"/>
                      <a:pt x="10" y="140"/>
                      <a:pt x="60" y="159"/>
                    </a:cubicBezTo>
                    <a:cubicBezTo>
                      <a:pt x="74" y="169"/>
                      <a:pt x="88" y="174"/>
                      <a:pt x="103" y="174"/>
                    </a:cubicBezTo>
                    <a:cubicBezTo>
                      <a:pt x="131" y="174"/>
                      <a:pt x="157" y="156"/>
                      <a:pt x="170" y="130"/>
                    </a:cubicBezTo>
                    <a:cubicBezTo>
                      <a:pt x="199" y="90"/>
                      <a:pt x="180" y="40"/>
                      <a:pt x="139" y="11"/>
                    </a:cubicBezTo>
                    <a:cubicBezTo>
                      <a:pt x="126" y="4"/>
                      <a:pt x="112" y="1"/>
                      <a:pt x="98" y="1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3" name="Google Shape;1513;p34"/>
              <p:cNvSpPr/>
              <p:nvPr/>
            </p:nvSpPr>
            <p:spPr>
              <a:xfrm>
                <a:off x="5514900" y="2035350"/>
                <a:ext cx="4975" cy="4350"/>
              </a:xfrm>
              <a:custGeom>
                <a:avLst/>
                <a:gdLst/>
                <a:ahLst/>
                <a:cxnLst/>
                <a:rect l="l" t="t" r="r" b="b"/>
                <a:pathLst>
                  <a:path w="199" h="174" extrusionOk="0">
                    <a:moveTo>
                      <a:pt x="97" y="0"/>
                    </a:moveTo>
                    <a:cubicBezTo>
                      <a:pt x="69" y="0"/>
                      <a:pt x="40" y="18"/>
                      <a:pt x="20" y="44"/>
                    </a:cubicBezTo>
                    <a:cubicBezTo>
                      <a:pt x="1" y="85"/>
                      <a:pt x="10" y="135"/>
                      <a:pt x="51" y="164"/>
                    </a:cubicBezTo>
                    <a:cubicBezTo>
                      <a:pt x="67" y="170"/>
                      <a:pt x="84" y="173"/>
                      <a:pt x="99" y="173"/>
                    </a:cubicBezTo>
                    <a:cubicBezTo>
                      <a:pt x="129" y="173"/>
                      <a:pt x="155" y="160"/>
                      <a:pt x="170" y="135"/>
                    </a:cubicBezTo>
                    <a:cubicBezTo>
                      <a:pt x="198" y="85"/>
                      <a:pt x="179" y="35"/>
                      <a:pt x="139" y="16"/>
                    </a:cubicBezTo>
                    <a:cubicBezTo>
                      <a:pt x="126" y="5"/>
                      <a:pt x="111" y="0"/>
                      <a:pt x="97" y="0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14" name="Google Shape;1514;p34"/>
            <p:cNvGrpSpPr/>
            <p:nvPr/>
          </p:nvGrpSpPr>
          <p:grpSpPr>
            <a:xfrm>
              <a:off x="8531425" y="1364825"/>
              <a:ext cx="754600" cy="116875"/>
              <a:chOff x="5331200" y="1312875"/>
              <a:chExt cx="754600" cy="116875"/>
            </a:xfrm>
          </p:grpSpPr>
          <p:cxnSp>
            <p:nvCxnSpPr>
              <p:cNvPr id="1515" name="Google Shape;1515;p34"/>
              <p:cNvCxnSpPr/>
              <p:nvPr/>
            </p:nvCxnSpPr>
            <p:spPr>
              <a:xfrm>
                <a:off x="5331200" y="1429750"/>
                <a:ext cx="5454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16" name="Google Shape;1516;p34"/>
              <p:cNvCxnSpPr/>
              <p:nvPr/>
            </p:nvCxnSpPr>
            <p:spPr>
              <a:xfrm>
                <a:off x="5702700" y="1312875"/>
                <a:ext cx="3831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517" name="Google Shape;1517;p34"/>
            <p:cNvGrpSpPr/>
            <p:nvPr/>
          </p:nvGrpSpPr>
          <p:grpSpPr>
            <a:xfrm>
              <a:off x="5247305" y="1603519"/>
              <a:ext cx="1378545" cy="3005008"/>
              <a:chOff x="3974500" y="3419775"/>
              <a:chExt cx="362775" cy="790750"/>
            </a:xfrm>
          </p:grpSpPr>
          <p:sp>
            <p:nvSpPr>
              <p:cNvPr id="1518" name="Google Shape;1518;p34"/>
              <p:cNvSpPr/>
              <p:nvPr/>
            </p:nvSpPr>
            <p:spPr>
              <a:xfrm>
                <a:off x="4132050" y="4151250"/>
                <a:ext cx="117075" cy="58500"/>
              </a:xfrm>
              <a:custGeom>
                <a:avLst/>
                <a:gdLst/>
                <a:ahLst/>
                <a:cxnLst/>
                <a:rect l="l" t="t" r="r" b="b"/>
                <a:pathLst>
                  <a:path w="4683" h="2340" extrusionOk="0">
                    <a:moveTo>
                      <a:pt x="2358" y="1"/>
                    </a:moveTo>
                    <a:lnTo>
                      <a:pt x="25" y="64"/>
                    </a:lnTo>
                    <a:lnTo>
                      <a:pt x="7" y="2040"/>
                    </a:lnTo>
                    <a:cubicBezTo>
                      <a:pt x="1" y="2152"/>
                      <a:pt x="88" y="2245"/>
                      <a:pt x="200" y="2251"/>
                    </a:cubicBezTo>
                    <a:lnTo>
                      <a:pt x="4433" y="2339"/>
                    </a:lnTo>
                    <a:cubicBezTo>
                      <a:pt x="4602" y="2339"/>
                      <a:pt x="4683" y="2133"/>
                      <a:pt x="4559" y="2021"/>
                    </a:cubicBezTo>
                    <a:lnTo>
                      <a:pt x="2681" y="300"/>
                    </a:lnTo>
                    <a:lnTo>
                      <a:pt x="2358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9" name="Google Shape;1519;p34"/>
              <p:cNvSpPr/>
              <p:nvPr/>
            </p:nvSpPr>
            <p:spPr>
              <a:xfrm>
                <a:off x="4131275" y="4150325"/>
                <a:ext cx="117375" cy="60200"/>
              </a:xfrm>
              <a:custGeom>
                <a:avLst/>
                <a:gdLst/>
                <a:ahLst/>
                <a:cxnLst/>
                <a:rect l="l" t="t" r="r" b="b"/>
                <a:pathLst>
                  <a:path w="4695" h="2408" extrusionOk="0">
                    <a:moveTo>
                      <a:pt x="2383" y="69"/>
                    </a:moveTo>
                    <a:lnTo>
                      <a:pt x="2694" y="362"/>
                    </a:lnTo>
                    <a:lnTo>
                      <a:pt x="4570" y="2083"/>
                    </a:lnTo>
                    <a:cubicBezTo>
                      <a:pt x="4627" y="2133"/>
                      <a:pt x="4627" y="2201"/>
                      <a:pt x="4608" y="2251"/>
                    </a:cubicBezTo>
                    <a:cubicBezTo>
                      <a:pt x="4590" y="2296"/>
                      <a:pt x="4539" y="2345"/>
                      <a:pt x="4464" y="2345"/>
                    </a:cubicBezTo>
                    <a:lnTo>
                      <a:pt x="237" y="2258"/>
                    </a:lnTo>
                    <a:cubicBezTo>
                      <a:pt x="187" y="2258"/>
                      <a:pt x="144" y="2239"/>
                      <a:pt x="113" y="2201"/>
                    </a:cubicBezTo>
                    <a:cubicBezTo>
                      <a:pt x="81" y="2170"/>
                      <a:pt x="69" y="2127"/>
                      <a:pt x="69" y="2077"/>
                    </a:cubicBezTo>
                    <a:lnTo>
                      <a:pt x="87" y="126"/>
                    </a:lnTo>
                    <a:lnTo>
                      <a:pt x="2383" y="69"/>
                    </a:lnTo>
                    <a:close/>
                    <a:moveTo>
                      <a:pt x="2389" y="0"/>
                    </a:moveTo>
                    <a:lnTo>
                      <a:pt x="56" y="63"/>
                    </a:lnTo>
                    <a:cubicBezTo>
                      <a:pt x="38" y="69"/>
                      <a:pt x="26" y="81"/>
                      <a:pt x="26" y="101"/>
                    </a:cubicBezTo>
                    <a:lnTo>
                      <a:pt x="6" y="2077"/>
                    </a:lnTo>
                    <a:cubicBezTo>
                      <a:pt x="0" y="2139"/>
                      <a:pt x="26" y="2201"/>
                      <a:pt x="69" y="2245"/>
                    </a:cubicBezTo>
                    <a:cubicBezTo>
                      <a:pt x="113" y="2296"/>
                      <a:pt x="168" y="2320"/>
                      <a:pt x="231" y="2320"/>
                    </a:cubicBezTo>
                    <a:lnTo>
                      <a:pt x="4458" y="2408"/>
                    </a:lnTo>
                    <a:lnTo>
                      <a:pt x="4464" y="2408"/>
                    </a:lnTo>
                    <a:cubicBezTo>
                      <a:pt x="4552" y="2408"/>
                      <a:pt x="4633" y="2351"/>
                      <a:pt x="4665" y="2270"/>
                    </a:cubicBezTo>
                    <a:cubicBezTo>
                      <a:pt x="4694" y="2189"/>
                      <a:pt x="4676" y="2095"/>
                      <a:pt x="4608" y="2034"/>
                    </a:cubicBezTo>
                    <a:lnTo>
                      <a:pt x="2731" y="313"/>
                    </a:lnTo>
                    <a:lnTo>
                      <a:pt x="2413" y="14"/>
                    </a:lnTo>
                    <a:cubicBezTo>
                      <a:pt x="2407" y="6"/>
                      <a:pt x="2401" y="6"/>
                      <a:pt x="2389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0" name="Google Shape;1520;p34"/>
              <p:cNvSpPr/>
              <p:nvPr/>
            </p:nvSpPr>
            <p:spPr>
              <a:xfrm>
                <a:off x="4132050" y="4197875"/>
                <a:ext cx="117075" cy="11875"/>
              </a:xfrm>
              <a:custGeom>
                <a:avLst/>
                <a:gdLst/>
                <a:ahLst/>
                <a:cxnLst/>
                <a:rect l="l" t="t" r="r" b="b"/>
                <a:pathLst>
                  <a:path w="4683" h="475" extrusionOk="0">
                    <a:moveTo>
                      <a:pt x="7" y="0"/>
                    </a:moveTo>
                    <a:lnTo>
                      <a:pt x="7" y="175"/>
                    </a:lnTo>
                    <a:cubicBezTo>
                      <a:pt x="1" y="287"/>
                      <a:pt x="88" y="380"/>
                      <a:pt x="200" y="386"/>
                    </a:cubicBezTo>
                    <a:lnTo>
                      <a:pt x="4433" y="474"/>
                    </a:lnTo>
                    <a:cubicBezTo>
                      <a:pt x="4602" y="474"/>
                      <a:pt x="4683" y="268"/>
                      <a:pt x="4559" y="156"/>
                    </a:cubicBezTo>
                    <a:lnTo>
                      <a:pt x="4490" y="94"/>
                    </a:lnTo>
                    <a:cubicBezTo>
                      <a:pt x="4458" y="124"/>
                      <a:pt x="4421" y="144"/>
                      <a:pt x="4372" y="144"/>
                    </a:cubicBezTo>
                    <a:lnTo>
                      <a:pt x="137" y="57"/>
                    </a:lnTo>
                    <a:cubicBezTo>
                      <a:pt x="88" y="57"/>
                      <a:pt x="44" y="32"/>
                      <a:pt x="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1" name="Google Shape;1521;p34"/>
              <p:cNvSpPr/>
              <p:nvPr/>
            </p:nvSpPr>
            <p:spPr>
              <a:xfrm>
                <a:off x="4131275" y="4197075"/>
                <a:ext cx="117375" cy="13450"/>
              </a:xfrm>
              <a:custGeom>
                <a:avLst/>
                <a:gdLst/>
                <a:ahLst/>
                <a:cxnLst/>
                <a:rect l="l" t="t" r="r" b="b"/>
                <a:pathLst>
                  <a:path w="4695" h="538" extrusionOk="0">
                    <a:moveTo>
                      <a:pt x="69" y="95"/>
                    </a:moveTo>
                    <a:cubicBezTo>
                      <a:pt x="101" y="107"/>
                      <a:pt x="138" y="119"/>
                      <a:pt x="168" y="119"/>
                    </a:cubicBezTo>
                    <a:lnTo>
                      <a:pt x="4395" y="207"/>
                    </a:lnTo>
                    <a:cubicBezTo>
                      <a:pt x="4440" y="207"/>
                      <a:pt x="4483" y="194"/>
                      <a:pt x="4521" y="170"/>
                    </a:cubicBezTo>
                    <a:lnTo>
                      <a:pt x="4570" y="213"/>
                    </a:lnTo>
                    <a:cubicBezTo>
                      <a:pt x="4627" y="263"/>
                      <a:pt x="4627" y="331"/>
                      <a:pt x="4608" y="381"/>
                    </a:cubicBezTo>
                    <a:cubicBezTo>
                      <a:pt x="4590" y="426"/>
                      <a:pt x="4539" y="475"/>
                      <a:pt x="4464" y="475"/>
                    </a:cubicBezTo>
                    <a:lnTo>
                      <a:pt x="237" y="388"/>
                    </a:lnTo>
                    <a:cubicBezTo>
                      <a:pt x="187" y="388"/>
                      <a:pt x="144" y="369"/>
                      <a:pt x="113" y="331"/>
                    </a:cubicBezTo>
                    <a:cubicBezTo>
                      <a:pt x="81" y="300"/>
                      <a:pt x="69" y="257"/>
                      <a:pt x="69" y="207"/>
                    </a:cubicBezTo>
                    <a:lnTo>
                      <a:pt x="69" y="95"/>
                    </a:lnTo>
                    <a:close/>
                    <a:moveTo>
                      <a:pt x="26" y="1"/>
                    </a:moveTo>
                    <a:cubicBezTo>
                      <a:pt x="12" y="7"/>
                      <a:pt x="6" y="20"/>
                      <a:pt x="6" y="32"/>
                    </a:cubicBezTo>
                    <a:lnTo>
                      <a:pt x="6" y="207"/>
                    </a:lnTo>
                    <a:cubicBezTo>
                      <a:pt x="0" y="269"/>
                      <a:pt x="26" y="331"/>
                      <a:pt x="69" y="375"/>
                    </a:cubicBezTo>
                    <a:cubicBezTo>
                      <a:pt x="113" y="426"/>
                      <a:pt x="168" y="450"/>
                      <a:pt x="231" y="450"/>
                    </a:cubicBezTo>
                    <a:lnTo>
                      <a:pt x="4458" y="538"/>
                    </a:lnTo>
                    <a:lnTo>
                      <a:pt x="4464" y="538"/>
                    </a:lnTo>
                    <a:cubicBezTo>
                      <a:pt x="4552" y="538"/>
                      <a:pt x="4633" y="481"/>
                      <a:pt x="4665" y="400"/>
                    </a:cubicBezTo>
                    <a:cubicBezTo>
                      <a:pt x="4694" y="319"/>
                      <a:pt x="4676" y="225"/>
                      <a:pt x="4608" y="164"/>
                    </a:cubicBezTo>
                    <a:lnTo>
                      <a:pt x="4545" y="107"/>
                    </a:lnTo>
                    <a:cubicBezTo>
                      <a:pt x="4539" y="101"/>
                      <a:pt x="4531" y="98"/>
                      <a:pt x="4524" y="98"/>
                    </a:cubicBezTo>
                    <a:cubicBezTo>
                      <a:pt x="4516" y="98"/>
                      <a:pt x="4508" y="101"/>
                      <a:pt x="4501" y="107"/>
                    </a:cubicBezTo>
                    <a:cubicBezTo>
                      <a:pt x="4470" y="132"/>
                      <a:pt x="4440" y="144"/>
                      <a:pt x="4403" y="144"/>
                    </a:cubicBezTo>
                    <a:lnTo>
                      <a:pt x="175" y="58"/>
                    </a:lnTo>
                    <a:cubicBezTo>
                      <a:pt x="131" y="58"/>
                      <a:pt x="87" y="38"/>
                      <a:pt x="56" y="7"/>
                    </a:cubicBezTo>
                    <a:cubicBezTo>
                      <a:pt x="50" y="1"/>
                      <a:pt x="38" y="1"/>
                      <a:pt x="26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2" name="Google Shape;1522;p34"/>
              <p:cNvSpPr/>
              <p:nvPr/>
            </p:nvSpPr>
            <p:spPr>
              <a:xfrm>
                <a:off x="4190200" y="4158725"/>
                <a:ext cx="8875" cy="9725"/>
              </a:xfrm>
              <a:custGeom>
                <a:avLst/>
                <a:gdLst/>
                <a:ahLst/>
                <a:cxnLst/>
                <a:rect l="l" t="t" r="r" b="b"/>
                <a:pathLst>
                  <a:path w="355" h="389" extrusionOk="0">
                    <a:moveTo>
                      <a:pt x="0" y="388"/>
                    </a:moveTo>
                    <a:lnTo>
                      <a:pt x="355" y="1"/>
                    </a:lnTo>
                    <a:close/>
                  </a:path>
                </a:pathLst>
              </a:custGeom>
              <a:solidFill>
                <a:srgbClr val="F9F8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3" name="Google Shape;1523;p34"/>
              <p:cNvSpPr/>
              <p:nvPr/>
            </p:nvSpPr>
            <p:spPr>
              <a:xfrm>
                <a:off x="4189250" y="4158000"/>
                <a:ext cx="10775" cy="11200"/>
              </a:xfrm>
              <a:custGeom>
                <a:avLst/>
                <a:gdLst/>
                <a:ahLst/>
                <a:cxnLst/>
                <a:rect l="l" t="t" r="r" b="b"/>
                <a:pathLst>
                  <a:path w="431" h="448" extrusionOk="0">
                    <a:moveTo>
                      <a:pt x="394" y="1"/>
                    </a:moveTo>
                    <a:cubicBezTo>
                      <a:pt x="385" y="1"/>
                      <a:pt x="376" y="4"/>
                      <a:pt x="369" y="12"/>
                    </a:cubicBezTo>
                    <a:lnTo>
                      <a:pt x="13" y="392"/>
                    </a:lnTo>
                    <a:cubicBezTo>
                      <a:pt x="1" y="404"/>
                      <a:pt x="1" y="429"/>
                      <a:pt x="13" y="435"/>
                    </a:cubicBezTo>
                    <a:cubicBezTo>
                      <a:pt x="19" y="441"/>
                      <a:pt x="32" y="447"/>
                      <a:pt x="38" y="447"/>
                    </a:cubicBezTo>
                    <a:cubicBezTo>
                      <a:pt x="44" y="447"/>
                      <a:pt x="50" y="441"/>
                      <a:pt x="56" y="435"/>
                    </a:cubicBezTo>
                    <a:lnTo>
                      <a:pt x="418" y="55"/>
                    </a:lnTo>
                    <a:cubicBezTo>
                      <a:pt x="430" y="43"/>
                      <a:pt x="424" y="18"/>
                      <a:pt x="412" y="6"/>
                    </a:cubicBezTo>
                    <a:cubicBezTo>
                      <a:pt x="407" y="3"/>
                      <a:pt x="401" y="1"/>
                      <a:pt x="394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4" name="Google Shape;1524;p34"/>
              <p:cNvSpPr/>
              <p:nvPr/>
            </p:nvSpPr>
            <p:spPr>
              <a:xfrm>
                <a:off x="4197375" y="4165625"/>
                <a:ext cx="8900" cy="9675"/>
              </a:xfrm>
              <a:custGeom>
                <a:avLst/>
                <a:gdLst/>
                <a:ahLst/>
                <a:cxnLst/>
                <a:rect l="l" t="t" r="r" b="b"/>
                <a:pathLst>
                  <a:path w="356" h="387" extrusionOk="0">
                    <a:moveTo>
                      <a:pt x="0" y="386"/>
                    </a:moveTo>
                    <a:lnTo>
                      <a:pt x="355" y="0"/>
                    </a:lnTo>
                    <a:close/>
                  </a:path>
                </a:pathLst>
              </a:custGeom>
              <a:solidFill>
                <a:srgbClr val="F9F8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5" name="Google Shape;1525;p34"/>
              <p:cNvSpPr/>
              <p:nvPr/>
            </p:nvSpPr>
            <p:spPr>
              <a:xfrm>
                <a:off x="4196450" y="4164900"/>
                <a:ext cx="10750" cy="11175"/>
              </a:xfrm>
              <a:custGeom>
                <a:avLst/>
                <a:gdLst/>
                <a:ahLst/>
                <a:cxnLst/>
                <a:rect l="l" t="t" r="r" b="b"/>
                <a:pathLst>
                  <a:path w="430" h="447" extrusionOk="0">
                    <a:moveTo>
                      <a:pt x="393" y="1"/>
                    </a:moveTo>
                    <a:cubicBezTo>
                      <a:pt x="385" y="1"/>
                      <a:pt x="377" y="4"/>
                      <a:pt x="374" y="10"/>
                    </a:cubicBezTo>
                    <a:lnTo>
                      <a:pt x="12" y="396"/>
                    </a:lnTo>
                    <a:cubicBezTo>
                      <a:pt x="0" y="409"/>
                      <a:pt x="6" y="427"/>
                      <a:pt x="18" y="441"/>
                    </a:cubicBezTo>
                    <a:cubicBezTo>
                      <a:pt x="24" y="447"/>
                      <a:pt x="30" y="447"/>
                      <a:pt x="37" y="447"/>
                    </a:cubicBezTo>
                    <a:cubicBezTo>
                      <a:pt x="43" y="447"/>
                      <a:pt x="55" y="447"/>
                      <a:pt x="61" y="433"/>
                    </a:cubicBezTo>
                    <a:lnTo>
                      <a:pt x="418" y="53"/>
                    </a:lnTo>
                    <a:cubicBezTo>
                      <a:pt x="429" y="41"/>
                      <a:pt x="429" y="22"/>
                      <a:pt x="418" y="10"/>
                    </a:cubicBezTo>
                    <a:cubicBezTo>
                      <a:pt x="411" y="4"/>
                      <a:pt x="401" y="1"/>
                      <a:pt x="393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6" name="Google Shape;1526;p34"/>
              <p:cNvSpPr/>
              <p:nvPr/>
            </p:nvSpPr>
            <p:spPr>
              <a:xfrm>
                <a:off x="4204225" y="4172475"/>
                <a:ext cx="8875" cy="9675"/>
              </a:xfrm>
              <a:custGeom>
                <a:avLst/>
                <a:gdLst/>
                <a:ahLst/>
                <a:cxnLst/>
                <a:rect l="l" t="t" r="r" b="b"/>
                <a:pathLst>
                  <a:path w="355" h="387" extrusionOk="0">
                    <a:moveTo>
                      <a:pt x="0" y="386"/>
                    </a:moveTo>
                    <a:lnTo>
                      <a:pt x="355" y="0"/>
                    </a:lnTo>
                    <a:close/>
                  </a:path>
                </a:pathLst>
              </a:custGeom>
              <a:solidFill>
                <a:srgbClr val="F9F8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7" name="Google Shape;1527;p34"/>
              <p:cNvSpPr/>
              <p:nvPr/>
            </p:nvSpPr>
            <p:spPr>
              <a:xfrm>
                <a:off x="4203275" y="4171625"/>
                <a:ext cx="10625" cy="11300"/>
              </a:xfrm>
              <a:custGeom>
                <a:avLst/>
                <a:gdLst/>
                <a:ahLst/>
                <a:cxnLst/>
                <a:rect l="l" t="t" r="r" b="b"/>
                <a:pathLst>
                  <a:path w="425" h="452" extrusionOk="0">
                    <a:moveTo>
                      <a:pt x="393" y="0"/>
                    </a:moveTo>
                    <a:cubicBezTo>
                      <a:pt x="384" y="0"/>
                      <a:pt x="376" y="5"/>
                      <a:pt x="369" y="15"/>
                    </a:cubicBezTo>
                    <a:lnTo>
                      <a:pt x="13" y="396"/>
                    </a:lnTo>
                    <a:cubicBezTo>
                      <a:pt x="1" y="408"/>
                      <a:pt x="1" y="426"/>
                      <a:pt x="13" y="440"/>
                    </a:cubicBezTo>
                    <a:cubicBezTo>
                      <a:pt x="19" y="446"/>
                      <a:pt x="26" y="452"/>
                      <a:pt x="38" y="452"/>
                    </a:cubicBezTo>
                    <a:cubicBezTo>
                      <a:pt x="44" y="452"/>
                      <a:pt x="50" y="446"/>
                      <a:pt x="56" y="440"/>
                    </a:cubicBezTo>
                    <a:lnTo>
                      <a:pt x="418" y="52"/>
                    </a:lnTo>
                    <a:cubicBezTo>
                      <a:pt x="424" y="40"/>
                      <a:pt x="424" y="22"/>
                      <a:pt x="412" y="9"/>
                    </a:cubicBezTo>
                    <a:cubicBezTo>
                      <a:pt x="407" y="3"/>
                      <a:pt x="400" y="0"/>
                      <a:pt x="393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8" name="Google Shape;1528;p34"/>
              <p:cNvSpPr/>
              <p:nvPr/>
            </p:nvSpPr>
            <p:spPr>
              <a:xfrm>
                <a:off x="4051150" y="4151250"/>
                <a:ext cx="117075" cy="58500"/>
              </a:xfrm>
              <a:custGeom>
                <a:avLst/>
                <a:gdLst/>
                <a:ahLst/>
                <a:cxnLst/>
                <a:rect l="l" t="t" r="r" b="b"/>
                <a:pathLst>
                  <a:path w="4683" h="2340" extrusionOk="0">
                    <a:moveTo>
                      <a:pt x="2357" y="1"/>
                    </a:moveTo>
                    <a:lnTo>
                      <a:pt x="26" y="64"/>
                    </a:lnTo>
                    <a:lnTo>
                      <a:pt x="6" y="2040"/>
                    </a:lnTo>
                    <a:cubicBezTo>
                      <a:pt x="0" y="2152"/>
                      <a:pt x="88" y="2245"/>
                      <a:pt x="201" y="2251"/>
                    </a:cubicBezTo>
                    <a:lnTo>
                      <a:pt x="4428" y="2339"/>
                    </a:lnTo>
                    <a:cubicBezTo>
                      <a:pt x="4595" y="2339"/>
                      <a:pt x="4682" y="2133"/>
                      <a:pt x="4558" y="2021"/>
                    </a:cubicBezTo>
                    <a:lnTo>
                      <a:pt x="2682" y="300"/>
                    </a:lnTo>
                    <a:lnTo>
                      <a:pt x="235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9" name="Google Shape;1529;p34"/>
              <p:cNvSpPr/>
              <p:nvPr/>
            </p:nvSpPr>
            <p:spPr>
              <a:xfrm>
                <a:off x="4050350" y="4150325"/>
                <a:ext cx="117425" cy="60200"/>
              </a:xfrm>
              <a:custGeom>
                <a:avLst/>
                <a:gdLst/>
                <a:ahLst/>
                <a:cxnLst/>
                <a:rect l="l" t="t" r="r" b="b"/>
                <a:pathLst>
                  <a:path w="4697" h="2408" extrusionOk="0">
                    <a:moveTo>
                      <a:pt x="2377" y="69"/>
                    </a:moveTo>
                    <a:lnTo>
                      <a:pt x="2688" y="362"/>
                    </a:lnTo>
                    <a:lnTo>
                      <a:pt x="4565" y="2083"/>
                    </a:lnTo>
                    <a:cubicBezTo>
                      <a:pt x="4627" y="2133"/>
                      <a:pt x="4627" y="2201"/>
                      <a:pt x="4610" y="2251"/>
                    </a:cubicBezTo>
                    <a:cubicBezTo>
                      <a:pt x="4590" y="2296"/>
                      <a:pt x="4541" y="2345"/>
                      <a:pt x="4466" y="2345"/>
                    </a:cubicBezTo>
                    <a:lnTo>
                      <a:pt x="233" y="2258"/>
                    </a:lnTo>
                    <a:cubicBezTo>
                      <a:pt x="188" y="2258"/>
                      <a:pt x="144" y="2239"/>
                      <a:pt x="113" y="2201"/>
                    </a:cubicBezTo>
                    <a:cubicBezTo>
                      <a:pt x="83" y="2170"/>
                      <a:pt x="64" y="2127"/>
                      <a:pt x="70" y="2077"/>
                    </a:cubicBezTo>
                    <a:lnTo>
                      <a:pt x="89" y="126"/>
                    </a:lnTo>
                    <a:lnTo>
                      <a:pt x="2377" y="69"/>
                    </a:lnTo>
                    <a:close/>
                    <a:moveTo>
                      <a:pt x="2389" y="0"/>
                    </a:moveTo>
                    <a:lnTo>
                      <a:pt x="58" y="63"/>
                    </a:lnTo>
                    <a:cubicBezTo>
                      <a:pt x="38" y="69"/>
                      <a:pt x="26" y="81"/>
                      <a:pt x="26" y="101"/>
                    </a:cubicBezTo>
                    <a:lnTo>
                      <a:pt x="8" y="2077"/>
                    </a:lnTo>
                    <a:cubicBezTo>
                      <a:pt x="1" y="2139"/>
                      <a:pt x="26" y="2201"/>
                      <a:pt x="70" y="2245"/>
                    </a:cubicBezTo>
                    <a:cubicBezTo>
                      <a:pt x="113" y="2296"/>
                      <a:pt x="170" y="2320"/>
                      <a:pt x="233" y="2320"/>
                    </a:cubicBezTo>
                    <a:lnTo>
                      <a:pt x="4460" y="2408"/>
                    </a:lnTo>
                    <a:lnTo>
                      <a:pt x="4466" y="2408"/>
                    </a:lnTo>
                    <a:cubicBezTo>
                      <a:pt x="4553" y="2408"/>
                      <a:pt x="4633" y="2351"/>
                      <a:pt x="4665" y="2270"/>
                    </a:cubicBezTo>
                    <a:cubicBezTo>
                      <a:pt x="4696" y="2189"/>
                      <a:pt x="4677" y="2095"/>
                      <a:pt x="4610" y="2034"/>
                    </a:cubicBezTo>
                    <a:lnTo>
                      <a:pt x="2732" y="313"/>
                    </a:lnTo>
                    <a:lnTo>
                      <a:pt x="2414" y="14"/>
                    </a:lnTo>
                    <a:cubicBezTo>
                      <a:pt x="2408" y="6"/>
                      <a:pt x="2402" y="6"/>
                      <a:pt x="2389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0" name="Google Shape;1530;p34"/>
              <p:cNvSpPr/>
              <p:nvPr/>
            </p:nvSpPr>
            <p:spPr>
              <a:xfrm>
                <a:off x="4051150" y="4197875"/>
                <a:ext cx="117075" cy="11875"/>
              </a:xfrm>
              <a:custGeom>
                <a:avLst/>
                <a:gdLst/>
                <a:ahLst/>
                <a:cxnLst/>
                <a:rect l="l" t="t" r="r" b="b"/>
                <a:pathLst>
                  <a:path w="4683" h="475" extrusionOk="0">
                    <a:moveTo>
                      <a:pt x="6" y="0"/>
                    </a:moveTo>
                    <a:lnTo>
                      <a:pt x="6" y="175"/>
                    </a:lnTo>
                    <a:cubicBezTo>
                      <a:pt x="0" y="287"/>
                      <a:pt x="88" y="380"/>
                      <a:pt x="201" y="386"/>
                    </a:cubicBezTo>
                    <a:lnTo>
                      <a:pt x="4428" y="474"/>
                    </a:lnTo>
                    <a:cubicBezTo>
                      <a:pt x="4595" y="474"/>
                      <a:pt x="4682" y="268"/>
                      <a:pt x="4558" y="156"/>
                    </a:cubicBezTo>
                    <a:lnTo>
                      <a:pt x="4489" y="94"/>
                    </a:lnTo>
                    <a:cubicBezTo>
                      <a:pt x="4458" y="124"/>
                      <a:pt x="4420" y="144"/>
                      <a:pt x="4365" y="144"/>
                    </a:cubicBezTo>
                    <a:lnTo>
                      <a:pt x="138" y="57"/>
                    </a:lnTo>
                    <a:cubicBezTo>
                      <a:pt x="88" y="57"/>
                      <a:pt x="44" y="32"/>
                      <a:pt x="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1" name="Google Shape;1531;p34"/>
              <p:cNvSpPr/>
              <p:nvPr/>
            </p:nvSpPr>
            <p:spPr>
              <a:xfrm>
                <a:off x="4050350" y="4197075"/>
                <a:ext cx="117425" cy="13450"/>
              </a:xfrm>
              <a:custGeom>
                <a:avLst/>
                <a:gdLst/>
                <a:ahLst/>
                <a:cxnLst/>
                <a:rect l="l" t="t" r="r" b="b"/>
                <a:pathLst>
                  <a:path w="4697" h="538" extrusionOk="0">
                    <a:moveTo>
                      <a:pt x="70" y="95"/>
                    </a:moveTo>
                    <a:cubicBezTo>
                      <a:pt x="101" y="107"/>
                      <a:pt x="138" y="119"/>
                      <a:pt x="170" y="119"/>
                    </a:cubicBezTo>
                    <a:lnTo>
                      <a:pt x="4397" y="207"/>
                    </a:lnTo>
                    <a:cubicBezTo>
                      <a:pt x="4440" y="207"/>
                      <a:pt x="4484" y="194"/>
                      <a:pt x="4521" y="170"/>
                    </a:cubicBezTo>
                    <a:lnTo>
                      <a:pt x="4565" y="213"/>
                    </a:lnTo>
                    <a:cubicBezTo>
                      <a:pt x="4627" y="263"/>
                      <a:pt x="4627" y="331"/>
                      <a:pt x="4610" y="381"/>
                    </a:cubicBezTo>
                    <a:cubicBezTo>
                      <a:pt x="4590" y="426"/>
                      <a:pt x="4541" y="475"/>
                      <a:pt x="4466" y="475"/>
                    </a:cubicBezTo>
                    <a:lnTo>
                      <a:pt x="233" y="388"/>
                    </a:lnTo>
                    <a:cubicBezTo>
                      <a:pt x="188" y="388"/>
                      <a:pt x="144" y="369"/>
                      <a:pt x="113" y="331"/>
                    </a:cubicBezTo>
                    <a:cubicBezTo>
                      <a:pt x="83" y="300"/>
                      <a:pt x="64" y="257"/>
                      <a:pt x="70" y="207"/>
                    </a:cubicBezTo>
                    <a:lnTo>
                      <a:pt x="70" y="95"/>
                    </a:lnTo>
                    <a:close/>
                    <a:moveTo>
                      <a:pt x="26" y="1"/>
                    </a:moveTo>
                    <a:cubicBezTo>
                      <a:pt x="14" y="7"/>
                      <a:pt x="8" y="20"/>
                      <a:pt x="8" y="32"/>
                    </a:cubicBezTo>
                    <a:lnTo>
                      <a:pt x="8" y="207"/>
                    </a:lnTo>
                    <a:cubicBezTo>
                      <a:pt x="1" y="269"/>
                      <a:pt x="26" y="331"/>
                      <a:pt x="70" y="375"/>
                    </a:cubicBezTo>
                    <a:cubicBezTo>
                      <a:pt x="113" y="426"/>
                      <a:pt x="170" y="450"/>
                      <a:pt x="233" y="450"/>
                    </a:cubicBezTo>
                    <a:lnTo>
                      <a:pt x="4460" y="538"/>
                    </a:lnTo>
                    <a:lnTo>
                      <a:pt x="4466" y="538"/>
                    </a:lnTo>
                    <a:cubicBezTo>
                      <a:pt x="4553" y="538"/>
                      <a:pt x="4633" y="481"/>
                      <a:pt x="4665" y="400"/>
                    </a:cubicBezTo>
                    <a:cubicBezTo>
                      <a:pt x="4696" y="319"/>
                      <a:pt x="4677" y="225"/>
                      <a:pt x="4610" y="164"/>
                    </a:cubicBezTo>
                    <a:lnTo>
                      <a:pt x="4547" y="107"/>
                    </a:lnTo>
                    <a:cubicBezTo>
                      <a:pt x="4541" y="101"/>
                      <a:pt x="4533" y="98"/>
                      <a:pt x="4525" y="98"/>
                    </a:cubicBezTo>
                    <a:cubicBezTo>
                      <a:pt x="4517" y="98"/>
                      <a:pt x="4509" y="101"/>
                      <a:pt x="4503" y="107"/>
                    </a:cubicBezTo>
                    <a:cubicBezTo>
                      <a:pt x="4472" y="132"/>
                      <a:pt x="4440" y="144"/>
                      <a:pt x="4403" y="144"/>
                    </a:cubicBezTo>
                    <a:lnTo>
                      <a:pt x="170" y="58"/>
                    </a:lnTo>
                    <a:cubicBezTo>
                      <a:pt x="132" y="58"/>
                      <a:pt x="89" y="38"/>
                      <a:pt x="58" y="7"/>
                    </a:cubicBezTo>
                    <a:cubicBezTo>
                      <a:pt x="52" y="1"/>
                      <a:pt x="38" y="1"/>
                      <a:pt x="26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2" name="Google Shape;1532;p34"/>
              <p:cNvSpPr/>
              <p:nvPr/>
            </p:nvSpPr>
            <p:spPr>
              <a:xfrm>
                <a:off x="4109275" y="4158725"/>
                <a:ext cx="8925" cy="9725"/>
              </a:xfrm>
              <a:custGeom>
                <a:avLst/>
                <a:gdLst/>
                <a:ahLst/>
                <a:cxnLst/>
                <a:rect l="l" t="t" r="r" b="b"/>
                <a:pathLst>
                  <a:path w="357" h="389" extrusionOk="0">
                    <a:moveTo>
                      <a:pt x="1" y="388"/>
                    </a:moveTo>
                    <a:lnTo>
                      <a:pt x="357" y="1"/>
                    </a:lnTo>
                    <a:close/>
                  </a:path>
                </a:pathLst>
              </a:custGeom>
              <a:solidFill>
                <a:srgbClr val="F9F8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3" name="Google Shape;1533;p34"/>
              <p:cNvSpPr/>
              <p:nvPr/>
            </p:nvSpPr>
            <p:spPr>
              <a:xfrm>
                <a:off x="4108350" y="4158000"/>
                <a:ext cx="10650" cy="11200"/>
              </a:xfrm>
              <a:custGeom>
                <a:avLst/>
                <a:gdLst/>
                <a:ahLst/>
                <a:cxnLst/>
                <a:rect l="l" t="t" r="r" b="b"/>
                <a:pathLst>
                  <a:path w="426" h="448" extrusionOk="0">
                    <a:moveTo>
                      <a:pt x="394" y="1"/>
                    </a:moveTo>
                    <a:cubicBezTo>
                      <a:pt x="385" y="1"/>
                      <a:pt x="376" y="4"/>
                      <a:pt x="368" y="12"/>
                    </a:cubicBezTo>
                    <a:lnTo>
                      <a:pt x="14" y="392"/>
                    </a:lnTo>
                    <a:cubicBezTo>
                      <a:pt x="0" y="404"/>
                      <a:pt x="0" y="429"/>
                      <a:pt x="14" y="435"/>
                    </a:cubicBezTo>
                    <a:cubicBezTo>
                      <a:pt x="20" y="441"/>
                      <a:pt x="26" y="447"/>
                      <a:pt x="38" y="447"/>
                    </a:cubicBezTo>
                    <a:cubicBezTo>
                      <a:pt x="45" y="447"/>
                      <a:pt x="51" y="441"/>
                      <a:pt x="57" y="435"/>
                    </a:cubicBezTo>
                    <a:lnTo>
                      <a:pt x="419" y="55"/>
                    </a:lnTo>
                    <a:cubicBezTo>
                      <a:pt x="425" y="43"/>
                      <a:pt x="425" y="18"/>
                      <a:pt x="412" y="6"/>
                    </a:cubicBezTo>
                    <a:cubicBezTo>
                      <a:pt x="407" y="3"/>
                      <a:pt x="400" y="1"/>
                      <a:pt x="394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4" name="Google Shape;1534;p34"/>
              <p:cNvSpPr/>
              <p:nvPr/>
            </p:nvSpPr>
            <p:spPr>
              <a:xfrm>
                <a:off x="4116450" y="4165625"/>
                <a:ext cx="8925" cy="9675"/>
              </a:xfrm>
              <a:custGeom>
                <a:avLst/>
                <a:gdLst/>
                <a:ahLst/>
                <a:cxnLst/>
                <a:rect l="l" t="t" r="r" b="b"/>
                <a:pathLst>
                  <a:path w="357" h="387" extrusionOk="0">
                    <a:moveTo>
                      <a:pt x="1" y="386"/>
                    </a:moveTo>
                    <a:lnTo>
                      <a:pt x="357" y="0"/>
                    </a:lnTo>
                    <a:close/>
                  </a:path>
                </a:pathLst>
              </a:custGeom>
              <a:solidFill>
                <a:srgbClr val="F9F8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5" name="Google Shape;1535;p34"/>
              <p:cNvSpPr/>
              <p:nvPr/>
            </p:nvSpPr>
            <p:spPr>
              <a:xfrm>
                <a:off x="4115525" y="4164900"/>
                <a:ext cx="10800" cy="11175"/>
              </a:xfrm>
              <a:custGeom>
                <a:avLst/>
                <a:gdLst/>
                <a:ahLst/>
                <a:cxnLst/>
                <a:rect l="l" t="t" r="r" b="b"/>
                <a:pathLst>
                  <a:path w="432" h="447" extrusionOk="0">
                    <a:moveTo>
                      <a:pt x="393" y="1"/>
                    </a:moveTo>
                    <a:cubicBezTo>
                      <a:pt x="384" y="1"/>
                      <a:pt x="375" y="4"/>
                      <a:pt x="369" y="10"/>
                    </a:cubicBezTo>
                    <a:lnTo>
                      <a:pt x="12" y="396"/>
                    </a:lnTo>
                    <a:cubicBezTo>
                      <a:pt x="0" y="409"/>
                      <a:pt x="0" y="427"/>
                      <a:pt x="20" y="441"/>
                    </a:cubicBezTo>
                    <a:cubicBezTo>
                      <a:pt x="26" y="447"/>
                      <a:pt x="32" y="447"/>
                      <a:pt x="38" y="447"/>
                    </a:cubicBezTo>
                    <a:cubicBezTo>
                      <a:pt x="44" y="447"/>
                      <a:pt x="57" y="447"/>
                      <a:pt x="63" y="433"/>
                    </a:cubicBezTo>
                    <a:lnTo>
                      <a:pt x="418" y="53"/>
                    </a:lnTo>
                    <a:cubicBezTo>
                      <a:pt x="431" y="41"/>
                      <a:pt x="431" y="22"/>
                      <a:pt x="418" y="10"/>
                    </a:cubicBezTo>
                    <a:cubicBezTo>
                      <a:pt x="412" y="4"/>
                      <a:pt x="403" y="1"/>
                      <a:pt x="393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6" name="Google Shape;1536;p34"/>
              <p:cNvSpPr/>
              <p:nvPr/>
            </p:nvSpPr>
            <p:spPr>
              <a:xfrm>
                <a:off x="4123300" y="4172475"/>
                <a:ext cx="8925" cy="9675"/>
              </a:xfrm>
              <a:custGeom>
                <a:avLst/>
                <a:gdLst/>
                <a:ahLst/>
                <a:cxnLst/>
                <a:rect l="l" t="t" r="r" b="b"/>
                <a:pathLst>
                  <a:path w="357" h="387" extrusionOk="0">
                    <a:moveTo>
                      <a:pt x="1" y="386"/>
                    </a:moveTo>
                    <a:lnTo>
                      <a:pt x="357" y="0"/>
                    </a:lnTo>
                    <a:close/>
                  </a:path>
                </a:pathLst>
              </a:custGeom>
              <a:solidFill>
                <a:srgbClr val="F9F8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7" name="Google Shape;1537;p34"/>
              <p:cNvSpPr/>
              <p:nvPr/>
            </p:nvSpPr>
            <p:spPr>
              <a:xfrm>
                <a:off x="4122375" y="4171625"/>
                <a:ext cx="10650" cy="11300"/>
              </a:xfrm>
              <a:custGeom>
                <a:avLst/>
                <a:gdLst/>
                <a:ahLst/>
                <a:cxnLst/>
                <a:rect l="l" t="t" r="r" b="b"/>
                <a:pathLst>
                  <a:path w="426" h="452" extrusionOk="0">
                    <a:moveTo>
                      <a:pt x="393" y="0"/>
                    </a:moveTo>
                    <a:cubicBezTo>
                      <a:pt x="385" y="0"/>
                      <a:pt x="376" y="5"/>
                      <a:pt x="368" y="15"/>
                    </a:cubicBezTo>
                    <a:lnTo>
                      <a:pt x="14" y="396"/>
                    </a:lnTo>
                    <a:cubicBezTo>
                      <a:pt x="0" y="408"/>
                      <a:pt x="0" y="426"/>
                      <a:pt x="14" y="440"/>
                    </a:cubicBezTo>
                    <a:cubicBezTo>
                      <a:pt x="20" y="446"/>
                      <a:pt x="26" y="452"/>
                      <a:pt x="38" y="452"/>
                    </a:cubicBezTo>
                    <a:cubicBezTo>
                      <a:pt x="45" y="452"/>
                      <a:pt x="51" y="446"/>
                      <a:pt x="57" y="440"/>
                    </a:cubicBezTo>
                    <a:lnTo>
                      <a:pt x="412" y="52"/>
                    </a:lnTo>
                    <a:cubicBezTo>
                      <a:pt x="425" y="40"/>
                      <a:pt x="425" y="22"/>
                      <a:pt x="412" y="9"/>
                    </a:cubicBezTo>
                    <a:cubicBezTo>
                      <a:pt x="406" y="3"/>
                      <a:pt x="400" y="0"/>
                      <a:pt x="393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8" name="Google Shape;1538;p34"/>
              <p:cNvSpPr/>
              <p:nvPr/>
            </p:nvSpPr>
            <p:spPr>
              <a:xfrm>
                <a:off x="4135175" y="3982625"/>
                <a:ext cx="84025" cy="170225"/>
              </a:xfrm>
              <a:custGeom>
                <a:avLst/>
                <a:gdLst/>
                <a:ahLst/>
                <a:cxnLst/>
                <a:rect l="l" t="t" r="r" b="b"/>
                <a:pathLst>
                  <a:path w="3361" h="6809" extrusionOk="0">
                    <a:moveTo>
                      <a:pt x="3361" y="0"/>
                    </a:moveTo>
                    <a:lnTo>
                      <a:pt x="299" y="18"/>
                    </a:lnTo>
                    <a:lnTo>
                      <a:pt x="0" y="6809"/>
                    </a:lnTo>
                    <a:lnTo>
                      <a:pt x="0" y="6809"/>
                    </a:lnTo>
                    <a:lnTo>
                      <a:pt x="2046" y="6746"/>
                    </a:lnTo>
                    <a:lnTo>
                      <a:pt x="3361" y="0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9" name="Google Shape;1539;p34"/>
              <p:cNvSpPr/>
              <p:nvPr/>
            </p:nvSpPr>
            <p:spPr>
              <a:xfrm>
                <a:off x="4134225" y="3981825"/>
                <a:ext cx="85775" cy="171800"/>
              </a:xfrm>
              <a:custGeom>
                <a:avLst/>
                <a:gdLst/>
                <a:ahLst/>
                <a:cxnLst/>
                <a:rect l="l" t="t" r="r" b="b"/>
                <a:pathLst>
                  <a:path w="3431" h="6872" extrusionOk="0">
                    <a:moveTo>
                      <a:pt x="3361" y="64"/>
                    </a:moveTo>
                    <a:lnTo>
                      <a:pt x="2058" y="6746"/>
                    </a:lnTo>
                    <a:lnTo>
                      <a:pt x="69" y="6809"/>
                    </a:lnTo>
                    <a:lnTo>
                      <a:pt x="369" y="82"/>
                    </a:lnTo>
                    <a:lnTo>
                      <a:pt x="3361" y="64"/>
                    </a:lnTo>
                    <a:close/>
                    <a:moveTo>
                      <a:pt x="3399" y="1"/>
                    </a:moveTo>
                    <a:lnTo>
                      <a:pt x="337" y="20"/>
                    </a:lnTo>
                    <a:cubicBezTo>
                      <a:pt x="319" y="20"/>
                      <a:pt x="306" y="32"/>
                      <a:pt x="306" y="50"/>
                    </a:cubicBezTo>
                    <a:lnTo>
                      <a:pt x="7" y="6841"/>
                    </a:lnTo>
                    <a:cubicBezTo>
                      <a:pt x="1" y="6847"/>
                      <a:pt x="7" y="6858"/>
                      <a:pt x="13" y="6866"/>
                    </a:cubicBezTo>
                    <a:cubicBezTo>
                      <a:pt x="20" y="6872"/>
                      <a:pt x="26" y="6872"/>
                      <a:pt x="38" y="6872"/>
                    </a:cubicBezTo>
                    <a:lnTo>
                      <a:pt x="2084" y="6809"/>
                    </a:lnTo>
                    <a:cubicBezTo>
                      <a:pt x="2101" y="6803"/>
                      <a:pt x="2115" y="6797"/>
                      <a:pt x="2115" y="6778"/>
                    </a:cubicBezTo>
                    <a:lnTo>
                      <a:pt x="3430" y="38"/>
                    </a:lnTo>
                    <a:cubicBezTo>
                      <a:pt x="3430" y="32"/>
                      <a:pt x="3430" y="20"/>
                      <a:pt x="3424" y="13"/>
                    </a:cubicBezTo>
                    <a:cubicBezTo>
                      <a:pt x="3417" y="7"/>
                      <a:pt x="3411" y="1"/>
                      <a:pt x="3399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0" name="Google Shape;1540;p34"/>
              <p:cNvSpPr/>
              <p:nvPr/>
            </p:nvSpPr>
            <p:spPr>
              <a:xfrm>
                <a:off x="4049275" y="3983250"/>
                <a:ext cx="84200" cy="169450"/>
              </a:xfrm>
              <a:custGeom>
                <a:avLst/>
                <a:gdLst/>
                <a:ahLst/>
                <a:cxnLst/>
                <a:rect l="l" t="t" r="r" b="b"/>
                <a:pathLst>
                  <a:path w="3368" h="6778" extrusionOk="0">
                    <a:moveTo>
                      <a:pt x="3367" y="1"/>
                    </a:moveTo>
                    <a:lnTo>
                      <a:pt x="0" y="19"/>
                    </a:lnTo>
                    <a:lnTo>
                      <a:pt x="294" y="6778"/>
                    </a:lnTo>
                    <a:lnTo>
                      <a:pt x="2184" y="6727"/>
                    </a:lnTo>
                    <a:lnTo>
                      <a:pt x="3367" y="1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1" name="Google Shape;1541;p34"/>
              <p:cNvSpPr/>
              <p:nvPr/>
            </p:nvSpPr>
            <p:spPr>
              <a:xfrm>
                <a:off x="4048475" y="3982475"/>
                <a:ext cx="85775" cy="171000"/>
              </a:xfrm>
              <a:custGeom>
                <a:avLst/>
                <a:gdLst/>
                <a:ahLst/>
                <a:cxnLst/>
                <a:rect l="l" t="t" r="r" b="b"/>
                <a:pathLst>
                  <a:path w="3431" h="6840" extrusionOk="0">
                    <a:moveTo>
                      <a:pt x="3362" y="62"/>
                    </a:moveTo>
                    <a:lnTo>
                      <a:pt x="2184" y="6728"/>
                    </a:lnTo>
                    <a:lnTo>
                      <a:pt x="357" y="6777"/>
                    </a:lnTo>
                    <a:lnTo>
                      <a:pt x="70" y="81"/>
                    </a:lnTo>
                    <a:lnTo>
                      <a:pt x="3362" y="62"/>
                    </a:lnTo>
                    <a:close/>
                    <a:moveTo>
                      <a:pt x="3399" y="0"/>
                    </a:moveTo>
                    <a:lnTo>
                      <a:pt x="32" y="18"/>
                    </a:lnTo>
                    <a:cubicBezTo>
                      <a:pt x="26" y="18"/>
                      <a:pt x="20" y="24"/>
                      <a:pt x="14" y="32"/>
                    </a:cubicBezTo>
                    <a:cubicBezTo>
                      <a:pt x="8" y="38"/>
                      <a:pt x="1" y="44"/>
                      <a:pt x="1" y="50"/>
                    </a:cubicBezTo>
                    <a:lnTo>
                      <a:pt x="294" y="6809"/>
                    </a:lnTo>
                    <a:cubicBezTo>
                      <a:pt x="294" y="6826"/>
                      <a:pt x="314" y="6840"/>
                      <a:pt x="326" y="6840"/>
                    </a:cubicBezTo>
                    <a:lnTo>
                      <a:pt x="2216" y="6789"/>
                    </a:lnTo>
                    <a:cubicBezTo>
                      <a:pt x="2228" y="6789"/>
                      <a:pt x="2240" y="6777"/>
                      <a:pt x="2245" y="6758"/>
                    </a:cubicBezTo>
                    <a:lnTo>
                      <a:pt x="3431" y="38"/>
                    </a:lnTo>
                    <a:cubicBezTo>
                      <a:pt x="3431" y="24"/>
                      <a:pt x="3431" y="18"/>
                      <a:pt x="3425" y="6"/>
                    </a:cubicBezTo>
                    <a:cubicBezTo>
                      <a:pt x="3419" y="0"/>
                      <a:pt x="3405" y="0"/>
                      <a:pt x="3399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2" name="Google Shape;1542;p34"/>
              <p:cNvSpPr/>
              <p:nvPr/>
            </p:nvSpPr>
            <p:spPr>
              <a:xfrm>
                <a:off x="4011275" y="3717800"/>
                <a:ext cx="238300" cy="266075"/>
              </a:xfrm>
              <a:custGeom>
                <a:avLst/>
                <a:gdLst/>
                <a:ahLst/>
                <a:cxnLst/>
                <a:rect l="l" t="t" r="r" b="b"/>
                <a:pathLst>
                  <a:path w="9532" h="10643" extrusionOk="0">
                    <a:moveTo>
                      <a:pt x="1290" y="0"/>
                    </a:moveTo>
                    <a:lnTo>
                      <a:pt x="498" y="2113"/>
                    </a:lnTo>
                    <a:cubicBezTo>
                      <a:pt x="136" y="3092"/>
                      <a:pt x="0" y="4147"/>
                      <a:pt x="99" y="5187"/>
                    </a:cubicBezTo>
                    <a:lnTo>
                      <a:pt x="611" y="10524"/>
                    </a:lnTo>
                    <a:cubicBezTo>
                      <a:pt x="617" y="10593"/>
                      <a:pt x="673" y="10643"/>
                      <a:pt x="741" y="10643"/>
                    </a:cubicBezTo>
                    <a:lnTo>
                      <a:pt x="1520" y="10637"/>
                    </a:lnTo>
                    <a:lnTo>
                      <a:pt x="4887" y="10619"/>
                    </a:lnTo>
                    <a:lnTo>
                      <a:pt x="5255" y="10611"/>
                    </a:lnTo>
                    <a:lnTo>
                      <a:pt x="8317" y="10593"/>
                    </a:lnTo>
                    <a:lnTo>
                      <a:pt x="9189" y="10593"/>
                    </a:lnTo>
                    <a:cubicBezTo>
                      <a:pt x="9277" y="10587"/>
                      <a:pt x="9339" y="10524"/>
                      <a:pt x="9345" y="10438"/>
                    </a:cubicBezTo>
                    <a:lnTo>
                      <a:pt x="9445" y="7538"/>
                    </a:lnTo>
                    <a:cubicBezTo>
                      <a:pt x="9532" y="4956"/>
                      <a:pt x="8953" y="2395"/>
                      <a:pt x="7768" y="93"/>
                    </a:cubicBezTo>
                    <a:lnTo>
                      <a:pt x="129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3" name="Google Shape;1543;p34"/>
              <p:cNvSpPr/>
              <p:nvPr/>
            </p:nvSpPr>
            <p:spPr>
              <a:xfrm>
                <a:off x="4171175" y="3484475"/>
                <a:ext cx="160900" cy="202825"/>
              </a:xfrm>
              <a:custGeom>
                <a:avLst/>
                <a:gdLst/>
                <a:ahLst/>
                <a:cxnLst/>
                <a:rect l="l" t="t" r="r" b="b"/>
                <a:pathLst>
                  <a:path w="6436" h="8113" extrusionOk="0">
                    <a:moveTo>
                      <a:pt x="5932" y="1"/>
                    </a:moveTo>
                    <a:cubicBezTo>
                      <a:pt x="5897" y="1"/>
                      <a:pt x="5864" y="15"/>
                      <a:pt x="5843" y="43"/>
                    </a:cubicBezTo>
                    <a:lnTo>
                      <a:pt x="4602" y="1789"/>
                    </a:lnTo>
                    <a:lnTo>
                      <a:pt x="4583" y="1771"/>
                    </a:lnTo>
                    <a:lnTo>
                      <a:pt x="4421" y="1222"/>
                    </a:lnTo>
                    <a:cubicBezTo>
                      <a:pt x="4390" y="1110"/>
                      <a:pt x="4290" y="1035"/>
                      <a:pt x="4171" y="1029"/>
                    </a:cubicBezTo>
                    <a:lnTo>
                      <a:pt x="4128" y="1029"/>
                    </a:lnTo>
                    <a:cubicBezTo>
                      <a:pt x="4125" y="1029"/>
                      <a:pt x="4121" y="1028"/>
                      <a:pt x="4118" y="1028"/>
                    </a:cubicBezTo>
                    <a:cubicBezTo>
                      <a:pt x="4042" y="1028"/>
                      <a:pt x="3985" y="1094"/>
                      <a:pt x="3996" y="1172"/>
                    </a:cubicBezTo>
                    <a:lnTo>
                      <a:pt x="4108" y="1927"/>
                    </a:lnTo>
                    <a:lnTo>
                      <a:pt x="4128" y="2468"/>
                    </a:lnTo>
                    <a:lnTo>
                      <a:pt x="3891" y="2974"/>
                    </a:lnTo>
                    <a:lnTo>
                      <a:pt x="3884" y="2980"/>
                    </a:lnTo>
                    <a:lnTo>
                      <a:pt x="3891" y="2980"/>
                    </a:lnTo>
                    <a:lnTo>
                      <a:pt x="2807" y="5250"/>
                    </a:lnTo>
                    <a:lnTo>
                      <a:pt x="7" y="5400"/>
                    </a:lnTo>
                    <a:lnTo>
                      <a:pt x="1" y="7955"/>
                    </a:lnTo>
                    <a:lnTo>
                      <a:pt x="3118" y="8111"/>
                    </a:lnTo>
                    <a:cubicBezTo>
                      <a:pt x="3141" y="8112"/>
                      <a:pt x="3164" y="8113"/>
                      <a:pt x="3187" y="8113"/>
                    </a:cubicBezTo>
                    <a:cubicBezTo>
                      <a:pt x="3795" y="8113"/>
                      <a:pt x="4334" y="7715"/>
                      <a:pt x="4514" y="7132"/>
                    </a:cubicBezTo>
                    <a:lnTo>
                      <a:pt x="5587" y="3641"/>
                    </a:lnTo>
                    <a:lnTo>
                      <a:pt x="6235" y="3029"/>
                    </a:lnTo>
                    <a:cubicBezTo>
                      <a:pt x="6435" y="2730"/>
                      <a:pt x="6390" y="2332"/>
                      <a:pt x="6136" y="2082"/>
                    </a:cubicBezTo>
                    <a:lnTo>
                      <a:pt x="5549" y="1502"/>
                    </a:lnTo>
                    <a:lnTo>
                      <a:pt x="6105" y="417"/>
                    </a:lnTo>
                    <a:cubicBezTo>
                      <a:pt x="6173" y="287"/>
                      <a:pt x="6136" y="131"/>
                      <a:pt x="6024" y="37"/>
                    </a:cubicBezTo>
                    <a:lnTo>
                      <a:pt x="6010" y="25"/>
                    </a:lnTo>
                    <a:cubicBezTo>
                      <a:pt x="5986" y="9"/>
                      <a:pt x="5959" y="1"/>
                      <a:pt x="5932" y="1"/>
                    </a:cubicBez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4" name="Google Shape;1544;p34"/>
              <p:cNvSpPr/>
              <p:nvPr/>
            </p:nvSpPr>
            <p:spPr>
              <a:xfrm>
                <a:off x="4170400" y="3483675"/>
                <a:ext cx="162425" cy="204375"/>
              </a:xfrm>
              <a:custGeom>
                <a:avLst/>
                <a:gdLst/>
                <a:ahLst/>
                <a:cxnLst/>
                <a:rect l="l" t="t" r="r" b="b"/>
                <a:pathLst>
                  <a:path w="6497" h="8175" extrusionOk="0">
                    <a:moveTo>
                      <a:pt x="5964" y="62"/>
                    </a:moveTo>
                    <a:cubicBezTo>
                      <a:pt x="5982" y="62"/>
                      <a:pt x="6001" y="68"/>
                      <a:pt x="6017" y="82"/>
                    </a:cubicBezTo>
                    <a:lnTo>
                      <a:pt x="6035" y="94"/>
                    </a:lnTo>
                    <a:cubicBezTo>
                      <a:pt x="6136" y="175"/>
                      <a:pt x="6167" y="319"/>
                      <a:pt x="6104" y="437"/>
                    </a:cubicBezTo>
                    <a:lnTo>
                      <a:pt x="5549" y="1522"/>
                    </a:lnTo>
                    <a:cubicBezTo>
                      <a:pt x="5543" y="1534"/>
                      <a:pt x="5549" y="1547"/>
                      <a:pt x="5555" y="1559"/>
                    </a:cubicBezTo>
                    <a:lnTo>
                      <a:pt x="6148" y="2132"/>
                    </a:lnTo>
                    <a:cubicBezTo>
                      <a:pt x="6391" y="2376"/>
                      <a:pt x="6429" y="2756"/>
                      <a:pt x="6242" y="3037"/>
                    </a:cubicBezTo>
                    <a:lnTo>
                      <a:pt x="5592" y="3654"/>
                    </a:lnTo>
                    <a:cubicBezTo>
                      <a:pt x="5592" y="3654"/>
                      <a:pt x="5586" y="3660"/>
                      <a:pt x="5586" y="3666"/>
                    </a:cubicBezTo>
                    <a:lnTo>
                      <a:pt x="4514" y="7158"/>
                    </a:lnTo>
                    <a:cubicBezTo>
                      <a:pt x="4339" y="7726"/>
                      <a:pt x="3807" y="8113"/>
                      <a:pt x="3211" y="8113"/>
                    </a:cubicBezTo>
                    <a:cubicBezTo>
                      <a:pt x="3193" y="8113"/>
                      <a:pt x="3174" y="8112"/>
                      <a:pt x="3155" y="8112"/>
                    </a:cubicBezTo>
                    <a:lnTo>
                      <a:pt x="62" y="7962"/>
                    </a:lnTo>
                    <a:lnTo>
                      <a:pt x="69" y="5462"/>
                    </a:lnTo>
                    <a:lnTo>
                      <a:pt x="2838" y="5312"/>
                    </a:lnTo>
                    <a:cubicBezTo>
                      <a:pt x="2850" y="5312"/>
                      <a:pt x="2862" y="5306"/>
                      <a:pt x="2862" y="5294"/>
                    </a:cubicBezTo>
                    <a:lnTo>
                      <a:pt x="3946" y="3024"/>
                    </a:lnTo>
                    <a:lnTo>
                      <a:pt x="3946" y="3018"/>
                    </a:lnTo>
                    <a:lnTo>
                      <a:pt x="4184" y="2520"/>
                    </a:lnTo>
                    <a:cubicBezTo>
                      <a:pt x="4190" y="2514"/>
                      <a:pt x="4190" y="2506"/>
                      <a:pt x="4190" y="2500"/>
                    </a:cubicBezTo>
                    <a:lnTo>
                      <a:pt x="4171" y="1953"/>
                    </a:lnTo>
                    <a:lnTo>
                      <a:pt x="4059" y="1197"/>
                    </a:lnTo>
                    <a:cubicBezTo>
                      <a:pt x="4053" y="1173"/>
                      <a:pt x="4059" y="1142"/>
                      <a:pt x="4084" y="1122"/>
                    </a:cubicBezTo>
                    <a:cubicBezTo>
                      <a:pt x="4099" y="1103"/>
                      <a:pt x="4118" y="1090"/>
                      <a:pt x="4142" y="1090"/>
                    </a:cubicBezTo>
                    <a:cubicBezTo>
                      <a:pt x="4147" y="1090"/>
                      <a:pt x="4153" y="1091"/>
                      <a:pt x="4159" y="1092"/>
                    </a:cubicBezTo>
                    <a:lnTo>
                      <a:pt x="4202" y="1092"/>
                    </a:lnTo>
                    <a:cubicBezTo>
                      <a:pt x="4303" y="1098"/>
                      <a:pt x="4389" y="1167"/>
                      <a:pt x="4421" y="1260"/>
                    </a:cubicBezTo>
                    <a:lnTo>
                      <a:pt x="4582" y="1809"/>
                    </a:lnTo>
                    <a:cubicBezTo>
                      <a:pt x="4582" y="1815"/>
                      <a:pt x="4588" y="1815"/>
                      <a:pt x="4588" y="1821"/>
                    </a:cubicBezTo>
                    <a:lnTo>
                      <a:pt x="4608" y="1846"/>
                    </a:lnTo>
                    <a:cubicBezTo>
                      <a:pt x="4614" y="1852"/>
                      <a:pt x="4620" y="1852"/>
                      <a:pt x="4633" y="1858"/>
                    </a:cubicBezTo>
                    <a:cubicBezTo>
                      <a:pt x="4645" y="1858"/>
                      <a:pt x="4651" y="1852"/>
                      <a:pt x="4657" y="1840"/>
                    </a:cubicBezTo>
                    <a:lnTo>
                      <a:pt x="5898" y="94"/>
                    </a:lnTo>
                    <a:cubicBezTo>
                      <a:pt x="5915" y="73"/>
                      <a:pt x="5939" y="62"/>
                      <a:pt x="5964" y="62"/>
                    </a:cubicBezTo>
                    <a:close/>
                    <a:moveTo>
                      <a:pt x="5966" y="1"/>
                    </a:moveTo>
                    <a:cubicBezTo>
                      <a:pt x="5921" y="1"/>
                      <a:pt x="5877" y="20"/>
                      <a:pt x="5848" y="57"/>
                    </a:cubicBezTo>
                    <a:lnTo>
                      <a:pt x="4639" y="1766"/>
                    </a:lnTo>
                    <a:lnTo>
                      <a:pt x="4484" y="1248"/>
                    </a:lnTo>
                    <a:cubicBezTo>
                      <a:pt x="4446" y="1122"/>
                      <a:pt x="4334" y="1035"/>
                      <a:pt x="4202" y="1029"/>
                    </a:cubicBezTo>
                    <a:lnTo>
                      <a:pt x="4159" y="1029"/>
                    </a:lnTo>
                    <a:cubicBezTo>
                      <a:pt x="4153" y="1029"/>
                      <a:pt x="4148" y="1028"/>
                      <a:pt x="4142" y="1028"/>
                    </a:cubicBezTo>
                    <a:cubicBezTo>
                      <a:pt x="4103" y="1028"/>
                      <a:pt x="4061" y="1046"/>
                      <a:pt x="4035" y="1079"/>
                    </a:cubicBezTo>
                    <a:cubicBezTo>
                      <a:pt x="4003" y="1116"/>
                      <a:pt x="3990" y="1160"/>
                      <a:pt x="3997" y="1210"/>
                    </a:cubicBezTo>
                    <a:lnTo>
                      <a:pt x="4110" y="1959"/>
                    </a:lnTo>
                    <a:lnTo>
                      <a:pt x="4127" y="2494"/>
                    </a:lnTo>
                    <a:lnTo>
                      <a:pt x="3897" y="2987"/>
                    </a:lnTo>
                    <a:cubicBezTo>
                      <a:pt x="3891" y="2993"/>
                      <a:pt x="3891" y="2993"/>
                      <a:pt x="3891" y="3000"/>
                    </a:cubicBezTo>
                    <a:lnTo>
                      <a:pt x="2818" y="5251"/>
                    </a:lnTo>
                    <a:lnTo>
                      <a:pt x="32" y="5400"/>
                    </a:lnTo>
                    <a:cubicBezTo>
                      <a:pt x="19" y="5400"/>
                      <a:pt x="1" y="5412"/>
                      <a:pt x="1" y="5432"/>
                    </a:cubicBezTo>
                    <a:lnTo>
                      <a:pt x="1" y="7987"/>
                    </a:lnTo>
                    <a:cubicBezTo>
                      <a:pt x="1" y="8005"/>
                      <a:pt x="13" y="8019"/>
                      <a:pt x="25" y="8019"/>
                    </a:cubicBezTo>
                    <a:lnTo>
                      <a:pt x="3149" y="8174"/>
                    </a:lnTo>
                    <a:lnTo>
                      <a:pt x="3218" y="8174"/>
                    </a:lnTo>
                    <a:cubicBezTo>
                      <a:pt x="3840" y="8174"/>
                      <a:pt x="4389" y="7769"/>
                      <a:pt x="4576" y="7176"/>
                    </a:cubicBezTo>
                    <a:lnTo>
                      <a:pt x="5643" y="3691"/>
                    </a:lnTo>
                    <a:lnTo>
                      <a:pt x="6291" y="3081"/>
                    </a:lnTo>
                    <a:cubicBezTo>
                      <a:pt x="6496" y="2768"/>
                      <a:pt x="6453" y="2351"/>
                      <a:pt x="6191" y="2089"/>
                    </a:cubicBezTo>
                    <a:lnTo>
                      <a:pt x="5618" y="1528"/>
                    </a:lnTo>
                    <a:lnTo>
                      <a:pt x="6160" y="468"/>
                    </a:lnTo>
                    <a:cubicBezTo>
                      <a:pt x="6234" y="325"/>
                      <a:pt x="6197" y="144"/>
                      <a:pt x="6073" y="45"/>
                    </a:cubicBezTo>
                    <a:lnTo>
                      <a:pt x="6061" y="31"/>
                    </a:lnTo>
                    <a:cubicBezTo>
                      <a:pt x="6032" y="11"/>
                      <a:pt x="5999" y="1"/>
                      <a:pt x="5966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5" name="Google Shape;1545;p34"/>
              <p:cNvSpPr/>
              <p:nvPr/>
            </p:nvSpPr>
            <p:spPr>
              <a:xfrm>
                <a:off x="4299125" y="3520225"/>
                <a:ext cx="23300" cy="35100"/>
              </a:xfrm>
              <a:custGeom>
                <a:avLst/>
                <a:gdLst/>
                <a:ahLst/>
                <a:cxnLst/>
                <a:rect l="l" t="t" r="r" b="b"/>
                <a:pathLst>
                  <a:path w="932" h="1404" extrusionOk="0">
                    <a:moveTo>
                      <a:pt x="630" y="0"/>
                    </a:moveTo>
                    <a:cubicBezTo>
                      <a:pt x="546" y="0"/>
                      <a:pt x="464" y="40"/>
                      <a:pt x="425" y="134"/>
                    </a:cubicBezTo>
                    <a:lnTo>
                      <a:pt x="0" y="1026"/>
                    </a:lnTo>
                    <a:cubicBezTo>
                      <a:pt x="8" y="1299"/>
                      <a:pt x="56" y="1404"/>
                      <a:pt x="125" y="1404"/>
                    </a:cubicBezTo>
                    <a:cubicBezTo>
                      <a:pt x="338" y="1404"/>
                      <a:pt x="754" y="421"/>
                      <a:pt x="843" y="304"/>
                    </a:cubicBezTo>
                    <a:cubicBezTo>
                      <a:pt x="931" y="127"/>
                      <a:pt x="779" y="0"/>
                      <a:pt x="630" y="0"/>
                    </a:cubicBez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6" name="Google Shape;1546;p34"/>
              <p:cNvSpPr/>
              <p:nvPr/>
            </p:nvSpPr>
            <p:spPr>
              <a:xfrm>
                <a:off x="4298375" y="3519475"/>
                <a:ext cx="23700" cy="36700"/>
              </a:xfrm>
              <a:custGeom>
                <a:avLst/>
                <a:gdLst/>
                <a:ahLst/>
                <a:cxnLst/>
                <a:rect l="l" t="t" r="r" b="b"/>
                <a:pathLst>
                  <a:path w="948" h="1468" extrusionOk="0">
                    <a:moveTo>
                      <a:pt x="667" y="62"/>
                    </a:moveTo>
                    <a:cubicBezTo>
                      <a:pt x="737" y="62"/>
                      <a:pt x="804" y="97"/>
                      <a:pt x="842" y="147"/>
                    </a:cubicBezTo>
                    <a:cubicBezTo>
                      <a:pt x="879" y="196"/>
                      <a:pt x="879" y="259"/>
                      <a:pt x="848" y="314"/>
                    </a:cubicBezTo>
                    <a:cubicBezTo>
                      <a:pt x="824" y="352"/>
                      <a:pt x="773" y="452"/>
                      <a:pt x="704" y="582"/>
                    </a:cubicBezTo>
                    <a:cubicBezTo>
                      <a:pt x="565" y="851"/>
                      <a:pt x="287" y="1406"/>
                      <a:pt x="158" y="1406"/>
                    </a:cubicBezTo>
                    <a:cubicBezTo>
                      <a:pt x="156" y="1406"/>
                      <a:pt x="153" y="1405"/>
                      <a:pt x="150" y="1405"/>
                    </a:cubicBezTo>
                    <a:cubicBezTo>
                      <a:pt x="125" y="1399"/>
                      <a:pt x="68" y="1356"/>
                      <a:pt x="62" y="1062"/>
                    </a:cubicBezTo>
                    <a:lnTo>
                      <a:pt x="479" y="176"/>
                    </a:lnTo>
                    <a:cubicBezTo>
                      <a:pt x="517" y="90"/>
                      <a:pt x="592" y="64"/>
                      <a:pt x="637" y="64"/>
                    </a:cubicBezTo>
                    <a:cubicBezTo>
                      <a:pt x="647" y="63"/>
                      <a:pt x="657" y="62"/>
                      <a:pt x="667" y="62"/>
                    </a:cubicBezTo>
                    <a:close/>
                    <a:moveTo>
                      <a:pt x="666" y="0"/>
                    </a:moveTo>
                    <a:cubicBezTo>
                      <a:pt x="654" y="0"/>
                      <a:pt x="642" y="1"/>
                      <a:pt x="629" y="3"/>
                    </a:cubicBezTo>
                    <a:cubicBezTo>
                      <a:pt x="536" y="9"/>
                      <a:pt x="461" y="64"/>
                      <a:pt x="424" y="152"/>
                    </a:cubicBezTo>
                    <a:lnTo>
                      <a:pt x="1" y="1044"/>
                    </a:lnTo>
                    <a:lnTo>
                      <a:pt x="1" y="1056"/>
                    </a:lnTo>
                    <a:cubicBezTo>
                      <a:pt x="7" y="1318"/>
                      <a:pt x="50" y="1442"/>
                      <a:pt x="131" y="1462"/>
                    </a:cubicBezTo>
                    <a:cubicBezTo>
                      <a:pt x="143" y="1468"/>
                      <a:pt x="150" y="1468"/>
                      <a:pt x="156" y="1468"/>
                    </a:cubicBezTo>
                    <a:cubicBezTo>
                      <a:pt x="312" y="1468"/>
                      <a:pt x="524" y="1082"/>
                      <a:pt x="761" y="613"/>
                    </a:cubicBezTo>
                    <a:cubicBezTo>
                      <a:pt x="824" y="489"/>
                      <a:pt x="873" y="383"/>
                      <a:pt x="904" y="346"/>
                    </a:cubicBezTo>
                    <a:cubicBezTo>
                      <a:pt x="948" y="265"/>
                      <a:pt x="942" y="184"/>
                      <a:pt x="891" y="115"/>
                    </a:cubicBezTo>
                    <a:cubicBezTo>
                      <a:pt x="842" y="44"/>
                      <a:pt x="758" y="0"/>
                      <a:pt x="666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7" name="Google Shape;1547;p34"/>
              <p:cNvSpPr/>
              <p:nvPr/>
            </p:nvSpPr>
            <p:spPr>
              <a:xfrm>
                <a:off x="4307725" y="3527475"/>
                <a:ext cx="23300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932" h="1407" extrusionOk="0">
                    <a:moveTo>
                      <a:pt x="631" y="1"/>
                    </a:moveTo>
                    <a:cubicBezTo>
                      <a:pt x="548" y="1"/>
                      <a:pt x="464" y="41"/>
                      <a:pt x="424" y="138"/>
                    </a:cubicBezTo>
                    <a:lnTo>
                      <a:pt x="1" y="1030"/>
                    </a:lnTo>
                    <a:cubicBezTo>
                      <a:pt x="8" y="1302"/>
                      <a:pt x="55" y="1406"/>
                      <a:pt x="125" y="1406"/>
                    </a:cubicBezTo>
                    <a:cubicBezTo>
                      <a:pt x="337" y="1406"/>
                      <a:pt x="754" y="424"/>
                      <a:pt x="848" y="305"/>
                    </a:cubicBezTo>
                    <a:cubicBezTo>
                      <a:pt x="932" y="130"/>
                      <a:pt x="781" y="1"/>
                      <a:pt x="631" y="1"/>
                    </a:cubicBez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8" name="Google Shape;1548;p34"/>
              <p:cNvSpPr/>
              <p:nvPr/>
            </p:nvSpPr>
            <p:spPr>
              <a:xfrm>
                <a:off x="4306950" y="3526625"/>
                <a:ext cx="23700" cy="36750"/>
              </a:xfrm>
              <a:custGeom>
                <a:avLst/>
                <a:gdLst/>
                <a:ahLst/>
                <a:cxnLst/>
                <a:rect l="l" t="t" r="r" b="b"/>
                <a:pathLst>
                  <a:path w="948" h="1470" extrusionOk="0">
                    <a:moveTo>
                      <a:pt x="653" y="65"/>
                    </a:moveTo>
                    <a:cubicBezTo>
                      <a:pt x="728" y="65"/>
                      <a:pt x="801" y="101"/>
                      <a:pt x="841" y="152"/>
                    </a:cubicBezTo>
                    <a:cubicBezTo>
                      <a:pt x="879" y="203"/>
                      <a:pt x="879" y="259"/>
                      <a:pt x="855" y="315"/>
                    </a:cubicBezTo>
                    <a:cubicBezTo>
                      <a:pt x="823" y="353"/>
                      <a:pt x="772" y="452"/>
                      <a:pt x="705" y="589"/>
                    </a:cubicBezTo>
                    <a:cubicBezTo>
                      <a:pt x="564" y="857"/>
                      <a:pt x="287" y="1407"/>
                      <a:pt x="158" y="1407"/>
                    </a:cubicBezTo>
                    <a:cubicBezTo>
                      <a:pt x="155" y="1407"/>
                      <a:pt x="153" y="1407"/>
                      <a:pt x="150" y="1406"/>
                    </a:cubicBezTo>
                    <a:cubicBezTo>
                      <a:pt x="124" y="1400"/>
                      <a:pt x="75" y="1357"/>
                      <a:pt x="62" y="1070"/>
                    </a:cubicBezTo>
                    <a:lnTo>
                      <a:pt x="481" y="184"/>
                    </a:lnTo>
                    <a:cubicBezTo>
                      <a:pt x="518" y="91"/>
                      <a:pt x="599" y="71"/>
                      <a:pt x="636" y="66"/>
                    </a:cubicBezTo>
                    <a:cubicBezTo>
                      <a:pt x="642" y="65"/>
                      <a:pt x="648" y="65"/>
                      <a:pt x="653" y="65"/>
                    </a:cubicBezTo>
                    <a:close/>
                    <a:moveTo>
                      <a:pt x="662" y="1"/>
                    </a:moveTo>
                    <a:cubicBezTo>
                      <a:pt x="651" y="1"/>
                      <a:pt x="641" y="1"/>
                      <a:pt x="630" y="3"/>
                    </a:cubicBezTo>
                    <a:cubicBezTo>
                      <a:pt x="536" y="16"/>
                      <a:pt x="461" y="71"/>
                      <a:pt x="424" y="160"/>
                    </a:cubicBezTo>
                    <a:lnTo>
                      <a:pt x="0" y="1050"/>
                    </a:lnTo>
                    <a:lnTo>
                      <a:pt x="0" y="1064"/>
                    </a:lnTo>
                    <a:cubicBezTo>
                      <a:pt x="6" y="1319"/>
                      <a:pt x="50" y="1450"/>
                      <a:pt x="136" y="1469"/>
                    </a:cubicBezTo>
                    <a:lnTo>
                      <a:pt x="156" y="1469"/>
                    </a:lnTo>
                    <a:cubicBezTo>
                      <a:pt x="311" y="1469"/>
                      <a:pt x="524" y="1082"/>
                      <a:pt x="760" y="621"/>
                    </a:cubicBezTo>
                    <a:cubicBezTo>
                      <a:pt x="823" y="496"/>
                      <a:pt x="879" y="390"/>
                      <a:pt x="904" y="353"/>
                    </a:cubicBezTo>
                    <a:cubicBezTo>
                      <a:pt x="947" y="265"/>
                      <a:pt x="941" y="184"/>
                      <a:pt x="892" y="115"/>
                    </a:cubicBezTo>
                    <a:cubicBezTo>
                      <a:pt x="846" y="48"/>
                      <a:pt x="756" y="1"/>
                      <a:pt x="662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9" name="Google Shape;1549;p34"/>
              <p:cNvSpPr/>
              <p:nvPr/>
            </p:nvSpPr>
            <p:spPr>
              <a:xfrm>
                <a:off x="4317375" y="3536275"/>
                <a:ext cx="19900" cy="29900"/>
              </a:xfrm>
              <a:custGeom>
                <a:avLst/>
                <a:gdLst/>
                <a:ahLst/>
                <a:cxnLst/>
                <a:rect l="l" t="t" r="r" b="b"/>
                <a:pathLst>
                  <a:path w="796" h="1196" extrusionOk="0">
                    <a:moveTo>
                      <a:pt x="540" y="0"/>
                    </a:moveTo>
                    <a:cubicBezTo>
                      <a:pt x="468" y="0"/>
                      <a:pt x="396" y="35"/>
                      <a:pt x="363" y="116"/>
                    </a:cubicBezTo>
                    <a:lnTo>
                      <a:pt x="1" y="877"/>
                    </a:lnTo>
                    <a:cubicBezTo>
                      <a:pt x="5" y="1107"/>
                      <a:pt x="44" y="1196"/>
                      <a:pt x="103" y="1196"/>
                    </a:cubicBezTo>
                    <a:cubicBezTo>
                      <a:pt x="283" y="1196"/>
                      <a:pt x="643" y="358"/>
                      <a:pt x="723" y="260"/>
                    </a:cubicBezTo>
                    <a:cubicBezTo>
                      <a:pt x="795" y="108"/>
                      <a:pt x="666" y="0"/>
                      <a:pt x="540" y="0"/>
                    </a:cubicBez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0" name="Google Shape;1550;p34"/>
              <p:cNvSpPr/>
              <p:nvPr/>
            </p:nvSpPr>
            <p:spPr>
              <a:xfrm>
                <a:off x="4316600" y="3535525"/>
                <a:ext cx="20450" cy="31400"/>
              </a:xfrm>
              <a:custGeom>
                <a:avLst/>
                <a:gdLst/>
                <a:ahLst/>
                <a:cxnLst/>
                <a:rect l="l" t="t" r="r" b="b"/>
                <a:pathLst>
                  <a:path w="818" h="1256" extrusionOk="0">
                    <a:moveTo>
                      <a:pt x="582" y="63"/>
                    </a:moveTo>
                    <a:cubicBezTo>
                      <a:pt x="639" y="63"/>
                      <a:pt x="692" y="91"/>
                      <a:pt x="723" y="133"/>
                    </a:cubicBezTo>
                    <a:cubicBezTo>
                      <a:pt x="748" y="170"/>
                      <a:pt x="748" y="221"/>
                      <a:pt x="731" y="271"/>
                    </a:cubicBezTo>
                    <a:cubicBezTo>
                      <a:pt x="705" y="296"/>
                      <a:pt x="668" y="377"/>
                      <a:pt x="611" y="489"/>
                    </a:cubicBezTo>
                    <a:cubicBezTo>
                      <a:pt x="501" y="703"/>
                      <a:pt x="249" y="1195"/>
                      <a:pt x="139" y="1195"/>
                    </a:cubicBezTo>
                    <a:cubicBezTo>
                      <a:pt x="137" y="1195"/>
                      <a:pt x="134" y="1194"/>
                      <a:pt x="132" y="1194"/>
                    </a:cubicBezTo>
                    <a:cubicBezTo>
                      <a:pt x="119" y="1194"/>
                      <a:pt x="69" y="1168"/>
                      <a:pt x="63" y="913"/>
                    </a:cubicBezTo>
                    <a:lnTo>
                      <a:pt x="424" y="158"/>
                    </a:lnTo>
                    <a:cubicBezTo>
                      <a:pt x="455" y="84"/>
                      <a:pt x="518" y="66"/>
                      <a:pt x="549" y="66"/>
                    </a:cubicBezTo>
                    <a:cubicBezTo>
                      <a:pt x="560" y="64"/>
                      <a:pt x="571" y="63"/>
                      <a:pt x="582" y="63"/>
                    </a:cubicBezTo>
                    <a:close/>
                    <a:moveTo>
                      <a:pt x="576" y="1"/>
                    </a:moveTo>
                    <a:cubicBezTo>
                      <a:pt x="565" y="1"/>
                      <a:pt x="554" y="1"/>
                      <a:pt x="543" y="3"/>
                    </a:cubicBezTo>
                    <a:cubicBezTo>
                      <a:pt x="461" y="9"/>
                      <a:pt x="400" y="58"/>
                      <a:pt x="362" y="133"/>
                    </a:cubicBezTo>
                    <a:lnTo>
                      <a:pt x="6" y="895"/>
                    </a:lnTo>
                    <a:cubicBezTo>
                      <a:pt x="0" y="895"/>
                      <a:pt x="0" y="901"/>
                      <a:pt x="0" y="907"/>
                    </a:cubicBezTo>
                    <a:cubicBezTo>
                      <a:pt x="6" y="1131"/>
                      <a:pt x="44" y="1237"/>
                      <a:pt x="119" y="1255"/>
                    </a:cubicBezTo>
                    <a:lnTo>
                      <a:pt x="138" y="1255"/>
                    </a:lnTo>
                    <a:cubicBezTo>
                      <a:pt x="274" y="1255"/>
                      <a:pt x="455" y="919"/>
                      <a:pt x="668" y="515"/>
                    </a:cubicBezTo>
                    <a:cubicBezTo>
                      <a:pt x="717" y="420"/>
                      <a:pt x="760" y="333"/>
                      <a:pt x="780" y="302"/>
                    </a:cubicBezTo>
                    <a:cubicBezTo>
                      <a:pt x="817" y="227"/>
                      <a:pt x="817" y="158"/>
                      <a:pt x="774" y="96"/>
                    </a:cubicBezTo>
                    <a:cubicBezTo>
                      <a:pt x="729" y="37"/>
                      <a:pt x="653" y="1"/>
                      <a:pt x="576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1" name="Google Shape;1551;p34"/>
              <p:cNvSpPr/>
              <p:nvPr/>
            </p:nvSpPr>
            <p:spPr>
              <a:xfrm>
                <a:off x="4287900" y="3528550"/>
                <a:ext cx="11250" cy="22800"/>
              </a:xfrm>
              <a:custGeom>
                <a:avLst/>
                <a:gdLst/>
                <a:ahLst/>
                <a:cxnLst/>
                <a:rect l="l" t="t" r="r" b="b"/>
                <a:pathLst>
                  <a:path w="450" h="912" extrusionOk="0">
                    <a:moveTo>
                      <a:pt x="1" y="0"/>
                    </a:moveTo>
                    <a:lnTo>
                      <a:pt x="213" y="912"/>
                    </a:lnTo>
                    <a:cubicBezTo>
                      <a:pt x="449" y="182"/>
                      <a:pt x="1" y="1"/>
                      <a:pt x="1" y="0"/>
                    </a:cubicBez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2" name="Google Shape;1552;p34"/>
              <p:cNvSpPr/>
              <p:nvPr/>
            </p:nvSpPr>
            <p:spPr>
              <a:xfrm>
                <a:off x="4287150" y="3527725"/>
                <a:ext cx="12925" cy="24575"/>
              </a:xfrm>
              <a:custGeom>
                <a:avLst/>
                <a:gdLst/>
                <a:ahLst/>
                <a:cxnLst/>
                <a:rect l="l" t="t" r="r" b="b"/>
                <a:pathLst>
                  <a:path w="517" h="983" extrusionOk="0">
                    <a:moveTo>
                      <a:pt x="33" y="1"/>
                    </a:moveTo>
                    <a:cubicBezTo>
                      <a:pt x="22" y="1"/>
                      <a:pt x="11" y="8"/>
                      <a:pt x="7" y="22"/>
                    </a:cubicBezTo>
                    <a:cubicBezTo>
                      <a:pt x="1" y="33"/>
                      <a:pt x="7" y="53"/>
                      <a:pt x="19" y="59"/>
                    </a:cubicBezTo>
                    <a:cubicBezTo>
                      <a:pt x="38" y="71"/>
                      <a:pt x="436" y="240"/>
                      <a:pt x="212" y="939"/>
                    </a:cubicBezTo>
                    <a:cubicBezTo>
                      <a:pt x="206" y="957"/>
                      <a:pt x="218" y="969"/>
                      <a:pt x="231" y="976"/>
                    </a:cubicBezTo>
                    <a:cubicBezTo>
                      <a:pt x="237" y="976"/>
                      <a:pt x="237" y="982"/>
                      <a:pt x="243" y="982"/>
                    </a:cubicBezTo>
                    <a:cubicBezTo>
                      <a:pt x="255" y="982"/>
                      <a:pt x="269" y="969"/>
                      <a:pt x="274" y="957"/>
                    </a:cubicBezTo>
                    <a:cubicBezTo>
                      <a:pt x="517" y="203"/>
                      <a:pt x="50" y="4"/>
                      <a:pt x="44" y="4"/>
                    </a:cubicBezTo>
                    <a:cubicBezTo>
                      <a:pt x="41" y="2"/>
                      <a:pt x="37" y="1"/>
                      <a:pt x="33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3" name="Google Shape;1553;p34"/>
              <p:cNvSpPr/>
              <p:nvPr/>
            </p:nvSpPr>
            <p:spPr>
              <a:xfrm>
                <a:off x="4076400" y="3543850"/>
                <a:ext cx="99650" cy="179425"/>
              </a:xfrm>
              <a:custGeom>
                <a:avLst/>
                <a:gdLst/>
                <a:ahLst/>
                <a:cxnLst/>
                <a:rect l="l" t="t" r="r" b="b"/>
                <a:pathLst>
                  <a:path w="3986" h="7177" extrusionOk="0">
                    <a:moveTo>
                      <a:pt x="0" y="0"/>
                    </a:moveTo>
                    <a:lnTo>
                      <a:pt x="0" y="7146"/>
                    </a:lnTo>
                    <a:lnTo>
                      <a:pt x="0" y="7177"/>
                    </a:lnTo>
                    <a:lnTo>
                      <a:pt x="3985" y="7146"/>
                    </a:lnTo>
                    <a:lnTo>
                      <a:pt x="3436" y="7146"/>
                    </a:lnTo>
                    <a:lnTo>
                      <a:pt x="3436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4" name="Google Shape;1554;p34"/>
              <p:cNvSpPr/>
              <p:nvPr/>
            </p:nvSpPr>
            <p:spPr>
              <a:xfrm>
                <a:off x="4075600" y="3543075"/>
                <a:ext cx="101225" cy="180950"/>
              </a:xfrm>
              <a:custGeom>
                <a:avLst/>
                <a:gdLst/>
                <a:ahLst/>
                <a:cxnLst/>
                <a:rect l="l" t="t" r="r" b="b"/>
                <a:pathLst>
                  <a:path w="4049" h="7238" extrusionOk="0">
                    <a:moveTo>
                      <a:pt x="3436" y="63"/>
                    </a:moveTo>
                    <a:lnTo>
                      <a:pt x="3436" y="7151"/>
                    </a:lnTo>
                    <a:lnTo>
                      <a:pt x="64" y="7177"/>
                    </a:lnTo>
                    <a:lnTo>
                      <a:pt x="64" y="63"/>
                    </a:lnTo>
                    <a:close/>
                    <a:moveTo>
                      <a:pt x="32" y="0"/>
                    </a:moveTo>
                    <a:cubicBezTo>
                      <a:pt x="14" y="0"/>
                      <a:pt x="1" y="18"/>
                      <a:pt x="1" y="31"/>
                    </a:cubicBezTo>
                    <a:lnTo>
                      <a:pt x="1" y="7208"/>
                    </a:lnTo>
                    <a:cubicBezTo>
                      <a:pt x="1" y="7214"/>
                      <a:pt x="1" y="7220"/>
                      <a:pt x="8" y="7226"/>
                    </a:cubicBezTo>
                    <a:cubicBezTo>
                      <a:pt x="14" y="7232"/>
                      <a:pt x="26" y="7238"/>
                      <a:pt x="32" y="7238"/>
                    </a:cubicBezTo>
                    <a:lnTo>
                      <a:pt x="4017" y="7208"/>
                    </a:lnTo>
                    <a:cubicBezTo>
                      <a:pt x="4035" y="7208"/>
                      <a:pt x="4048" y="7194"/>
                      <a:pt x="4048" y="7177"/>
                    </a:cubicBezTo>
                    <a:cubicBezTo>
                      <a:pt x="4048" y="7163"/>
                      <a:pt x="4035" y="7145"/>
                      <a:pt x="4017" y="7145"/>
                    </a:cubicBezTo>
                    <a:lnTo>
                      <a:pt x="3499" y="7145"/>
                    </a:lnTo>
                    <a:lnTo>
                      <a:pt x="3499" y="31"/>
                    </a:lnTo>
                    <a:cubicBezTo>
                      <a:pt x="3499" y="18"/>
                      <a:pt x="3487" y="0"/>
                      <a:pt x="3468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5" name="Google Shape;1555;p34"/>
              <p:cNvSpPr/>
              <p:nvPr/>
            </p:nvSpPr>
            <p:spPr>
              <a:xfrm>
                <a:off x="4172125" y="3543850"/>
                <a:ext cx="3925" cy="175"/>
              </a:xfrm>
              <a:custGeom>
                <a:avLst/>
                <a:gdLst/>
                <a:ahLst/>
                <a:cxnLst/>
                <a:rect l="l" t="t" r="r" b="b"/>
                <a:pathLst>
                  <a:path w="157" h="7" extrusionOk="0">
                    <a:moveTo>
                      <a:pt x="0" y="0"/>
                    </a:moveTo>
                    <a:cubicBezTo>
                      <a:pt x="50" y="0"/>
                      <a:pt x="105" y="6"/>
                      <a:pt x="156" y="6"/>
                    </a:cubicBezTo>
                    <a:lnTo>
                      <a:pt x="156" y="0"/>
                    </a:ln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6" name="Google Shape;1556;p34"/>
              <p:cNvSpPr/>
              <p:nvPr/>
            </p:nvSpPr>
            <p:spPr>
              <a:xfrm>
                <a:off x="4171325" y="3543075"/>
                <a:ext cx="5500" cy="1725"/>
              </a:xfrm>
              <a:custGeom>
                <a:avLst/>
                <a:gdLst/>
                <a:ahLst/>
                <a:cxnLst/>
                <a:rect l="l" t="t" r="r" b="b"/>
                <a:pathLst>
                  <a:path w="220" h="69" extrusionOk="0">
                    <a:moveTo>
                      <a:pt x="32" y="0"/>
                    </a:moveTo>
                    <a:cubicBezTo>
                      <a:pt x="13" y="0"/>
                      <a:pt x="1" y="18"/>
                      <a:pt x="1" y="31"/>
                    </a:cubicBezTo>
                    <a:cubicBezTo>
                      <a:pt x="1" y="49"/>
                      <a:pt x="13" y="63"/>
                      <a:pt x="32" y="63"/>
                    </a:cubicBezTo>
                    <a:cubicBezTo>
                      <a:pt x="82" y="63"/>
                      <a:pt x="131" y="69"/>
                      <a:pt x="182" y="69"/>
                    </a:cubicBezTo>
                    <a:lnTo>
                      <a:pt x="188" y="69"/>
                    </a:lnTo>
                    <a:cubicBezTo>
                      <a:pt x="194" y="69"/>
                      <a:pt x="200" y="69"/>
                      <a:pt x="206" y="63"/>
                    </a:cubicBezTo>
                    <a:cubicBezTo>
                      <a:pt x="212" y="55"/>
                      <a:pt x="219" y="49"/>
                      <a:pt x="219" y="37"/>
                    </a:cubicBezTo>
                    <a:lnTo>
                      <a:pt x="219" y="31"/>
                    </a:lnTo>
                    <a:cubicBezTo>
                      <a:pt x="219" y="18"/>
                      <a:pt x="206" y="0"/>
                      <a:pt x="188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7" name="Google Shape;1557;p34"/>
              <p:cNvSpPr/>
              <p:nvPr/>
            </p:nvSpPr>
            <p:spPr>
              <a:xfrm>
                <a:off x="4162275" y="3543850"/>
                <a:ext cx="79075" cy="178650"/>
              </a:xfrm>
              <a:custGeom>
                <a:avLst/>
                <a:gdLst/>
                <a:ahLst/>
                <a:cxnLst/>
                <a:rect l="l" t="t" r="r" b="b"/>
                <a:pathLst>
                  <a:path w="3163" h="7146" extrusionOk="0">
                    <a:moveTo>
                      <a:pt x="1" y="0"/>
                    </a:moveTo>
                    <a:lnTo>
                      <a:pt x="1" y="7146"/>
                    </a:lnTo>
                    <a:lnTo>
                      <a:pt x="1765" y="7146"/>
                    </a:lnTo>
                    <a:lnTo>
                      <a:pt x="1466" y="5848"/>
                    </a:lnTo>
                    <a:lnTo>
                      <a:pt x="3163" y="2875"/>
                    </a:lnTo>
                    <a:lnTo>
                      <a:pt x="2227" y="1109"/>
                    </a:lnTo>
                    <a:cubicBezTo>
                      <a:pt x="1891" y="473"/>
                      <a:pt x="1255" y="62"/>
                      <a:pt x="550" y="6"/>
                    </a:cubicBezTo>
                    <a:cubicBezTo>
                      <a:pt x="499" y="6"/>
                      <a:pt x="444" y="0"/>
                      <a:pt x="39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8" name="Google Shape;1558;p34"/>
              <p:cNvSpPr/>
              <p:nvPr/>
            </p:nvSpPr>
            <p:spPr>
              <a:xfrm>
                <a:off x="4161500" y="3543075"/>
                <a:ext cx="80600" cy="180200"/>
              </a:xfrm>
              <a:custGeom>
                <a:avLst/>
                <a:gdLst/>
                <a:ahLst/>
                <a:cxnLst/>
                <a:rect l="l" t="t" r="r" b="b"/>
                <a:pathLst>
                  <a:path w="3224" h="7208" extrusionOk="0">
                    <a:moveTo>
                      <a:pt x="425" y="63"/>
                    </a:moveTo>
                    <a:cubicBezTo>
                      <a:pt x="475" y="63"/>
                      <a:pt x="524" y="69"/>
                      <a:pt x="575" y="69"/>
                    </a:cubicBezTo>
                    <a:cubicBezTo>
                      <a:pt x="1286" y="124"/>
                      <a:pt x="1902" y="530"/>
                      <a:pt x="2233" y="1154"/>
                    </a:cubicBezTo>
                    <a:lnTo>
                      <a:pt x="3156" y="2906"/>
                    </a:lnTo>
                    <a:lnTo>
                      <a:pt x="1473" y="5867"/>
                    </a:lnTo>
                    <a:cubicBezTo>
                      <a:pt x="1465" y="5873"/>
                      <a:pt x="1465" y="5879"/>
                      <a:pt x="1465" y="5885"/>
                    </a:cubicBezTo>
                    <a:lnTo>
                      <a:pt x="1759" y="7145"/>
                    </a:lnTo>
                    <a:lnTo>
                      <a:pt x="63" y="7145"/>
                    </a:lnTo>
                    <a:lnTo>
                      <a:pt x="63" y="63"/>
                    </a:lnTo>
                    <a:close/>
                    <a:moveTo>
                      <a:pt x="32" y="0"/>
                    </a:moveTo>
                    <a:cubicBezTo>
                      <a:pt x="14" y="0"/>
                      <a:pt x="0" y="18"/>
                      <a:pt x="0" y="31"/>
                    </a:cubicBezTo>
                    <a:lnTo>
                      <a:pt x="0" y="7177"/>
                    </a:lnTo>
                    <a:cubicBezTo>
                      <a:pt x="0" y="7194"/>
                      <a:pt x="14" y="7208"/>
                      <a:pt x="32" y="7208"/>
                    </a:cubicBezTo>
                    <a:lnTo>
                      <a:pt x="1796" y="7208"/>
                    </a:lnTo>
                    <a:cubicBezTo>
                      <a:pt x="1810" y="7208"/>
                      <a:pt x="1816" y="7208"/>
                      <a:pt x="1821" y="7194"/>
                    </a:cubicBezTo>
                    <a:cubicBezTo>
                      <a:pt x="1827" y="7189"/>
                      <a:pt x="1827" y="7183"/>
                      <a:pt x="1827" y="7171"/>
                    </a:cubicBezTo>
                    <a:lnTo>
                      <a:pt x="1534" y="5885"/>
                    </a:lnTo>
                    <a:lnTo>
                      <a:pt x="3218" y="2924"/>
                    </a:lnTo>
                    <a:cubicBezTo>
                      <a:pt x="3224" y="2912"/>
                      <a:pt x="3224" y="2898"/>
                      <a:pt x="3218" y="2892"/>
                    </a:cubicBezTo>
                    <a:lnTo>
                      <a:pt x="2288" y="1128"/>
                    </a:lnTo>
                    <a:cubicBezTo>
                      <a:pt x="1946" y="480"/>
                      <a:pt x="1310" y="63"/>
                      <a:pt x="581" y="6"/>
                    </a:cubicBezTo>
                    <a:cubicBezTo>
                      <a:pt x="524" y="6"/>
                      <a:pt x="475" y="0"/>
                      <a:pt x="425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9" name="Google Shape;1559;p34"/>
              <p:cNvSpPr/>
              <p:nvPr/>
            </p:nvSpPr>
            <p:spPr>
              <a:xfrm>
                <a:off x="3985225" y="3543850"/>
                <a:ext cx="91200" cy="185800"/>
              </a:xfrm>
              <a:custGeom>
                <a:avLst/>
                <a:gdLst/>
                <a:ahLst/>
                <a:cxnLst/>
                <a:rect l="l" t="t" r="r" b="b"/>
                <a:pathLst>
                  <a:path w="3648" h="7432" extrusionOk="0">
                    <a:moveTo>
                      <a:pt x="3647" y="0"/>
                    </a:moveTo>
                    <a:lnTo>
                      <a:pt x="2824" y="12"/>
                    </a:lnTo>
                    <a:cubicBezTo>
                      <a:pt x="1771" y="24"/>
                      <a:pt x="723" y="623"/>
                      <a:pt x="493" y="1652"/>
                    </a:cubicBezTo>
                    <a:lnTo>
                      <a:pt x="50" y="3342"/>
                    </a:lnTo>
                    <a:cubicBezTo>
                      <a:pt x="1" y="3529"/>
                      <a:pt x="119" y="3716"/>
                      <a:pt x="306" y="3759"/>
                    </a:cubicBezTo>
                    <a:lnTo>
                      <a:pt x="2007" y="4314"/>
                    </a:lnTo>
                    <a:lnTo>
                      <a:pt x="2064" y="7431"/>
                    </a:lnTo>
                    <a:lnTo>
                      <a:pt x="3647" y="7146"/>
                    </a:lnTo>
                    <a:lnTo>
                      <a:pt x="364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0" name="Google Shape;1560;p34"/>
              <p:cNvSpPr/>
              <p:nvPr/>
            </p:nvSpPr>
            <p:spPr>
              <a:xfrm>
                <a:off x="3985075" y="3543075"/>
                <a:ext cx="92125" cy="187350"/>
              </a:xfrm>
              <a:custGeom>
                <a:avLst/>
                <a:gdLst/>
                <a:ahLst/>
                <a:cxnLst/>
                <a:rect l="l" t="t" r="r" b="b"/>
                <a:pathLst>
                  <a:path w="3685" h="7494" extrusionOk="0">
                    <a:moveTo>
                      <a:pt x="3622" y="69"/>
                    </a:moveTo>
                    <a:lnTo>
                      <a:pt x="3622" y="7151"/>
                    </a:lnTo>
                    <a:lnTo>
                      <a:pt x="2102" y="7425"/>
                    </a:lnTo>
                    <a:lnTo>
                      <a:pt x="2045" y="4339"/>
                    </a:lnTo>
                    <a:cubicBezTo>
                      <a:pt x="2045" y="4327"/>
                      <a:pt x="2039" y="4314"/>
                      <a:pt x="2027" y="4314"/>
                    </a:cubicBezTo>
                    <a:lnTo>
                      <a:pt x="318" y="3759"/>
                    </a:lnTo>
                    <a:cubicBezTo>
                      <a:pt x="237" y="3741"/>
                      <a:pt x="162" y="3692"/>
                      <a:pt x="119" y="3623"/>
                    </a:cubicBezTo>
                    <a:cubicBezTo>
                      <a:pt x="75" y="3548"/>
                      <a:pt x="62" y="3467"/>
                      <a:pt x="87" y="3385"/>
                    </a:cubicBezTo>
                    <a:lnTo>
                      <a:pt x="530" y="1689"/>
                    </a:lnTo>
                    <a:cubicBezTo>
                      <a:pt x="773" y="599"/>
                      <a:pt x="1895" y="87"/>
                      <a:pt x="2830" y="75"/>
                    </a:cubicBezTo>
                    <a:lnTo>
                      <a:pt x="3622" y="69"/>
                    </a:lnTo>
                    <a:close/>
                    <a:moveTo>
                      <a:pt x="3653" y="0"/>
                    </a:moveTo>
                    <a:lnTo>
                      <a:pt x="2830" y="12"/>
                    </a:lnTo>
                    <a:cubicBezTo>
                      <a:pt x="1871" y="25"/>
                      <a:pt x="723" y="549"/>
                      <a:pt x="468" y="1677"/>
                    </a:cubicBezTo>
                    <a:lnTo>
                      <a:pt x="25" y="3367"/>
                    </a:lnTo>
                    <a:cubicBezTo>
                      <a:pt x="1" y="3467"/>
                      <a:pt x="13" y="3566"/>
                      <a:pt x="68" y="3654"/>
                    </a:cubicBezTo>
                    <a:cubicBezTo>
                      <a:pt x="119" y="3741"/>
                      <a:pt x="206" y="3796"/>
                      <a:pt x="300" y="3822"/>
                    </a:cubicBezTo>
                    <a:lnTo>
                      <a:pt x="1983" y="4365"/>
                    </a:lnTo>
                    <a:lnTo>
                      <a:pt x="2039" y="7462"/>
                    </a:lnTo>
                    <a:cubicBezTo>
                      <a:pt x="2039" y="7476"/>
                      <a:pt x="2039" y="7482"/>
                      <a:pt x="2051" y="7488"/>
                    </a:cubicBezTo>
                    <a:cubicBezTo>
                      <a:pt x="2051" y="7494"/>
                      <a:pt x="2064" y="7494"/>
                      <a:pt x="2070" y="7494"/>
                    </a:cubicBezTo>
                    <a:lnTo>
                      <a:pt x="2076" y="7494"/>
                    </a:lnTo>
                    <a:lnTo>
                      <a:pt x="3659" y="7208"/>
                    </a:lnTo>
                    <a:cubicBezTo>
                      <a:pt x="3673" y="7208"/>
                      <a:pt x="3685" y="7194"/>
                      <a:pt x="3685" y="7177"/>
                    </a:cubicBezTo>
                    <a:lnTo>
                      <a:pt x="3685" y="31"/>
                    </a:lnTo>
                    <a:cubicBezTo>
                      <a:pt x="3685" y="25"/>
                      <a:pt x="3679" y="18"/>
                      <a:pt x="3673" y="12"/>
                    </a:cubicBezTo>
                    <a:cubicBezTo>
                      <a:pt x="3673" y="6"/>
                      <a:pt x="3667" y="0"/>
                      <a:pt x="3653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1" name="Google Shape;1561;p34"/>
              <p:cNvSpPr/>
              <p:nvPr/>
            </p:nvSpPr>
            <p:spPr>
              <a:xfrm>
                <a:off x="4108675" y="3594800"/>
                <a:ext cx="117375" cy="115850"/>
              </a:xfrm>
              <a:custGeom>
                <a:avLst/>
                <a:gdLst/>
                <a:ahLst/>
                <a:cxnLst/>
                <a:rect l="l" t="t" r="r" b="b"/>
                <a:pathLst>
                  <a:path w="4695" h="4634" extrusionOk="0">
                    <a:moveTo>
                      <a:pt x="1284" y="1"/>
                    </a:moveTo>
                    <a:cubicBezTo>
                      <a:pt x="1184" y="1"/>
                      <a:pt x="1097" y="69"/>
                      <a:pt x="1072" y="164"/>
                    </a:cubicBezTo>
                    <a:lnTo>
                      <a:pt x="38" y="4365"/>
                    </a:lnTo>
                    <a:cubicBezTo>
                      <a:pt x="1" y="4503"/>
                      <a:pt x="107" y="4633"/>
                      <a:pt x="243" y="4633"/>
                    </a:cubicBezTo>
                    <a:lnTo>
                      <a:pt x="3373" y="4633"/>
                    </a:lnTo>
                    <a:cubicBezTo>
                      <a:pt x="3474" y="4633"/>
                      <a:pt x="3560" y="4570"/>
                      <a:pt x="3586" y="4472"/>
                    </a:cubicBezTo>
                    <a:lnTo>
                      <a:pt x="4663" y="268"/>
                    </a:lnTo>
                    <a:cubicBezTo>
                      <a:pt x="4695" y="132"/>
                      <a:pt x="4596" y="1"/>
                      <a:pt x="445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2" name="Google Shape;1562;p34"/>
              <p:cNvSpPr/>
              <p:nvPr/>
            </p:nvSpPr>
            <p:spPr>
              <a:xfrm>
                <a:off x="4108050" y="3593725"/>
                <a:ext cx="118650" cy="118000"/>
              </a:xfrm>
              <a:custGeom>
                <a:avLst/>
                <a:gdLst/>
                <a:ahLst/>
                <a:cxnLst/>
                <a:rect l="l" t="t" r="r" b="b"/>
                <a:pathLst>
                  <a:path w="4746" h="4720" extrusionOk="0">
                    <a:moveTo>
                      <a:pt x="4477" y="87"/>
                    </a:moveTo>
                    <a:cubicBezTo>
                      <a:pt x="4533" y="87"/>
                      <a:pt x="4583" y="112"/>
                      <a:pt x="4613" y="150"/>
                    </a:cubicBezTo>
                    <a:cubicBezTo>
                      <a:pt x="4645" y="193"/>
                      <a:pt x="4658" y="250"/>
                      <a:pt x="4645" y="305"/>
                    </a:cubicBezTo>
                    <a:lnTo>
                      <a:pt x="3566" y="4509"/>
                    </a:lnTo>
                    <a:cubicBezTo>
                      <a:pt x="3548" y="4583"/>
                      <a:pt x="3479" y="4639"/>
                      <a:pt x="3398" y="4639"/>
                    </a:cubicBezTo>
                    <a:lnTo>
                      <a:pt x="268" y="4639"/>
                    </a:lnTo>
                    <a:cubicBezTo>
                      <a:pt x="219" y="4639"/>
                      <a:pt x="169" y="4613"/>
                      <a:pt x="132" y="4570"/>
                    </a:cubicBezTo>
                    <a:cubicBezTo>
                      <a:pt x="100" y="4527"/>
                      <a:pt x="87" y="4471"/>
                      <a:pt x="100" y="4420"/>
                    </a:cubicBezTo>
                    <a:lnTo>
                      <a:pt x="1142" y="219"/>
                    </a:lnTo>
                    <a:cubicBezTo>
                      <a:pt x="1160" y="138"/>
                      <a:pt x="1229" y="87"/>
                      <a:pt x="1309" y="87"/>
                    </a:cubicBezTo>
                    <a:close/>
                    <a:moveTo>
                      <a:pt x="1309" y="0"/>
                    </a:moveTo>
                    <a:cubicBezTo>
                      <a:pt x="1191" y="0"/>
                      <a:pt x="1085" y="81"/>
                      <a:pt x="1060" y="199"/>
                    </a:cubicBezTo>
                    <a:lnTo>
                      <a:pt x="20" y="4402"/>
                    </a:lnTo>
                    <a:cubicBezTo>
                      <a:pt x="0" y="4477"/>
                      <a:pt x="20" y="4558"/>
                      <a:pt x="69" y="4621"/>
                    </a:cubicBezTo>
                    <a:cubicBezTo>
                      <a:pt x="118" y="4682"/>
                      <a:pt x="193" y="4720"/>
                      <a:pt x="268" y="4720"/>
                    </a:cubicBezTo>
                    <a:lnTo>
                      <a:pt x="3398" y="4720"/>
                    </a:lnTo>
                    <a:cubicBezTo>
                      <a:pt x="3517" y="4720"/>
                      <a:pt x="3623" y="4639"/>
                      <a:pt x="3648" y="4527"/>
                    </a:cubicBezTo>
                    <a:lnTo>
                      <a:pt x="4726" y="325"/>
                    </a:lnTo>
                    <a:cubicBezTo>
                      <a:pt x="4745" y="250"/>
                      <a:pt x="4733" y="162"/>
                      <a:pt x="4682" y="100"/>
                    </a:cubicBezTo>
                    <a:cubicBezTo>
                      <a:pt x="4633" y="38"/>
                      <a:pt x="4558" y="0"/>
                      <a:pt x="4477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3" name="Google Shape;1563;p34"/>
              <p:cNvSpPr/>
              <p:nvPr/>
            </p:nvSpPr>
            <p:spPr>
              <a:xfrm>
                <a:off x="3974500" y="3635900"/>
                <a:ext cx="212900" cy="110225"/>
              </a:xfrm>
              <a:custGeom>
                <a:avLst/>
                <a:gdLst/>
                <a:ahLst/>
                <a:cxnLst/>
                <a:rect l="l" t="t" r="r" b="b"/>
                <a:pathLst>
                  <a:path w="8516" h="4409" extrusionOk="0">
                    <a:moveTo>
                      <a:pt x="6696" y="1"/>
                    </a:moveTo>
                    <a:cubicBezTo>
                      <a:pt x="6474" y="1"/>
                      <a:pt x="6252" y="68"/>
                      <a:pt x="6065" y="196"/>
                    </a:cubicBezTo>
                    <a:lnTo>
                      <a:pt x="4988" y="926"/>
                    </a:lnTo>
                    <a:lnTo>
                      <a:pt x="3359" y="1262"/>
                    </a:lnTo>
                    <a:lnTo>
                      <a:pt x="3497" y="701"/>
                    </a:lnTo>
                    <a:lnTo>
                      <a:pt x="660" y="59"/>
                    </a:lnTo>
                    <a:lnTo>
                      <a:pt x="142" y="2828"/>
                    </a:lnTo>
                    <a:cubicBezTo>
                      <a:pt x="1" y="3706"/>
                      <a:pt x="700" y="4409"/>
                      <a:pt x="1486" y="4409"/>
                    </a:cubicBezTo>
                    <a:cubicBezTo>
                      <a:pt x="1704" y="4409"/>
                      <a:pt x="1929" y="4355"/>
                      <a:pt x="2144" y="4236"/>
                    </a:cubicBezTo>
                    <a:lnTo>
                      <a:pt x="5454" y="2247"/>
                    </a:lnTo>
                    <a:lnTo>
                      <a:pt x="5492" y="2253"/>
                    </a:lnTo>
                    <a:cubicBezTo>
                      <a:pt x="5562" y="2260"/>
                      <a:pt x="5632" y="2264"/>
                      <a:pt x="5702" y="2264"/>
                    </a:cubicBezTo>
                    <a:cubicBezTo>
                      <a:pt x="6181" y="2264"/>
                      <a:pt x="6652" y="2096"/>
                      <a:pt x="7032" y="1792"/>
                    </a:cubicBezTo>
                    <a:cubicBezTo>
                      <a:pt x="7034" y="1791"/>
                      <a:pt x="7037" y="1791"/>
                      <a:pt x="7039" y="1791"/>
                    </a:cubicBezTo>
                    <a:cubicBezTo>
                      <a:pt x="7051" y="1791"/>
                      <a:pt x="7062" y="1801"/>
                      <a:pt x="7057" y="1812"/>
                    </a:cubicBezTo>
                    <a:lnTo>
                      <a:pt x="7069" y="2111"/>
                    </a:lnTo>
                    <a:cubicBezTo>
                      <a:pt x="7008" y="2253"/>
                      <a:pt x="7008" y="2410"/>
                      <a:pt x="7138" y="2497"/>
                    </a:cubicBezTo>
                    <a:cubicBezTo>
                      <a:pt x="7152" y="2507"/>
                      <a:pt x="7168" y="2512"/>
                      <a:pt x="7183" y="2512"/>
                    </a:cubicBezTo>
                    <a:cubicBezTo>
                      <a:pt x="7207" y="2512"/>
                      <a:pt x="7229" y="2500"/>
                      <a:pt x="7244" y="2477"/>
                    </a:cubicBezTo>
                    <a:lnTo>
                      <a:pt x="7462" y="2172"/>
                    </a:lnTo>
                    <a:cubicBezTo>
                      <a:pt x="7500" y="2123"/>
                      <a:pt x="7512" y="2060"/>
                      <a:pt x="7494" y="2005"/>
                    </a:cubicBezTo>
                    <a:lnTo>
                      <a:pt x="7388" y="1611"/>
                    </a:lnTo>
                    <a:lnTo>
                      <a:pt x="7494" y="1904"/>
                    </a:lnTo>
                    <a:cubicBezTo>
                      <a:pt x="7537" y="2039"/>
                      <a:pt x="7659" y="2123"/>
                      <a:pt x="7792" y="2123"/>
                    </a:cubicBezTo>
                    <a:cubicBezTo>
                      <a:pt x="7812" y="2123"/>
                      <a:pt x="7833" y="2121"/>
                      <a:pt x="7855" y="2117"/>
                    </a:cubicBezTo>
                    <a:lnTo>
                      <a:pt x="7917" y="2103"/>
                    </a:lnTo>
                    <a:cubicBezTo>
                      <a:pt x="7955" y="2091"/>
                      <a:pt x="7980" y="2054"/>
                      <a:pt x="7967" y="2017"/>
                    </a:cubicBezTo>
                    <a:cubicBezTo>
                      <a:pt x="7923" y="1812"/>
                      <a:pt x="7799" y="1206"/>
                      <a:pt x="7786" y="1200"/>
                    </a:cubicBezTo>
                    <a:cubicBezTo>
                      <a:pt x="7779" y="1196"/>
                      <a:pt x="7865" y="1193"/>
                      <a:pt x="7978" y="1193"/>
                    </a:cubicBezTo>
                    <a:cubicBezTo>
                      <a:pt x="8061" y="1193"/>
                      <a:pt x="8157" y="1195"/>
                      <a:pt x="8242" y="1200"/>
                    </a:cubicBezTo>
                    <a:cubicBezTo>
                      <a:pt x="8247" y="1200"/>
                      <a:pt x="8251" y="1200"/>
                      <a:pt x="8256" y="1200"/>
                    </a:cubicBezTo>
                    <a:cubicBezTo>
                      <a:pt x="8362" y="1200"/>
                      <a:pt x="8455" y="1134"/>
                      <a:pt x="8490" y="1032"/>
                    </a:cubicBezTo>
                    <a:lnTo>
                      <a:pt x="8496" y="1019"/>
                    </a:lnTo>
                    <a:cubicBezTo>
                      <a:pt x="8516" y="975"/>
                      <a:pt x="8496" y="932"/>
                      <a:pt x="8459" y="914"/>
                    </a:cubicBezTo>
                    <a:lnTo>
                      <a:pt x="7587" y="532"/>
                    </a:lnTo>
                    <a:lnTo>
                      <a:pt x="8092" y="495"/>
                    </a:lnTo>
                    <a:cubicBezTo>
                      <a:pt x="8148" y="495"/>
                      <a:pt x="8205" y="465"/>
                      <a:pt x="8235" y="414"/>
                    </a:cubicBezTo>
                    <a:lnTo>
                      <a:pt x="8248" y="402"/>
                    </a:lnTo>
                    <a:cubicBezTo>
                      <a:pt x="8266" y="359"/>
                      <a:pt x="8248" y="308"/>
                      <a:pt x="8197" y="302"/>
                    </a:cubicBezTo>
                    <a:lnTo>
                      <a:pt x="6939" y="28"/>
                    </a:lnTo>
                    <a:cubicBezTo>
                      <a:pt x="6859" y="10"/>
                      <a:pt x="6778" y="1"/>
                      <a:pt x="6696" y="1"/>
                    </a:cubicBez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4" name="Google Shape;1564;p34"/>
              <p:cNvSpPr/>
              <p:nvPr/>
            </p:nvSpPr>
            <p:spPr>
              <a:xfrm>
                <a:off x="3975100" y="3635125"/>
                <a:ext cx="213250" cy="111850"/>
              </a:xfrm>
              <a:custGeom>
                <a:avLst/>
                <a:gdLst/>
                <a:ahLst/>
                <a:cxnLst/>
                <a:rect l="l" t="t" r="r" b="b"/>
                <a:pathLst>
                  <a:path w="8530" h="4474" extrusionOk="0">
                    <a:moveTo>
                      <a:pt x="6674" y="65"/>
                    </a:moveTo>
                    <a:cubicBezTo>
                      <a:pt x="6752" y="65"/>
                      <a:pt x="6831" y="74"/>
                      <a:pt x="6909" y="90"/>
                    </a:cubicBezTo>
                    <a:lnTo>
                      <a:pt x="8167" y="358"/>
                    </a:lnTo>
                    <a:cubicBezTo>
                      <a:pt x="8181" y="364"/>
                      <a:pt x="8193" y="370"/>
                      <a:pt x="8199" y="384"/>
                    </a:cubicBezTo>
                    <a:cubicBezTo>
                      <a:pt x="8199" y="396"/>
                      <a:pt x="8199" y="408"/>
                      <a:pt x="8193" y="414"/>
                    </a:cubicBezTo>
                    <a:lnTo>
                      <a:pt x="8187" y="433"/>
                    </a:lnTo>
                    <a:cubicBezTo>
                      <a:pt x="8161" y="470"/>
                      <a:pt x="8118" y="496"/>
                      <a:pt x="8061" y="496"/>
                    </a:cubicBezTo>
                    <a:lnTo>
                      <a:pt x="7563" y="533"/>
                    </a:lnTo>
                    <a:cubicBezTo>
                      <a:pt x="7551" y="533"/>
                      <a:pt x="7537" y="545"/>
                      <a:pt x="7537" y="557"/>
                    </a:cubicBezTo>
                    <a:cubicBezTo>
                      <a:pt x="7531" y="577"/>
                      <a:pt x="7537" y="589"/>
                      <a:pt x="7551" y="595"/>
                    </a:cubicBezTo>
                    <a:lnTo>
                      <a:pt x="8423" y="975"/>
                    </a:lnTo>
                    <a:cubicBezTo>
                      <a:pt x="8449" y="988"/>
                      <a:pt x="8455" y="1012"/>
                      <a:pt x="8449" y="1038"/>
                    </a:cubicBezTo>
                    <a:lnTo>
                      <a:pt x="8443" y="1050"/>
                    </a:lnTo>
                    <a:cubicBezTo>
                      <a:pt x="8405" y="1144"/>
                      <a:pt x="8317" y="1199"/>
                      <a:pt x="8218" y="1199"/>
                    </a:cubicBezTo>
                    <a:cubicBezTo>
                      <a:pt x="8076" y="1192"/>
                      <a:pt x="7976" y="1189"/>
                      <a:pt x="7906" y="1189"/>
                    </a:cubicBezTo>
                    <a:cubicBezTo>
                      <a:pt x="7740" y="1189"/>
                      <a:pt x="7736" y="1205"/>
                      <a:pt x="7732" y="1219"/>
                    </a:cubicBezTo>
                    <a:cubicBezTo>
                      <a:pt x="7724" y="1231"/>
                      <a:pt x="7732" y="1237"/>
                      <a:pt x="7732" y="1250"/>
                    </a:cubicBezTo>
                    <a:cubicBezTo>
                      <a:pt x="7750" y="1287"/>
                      <a:pt x="7819" y="1599"/>
                      <a:pt x="7911" y="2054"/>
                    </a:cubicBezTo>
                    <a:cubicBezTo>
                      <a:pt x="7919" y="2067"/>
                      <a:pt x="7911" y="2079"/>
                      <a:pt x="7911" y="2085"/>
                    </a:cubicBezTo>
                    <a:cubicBezTo>
                      <a:pt x="7905" y="2091"/>
                      <a:pt x="7893" y="2097"/>
                      <a:pt x="7887" y="2104"/>
                    </a:cubicBezTo>
                    <a:lnTo>
                      <a:pt x="7825" y="2116"/>
                    </a:lnTo>
                    <a:cubicBezTo>
                      <a:pt x="7808" y="2120"/>
                      <a:pt x="7791" y="2121"/>
                      <a:pt x="7774" y="2121"/>
                    </a:cubicBezTo>
                    <a:cubicBezTo>
                      <a:pt x="7653" y="2121"/>
                      <a:pt x="7539" y="2044"/>
                      <a:pt x="7494" y="1929"/>
                    </a:cubicBezTo>
                    <a:lnTo>
                      <a:pt x="7395" y="1630"/>
                    </a:lnTo>
                    <a:cubicBezTo>
                      <a:pt x="7389" y="1615"/>
                      <a:pt x="7378" y="1608"/>
                      <a:pt x="7364" y="1608"/>
                    </a:cubicBezTo>
                    <a:cubicBezTo>
                      <a:pt x="7360" y="1608"/>
                      <a:pt x="7355" y="1609"/>
                      <a:pt x="7350" y="1611"/>
                    </a:cubicBezTo>
                    <a:cubicBezTo>
                      <a:pt x="7338" y="1618"/>
                      <a:pt x="7326" y="1630"/>
                      <a:pt x="7332" y="1648"/>
                    </a:cubicBezTo>
                    <a:lnTo>
                      <a:pt x="7438" y="2042"/>
                    </a:lnTo>
                    <a:cubicBezTo>
                      <a:pt x="7450" y="2091"/>
                      <a:pt x="7444" y="2142"/>
                      <a:pt x="7413" y="2185"/>
                    </a:cubicBezTo>
                    <a:lnTo>
                      <a:pt x="7195" y="2490"/>
                    </a:lnTo>
                    <a:cubicBezTo>
                      <a:pt x="7187" y="2502"/>
                      <a:pt x="7171" y="2509"/>
                      <a:pt x="7156" y="2509"/>
                    </a:cubicBezTo>
                    <a:cubicBezTo>
                      <a:pt x="7148" y="2509"/>
                      <a:pt x="7140" y="2507"/>
                      <a:pt x="7133" y="2502"/>
                    </a:cubicBezTo>
                    <a:cubicBezTo>
                      <a:pt x="6984" y="2404"/>
                      <a:pt x="7045" y="2223"/>
                      <a:pt x="7076" y="2154"/>
                    </a:cubicBezTo>
                    <a:lnTo>
                      <a:pt x="7076" y="2134"/>
                    </a:lnTo>
                    <a:lnTo>
                      <a:pt x="7064" y="1849"/>
                    </a:lnTo>
                    <a:cubicBezTo>
                      <a:pt x="7070" y="1829"/>
                      <a:pt x="7058" y="1805"/>
                      <a:pt x="7039" y="1798"/>
                    </a:cubicBezTo>
                    <a:cubicBezTo>
                      <a:pt x="7034" y="1792"/>
                      <a:pt x="7026" y="1789"/>
                      <a:pt x="7018" y="1789"/>
                    </a:cubicBezTo>
                    <a:cubicBezTo>
                      <a:pt x="7007" y="1789"/>
                      <a:pt x="6996" y="1794"/>
                      <a:pt x="6990" y="1805"/>
                    </a:cubicBezTo>
                    <a:cubicBezTo>
                      <a:pt x="6611" y="2106"/>
                      <a:pt x="6147" y="2263"/>
                      <a:pt x="5667" y="2263"/>
                    </a:cubicBezTo>
                    <a:cubicBezTo>
                      <a:pt x="5601" y="2263"/>
                      <a:pt x="5534" y="2260"/>
                      <a:pt x="5468" y="2254"/>
                    </a:cubicBezTo>
                    <a:lnTo>
                      <a:pt x="5430" y="2247"/>
                    </a:lnTo>
                    <a:cubicBezTo>
                      <a:pt x="5424" y="2247"/>
                      <a:pt x="5418" y="2247"/>
                      <a:pt x="5412" y="2254"/>
                    </a:cubicBezTo>
                    <a:lnTo>
                      <a:pt x="2107" y="4243"/>
                    </a:lnTo>
                    <a:cubicBezTo>
                      <a:pt x="1904" y="4352"/>
                      <a:pt x="1683" y="4407"/>
                      <a:pt x="1462" y="4407"/>
                    </a:cubicBezTo>
                    <a:cubicBezTo>
                      <a:pt x="1194" y="4407"/>
                      <a:pt x="928" y="4326"/>
                      <a:pt x="699" y="4162"/>
                    </a:cubicBezTo>
                    <a:cubicBezTo>
                      <a:pt x="280" y="3869"/>
                      <a:pt x="69" y="3369"/>
                      <a:pt x="150" y="2865"/>
                    </a:cubicBezTo>
                    <a:lnTo>
                      <a:pt x="662" y="128"/>
                    </a:lnTo>
                    <a:lnTo>
                      <a:pt x="3436" y="750"/>
                    </a:lnTo>
                    <a:lnTo>
                      <a:pt x="3304" y="1287"/>
                    </a:lnTo>
                    <a:cubicBezTo>
                      <a:pt x="3304" y="1299"/>
                      <a:pt x="3304" y="1305"/>
                      <a:pt x="3318" y="1319"/>
                    </a:cubicBezTo>
                    <a:cubicBezTo>
                      <a:pt x="3324" y="1325"/>
                      <a:pt x="3330" y="1325"/>
                      <a:pt x="3341" y="1325"/>
                    </a:cubicBezTo>
                    <a:lnTo>
                      <a:pt x="4970" y="982"/>
                    </a:lnTo>
                    <a:lnTo>
                      <a:pt x="4981" y="982"/>
                    </a:lnTo>
                    <a:lnTo>
                      <a:pt x="6060" y="252"/>
                    </a:lnTo>
                    <a:cubicBezTo>
                      <a:pt x="6244" y="129"/>
                      <a:pt x="6458" y="65"/>
                      <a:pt x="6674" y="65"/>
                    </a:cubicBezTo>
                    <a:close/>
                    <a:moveTo>
                      <a:pt x="6673" y="0"/>
                    </a:moveTo>
                    <a:cubicBezTo>
                      <a:pt x="6444" y="0"/>
                      <a:pt x="6215" y="68"/>
                      <a:pt x="6023" y="197"/>
                    </a:cubicBezTo>
                    <a:lnTo>
                      <a:pt x="4950" y="925"/>
                    </a:lnTo>
                    <a:lnTo>
                      <a:pt x="3379" y="1256"/>
                    </a:lnTo>
                    <a:lnTo>
                      <a:pt x="3379" y="1256"/>
                    </a:lnTo>
                    <a:lnTo>
                      <a:pt x="3505" y="738"/>
                    </a:lnTo>
                    <a:cubicBezTo>
                      <a:pt x="3505" y="732"/>
                      <a:pt x="3505" y="720"/>
                      <a:pt x="3497" y="713"/>
                    </a:cubicBezTo>
                    <a:cubicBezTo>
                      <a:pt x="3497" y="707"/>
                      <a:pt x="3491" y="701"/>
                      <a:pt x="3479" y="701"/>
                    </a:cubicBezTo>
                    <a:lnTo>
                      <a:pt x="642" y="59"/>
                    </a:lnTo>
                    <a:cubicBezTo>
                      <a:pt x="630" y="59"/>
                      <a:pt x="624" y="59"/>
                      <a:pt x="617" y="65"/>
                    </a:cubicBezTo>
                    <a:cubicBezTo>
                      <a:pt x="611" y="71"/>
                      <a:pt x="605" y="77"/>
                      <a:pt x="605" y="84"/>
                    </a:cubicBezTo>
                    <a:lnTo>
                      <a:pt x="87" y="2853"/>
                    </a:lnTo>
                    <a:cubicBezTo>
                      <a:pt x="0" y="3382"/>
                      <a:pt x="225" y="3906"/>
                      <a:pt x="662" y="4217"/>
                    </a:cubicBezTo>
                    <a:cubicBezTo>
                      <a:pt x="904" y="4386"/>
                      <a:pt x="1178" y="4473"/>
                      <a:pt x="1459" y="4473"/>
                    </a:cubicBezTo>
                    <a:cubicBezTo>
                      <a:pt x="1690" y="4473"/>
                      <a:pt x="1926" y="4410"/>
                      <a:pt x="2138" y="4292"/>
                    </a:cubicBezTo>
                    <a:lnTo>
                      <a:pt x="5436" y="2309"/>
                    </a:lnTo>
                    <a:lnTo>
                      <a:pt x="5462" y="2315"/>
                    </a:lnTo>
                    <a:cubicBezTo>
                      <a:pt x="5534" y="2323"/>
                      <a:pt x="5607" y="2327"/>
                      <a:pt x="5679" y="2327"/>
                    </a:cubicBezTo>
                    <a:cubicBezTo>
                      <a:pt x="6158" y="2327"/>
                      <a:pt x="6622" y="2164"/>
                      <a:pt x="7002" y="1867"/>
                    </a:cubicBezTo>
                    <a:lnTo>
                      <a:pt x="7014" y="2134"/>
                    </a:lnTo>
                    <a:cubicBezTo>
                      <a:pt x="6939" y="2315"/>
                      <a:pt x="6964" y="2465"/>
                      <a:pt x="7096" y="2553"/>
                    </a:cubicBezTo>
                    <a:cubicBezTo>
                      <a:pt x="7115" y="2568"/>
                      <a:pt x="7137" y="2575"/>
                      <a:pt x="7159" y="2575"/>
                    </a:cubicBezTo>
                    <a:cubicBezTo>
                      <a:pt x="7194" y="2575"/>
                      <a:pt x="7229" y="2558"/>
                      <a:pt x="7251" y="2528"/>
                    </a:cubicBezTo>
                    <a:lnTo>
                      <a:pt x="7462" y="2217"/>
                    </a:lnTo>
                    <a:cubicBezTo>
                      <a:pt x="7500" y="2172"/>
                      <a:pt x="7513" y="2122"/>
                      <a:pt x="7507" y="2067"/>
                    </a:cubicBezTo>
                    <a:lnTo>
                      <a:pt x="7507" y="2067"/>
                    </a:lnTo>
                    <a:cubicBezTo>
                      <a:pt x="7574" y="2139"/>
                      <a:pt x="7671" y="2185"/>
                      <a:pt x="7773" y="2185"/>
                    </a:cubicBezTo>
                    <a:cubicBezTo>
                      <a:pt x="7794" y="2185"/>
                      <a:pt x="7815" y="2183"/>
                      <a:pt x="7837" y="2179"/>
                    </a:cubicBezTo>
                    <a:lnTo>
                      <a:pt x="7899" y="2166"/>
                    </a:lnTo>
                    <a:cubicBezTo>
                      <a:pt x="7925" y="2160"/>
                      <a:pt x="7949" y="2142"/>
                      <a:pt x="7962" y="2116"/>
                    </a:cubicBezTo>
                    <a:cubicBezTo>
                      <a:pt x="7974" y="2097"/>
                      <a:pt x="7980" y="2067"/>
                      <a:pt x="7974" y="2042"/>
                    </a:cubicBezTo>
                    <a:cubicBezTo>
                      <a:pt x="7868" y="1530"/>
                      <a:pt x="7825" y="1331"/>
                      <a:pt x="7799" y="1256"/>
                    </a:cubicBezTo>
                    <a:cubicBezTo>
                      <a:pt x="7874" y="1256"/>
                      <a:pt x="8061" y="1256"/>
                      <a:pt x="8218" y="1262"/>
                    </a:cubicBezTo>
                    <a:cubicBezTo>
                      <a:pt x="8222" y="1262"/>
                      <a:pt x="8227" y="1262"/>
                      <a:pt x="8231" y="1262"/>
                    </a:cubicBezTo>
                    <a:cubicBezTo>
                      <a:pt x="8345" y="1262"/>
                      <a:pt x="8456" y="1189"/>
                      <a:pt x="8498" y="1075"/>
                    </a:cubicBezTo>
                    <a:lnTo>
                      <a:pt x="8504" y="1057"/>
                    </a:lnTo>
                    <a:cubicBezTo>
                      <a:pt x="8529" y="1006"/>
                      <a:pt x="8504" y="945"/>
                      <a:pt x="8449" y="919"/>
                    </a:cubicBezTo>
                    <a:lnTo>
                      <a:pt x="7694" y="589"/>
                    </a:lnTo>
                    <a:lnTo>
                      <a:pt x="8068" y="563"/>
                    </a:lnTo>
                    <a:cubicBezTo>
                      <a:pt x="8136" y="563"/>
                      <a:pt x="8205" y="520"/>
                      <a:pt x="8242" y="464"/>
                    </a:cubicBezTo>
                    <a:lnTo>
                      <a:pt x="8248" y="451"/>
                    </a:lnTo>
                    <a:cubicBezTo>
                      <a:pt x="8267" y="421"/>
                      <a:pt x="8267" y="390"/>
                      <a:pt x="8255" y="358"/>
                    </a:cubicBezTo>
                    <a:cubicBezTo>
                      <a:pt x="8242" y="327"/>
                      <a:pt x="8218" y="309"/>
                      <a:pt x="8181" y="301"/>
                    </a:cubicBezTo>
                    <a:lnTo>
                      <a:pt x="6921" y="28"/>
                    </a:lnTo>
                    <a:cubicBezTo>
                      <a:pt x="6839" y="9"/>
                      <a:pt x="6756" y="0"/>
                      <a:pt x="6673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5" name="Google Shape;1565;p34"/>
              <p:cNvSpPr/>
              <p:nvPr/>
            </p:nvSpPr>
            <p:spPr>
              <a:xfrm>
                <a:off x="4056600" y="3603375"/>
                <a:ext cx="12175" cy="50075"/>
              </a:xfrm>
              <a:custGeom>
                <a:avLst/>
                <a:gdLst/>
                <a:ahLst/>
                <a:cxnLst/>
                <a:rect l="l" t="t" r="r" b="b"/>
                <a:pathLst>
                  <a:path w="487" h="2003" extrusionOk="0">
                    <a:moveTo>
                      <a:pt x="456" y="0"/>
                    </a:moveTo>
                    <a:cubicBezTo>
                      <a:pt x="438" y="0"/>
                      <a:pt x="424" y="14"/>
                      <a:pt x="424" y="32"/>
                    </a:cubicBezTo>
                    <a:lnTo>
                      <a:pt x="424" y="1654"/>
                    </a:lnTo>
                    <a:cubicBezTo>
                      <a:pt x="424" y="1740"/>
                      <a:pt x="381" y="1821"/>
                      <a:pt x="319" y="1878"/>
                    </a:cubicBezTo>
                    <a:cubicBezTo>
                      <a:pt x="268" y="1919"/>
                      <a:pt x="202" y="1941"/>
                      <a:pt x="139" y="1941"/>
                    </a:cubicBezTo>
                    <a:cubicBezTo>
                      <a:pt x="117" y="1941"/>
                      <a:pt x="96" y="1938"/>
                      <a:pt x="75" y="1933"/>
                    </a:cubicBezTo>
                    <a:lnTo>
                      <a:pt x="44" y="1927"/>
                    </a:lnTo>
                    <a:cubicBezTo>
                      <a:pt x="26" y="1927"/>
                      <a:pt x="7" y="1933"/>
                      <a:pt x="7" y="1953"/>
                    </a:cubicBezTo>
                    <a:cubicBezTo>
                      <a:pt x="1" y="1971"/>
                      <a:pt x="13" y="1990"/>
                      <a:pt x="32" y="1990"/>
                    </a:cubicBezTo>
                    <a:lnTo>
                      <a:pt x="64" y="1996"/>
                    </a:lnTo>
                    <a:cubicBezTo>
                      <a:pt x="81" y="2002"/>
                      <a:pt x="107" y="2002"/>
                      <a:pt x="132" y="2002"/>
                    </a:cubicBezTo>
                    <a:cubicBezTo>
                      <a:pt x="213" y="2002"/>
                      <a:pt x="294" y="1977"/>
                      <a:pt x="357" y="1927"/>
                    </a:cubicBezTo>
                    <a:cubicBezTo>
                      <a:pt x="438" y="1859"/>
                      <a:pt x="487" y="1758"/>
                      <a:pt x="487" y="1654"/>
                    </a:cubicBezTo>
                    <a:lnTo>
                      <a:pt x="487" y="32"/>
                    </a:lnTo>
                    <a:cubicBezTo>
                      <a:pt x="487" y="14"/>
                      <a:pt x="475" y="0"/>
                      <a:pt x="456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6" name="Google Shape;1566;p34"/>
              <p:cNvSpPr/>
              <p:nvPr/>
            </p:nvSpPr>
            <p:spPr>
              <a:xfrm>
                <a:off x="4029625" y="3666025"/>
                <a:ext cx="3542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1417" h="263" extrusionOk="0">
                    <a:moveTo>
                      <a:pt x="1416" y="1"/>
                    </a:moveTo>
                    <a:lnTo>
                      <a:pt x="1" y="262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7" name="Google Shape;1567;p34"/>
              <p:cNvSpPr/>
              <p:nvPr/>
            </p:nvSpPr>
            <p:spPr>
              <a:xfrm>
                <a:off x="4028850" y="3665275"/>
                <a:ext cx="36975" cy="8250"/>
              </a:xfrm>
              <a:custGeom>
                <a:avLst/>
                <a:gdLst/>
                <a:ahLst/>
                <a:cxnLst/>
                <a:rect l="l" t="t" r="r" b="b"/>
                <a:pathLst>
                  <a:path w="1479" h="330" extrusionOk="0">
                    <a:moveTo>
                      <a:pt x="1441" y="1"/>
                    </a:moveTo>
                    <a:lnTo>
                      <a:pt x="32" y="268"/>
                    </a:lnTo>
                    <a:cubicBezTo>
                      <a:pt x="14" y="268"/>
                      <a:pt x="0" y="286"/>
                      <a:pt x="0" y="300"/>
                    </a:cubicBezTo>
                    <a:cubicBezTo>
                      <a:pt x="8" y="318"/>
                      <a:pt x="20" y="330"/>
                      <a:pt x="32" y="330"/>
                    </a:cubicBezTo>
                    <a:cubicBezTo>
                      <a:pt x="38" y="330"/>
                      <a:pt x="38" y="330"/>
                      <a:pt x="38" y="324"/>
                    </a:cubicBezTo>
                    <a:lnTo>
                      <a:pt x="1453" y="62"/>
                    </a:lnTo>
                    <a:cubicBezTo>
                      <a:pt x="1467" y="62"/>
                      <a:pt x="1479" y="44"/>
                      <a:pt x="1479" y="25"/>
                    </a:cubicBezTo>
                    <a:cubicBezTo>
                      <a:pt x="1473" y="13"/>
                      <a:pt x="1453" y="1"/>
                      <a:pt x="144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8" name="Google Shape;1568;p34"/>
              <p:cNvSpPr/>
              <p:nvPr/>
            </p:nvSpPr>
            <p:spPr>
              <a:xfrm>
                <a:off x="4156825" y="3656375"/>
                <a:ext cx="14200" cy="17000"/>
              </a:xfrm>
              <a:custGeom>
                <a:avLst/>
                <a:gdLst/>
                <a:ahLst/>
                <a:cxnLst/>
                <a:rect l="l" t="t" r="r" b="b"/>
                <a:pathLst>
                  <a:path w="568" h="680" extrusionOk="0">
                    <a:moveTo>
                      <a:pt x="0" y="0"/>
                    </a:moveTo>
                    <a:lnTo>
                      <a:pt x="568" y="680"/>
                    </a:lnTo>
                    <a:lnTo>
                      <a:pt x="538" y="574"/>
                    </a:lnTo>
                    <a:cubicBezTo>
                      <a:pt x="487" y="363"/>
                      <a:pt x="343" y="182"/>
                      <a:pt x="150" y="81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9" name="Google Shape;1569;p34"/>
              <p:cNvSpPr/>
              <p:nvPr/>
            </p:nvSpPr>
            <p:spPr>
              <a:xfrm>
                <a:off x="4155875" y="3655575"/>
                <a:ext cx="15925" cy="18600"/>
              </a:xfrm>
              <a:custGeom>
                <a:avLst/>
                <a:gdLst/>
                <a:ahLst/>
                <a:cxnLst/>
                <a:rect l="l" t="t" r="r" b="b"/>
                <a:pathLst>
                  <a:path w="637" h="744" extrusionOk="0">
                    <a:moveTo>
                      <a:pt x="32" y="1"/>
                    </a:moveTo>
                    <a:cubicBezTo>
                      <a:pt x="21" y="1"/>
                      <a:pt x="12" y="8"/>
                      <a:pt x="7" y="21"/>
                    </a:cubicBezTo>
                    <a:cubicBezTo>
                      <a:pt x="1" y="32"/>
                      <a:pt x="7" y="52"/>
                      <a:pt x="20" y="64"/>
                    </a:cubicBezTo>
                    <a:lnTo>
                      <a:pt x="176" y="139"/>
                    </a:lnTo>
                    <a:cubicBezTo>
                      <a:pt x="363" y="239"/>
                      <a:pt x="493" y="407"/>
                      <a:pt x="544" y="613"/>
                    </a:cubicBezTo>
                    <a:lnTo>
                      <a:pt x="576" y="718"/>
                    </a:lnTo>
                    <a:cubicBezTo>
                      <a:pt x="576" y="731"/>
                      <a:pt x="588" y="743"/>
                      <a:pt x="606" y="743"/>
                    </a:cubicBezTo>
                    <a:lnTo>
                      <a:pt x="613" y="743"/>
                    </a:lnTo>
                    <a:cubicBezTo>
                      <a:pt x="625" y="737"/>
                      <a:pt x="637" y="718"/>
                      <a:pt x="631" y="706"/>
                    </a:cubicBezTo>
                    <a:lnTo>
                      <a:pt x="606" y="594"/>
                    </a:lnTo>
                    <a:cubicBezTo>
                      <a:pt x="556" y="375"/>
                      <a:pt x="406" y="188"/>
                      <a:pt x="201" y="82"/>
                    </a:cubicBezTo>
                    <a:lnTo>
                      <a:pt x="52" y="7"/>
                    </a:lnTo>
                    <a:cubicBezTo>
                      <a:pt x="45" y="3"/>
                      <a:pt x="38" y="1"/>
                      <a:pt x="32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0" name="Google Shape;1570;p34"/>
              <p:cNvSpPr/>
              <p:nvPr/>
            </p:nvSpPr>
            <p:spPr>
              <a:xfrm>
                <a:off x="4157600" y="3646725"/>
                <a:ext cx="6575" cy="2500"/>
              </a:xfrm>
              <a:custGeom>
                <a:avLst/>
                <a:gdLst/>
                <a:ahLst/>
                <a:cxnLst/>
                <a:rect l="l" t="t" r="r" b="b"/>
                <a:pathLst>
                  <a:path w="263" h="100" extrusionOk="0">
                    <a:moveTo>
                      <a:pt x="263" y="99"/>
                    </a:move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1" name="Google Shape;1571;p34"/>
              <p:cNvSpPr/>
              <p:nvPr/>
            </p:nvSpPr>
            <p:spPr>
              <a:xfrm>
                <a:off x="4156675" y="3645900"/>
                <a:ext cx="8450" cy="4100"/>
              </a:xfrm>
              <a:custGeom>
                <a:avLst/>
                <a:gdLst/>
                <a:ahLst/>
                <a:cxnLst/>
                <a:rect l="l" t="t" r="r" b="b"/>
                <a:pathLst>
                  <a:path w="338" h="164" extrusionOk="0">
                    <a:moveTo>
                      <a:pt x="37" y="0"/>
                    </a:moveTo>
                    <a:cubicBezTo>
                      <a:pt x="25" y="0"/>
                      <a:pt x="11" y="10"/>
                      <a:pt x="6" y="20"/>
                    </a:cubicBezTo>
                    <a:cubicBezTo>
                      <a:pt x="0" y="39"/>
                      <a:pt x="6" y="57"/>
                      <a:pt x="26" y="65"/>
                    </a:cubicBezTo>
                    <a:lnTo>
                      <a:pt x="294" y="164"/>
                    </a:lnTo>
                    <a:lnTo>
                      <a:pt x="300" y="164"/>
                    </a:lnTo>
                    <a:cubicBezTo>
                      <a:pt x="319" y="164"/>
                      <a:pt x="325" y="158"/>
                      <a:pt x="331" y="146"/>
                    </a:cubicBezTo>
                    <a:cubicBezTo>
                      <a:pt x="337" y="126"/>
                      <a:pt x="331" y="114"/>
                      <a:pt x="312" y="108"/>
                    </a:cubicBezTo>
                    <a:lnTo>
                      <a:pt x="44" y="2"/>
                    </a:lnTo>
                    <a:cubicBezTo>
                      <a:pt x="42" y="1"/>
                      <a:pt x="39" y="0"/>
                      <a:pt x="37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2" name="Google Shape;1572;p34"/>
              <p:cNvSpPr/>
              <p:nvPr/>
            </p:nvSpPr>
            <p:spPr>
              <a:xfrm>
                <a:off x="4153575" y="3667150"/>
                <a:ext cx="7025" cy="13275"/>
              </a:xfrm>
              <a:custGeom>
                <a:avLst/>
                <a:gdLst/>
                <a:ahLst/>
                <a:cxnLst/>
                <a:rect l="l" t="t" r="r" b="b"/>
                <a:pathLst>
                  <a:path w="281" h="531" extrusionOk="0">
                    <a:moveTo>
                      <a:pt x="0" y="0"/>
                    </a:moveTo>
                    <a:lnTo>
                      <a:pt x="280" y="530"/>
                    </a:lnTo>
                    <a:lnTo>
                      <a:pt x="225" y="280"/>
                    </a:lnTo>
                    <a:cubicBezTo>
                      <a:pt x="211" y="199"/>
                      <a:pt x="168" y="131"/>
                      <a:pt x="99" y="81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3" name="Google Shape;1573;p34"/>
              <p:cNvSpPr/>
              <p:nvPr/>
            </p:nvSpPr>
            <p:spPr>
              <a:xfrm>
                <a:off x="4152625" y="3666425"/>
                <a:ext cx="8900" cy="14775"/>
              </a:xfrm>
              <a:custGeom>
                <a:avLst/>
                <a:gdLst/>
                <a:ahLst/>
                <a:cxnLst/>
                <a:rect l="l" t="t" r="r" b="b"/>
                <a:pathLst>
                  <a:path w="356" h="591" extrusionOk="0">
                    <a:moveTo>
                      <a:pt x="39" y="0"/>
                    </a:moveTo>
                    <a:cubicBezTo>
                      <a:pt x="29" y="0"/>
                      <a:pt x="20" y="3"/>
                      <a:pt x="13" y="10"/>
                    </a:cubicBezTo>
                    <a:cubicBezTo>
                      <a:pt x="1" y="22"/>
                      <a:pt x="7" y="47"/>
                      <a:pt x="19" y="53"/>
                    </a:cubicBezTo>
                    <a:lnTo>
                      <a:pt x="119" y="134"/>
                    </a:lnTo>
                    <a:cubicBezTo>
                      <a:pt x="182" y="179"/>
                      <a:pt x="219" y="240"/>
                      <a:pt x="237" y="315"/>
                    </a:cubicBezTo>
                    <a:lnTo>
                      <a:pt x="287" y="565"/>
                    </a:lnTo>
                    <a:cubicBezTo>
                      <a:pt x="294" y="577"/>
                      <a:pt x="306" y="591"/>
                      <a:pt x="318" y="591"/>
                    </a:cubicBezTo>
                    <a:cubicBezTo>
                      <a:pt x="324" y="591"/>
                      <a:pt x="324" y="591"/>
                      <a:pt x="324" y="583"/>
                    </a:cubicBezTo>
                    <a:cubicBezTo>
                      <a:pt x="343" y="583"/>
                      <a:pt x="355" y="565"/>
                      <a:pt x="349" y="546"/>
                    </a:cubicBezTo>
                    <a:lnTo>
                      <a:pt x="294" y="297"/>
                    </a:lnTo>
                    <a:cubicBezTo>
                      <a:pt x="275" y="216"/>
                      <a:pt x="231" y="142"/>
                      <a:pt x="162" y="85"/>
                    </a:cubicBezTo>
                    <a:lnTo>
                      <a:pt x="56" y="4"/>
                    </a:lnTo>
                    <a:cubicBezTo>
                      <a:pt x="51" y="2"/>
                      <a:pt x="45" y="0"/>
                      <a:pt x="39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4" name="Google Shape;1574;p34"/>
              <p:cNvSpPr/>
              <p:nvPr/>
            </p:nvSpPr>
            <p:spPr>
              <a:xfrm>
                <a:off x="4043350" y="3419775"/>
                <a:ext cx="130325" cy="116525"/>
              </a:xfrm>
              <a:custGeom>
                <a:avLst/>
                <a:gdLst/>
                <a:ahLst/>
                <a:cxnLst/>
                <a:rect l="l" t="t" r="r" b="b"/>
                <a:pathLst>
                  <a:path w="5213" h="4661" extrusionOk="0">
                    <a:moveTo>
                      <a:pt x="840" y="1"/>
                    </a:moveTo>
                    <a:cubicBezTo>
                      <a:pt x="626" y="1"/>
                      <a:pt x="434" y="82"/>
                      <a:pt x="318" y="244"/>
                    </a:cubicBezTo>
                    <a:cubicBezTo>
                      <a:pt x="94" y="549"/>
                      <a:pt x="237" y="1042"/>
                      <a:pt x="637" y="1329"/>
                    </a:cubicBezTo>
                    <a:cubicBezTo>
                      <a:pt x="743" y="1410"/>
                      <a:pt x="855" y="1465"/>
                      <a:pt x="968" y="1496"/>
                    </a:cubicBezTo>
                    <a:lnTo>
                      <a:pt x="968" y="1502"/>
                    </a:lnTo>
                    <a:cubicBezTo>
                      <a:pt x="830" y="1597"/>
                      <a:pt x="749" y="2544"/>
                      <a:pt x="712" y="2563"/>
                    </a:cubicBezTo>
                    <a:cubicBezTo>
                      <a:pt x="487" y="2676"/>
                      <a:pt x="387" y="2700"/>
                      <a:pt x="237" y="2837"/>
                    </a:cubicBezTo>
                    <a:cubicBezTo>
                      <a:pt x="76" y="3005"/>
                      <a:pt x="13" y="3349"/>
                      <a:pt x="94" y="3560"/>
                    </a:cubicBezTo>
                    <a:cubicBezTo>
                      <a:pt x="119" y="3623"/>
                      <a:pt x="163" y="3678"/>
                      <a:pt x="182" y="3747"/>
                    </a:cubicBezTo>
                    <a:cubicBezTo>
                      <a:pt x="206" y="3841"/>
                      <a:pt x="163" y="3934"/>
                      <a:pt x="107" y="4009"/>
                    </a:cubicBezTo>
                    <a:cubicBezTo>
                      <a:pt x="94" y="4028"/>
                      <a:pt x="82" y="4040"/>
                      <a:pt x="76" y="4060"/>
                    </a:cubicBezTo>
                    <a:cubicBezTo>
                      <a:pt x="38" y="4127"/>
                      <a:pt x="7" y="4202"/>
                      <a:pt x="7" y="4277"/>
                    </a:cubicBezTo>
                    <a:cubicBezTo>
                      <a:pt x="1" y="4389"/>
                      <a:pt x="44" y="4501"/>
                      <a:pt x="131" y="4570"/>
                    </a:cubicBezTo>
                    <a:cubicBezTo>
                      <a:pt x="219" y="4639"/>
                      <a:pt x="344" y="4651"/>
                      <a:pt x="456" y="4658"/>
                    </a:cubicBezTo>
                    <a:cubicBezTo>
                      <a:pt x="468" y="4660"/>
                      <a:pt x="535" y="4661"/>
                      <a:pt x="644" y="4661"/>
                    </a:cubicBezTo>
                    <a:cubicBezTo>
                      <a:pt x="915" y="4661"/>
                      <a:pt x="1447" y="4656"/>
                      <a:pt x="2039" y="4651"/>
                    </a:cubicBezTo>
                    <a:cubicBezTo>
                      <a:pt x="2296" y="4646"/>
                      <a:pt x="2711" y="4632"/>
                      <a:pt x="3025" y="4632"/>
                    </a:cubicBezTo>
                    <a:cubicBezTo>
                      <a:pt x="3076" y="4632"/>
                      <a:pt x="3124" y="4632"/>
                      <a:pt x="3169" y="4633"/>
                    </a:cubicBezTo>
                    <a:cubicBezTo>
                      <a:pt x="3998" y="4639"/>
                      <a:pt x="4714" y="4645"/>
                      <a:pt x="4752" y="4645"/>
                    </a:cubicBezTo>
                    <a:cubicBezTo>
                      <a:pt x="4864" y="4633"/>
                      <a:pt x="4988" y="4621"/>
                      <a:pt x="5077" y="4552"/>
                    </a:cubicBezTo>
                    <a:cubicBezTo>
                      <a:pt x="5163" y="4483"/>
                      <a:pt x="5207" y="4371"/>
                      <a:pt x="5201" y="4265"/>
                    </a:cubicBezTo>
                    <a:cubicBezTo>
                      <a:pt x="5201" y="4184"/>
                      <a:pt x="5175" y="4109"/>
                      <a:pt x="5132" y="4040"/>
                    </a:cubicBezTo>
                    <a:cubicBezTo>
                      <a:pt x="5126" y="4028"/>
                      <a:pt x="5114" y="4009"/>
                      <a:pt x="5101" y="3997"/>
                    </a:cubicBezTo>
                    <a:cubicBezTo>
                      <a:pt x="5045" y="3916"/>
                      <a:pt x="5002" y="3828"/>
                      <a:pt x="5026" y="3729"/>
                    </a:cubicBezTo>
                    <a:cubicBezTo>
                      <a:pt x="5045" y="3666"/>
                      <a:pt x="5089" y="3603"/>
                      <a:pt x="5114" y="3542"/>
                    </a:cubicBezTo>
                    <a:cubicBezTo>
                      <a:pt x="5195" y="3329"/>
                      <a:pt x="5138" y="2987"/>
                      <a:pt x="4970" y="2825"/>
                    </a:cubicBezTo>
                    <a:cubicBezTo>
                      <a:pt x="4821" y="2682"/>
                      <a:pt x="4720" y="2656"/>
                      <a:pt x="4496" y="2550"/>
                    </a:cubicBezTo>
                    <a:cubicBezTo>
                      <a:pt x="4465" y="2532"/>
                      <a:pt x="4403" y="1877"/>
                      <a:pt x="4309" y="1603"/>
                    </a:cubicBezTo>
                    <a:lnTo>
                      <a:pt x="4309" y="1603"/>
                    </a:lnTo>
                    <a:cubicBezTo>
                      <a:pt x="4471" y="1678"/>
                      <a:pt x="4634" y="1752"/>
                      <a:pt x="4758" y="1865"/>
                    </a:cubicBezTo>
                    <a:cubicBezTo>
                      <a:pt x="5213" y="1453"/>
                      <a:pt x="4870" y="642"/>
                      <a:pt x="4110" y="237"/>
                    </a:cubicBezTo>
                    <a:cubicBezTo>
                      <a:pt x="4024" y="192"/>
                      <a:pt x="3929" y="169"/>
                      <a:pt x="3834" y="169"/>
                    </a:cubicBezTo>
                    <a:cubicBezTo>
                      <a:pt x="3771" y="169"/>
                      <a:pt x="3707" y="179"/>
                      <a:pt x="3648" y="199"/>
                    </a:cubicBezTo>
                    <a:cubicBezTo>
                      <a:pt x="3580" y="162"/>
                      <a:pt x="3498" y="138"/>
                      <a:pt x="3417" y="138"/>
                    </a:cubicBezTo>
                    <a:lnTo>
                      <a:pt x="2795" y="124"/>
                    </a:lnTo>
                    <a:cubicBezTo>
                      <a:pt x="2785" y="124"/>
                      <a:pt x="2776" y="124"/>
                      <a:pt x="2767" y="124"/>
                    </a:cubicBezTo>
                    <a:cubicBezTo>
                      <a:pt x="2366" y="124"/>
                      <a:pt x="1995" y="249"/>
                      <a:pt x="1710" y="468"/>
                    </a:cubicBezTo>
                    <a:cubicBezTo>
                      <a:pt x="1641" y="374"/>
                      <a:pt x="1553" y="287"/>
                      <a:pt x="1454" y="213"/>
                    </a:cubicBezTo>
                    <a:cubicBezTo>
                      <a:pt x="1258" y="71"/>
                      <a:pt x="1040" y="1"/>
                      <a:pt x="84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5" name="Google Shape;1575;p34"/>
              <p:cNvSpPr/>
              <p:nvPr/>
            </p:nvSpPr>
            <p:spPr>
              <a:xfrm>
                <a:off x="4094800" y="3466225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1"/>
                    </a:move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6" name="Google Shape;1576;p34"/>
              <p:cNvSpPr/>
              <p:nvPr/>
            </p:nvSpPr>
            <p:spPr>
              <a:xfrm>
                <a:off x="4076250" y="3446725"/>
                <a:ext cx="84825" cy="118175"/>
              </a:xfrm>
              <a:custGeom>
                <a:avLst/>
                <a:gdLst/>
                <a:ahLst/>
                <a:cxnLst/>
                <a:rect l="l" t="t" r="r" b="b"/>
                <a:pathLst>
                  <a:path w="3393" h="4727" extrusionOk="0">
                    <a:moveTo>
                      <a:pt x="2513" y="1"/>
                    </a:moveTo>
                    <a:cubicBezTo>
                      <a:pt x="2346" y="508"/>
                      <a:pt x="1946" y="861"/>
                      <a:pt x="1490" y="861"/>
                    </a:cubicBezTo>
                    <a:cubicBezTo>
                      <a:pt x="1486" y="861"/>
                      <a:pt x="1482" y="861"/>
                      <a:pt x="1479" y="861"/>
                    </a:cubicBezTo>
                    <a:lnTo>
                      <a:pt x="1329" y="855"/>
                    </a:lnTo>
                    <a:lnTo>
                      <a:pt x="1203" y="1472"/>
                    </a:lnTo>
                    <a:cubicBezTo>
                      <a:pt x="1191" y="1537"/>
                      <a:pt x="1138" y="1570"/>
                      <a:pt x="1084" y="1570"/>
                    </a:cubicBezTo>
                    <a:cubicBezTo>
                      <a:pt x="1035" y="1570"/>
                      <a:pt x="985" y="1542"/>
                      <a:pt x="967" y="1485"/>
                    </a:cubicBezTo>
                    <a:lnTo>
                      <a:pt x="760" y="842"/>
                    </a:lnTo>
                    <a:lnTo>
                      <a:pt x="754" y="842"/>
                    </a:lnTo>
                    <a:lnTo>
                      <a:pt x="754" y="861"/>
                    </a:lnTo>
                    <a:lnTo>
                      <a:pt x="555" y="861"/>
                    </a:lnTo>
                    <a:cubicBezTo>
                      <a:pt x="250" y="867"/>
                      <a:pt x="0" y="1117"/>
                      <a:pt x="6" y="1422"/>
                    </a:cubicBezTo>
                    <a:lnTo>
                      <a:pt x="6" y="1434"/>
                    </a:lnTo>
                    <a:cubicBezTo>
                      <a:pt x="6" y="1734"/>
                      <a:pt x="250" y="1978"/>
                      <a:pt x="543" y="1990"/>
                    </a:cubicBezTo>
                    <a:lnTo>
                      <a:pt x="481" y="3923"/>
                    </a:lnTo>
                    <a:cubicBezTo>
                      <a:pt x="487" y="4441"/>
                      <a:pt x="961" y="4726"/>
                      <a:pt x="1453" y="4726"/>
                    </a:cubicBezTo>
                    <a:lnTo>
                      <a:pt x="1471" y="4726"/>
                    </a:lnTo>
                    <a:cubicBezTo>
                      <a:pt x="1965" y="4726"/>
                      <a:pt x="2363" y="4303"/>
                      <a:pt x="2363" y="3785"/>
                    </a:cubicBezTo>
                    <a:lnTo>
                      <a:pt x="2363" y="3262"/>
                    </a:lnTo>
                    <a:cubicBezTo>
                      <a:pt x="2975" y="3175"/>
                      <a:pt x="3392" y="2588"/>
                      <a:pt x="3349" y="1927"/>
                    </a:cubicBezTo>
                    <a:lnTo>
                      <a:pt x="3192" y="493"/>
                    </a:lnTo>
                    <a:lnTo>
                      <a:pt x="2513" y="1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7" name="Google Shape;1577;p34"/>
              <p:cNvSpPr/>
              <p:nvPr/>
            </p:nvSpPr>
            <p:spPr>
              <a:xfrm>
                <a:off x="4075450" y="3445950"/>
                <a:ext cx="86400" cy="119725"/>
              </a:xfrm>
              <a:custGeom>
                <a:avLst/>
                <a:gdLst/>
                <a:ahLst/>
                <a:cxnLst/>
                <a:rect l="l" t="t" r="r" b="b"/>
                <a:pathLst>
                  <a:path w="3456" h="4789" extrusionOk="0">
                    <a:moveTo>
                      <a:pt x="2564" y="81"/>
                    </a:moveTo>
                    <a:lnTo>
                      <a:pt x="3194" y="544"/>
                    </a:lnTo>
                    <a:lnTo>
                      <a:pt x="3350" y="1965"/>
                    </a:lnTo>
                    <a:cubicBezTo>
                      <a:pt x="3387" y="2619"/>
                      <a:pt x="2976" y="3174"/>
                      <a:pt x="2389" y="3261"/>
                    </a:cubicBezTo>
                    <a:cubicBezTo>
                      <a:pt x="2377" y="3261"/>
                      <a:pt x="2364" y="3281"/>
                      <a:pt x="2364" y="3293"/>
                    </a:cubicBezTo>
                    <a:lnTo>
                      <a:pt x="2364" y="3816"/>
                    </a:lnTo>
                    <a:cubicBezTo>
                      <a:pt x="2364" y="4060"/>
                      <a:pt x="2277" y="4285"/>
                      <a:pt x="2115" y="4458"/>
                    </a:cubicBezTo>
                    <a:cubicBezTo>
                      <a:pt x="1952" y="4633"/>
                      <a:pt x="1735" y="4726"/>
                      <a:pt x="1503" y="4726"/>
                    </a:cubicBezTo>
                    <a:lnTo>
                      <a:pt x="1479" y="4726"/>
                    </a:lnTo>
                    <a:cubicBezTo>
                      <a:pt x="1241" y="4726"/>
                      <a:pt x="1005" y="4651"/>
                      <a:pt x="837" y="4527"/>
                    </a:cubicBezTo>
                    <a:cubicBezTo>
                      <a:pt x="706" y="4427"/>
                      <a:pt x="550" y="4247"/>
                      <a:pt x="550" y="3954"/>
                    </a:cubicBezTo>
                    <a:lnTo>
                      <a:pt x="605" y="2021"/>
                    </a:lnTo>
                    <a:cubicBezTo>
                      <a:pt x="605" y="2009"/>
                      <a:pt x="605" y="2003"/>
                      <a:pt x="599" y="1995"/>
                    </a:cubicBezTo>
                    <a:cubicBezTo>
                      <a:pt x="593" y="1989"/>
                      <a:pt x="587" y="1989"/>
                      <a:pt x="575" y="1989"/>
                    </a:cubicBezTo>
                    <a:cubicBezTo>
                      <a:pt x="300" y="1977"/>
                      <a:pt x="70" y="1747"/>
                      <a:pt x="70" y="1465"/>
                    </a:cubicBezTo>
                    <a:lnTo>
                      <a:pt x="70" y="1453"/>
                    </a:lnTo>
                    <a:cubicBezTo>
                      <a:pt x="70" y="1316"/>
                      <a:pt x="119" y="1180"/>
                      <a:pt x="219" y="1079"/>
                    </a:cubicBezTo>
                    <a:cubicBezTo>
                      <a:pt x="320" y="979"/>
                      <a:pt x="450" y="924"/>
                      <a:pt x="587" y="924"/>
                    </a:cubicBezTo>
                    <a:lnTo>
                      <a:pt x="780" y="924"/>
                    </a:lnTo>
                    <a:lnTo>
                      <a:pt x="967" y="1522"/>
                    </a:lnTo>
                    <a:cubicBezTo>
                      <a:pt x="987" y="1591"/>
                      <a:pt x="1048" y="1635"/>
                      <a:pt x="1123" y="1635"/>
                    </a:cubicBezTo>
                    <a:cubicBezTo>
                      <a:pt x="1192" y="1629"/>
                      <a:pt x="1249" y="1578"/>
                      <a:pt x="1267" y="1509"/>
                    </a:cubicBezTo>
                    <a:lnTo>
                      <a:pt x="1385" y="918"/>
                    </a:lnTo>
                    <a:lnTo>
                      <a:pt x="1511" y="924"/>
                    </a:lnTo>
                    <a:cubicBezTo>
                      <a:pt x="1515" y="924"/>
                      <a:pt x="1519" y="924"/>
                      <a:pt x="1523" y="924"/>
                    </a:cubicBezTo>
                    <a:cubicBezTo>
                      <a:pt x="1973" y="924"/>
                      <a:pt x="2379" y="594"/>
                      <a:pt x="2564" y="81"/>
                    </a:cubicBezTo>
                    <a:close/>
                    <a:moveTo>
                      <a:pt x="2533" y="1"/>
                    </a:moveTo>
                    <a:cubicBezTo>
                      <a:pt x="2527" y="7"/>
                      <a:pt x="2521" y="13"/>
                      <a:pt x="2513" y="20"/>
                    </a:cubicBezTo>
                    <a:cubicBezTo>
                      <a:pt x="2346" y="530"/>
                      <a:pt x="1960" y="861"/>
                      <a:pt x="1529" y="861"/>
                    </a:cubicBezTo>
                    <a:cubicBezTo>
                      <a:pt x="1523" y="861"/>
                      <a:pt x="1517" y="861"/>
                      <a:pt x="1511" y="855"/>
                    </a:cubicBezTo>
                    <a:lnTo>
                      <a:pt x="1361" y="855"/>
                    </a:lnTo>
                    <a:cubicBezTo>
                      <a:pt x="1342" y="855"/>
                      <a:pt x="1330" y="867"/>
                      <a:pt x="1330" y="880"/>
                    </a:cubicBezTo>
                    <a:lnTo>
                      <a:pt x="1204" y="1497"/>
                    </a:lnTo>
                    <a:cubicBezTo>
                      <a:pt x="1192" y="1546"/>
                      <a:pt x="1149" y="1566"/>
                      <a:pt x="1117" y="1566"/>
                    </a:cubicBezTo>
                    <a:cubicBezTo>
                      <a:pt x="1113" y="1566"/>
                      <a:pt x="1109" y="1567"/>
                      <a:pt x="1105" y="1567"/>
                    </a:cubicBezTo>
                    <a:cubicBezTo>
                      <a:pt x="1075" y="1567"/>
                      <a:pt x="1040" y="1548"/>
                      <a:pt x="1024" y="1503"/>
                    </a:cubicBezTo>
                    <a:lnTo>
                      <a:pt x="824" y="867"/>
                    </a:lnTo>
                    <a:cubicBezTo>
                      <a:pt x="824" y="855"/>
                      <a:pt x="812" y="843"/>
                      <a:pt x="792" y="843"/>
                    </a:cubicBezTo>
                    <a:lnTo>
                      <a:pt x="786" y="843"/>
                    </a:lnTo>
                    <a:cubicBezTo>
                      <a:pt x="774" y="843"/>
                      <a:pt x="768" y="849"/>
                      <a:pt x="762" y="855"/>
                    </a:cubicBezTo>
                    <a:cubicBezTo>
                      <a:pt x="755" y="855"/>
                      <a:pt x="755" y="861"/>
                      <a:pt x="755" y="861"/>
                    </a:cubicBezTo>
                    <a:lnTo>
                      <a:pt x="587" y="861"/>
                    </a:lnTo>
                    <a:cubicBezTo>
                      <a:pt x="432" y="861"/>
                      <a:pt x="288" y="924"/>
                      <a:pt x="176" y="1036"/>
                    </a:cubicBezTo>
                    <a:cubicBezTo>
                      <a:pt x="64" y="1148"/>
                      <a:pt x="1" y="1298"/>
                      <a:pt x="7" y="1453"/>
                    </a:cubicBezTo>
                    <a:lnTo>
                      <a:pt x="7" y="1465"/>
                    </a:lnTo>
                    <a:cubicBezTo>
                      <a:pt x="7" y="1765"/>
                      <a:pt x="245" y="2021"/>
                      <a:pt x="544" y="2046"/>
                    </a:cubicBezTo>
                    <a:lnTo>
                      <a:pt x="481" y="3954"/>
                    </a:lnTo>
                    <a:cubicBezTo>
                      <a:pt x="487" y="4202"/>
                      <a:pt x="593" y="4421"/>
                      <a:pt x="800" y="4576"/>
                    </a:cubicBezTo>
                    <a:cubicBezTo>
                      <a:pt x="979" y="4714"/>
                      <a:pt x="1223" y="4789"/>
                      <a:pt x="1479" y="4789"/>
                    </a:cubicBezTo>
                    <a:lnTo>
                      <a:pt x="1503" y="4789"/>
                    </a:lnTo>
                    <a:cubicBezTo>
                      <a:pt x="1753" y="4789"/>
                      <a:pt x="1983" y="4689"/>
                      <a:pt x="2159" y="4502"/>
                    </a:cubicBezTo>
                    <a:cubicBezTo>
                      <a:pt x="2334" y="4315"/>
                      <a:pt x="2426" y="4072"/>
                      <a:pt x="2426" y="3816"/>
                    </a:cubicBezTo>
                    <a:lnTo>
                      <a:pt x="2426" y="3318"/>
                    </a:lnTo>
                    <a:cubicBezTo>
                      <a:pt x="3031" y="3218"/>
                      <a:pt x="3456" y="2639"/>
                      <a:pt x="3411" y="1958"/>
                    </a:cubicBezTo>
                    <a:lnTo>
                      <a:pt x="3255" y="524"/>
                    </a:lnTo>
                    <a:cubicBezTo>
                      <a:pt x="3249" y="512"/>
                      <a:pt x="3249" y="506"/>
                      <a:pt x="3243" y="499"/>
                    </a:cubicBezTo>
                    <a:lnTo>
                      <a:pt x="2564" y="7"/>
                    </a:lnTo>
                    <a:cubicBezTo>
                      <a:pt x="2558" y="1"/>
                      <a:pt x="2545" y="1"/>
                      <a:pt x="2533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8" name="Google Shape;1578;p34"/>
              <p:cNvSpPr/>
              <p:nvPr/>
            </p:nvSpPr>
            <p:spPr>
              <a:xfrm>
                <a:off x="4087775" y="3476950"/>
                <a:ext cx="6400" cy="10025"/>
              </a:xfrm>
              <a:custGeom>
                <a:avLst/>
                <a:gdLst/>
                <a:ahLst/>
                <a:cxnLst/>
                <a:rect l="l" t="t" r="r" b="b"/>
                <a:pathLst>
                  <a:path w="256" h="401" extrusionOk="0">
                    <a:moveTo>
                      <a:pt x="29" y="1"/>
                    </a:moveTo>
                    <a:cubicBezTo>
                      <a:pt x="24" y="1"/>
                      <a:pt x="18" y="3"/>
                      <a:pt x="14" y="7"/>
                    </a:cubicBezTo>
                    <a:cubicBezTo>
                      <a:pt x="0" y="20"/>
                      <a:pt x="0" y="38"/>
                      <a:pt x="14" y="52"/>
                    </a:cubicBezTo>
                    <a:lnTo>
                      <a:pt x="175" y="245"/>
                    </a:lnTo>
                    <a:lnTo>
                      <a:pt x="20" y="338"/>
                    </a:lnTo>
                    <a:cubicBezTo>
                      <a:pt x="8" y="351"/>
                      <a:pt x="0" y="369"/>
                      <a:pt x="14" y="381"/>
                    </a:cubicBezTo>
                    <a:cubicBezTo>
                      <a:pt x="14" y="395"/>
                      <a:pt x="26" y="401"/>
                      <a:pt x="38" y="401"/>
                    </a:cubicBezTo>
                    <a:cubicBezTo>
                      <a:pt x="45" y="401"/>
                      <a:pt x="51" y="401"/>
                      <a:pt x="51" y="395"/>
                    </a:cubicBezTo>
                    <a:lnTo>
                      <a:pt x="238" y="282"/>
                    </a:lnTo>
                    <a:cubicBezTo>
                      <a:pt x="244" y="276"/>
                      <a:pt x="250" y="269"/>
                      <a:pt x="250" y="257"/>
                    </a:cubicBezTo>
                    <a:cubicBezTo>
                      <a:pt x="256" y="251"/>
                      <a:pt x="250" y="245"/>
                      <a:pt x="244" y="231"/>
                    </a:cubicBezTo>
                    <a:lnTo>
                      <a:pt x="57" y="14"/>
                    </a:lnTo>
                    <a:cubicBezTo>
                      <a:pt x="50" y="6"/>
                      <a:pt x="39" y="1"/>
                      <a:pt x="29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9" name="Google Shape;1579;p34"/>
              <p:cNvSpPr/>
              <p:nvPr/>
            </p:nvSpPr>
            <p:spPr>
              <a:xfrm>
                <a:off x="4104450" y="3523575"/>
                <a:ext cx="31225" cy="18575"/>
              </a:xfrm>
              <a:custGeom>
                <a:avLst/>
                <a:gdLst/>
                <a:ahLst/>
                <a:cxnLst/>
                <a:rect l="l" t="t" r="r" b="b"/>
                <a:pathLst>
                  <a:path w="1249" h="743" extrusionOk="0">
                    <a:moveTo>
                      <a:pt x="1" y="0"/>
                    </a:moveTo>
                    <a:cubicBezTo>
                      <a:pt x="1" y="1"/>
                      <a:pt x="58" y="642"/>
                      <a:pt x="1248" y="743"/>
                    </a:cubicBezTo>
                    <a:lnTo>
                      <a:pt x="1248" y="162"/>
                    </a:lnTo>
                    <a:cubicBezTo>
                      <a:pt x="1248" y="162"/>
                      <a:pt x="973" y="217"/>
                      <a:pt x="675" y="217"/>
                    </a:cubicBezTo>
                    <a:cubicBezTo>
                      <a:pt x="406" y="217"/>
                      <a:pt x="119" y="172"/>
                      <a:pt x="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0" name="Google Shape;1580;p34"/>
              <p:cNvSpPr/>
              <p:nvPr/>
            </p:nvSpPr>
            <p:spPr>
              <a:xfrm>
                <a:off x="4082500" y="3490800"/>
                <a:ext cx="10900" cy="10375"/>
              </a:xfrm>
              <a:custGeom>
                <a:avLst/>
                <a:gdLst/>
                <a:ahLst/>
                <a:cxnLst/>
                <a:rect l="l" t="t" r="r" b="b"/>
                <a:pathLst>
                  <a:path w="436" h="415" extrusionOk="0">
                    <a:moveTo>
                      <a:pt x="213" y="1"/>
                    </a:moveTo>
                    <a:cubicBezTo>
                      <a:pt x="106" y="1"/>
                      <a:pt x="17" y="79"/>
                      <a:pt x="6" y="189"/>
                    </a:cubicBezTo>
                    <a:cubicBezTo>
                      <a:pt x="0" y="301"/>
                      <a:pt x="81" y="408"/>
                      <a:pt x="199" y="414"/>
                    </a:cubicBezTo>
                    <a:cubicBezTo>
                      <a:pt x="206" y="414"/>
                      <a:pt x="213" y="415"/>
                      <a:pt x="220" y="415"/>
                    </a:cubicBezTo>
                    <a:cubicBezTo>
                      <a:pt x="323" y="415"/>
                      <a:pt x="412" y="332"/>
                      <a:pt x="424" y="227"/>
                    </a:cubicBezTo>
                    <a:cubicBezTo>
                      <a:pt x="436" y="114"/>
                      <a:pt x="349" y="8"/>
                      <a:pt x="237" y="2"/>
                    </a:cubicBezTo>
                    <a:cubicBezTo>
                      <a:pt x="229" y="1"/>
                      <a:pt x="221" y="1"/>
                      <a:pt x="21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1" name="Google Shape;1581;p34"/>
              <p:cNvSpPr/>
              <p:nvPr/>
            </p:nvSpPr>
            <p:spPr>
              <a:xfrm>
                <a:off x="4081550" y="3490025"/>
                <a:ext cx="12625" cy="11925"/>
              </a:xfrm>
              <a:custGeom>
                <a:avLst/>
                <a:gdLst/>
                <a:ahLst/>
                <a:cxnLst/>
                <a:rect l="l" t="t" r="r" b="b"/>
                <a:pathLst>
                  <a:path w="505" h="477" extrusionOk="0">
                    <a:moveTo>
                      <a:pt x="269" y="65"/>
                    </a:moveTo>
                    <a:cubicBezTo>
                      <a:pt x="369" y="71"/>
                      <a:pt x="436" y="157"/>
                      <a:pt x="430" y="252"/>
                    </a:cubicBezTo>
                    <a:cubicBezTo>
                      <a:pt x="425" y="344"/>
                      <a:pt x="351" y="415"/>
                      <a:pt x="260" y="415"/>
                    </a:cubicBezTo>
                    <a:cubicBezTo>
                      <a:pt x="253" y="415"/>
                      <a:pt x="245" y="414"/>
                      <a:pt x="237" y="413"/>
                    </a:cubicBezTo>
                    <a:cubicBezTo>
                      <a:pt x="137" y="407"/>
                      <a:pt x="70" y="320"/>
                      <a:pt x="76" y="220"/>
                    </a:cubicBezTo>
                    <a:cubicBezTo>
                      <a:pt x="88" y="133"/>
                      <a:pt x="162" y="65"/>
                      <a:pt x="257" y="65"/>
                    </a:cubicBezTo>
                    <a:close/>
                    <a:moveTo>
                      <a:pt x="252" y="1"/>
                    </a:moveTo>
                    <a:cubicBezTo>
                      <a:pt x="131" y="1"/>
                      <a:pt x="24" y="90"/>
                      <a:pt x="13" y="214"/>
                    </a:cubicBezTo>
                    <a:cubicBezTo>
                      <a:pt x="1" y="352"/>
                      <a:pt x="100" y="464"/>
                      <a:pt x="231" y="476"/>
                    </a:cubicBezTo>
                    <a:lnTo>
                      <a:pt x="257" y="476"/>
                    </a:lnTo>
                    <a:cubicBezTo>
                      <a:pt x="375" y="476"/>
                      <a:pt x="481" y="382"/>
                      <a:pt x="493" y="258"/>
                    </a:cubicBezTo>
                    <a:cubicBezTo>
                      <a:pt x="505" y="127"/>
                      <a:pt x="406" y="8"/>
                      <a:pt x="275" y="2"/>
                    </a:cubicBezTo>
                    <a:cubicBezTo>
                      <a:pt x="267" y="1"/>
                      <a:pt x="259" y="1"/>
                      <a:pt x="252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2" name="Google Shape;1582;p34"/>
              <p:cNvSpPr/>
              <p:nvPr/>
            </p:nvSpPr>
            <p:spPr>
              <a:xfrm>
                <a:off x="4088250" y="34816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0"/>
                    </a:move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3" name="Google Shape;1583;p34"/>
              <p:cNvSpPr/>
              <p:nvPr/>
            </p:nvSpPr>
            <p:spPr>
              <a:xfrm>
                <a:off x="4151700" y="3478925"/>
                <a:ext cx="5775" cy="5450"/>
              </a:xfrm>
              <a:custGeom>
                <a:avLst/>
                <a:gdLst/>
                <a:ahLst/>
                <a:cxnLst/>
                <a:rect l="l" t="t" r="r" b="b"/>
                <a:pathLst>
                  <a:path w="231" h="218" extrusionOk="0">
                    <a:moveTo>
                      <a:pt x="116" y="1"/>
                    </a:moveTo>
                    <a:cubicBezTo>
                      <a:pt x="109" y="1"/>
                      <a:pt x="101" y="1"/>
                      <a:pt x="93" y="3"/>
                    </a:cubicBezTo>
                    <a:cubicBezTo>
                      <a:pt x="38" y="16"/>
                      <a:pt x="0" y="72"/>
                      <a:pt x="6" y="129"/>
                    </a:cubicBezTo>
                    <a:cubicBezTo>
                      <a:pt x="17" y="178"/>
                      <a:pt x="63" y="217"/>
                      <a:pt x="116" y="217"/>
                    </a:cubicBezTo>
                    <a:cubicBezTo>
                      <a:pt x="123" y="217"/>
                      <a:pt x="130" y="217"/>
                      <a:pt x="137" y="215"/>
                    </a:cubicBezTo>
                    <a:cubicBezTo>
                      <a:pt x="193" y="203"/>
                      <a:pt x="231" y="146"/>
                      <a:pt x="219" y="91"/>
                    </a:cubicBezTo>
                    <a:cubicBezTo>
                      <a:pt x="212" y="36"/>
                      <a:pt x="169" y="1"/>
                      <a:pt x="11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4" name="Google Shape;1584;p34"/>
              <p:cNvSpPr/>
              <p:nvPr/>
            </p:nvSpPr>
            <p:spPr>
              <a:xfrm>
                <a:off x="4129400" y="3478975"/>
                <a:ext cx="6075" cy="5975"/>
              </a:xfrm>
              <a:custGeom>
                <a:avLst/>
                <a:gdLst/>
                <a:ahLst/>
                <a:cxnLst/>
                <a:rect l="l" t="t" r="r" b="b"/>
                <a:pathLst>
                  <a:path w="243" h="239" extrusionOk="0">
                    <a:moveTo>
                      <a:pt x="121" y="0"/>
                    </a:moveTo>
                    <a:cubicBezTo>
                      <a:pt x="63" y="0"/>
                      <a:pt x="7" y="49"/>
                      <a:pt x="7" y="113"/>
                    </a:cubicBezTo>
                    <a:cubicBezTo>
                      <a:pt x="1" y="176"/>
                      <a:pt x="50" y="233"/>
                      <a:pt x="113" y="239"/>
                    </a:cubicBezTo>
                    <a:cubicBezTo>
                      <a:pt x="182" y="239"/>
                      <a:pt x="237" y="195"/>
                      <a:pt x="237" y="127"/>
                    </a:cubicBezTo>
                    <a:cubicBezTo>
                      <a:pt x="243" y="64"/>
                      <a:pt x="194" y="8"/>
                      <a:pt x="131" y="1"/>
                    </a:cubicBezTo>
                    <a:cubicBezTo>
                      <a:pt x="127" y="0"/>
                      <a:pt x="124" y="0"/>
                      <a:pt x="12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5" name="Google Shape;1585;p34"/>
              <p:cNvSpPr/>
              <p:nvPr/>
            </p:nvSpPr>
            <p:spPr>
              <a:xfrm>
                <a:off x="4133150" y="3515425"/>
                <a:ext cx="7350" cy="2625"/>
              </a:xfrm>
              <a:custGeom>
                <a:avLst/>
                <a:gdLst/>
                <a:ahLst/>
                <a:cxnLst/>
                <a:rect l="l" t="t" r="r" b="b"/>
                <a:pathLst>
                  <a:path w="294" h="105" extrusionOk="0">
                    <a:moveTo>
                      <a:pt x="169" y="0"/>
                    </a:moveTo>
                    <a:cubicBezTo>
                      <a:pt x="121" y="0"/>
                      <a:pt x="63" y="14"/>
                      <a:pt x="12" y="65"/>
                    </a:cubicBezTo>
                    <a:cubicBezTo>
                      <a:pt x="0" y="71"/>
                      <a:pt x="0" y="90"/>
                      <a:pt x="12" y="96"/>
                    </a:cubicBezTo>
                    <a:cubicBezTo>
                      <a:pt x="15" y="102"/>
                      <a:pt x="20" y="105"/>
                      <a:pt x="26" y="105"/>
                    </a:cubicBezTo>
                    <a:cubicBezTo>
                      <a:pt x="31" y="105"/>
                      <a:pt x="38" y="102"/>
                      <a:pt x="44" y="96"/>
                    </a:cubicBezTo>
                    <a:cubicBezTo>
                      <a:pt x="82" y="58"/>
                      <a:pt x="126" y="47"/>
                      <a:pt x="165" y="47"/>
                    </a:cubicBezTo>
                    <a:cubicBezTo>
                      <a:pt x="214" y="47"/>
                      <a:pt x="253" y="65"/>
                      <a:pt x="256" y="65"/>
                    </a:cubicBezTo>
                    <a:lnTo>
                      <a:pt x="268" y="65"/>
                    </a:lnTo>
                    <a:cubicBezTo>
                      <a:pt x="274" y="65"/>
                      <a:pt x="280" y="59"/>
                      <a:pt x="288" y="53"/>
                    </a:cubicBezTo>
                    <a:cubicBezTo>
                      <a:pt x="293" y="39"/>
                      <a:pt x="288" y="27"/>
                      <a:pt x="274" y="21"/>
                    </a:cubicBezTo>
                    <a:cubicBezTo>
                      <a:pt x="274" y="21"/>
                      <a:pt x="229" y="0"/>
                      <a:pt x="169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6" name="Google Shape;1586;p34"/>
              <p:cNvSpPr/>
              <p:nvPr/>
            </p:nvSpPr>
            <p:spPr>
              <a:xfrm>
                <a:off x="4120675" y="3465125"/>
                <a:ext cx="16225" cy="8600"/>
              </a:xfrm>
              <a:custGeom>
                <a:avLst/>
                <a:gdLst/>
                <a:ahLst/>
                <a:cxnLst/>
                <a:rect l="l" t="t" r="r" b="b"/>
                <a:pathLst>
                  <a:path w="649" h="344" extrusionOk="0">
                    <a:moveTo>
                      <a:pt x="423" y="0"/>
                    </a:moveTo>
                    <a:cubicBezTo>
                      <a:pt x="375" y="0"/>
                      <a:pt x="320" y="8"/>
                      <a:pt x="263" y="25"/>
                    </a:cubicBezTo>
                    <a:cubicBezTo>
                      <a:pt x="125" y="76"/>
                      <a:pt x="44" y="169"/>
                      <a:pt x="25" y="232"/>
                    </a:cubicBezTo>
                    <a:cubicBezTo>
                      <a:pt x="1" y="300"/>
                      <a:pt x="31" y="338"/>
                      <a:pt x="76" y="344"/>
                    </a:cubicBezTo>
                    <a:cubicBezTo>
                      <a:pt x="119" y="344"/>
                      <a:pt x="163" y="324"/>
                      <a:pt x="212" y="306"/>
                    </a:cubicBezTo>
                    <a:cubicBezTo>
                      <a:pt x="255" y="287"/>
                      <a:pt x="306" y="269"/>
                      <a:pt x="350" y="256"/>
                    </a:cubicBezTo>
                    <a:cubicBezTo>
                      <a:pt x="387" y="238"/>
                      <a:pt x="436" y="226"/>
                      <a:pt x="487" y="212"/>
                    </a:cubicBezTo>
                    <a:cubicBezTo>
                      <a:pt x="537" y="194"/>
                      <a:pt x="586" y="181"/>
                      <a:pt x="617" y="157"/>
                    </a:cubicBezTo>
                    <a:cubicBezTo>
                      <a:pt x="649" y="125"/>
                      <a:pt x="649" y="76"/>
                      <a:pt x="586" y="39"/>
                    </a:cubicBezTo>
                    <a:cubicBezTo>
                      <a:pt x="553" y="16"/>
                      <a:pt x="495" y="0"/>
                      <a:pt x="42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7" name="Google Shape;1587;p34"/>
              <p:cNvSpPr/>
              <p:nvPr/>
            </p:nvSpPr>
            <p:spPr>
              <a:xfrm>
                <a:off x="4148900" y="3469425"/>
                <a:ext cx="11700" cy="5500"/>
              </a:xfrm>
              <a:custGeom>
                <a:avLst/>
                <a:gdLst/>
                <a:ahLst/>
                <a:cxnLst/>
                <a:rect l="l" t="t" r="r" b="b"/>
                <a:pathLst>
                  <a:path w="468" h="220" extrusionOk="0">
                    <a:moveTo>
                      <a:pt x="72" y="0"/>
                    </a:moveTo>
                    <a:cubicBezTo>
                      <a:pt x="62" y="0"/>
                      <a:pt x="53" y="1"/>
                      <a:pt x="44" y="3"/>
                    </a:cubicBezTo>
                    <a:cubicBezTo>
                      <a:pt x="18" y="16"/>
                      <a:pt x="0" y="46"/>
                      <a:pt x="24" y="97"/>
                    </a:cubicBezTo>
                    <a:cubicBezTo>
                      <a:pt x="44" y="140"/>
                      <a:pt x="112" y="203"/>
                      <a:pt x="211" y="215"/>
                    </a:cubicBezTo>
                    <a:cubicBezTo>
                      <a:pt x="229" y="218"/>
                      <a:pt x="246" y="220"/>
                      <a:pt x="263" y="220"/>
                    </a:cubicBezTo>
                    <a:cubicBezTo>
                      <a:pt x="339" y="220"/>
                      <a:pt x="399" y="189"/>
                      <a:pt x="430" y="158"/>
                    </a:cubicBezTo>
                    <a:cubicBezTo>
                      <a:pt x="467" y="121"/>
                      <a:pt x="461" y="84"/>
                      <a:pt x="436" y="66"/>
                    </a:cubicBezTo>
                    <a:cubicBezTo>
                      <a:pt x="412" y="46"/>
                      <a:pt x="374" y="46"/>
                      <a:pt x="343" y="40"/>
                    </a:cubicBezTo>
                    <a:cubicBezTo>
                      <a:pt x="305" y="40"/>
                      <a:pt x="274" y="34"/>
                      <a:pt x="243" y="28"/>
                    </a:cubicBezTo>
                    <a:cubicBezTo>
                      <a:pt x="211" y="28"/>
                      <a:pt x="174" y="22"/>
                      <a:pt x="144" y="9"/>
                    </a:cubicBezTo>
                    <a:cubicBezTo>
                      <a:pt x="122" y="4"/>
                      <a:pt x="96" y="0"/>
                      <a:pt x="7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8" name="Google Shape;1588;p34"/>
              <p:cNvSpPr/>
              <p:nvPr/>
            </p:nvSpPr>
            <p:spPr>
              <a:xfrm>
                <a:off x="4127975" y="3492850"/>
                <a:ext cx="12375" cy="7850"/>
              </a:xfrm>
              <a:custGeom>
                <a:avLst/>
                <a:gdLst/>
                <a:ahLst/>
                <a:cxnLst/>
                <a:rect l="l" t="t" r="r" b="b"/>
                <a:pathLst>
                  <a:path w="495" h="314" extrusionOk="0">
                    <a:moveTo>
                      <a:pt x="32" y="1"/>
                    </a:moveTo>
                    <a:cubicBezTo>
                      <a:pt x="14" y="1"/>
                      <a:pt x="1" y="14"/>
                      <a:pt x="1" y="32"/>
                    </a:cubicBezTo>
                    <a:cubicBezTo>
                      <a:pt x="1" y="38"/>
                      <a:pt x="8" y="127"/>
                      <a:pt x="89" y="207"/>
                    </a:cubicBezTo>
                    <a:cubicBezTo>
                      <a:pt x="164" y="276"/>
                      <a:pt x="282" y="314"/>
                      <a:pt x="426" y="314"/>
                    </a:cubicBezTo>
                    <a:lnTo>
                      <a:pt x="463" y="314"/>
                    </a:lnTo>
                    <a:cubicBezTo>
                      <a:pt x="481" y="314"/>
                      <a:pt x="495" y="300"/>
                      <a:pt x="495" y="282"/>
                    </a:cubicBezTo>
                    <a:cubicBezTo>
                      <a:pt x="495" y="263"/>
                      <a:pt x="475" y="251"/>
                      <a:pt x="457" y="251"/>
                    </a:cubicBezTo>
                    <a:cubicBezTo>
                      <a:pt x="447" y="251"/>
                      <a:pt x="438" y="251"/>
                      <a:pt x="429" y="251"/>
                    </a:cubicBezTo>
                    <a:cubicBezTo>
                      <a:pt x="82" y="251"/>
                      <a:pt x="64" y="38"/>
                      <a:pt x="64" y="32"/>
                    </a:cubicBezTo>
                    <a:cubicBezTo>
                      <a:pt x="64" y="14"/>
                      <a:pt x="52" y="1"/>
                      <a:pt x="32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9" name="Google Shape;1589;p34"/>
              <p:cNvSpPr/>
              <p:nvPr/>
            </p:nvSpPr>
            <p:spPr>
              <a:xfrm>
                <a:off x="4141400" y="3471050"/>
                <a:ext cx="9375" cy="21125"/>
              </a:xfrm>
              <a:custGeom>
                <a:avLst/>
                <a:gdLst/>
                <a:ahLst/>
                <a:cxnLst/>
                <a:rect l="l" t="t" r="r" b="b"/>
                <a:pathLst>
                  <a:path w="375" h="845" extrusionOk="0">
                    <a:moveTo>
                      <a:pt x="107" y="1"/>
                    </a:moveTo>
                    <a:lnTo>
                      <a:pt x="1" y="818"/>
                    </a:lnTo>
                    <a:lnTo>
                      <a:pt x="70" y="836"/>
                    </a:lnTo>
                    <a:cubicBezTo>
                      <a:pt x="89" y="841"/>
                      <a:pt x="109" y="844"/>
                      <a:pt x="129" y="844"/>
                    </a:cubicBezTo>
                    <a:cubicBezTo>
                      <a:pt x="212" y="844"/>
                      <a:pt x="288" y="792"/>
                      <a:pt x="318" y="705"/>
                    </a:cubicBezTo>
                    <a:lnTo>
                      <a:pt x="344" y="649"/>
                    </a:lnTo>
                    <a:cubicBezTo>
                      <a:pt x="375" y="568"/>
                      <a:pt x="332" y="481"/>
                      <a:pt x="249" y="461"/>
                    </a:cubicBezTo>
                    <a:lnTo>
                      <a:pt x="131" y="424"/>
                    </a:ln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0" name="Google Shape;1590;p34"/>
              <p:cNvSpPr/>
              <p:nvPr/>
            </p:nvSpPr>
            <p:spPr>
              <a:xfrm>
                <a:off x="4140625" y="3470275"/>
                <a:ext cx="10450" cy="22600"/>
              </a:xfrm>
              <a:custGeom>
                <a:avLst/>
                <a:gdLst/>
                <a:ahLst/>
                <a:cxnLst/>
                <a:rect l="l" t="t" r="r" b="b"/>
                <a:pathLst>
                  <a:path w="418" h="904" extrusionOk="0">
                    <a:moveTo>
                      <a:pt x="138" y="0"/>
                    </a:moveTo>
                    <a:cubicBezTo>
                      <a:pt x="119" y="0"/>
                      <a:pt x="107" y="20"/>
                      <a:pt x="107" y="38"/>
                    </a:cubicBezTo>
                    <a:lnTo>
                      <a:pt x="131" y="455"/>
                    </a:lnTo>
                    <a:cubicBezTo>
                      <a:pt x="131" y="469"/>
                      <a:pt x="144" y="480"/>
                      <a:pt x="156" y="486"/>
                    </a:cubicBezTo>
                    <a:lnTo>
                      <a:pt x="274" y="524"/>
                    </a:lnTo>
                    <a:cubicBezTo>
                      <a:pt x="300" y="530"/>
                      <a:pt x="325" y="549"/>
                      <a:pt x="337" y="581"/>
                    </a:cubicBezTo>
                    <a:cubicBezTo>
                      <a:pt x="355" y="605"/>
                      <a:pt x="355" y="636"/>
                      <a:pt x="343" y="668"/>
                    </a:cubicBezTo>
                    <a:lnTo>
                      <a:pt x="325" y="723"/>
                    </a:lnTo>
                    <a:cubicBezTo>
                      <a:pt x="294" y="796"/>
                      <a:pt x="225" y="842"/>
                      <a:pt x="153" y="842"/>
                    </a:cubicBezTo>
                    <a:cubicBezTo>
                      <a:pt x="138" y="842"/>
                      <a:pt x="122" y="840"/>
                      <a:pt x="107" y="835"/>
                    </a:cubicBezTo>
                    <a:lnTo>
                      <a:pt x="44" y="817"/>
                    </a:lnTo>
                    <a:cubicBezTo>
                      <a:pt x="41" y="816"/>
                      <a:pt x="37" y="816"/>
                      <a:pt x="34" y="816"/>
                    </a:cubicBezTo>
                    <a:cubicBezTo>
                      <a:pt x="19" y="816"/>
                      <a:pt x="6" y="825"/>
                      <a:pt x="6" y="835"/>
                    </a:cubicBezTo>
                    <a:cubicBezTo>
                      <a:pt x="0" y="855"/>
                      <a:pt x="6" y="873"/>
                      <a:pt x="26" y="880"/>
                    </a:cubicBezTo>
                    <a:lnTo>
                      <a:pt x="87" y="898"/>
                    </a:lnTo>
                    <a:cubicBezTo>
                      <a:pt x="113" y="904"/>
                      <a:pt x="131" y="904"/>
                      <a:pt x="156" y="904"/>
                    </a:cubicBezTo>
                    <a:cubicBezTo>
                      <a:pt x="256" y="904"/>
                      <a:pt x="343" y="843"/>
                      <a:pt x="381" y="748"/>
                    </a:cubicBezTo>
                    <a:lnTo>
                      <a:pt x="406" y="685"/>
                    </a:lnTo>
                    <a:cubicBezTo>
                      <a:pt x="418" y="642"/>
                      <a:pt x="418" y="593"/>
                      <a:pt x="400" y="549"/>
                    </a:cubicBezTo>
                    <a:cubicBezTo>
                      <a:pt x="375" y="506"/>
                      <a:pt x="337" y="475"/>
                      <a:pt x="294" y="461"/>
                    </a:cubicBezTo>
                    <a:lnTo>
                      <a:pt x="194" y="431"/>
                    </a:lnTo>
                    <a:lnTo>
                      <a:pt x="168" y="32"/>
                    </a:lnTo>
                    <a:cubicBezTo>
                      <a:pt x="168" y="12"/>
                      <a:pt x="156" y="0"/>
                      <a:pt x="138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1" name="Google Shape;1591;p34"/>
              <p:cNvSpPr/>
              <p:nvPr/>
            </p:nvSpPr>
            <p:spPr>
              <a:xfrm>
                <a:off x="4114600" y="3576425"/>
                <a:ext cx="5475" cy="5450"/>
              </a:xfrm>
              <a:custGeom>
                <a:avLst/>
                <a:gdLst/>
                <a:ahLst/>
                <a:cxnLst/>
                <a:rect l="l" t="t" r="r" b="b"/>
                <a:pathLst>
                  <a:path w="219" h="218" extrusionOk="0">
                    <a:moveTo>
                      <a:pt x="106" y="1"/>
                    </a:moveTo>
                    <a:cubicBezTo>
                      <a:pt x="49" y="1"/>
                      <a:pt x="0" y="50"/>
                      <a:pt x="0" y="106"/>
                    </a:cubicBezTo>
                    <a:cubicBezTo>
                      <a:pt x="0" y="168"/>
                      <a:pt x="49" y="218"/>
                      <a:pt x="106" y="218"/>
                    </a:cubicBezTo>
                    <a:cubicBezTo>
                      <a:pt x="169" y="218"/>
                      <a:pt x="218" y="168"/>
                      <a:pt x="218" y="106"/>
                    </a:cubicBezTo>
                    <a:cubicBezTo>
                      <a:pt x="218" y="50"/>
                      <a:pt x="169" y="1"/>
                      <a:pt x="10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2" name="Google Shape;1592;p34"/>
              <p:cNvSpPr/>
              <p:nvPr/>
            </p:nvSpPr>
            <p:spPr>
              <a:xfrm>
                <a:off x="4113800" y="3575650"/>
                <a:ext cx="7050" cy="7025"/>
              </a:xfrm>
              <a:custGeom>
                <a:avLst/>
                <a:gdLst/>
                <a:ahLst/>
                <a:cxnLst/>
                <a:rect l="l" t="t" r="r" b="b"/>
                <a:pathLst>
                  <a:path w="282" h="281" extrusionOk="0">
                    <a:moveTo>
                      <a:pt x="138" y="62"/>
                    </a:moveTo>
                    <a:cubicBezTo>
                      <a:pt x="182" y="62"/>
                      <a:pt x="219" y="99"/>
                      <a:pt x="219" y="137"/>
                    </a:cubicBezTo>
                    <a:cubicBezTo>
                      <a:pt x="219" y="181"/>
                      <a:pt x="182" y="219"/>
                      <a:pt x="138" y="219"/>
                    </a:cubicBezTo>
                    <a:cubicBezTo>
                      <a:pt x="101" y="219"/>
                      <a:pt x="63" y="181"/>
                      <a:pt x="63" y="137"/>
                    </a:cubicBezTo>
                    <a:cubicBezTo>
                      <a:pt x="63" y="99"/>
                      <a:pt x="101" y="62"/>
                      <a:pt x="138" y="62"/>
                    </a:cubicBezTo>
                    <a:close/>
                    <a:moveTo>
                      <a:pt x="138" y="0"/>
                    </a:moveTo>
                    <a:cubicBezTo>
                      <a:pt x="63" y="0"/>
                      <a:pt x="1" y="62"/>
                      <a:pt x="1" y="137"/>
                    </a:cubicBezTo>
                    <a:cubicBezTo>
                      <a:pt x="1" y="219"/>
                      <a:pt x="63" y="280"/>
                      <a:pt x="138" y="280"/>
                    </a:cubicBezTo>
                    <a:cubicBezTo>
                      <a:pt x="219" y="280"/>
                      <a:pt x="282" y="219"/>
                      <a:pt x="282" y="137"/>
                    </a:cubicBezTo>
                    <a:cubicBezTo>
                      <a:pt x="282" y="62"/>
                      <a:pt x="219" y="0"/>
                      <a:pt x="138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3" name="Google Shape;1593;p34"/>
              <p:cNvSpPr/>
              <p:nvPr/>
            </p:nvSpPr>
            <p:spPr>
              <a:xfrm>
                <a:off x="4114600" y="3592150"/>
                <a:ext cx="5475" cy="5325"/>
              </a:xfrm>
              <a:custGeom>
                <a:avLst/>
                <a:gdLst/>
                <a:ahLst/>
                <a:cxnLst/>
                <a:rect l="l" t="t" r="r" b="b"/>
                <a:pathLst>
                  <a:path w="219" h="213" extrusionOk="0">
                    <a:moveTo>
                      <a:pt x="106" y="0"/>
                    </a:moveTo>
                    <a:cubicBezTo>
                      <a:pt x="49" y="0"/>
                      <a:pt x="0" y="45"/>
                      <a:pt x="0" y="107"/>
                    </a:cubicBezTo>
                    <a:cubicBezTo>
                      <a:pt x="0" y="163"/>
                      <a:pt x="49" y="213"/>
                      <a:pt x="106" y="213"/>
                    </a:cubicBezTo>
                    <a:cubicBezTo>
                      <a:pt x="169" y="213"/>
                      <a:pt x="218" y="163"/>
                      <a:pt x="218" y="107"/>
                    </a:cubicBezTo>
                    <a:cubicBezTo>
                      <a:pt x="218" y="45"/>
                      <a:pt x="169" y="0"/>
                      <a:pt x="10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4" name="Google Shape;1594;p34"/>
              <p:cNvSpPr/>
              <p:nvPr/>
            </p:nvSpPr>
            <p:spPr>
              <a:xfrm>
                <a:off x="4113800" y="3591400"/>
                <a:ext cx="7050" cy="6875"/>
              </a:xfrm>
              <a:custGeom>
                <a:avLst/>
                <a:gdLst/>
                <a:ahLst/>
                <a:cxnLst/>
                <a:rect l="l" t="t" r="r" b="b"/>
                <a:pathLst>
                  <a:path w="282" h="275" extrusionOk="0">
                    <a:moveTo>
                      <a:pt x="138" y="62"/>
                    </a:moveTo>
                    <a:cubicBezTo>
                      <a:pt x="182" y="62"/>
                      <a:pt x="219" y="93"/>
                      <a:pt x="219" y="137"/>
                    </a:cubicBezTo>
                    <a:cubicBezTo>
                      <a:pt x="219" y="180"/>
                      <a:pt x="182" y="211"/>
                      <a:pt x="138" y="211"/>
                    </a:cubicBezTo>
                    <a:cubicBezTo>
                      <a:pt x="101" y="211"/>
                      <a:pt x="63" y="180"/>
                      <a:pt x="63" y="137"/>
                    </a:cubicBezTo>
                    <a:cubicBezTo>
                      <a:pt x="63" y="93"/>
                      <a:pt x="101" y="62"/>
                      <a:pt x="138" y="62"/>
                    </a:cubicBezTo>
                    <a:close/>
                    <a:moveTo>
                      <a:pt x="138" y="0"/>
                    </a:moveTo>
                    <a:cubicBezTo>
                      <a:pt x="63" y="0"/>
                      <a:pt x="1" y="62"/>
                      <a:pt x="1" y="137"/>
                    </a:cubicBezTo>
                    <a:cubicBezTo>
                      <a:pt x="1" y="211"/>
                      <a:pt x="63" y="274"/>
                      <a:pt x="138" y="274"/>
                    </a:cubicBezTo>
                    <a:cubicBezTo>
                      <a:pt x="219" y="274"/>
                      <a:pt x="282" y="211"/>
                      <a:pt x="282" y="137"/>
                    </a:cubicBezTo>
                    <a:cubicBezTo>
                      <a:pt x="282" y="62"/>
                      <a:pt x="219" y="0"/>
                      <a:pt x="138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5" name="Google Shape;1595;p34"/>
              <p:cNvSpPr/>
              <p:nvPr/>
            </p:nvSpPr>
            <p:spPr>
              <a:xfrm>
                <a:off x="4070475" y="3531200"/>
                <a:ext cx="46800" cy="40400"/>
              </a:xfrm>
              <a:custGeom>
                <a:avLst/>
                <a:gdLst/>
                <a:ahLst/>
                <a:cxnLst/>
                <a:rect l="l" t="t" r="r" b="b"/>
                <a:pathLst>
                  <a:path w="1872" h="1616" extrusionOk="0">
                    <a:moveTo>
                      <a:pt x="556" y="1"/>
                    </a:moveTo>
                    <a:cubicBezTo>
                      <a:pt x="556" y="1"/>
                      <a:pt x="1" y="1597"/>
                      <a:pt x="1871" y="1615"/>
                    </a:cubicBezTo>
                    <a:lnTo>
                      <a:pt x="1871" y="1174"/>
                    </a:lnTo>
                    <a:cubicBezTo>
                      <a:pt x="1871" y="524"/>
                      <a:pt x="1285" y="1"/>
                      <a:pt x="55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6" name="Google Shape;1596;p34"/>
              <p:cNvSpPr/>
              <p:nvPr/>
            </p:nvSpPr>
            <p:spPr>
              <a:xfrm>
                <a:off x="4077825" y="3530425"/>
                <a:ext cx="40225" cy="41950"/>
              </a:xfrm>
              <a:custGeom>
                <a:avLst/>
                <a:gdLst/>
                <a:ahLst/>
                <a:cxnLst/>
                <a:rect l="l" t="t" r="r" b="b"/>
                <a:pathLst>
                  <a:path w="1609" h="1678" extrusionOk="0">
                    <a:moveTo>
                      <a:pt x="280" y="63"/>
                    </a:moveTo>
                    <a:lnTo>
                      <a:pt x="280" y="63"/>
                    </a:lnTo>
                    <a:cubicBezTo>
                      <a:pt x="985" y="75"/>
                      <a:pt x="1546" y="581"/>
                      <a:pt x="1546" y="1205"/>
                    </a:cubicBezTo>
                    <a:lnTo>
                      <a:pt x="1546" y="1616"/>
                    </a:lnTo>
                    <a:cubicBezTo>
                      <a:pt x="991" y="1603"/>
                      <a:pt x="599" y="1447"/>
                      <a:pt x="392" y="1154"/>
                    </a:cubicBezTo>
                    <a:cubicBezTo>
                      <a:pt x="99" y="742"/>
                      <a:pt x="249" y="175"/>
                      <a:pt x="280" y="63"/>
                    </a:cubicBezTo>
                    <a:close/>
                    <a:moveTo>
                      <a:pt x="262" y="0"/>
                    </a:moveTo>
                    <a:cubicBezTo>
                      <a:pt x="243" y="0"/>
                      <a:pt x="231" y="8"/>
                      <a:pt x="231" y="20"/>
                    </a:cubicBezTo>
                    <a:cubicBezTo>
                      <a:pt x="219" y="51"/>
                      <a:pt x="0" y="705"/>
                      <a:pt x="337" y="1185"/>
                    </a:cubicBezTo>
                    <a:cubicBezTo>
                      <a:pt x="567" y="1510"/>
                      <a:pt x="985" y="1672"/>
                      <a:pt x="1577" y="1678"/>
                    </a:cubicBezTo>
                    <a:cubicBezTo>
                      <a:pt x="1589" y="1678"/>
                      <a:pt x="1595" y="1678"/>
                      <a:pt x="1603" y="1672"/>
                    </a:cubicBezTo>
                    <a:cubicBezTo>
                      <a:pt x="1609" y="1666"/>
                      <a:pt x="1609" y="1660"/>
                      <a:pt x="1609" y="1646"/>
                    </a:cubicBezTo>
                    <a:lnTo>
                      <a:pt x="1609" y="1205"/>
                    </a:lnTo>
                    <a:cubicBezTo>
                      <a:pt x="1609" y="537"/>
                      <a:pt x="1004" y="0"/>
                      <a:pt x="262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7" name="Google Shape;1597;p34"/>
              <p:cNvSpPr/>
              <p:nvPr/>
            </p:nvSpPr>
            <p:spPr>
              <a:xfrm>
                <a:off x="4117100" y="3531200"/>
                <a:ext cx="35225" cy="40400"/>
              </a:xfrm>
              <a:custGeom>
                <a:avLst/>
                <a:gdLst/>
                <a:ahLst/>
                <a:cxnLst/>
                <a:rect l="l" t="t" r="r" b="b"/>
                <a:pathLst>
                  <a:path w="1409" h="1616" extrusionOk="0">
                    <a:moveTo>
                      <a:pt x="991" y="1"/>
                    </a:moveTo>
                    <a:cubicBezTo>
                      <a:pt x="449" y="1"/>
                      <a:pt x="0" y="524"/>
                      <a:pt x="0" y="1174"/>
                    </a:cubicBezTo>
                    <a:lnTo>
                      <a:pt x="0" y="1615"/>
                    </a:lnTo>
                    <a:cubicBezTo>
                      <a:pt x="1408" y="1597"/>
                      <a:pt x="991" y="1"/>
                      <a:pt x="99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8" name="Google Shape;1598;p34"/>
              <p:cNvSpPr/>
              <p:nvPr/>
            </p:nvSpPr>
            <p:spPr>
              <a:xfrm>
                <a:off x="4116300" y="3530425"/>
                <a:ext cx="31525" cy="41950"/>
              </a:xfrm>
              <a:custGeom>
                <a:avLst/>
                <a:gdLst/>
                <a:ahLst/>
                <a:cxnLst/>
                <a:rect l="l" t="t" r="r" b="b"/>
                <a:pathLst>
                  <a:path w="1261" h="1678" extrusionOk="0">
                    <a:moveTo>
                      <a:pt x="999" y="63"/>
                    </a:moveTo>
                    <a:lnTo>
                      <a:pt x="999" y="63"/>
                    </a:lnTo>
                    <a:cubicBezTo>
                      <a:pt x="1029" y="195"/>
                      <a:pt x="1161" y="861"/>
                      <a:pt x="842" y="1272"/>
                    </a:cubicBezTo>
                    <a:cubicBezTo>
                      <a:pt x="680" y="1491"/>
                      <a:pt x="418" y="1603"/>
                      <a:pt x="64" y="1616"/>
                    </a:cubicBezTo>
                    <a:lnTo>
                      <a:pt x="64" y="1205"/>
                    </a:lnTo>
                    <a:cubicBezTo>
                      <a:pt x="64" y="581"/>
                      <a:pt x="481" y="75"/>
                      <a:pt x="999" y="63"/>
                    </a:cubicBezTo>
                    <a:close/>
                    <a:moveTo>
                      <a:pt x="1023" y="0"/>
                    </a:moveTo>
                    <a:cubicBezTo>
                      <a:pt x="462" y="0"/>
                      <a:pt x="1" y="537"/>
                      <a:pt x="1" y="1205"/>
                    </a:cubicBezTo>
                    <a:lnTo>
                      <a:pt x="1" y="1646"/>
                    </a:lnTo>
                    <a:cubicBezTo>
                      <a:pt x="1" y="1660"/>
                      <a:pt x="7" y="1666"/>
                      <a:pt x="13" y="1672"/>
                    </a:cubicBezTo>
                    <a:cubicBezTo>
                      <a:pt x="19" y="1678"/>
                      <a:pt x="26" y="1678"/>
                      <a:pt x="32" y="1678"/>
                    </a:cubicBezTo>
                    <a:cubicBezTo>
                      <a:pt x="424" y="1672"/>
                      <a:pt x="712" y="1554"/>
                      <a:pt x="893" y="1310"/>
                    </a:cubicBezTo>
                    <a:cubicBezTo>
                      <a:pt x="1261" y="831"/>
                      <a:pt x="1066" y="57"/>
                      <a:pt x="1054" y="20"/>
                    </a:cubicBezTo>
                    <a:cubicBezTo>
                      <a:pt x="1054" y="8"/>
                      <a:pt x="1042" y="0"/>
                      <a:pt x="1023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99" name="Google Shape;1599;p34"/>
            <p:cNvGrpSpPr/>
            <p:nvPr/>
          </p:nvGrpSpPr>
          <p:grpSpPr>
            <a:xfrm flipH="1">
              <a:off x="6576307" y="1582328"/>
              <a:ext cx="1378602" cy="3026339"/>
              <a:chOff x="2454375" y="3345475"/>
              <a:chExt cx="393650" cy="864125"/>
            </a:xfrm>
          </p:grpSpPr>
          <p:sp>
            <p:nvSpPr>
              <p:cNvPr id="1600" name="Google Shape;1600;p34"/>
              <p:cNvSpPr/>
              <p:nvPr/>
            </p:nvSpPr>
            <p:spPr>
              <a:xfrm>
                <a:off x="2708650" y="3780750"/>
                <a:ext cx="88725" cy="106000"/>
              </a:xfrm>
              <a:custGeom>
                <a:avLst/>
                <a:gdLst/>
                <a:ahLst/>
                <a:cxnLst/>
                <a:rect l="l" t="t" r="r" b="b"/>
                <a:pathLst>
                  <a:path w="3549" h="4240" extrusionOk="0">
                    <a:moveTo>
                      <a:pt x="3149" y="1"/>
                    </a:moveTo>
                    <a:lnTo>
                      <a:pt x="462" y="257"/>
                    </a:lnTo>
                    <a:lnTo>
                      <a:pt x="530" y="780"/>
                    </a:lnTo>
                    <a:cubicBezTo>
                      <a:pt x="562" y="1017"/>
                      <a:pt x="525" y="1261"/>
                      <a:pt x="424" y="1479"/>
                    </a:cubicBezTo>
                    <a:lnTo>
                      <a:pt x="70" y="2233"/>
                    </a:lnTo>
                    <a:cubicBezTo>
                      <a:pt x="13" y="2358"/>
                      <a:pt x="1" y="2489"/>
                      <a:pt x="50" y="2619"/>
                    </a:cubicBezTo>
                    <a:lnTo>
                      <a:pt x="50" y="2625"/>
                    </a:lnTo>
                    <a:cubicBezTo>
                      <a:pt x="99" y="2752"/>
                      <a:pt x="216" y="2821"/>
                      <a:pt x="334" y="2821"/>
                    </a:cubicBezTo>
                    <a:cubicBezTo>
                      <a:pt x="424" y="2821"/>
                      <a:pt x="514" y="2781"/>
                      <a:pt x="574" y="2694"/>
                    </a:cubicBezTo>
                    <a:lnTo>
                      <a:pt x="873" y="2277"/>
                    </a:lnTo>
                    <a:lnTo>
                      <a:pt x="873" y="2426"/>
                    </a:lnTo>
                    <a:cubicBezTo>
                      <a:pt x="879" y="2557"/>
                      <a:pt x="893" y="2694"/>
                      <a:pt x="905" y="2826"/>
                    </a:cubicBezTo>
                    <a:cubicBezTo>
                      <a:pt x="923" y="3169"/>
                      <a:pt x="899" y="3511"/>
                      <a:pt x="804" y="3836"/>
                    </a:cubicBezTo>
                    <a:cubicBezTo>
                      <a:pt x="743" y="4050"/>
                      <a:pt x="925" y="4240"/>
                      <a:pt x="1129" y="4240"/>
                    </a:cubicBezTo>
                    <a:cubicBezTo>
                      <a:pt x="1175" y="4240"/>
                      <a:pt x="1221" y="4230"/>
                      <a:pt x="1267" y="4210"/>
                    </a:cubicBezTo>
                    <a:cubicBezTo>
                      <a:pt x="1379" y="4159"/>
                      <a:pt x="1440" y="4035"/>
                      <a:pt x="1440" y="4035"/>
                    </a:cubicBezTo>
                    <a:cubicBezTo>
                      <a:pt x="1459" y="3987"/>
                      <a:pt x="1501" y="3896"/>
                      <a:pt x="1509" y="3845"/>
                    </a:cubicBezTo>
                    <a:lnTo>
                      <a:pt x="1509" y="3845"/>
                    </a:lnTo>
                    <a:cubicBezTo>
                      <a:pt x="1485" y="4025"/>
                      <a:pt x="1616" y="4197"/>
                      <a:pt x="1790" y="4228"/>
                    </a:cubicBezTo>
                    <a:cubicBezTo>
                      <a:pt x="1811" y="4232"/>
                      <a:pt x="1832" y="4234"/>
                      <a:pt x="1853" y="4234"/>
                    </a:cubicBezTo>
                    <a:cubicBezTo>
                      <a:pt x="1993" y="4234"/>
                      <a:pt x="2126" y="4145"/>
                      <a:pt x="2170" y="4010"/>
                    </a:cubicBezTo>
                    <a:cubicBezTo>
                      <a:pt x="2182" y="3978"/>
                      <a:pt x="2220" y="3767"/>
                      <a:pt x="2220" y="3767"/>
                    </a:cubicBezTo>
                    <a:lnTo>
                      <a:pt x="2220" y="3767"/>
                    </a:lnTo>
                    <a:cubicBezTo>
                      <a:pt x="2214" y="3947"/>
                      <a:pt x="2321" y="4019"/>
                      <a:pt x="2448" y="4019"/>
                    </a:cubicBezTo>
                    <a:cubicBezTo>
                      <a:pt x="2589" y="4019"/>
                      <a:pt x="2753" y="3929"/>
                      <a:pt x="2812" y="3799"/>
                    </a:cubicBezTo>
                    <a:cubicBezTo>
                      <a:pt x="2875" y="3667"/>
                      <a:pt x="2875" y="3368"/>
                      <a:pt x="2875" y="3368"/>
                    </a:cubicBezTo>
                    <a:cubicBezTo>
                      <a:pt x="2885" y="3512"/>
                      <a:pt x="3010" y="3589"/>
                      <a:pt x="3146" y="3589"/>
                    </a:cubicBezTo>
                    <a:cubicBezTo>
                      <a:pt x="3180" y="3589"/>
                      <a:pt x="3215" y="3584"/>
                      <a:pt x="3249" y="3574"/>
                    </a:cubicBezTo>
                    <a:cubicBezTo>
                      <a:pt x="3486" y="3505"/>
                      <a:pt x="3498" y="3312"/>
                      <a:pt x="3517" y="3112"/>
                    </a:cubicBezTo>
                    <a:cubicBezTo>
                      <a:pt x="3549" y="2340"/>
                      <a:pt x="3429" y="1696"/>
                      <a:pt x="3311" y="1005"/>
                    </a:cubicBezTo>
                    <a:lnTo>
                      <a:pt x="3149" y="1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1" name="Google Shape;1601;p34"/>
              <p:cNvSpPr/>
              <p:nvPr/>
            </p:nvSpPr>
            <p:spPr>
              <a:xfrm>
                <a:off x="2707725" y="3779675"/>
                <a:ext cx="90600" cy="108200"/>
              </a:xfrm>
              <a:custGeom>
                <a:avLst/>
                <a:gdLst/>
                <a:ahLst/>
                <a:cxnLst/>
                <a:rect l="l" t="t" r="r" b="b"/>
                <a:pathLst>
                  <a:path w="3624" h="4328" extrusionOk="0">
                    <a:moveTo>
                      <a:pt x="3149" y="87"/>
                    </a:moveTo>
                    <a:lnTo>
                      <a:pt x="3330" y="1198"/>
                    </a:lnTo>
                    <a:cubicBezTo>
                      <a:pt x="3436" y="1833"/>
                      <a:pt x="3541" y="2438"/>
                      <a:pt x="3511" y="3149"/>
                    </a:cubicBezTo>
                    <a:lnTo>
                      <a:pt x="3511" y="3155"/>
                    </a:lnTo>
                    <a:cubicBezTo>
                      <a:pt x="3491" y="3361"/>
                      <a:pt x="3479" y="3517"/>
                      <a:pt x="3273" y="3580"/>
                    </a:cubicBezTo>
                    <a:cubicBezTo>
                      <a:pt x="3243" y="3588"/>
                      <a:pt x="3213" y="3592"/>
                      <a:pt x="3183" y="3592"/>
                    </a:cubicBezTo>
                    <a:cubicBezTo>
                      <a:pt x="3126" y="3592"/>
                      <a:pt x="3071" y="3577"/>
                      <a:pt x="3030" y="3548"/>
                    </a:cubicBezTo>
                    <a:cubicBezTo>
                      <a:pt x="2999" y="3523"/>
                      <a:pt x="2956" y="3479"/>
                      <a:pt x="2956" y="3405"/>
                    </a:cubicBezTo>
                    <a:cubicBezTo>
                      <a:pt x="2950" y="3385"/>
                      <a:pt x="2930" y="3367"/>
                      <a:pt x="2912" y="3367"/>
                    </a:cubicBezTo>
                    <a:cubicBezTo>
                      <a:pt x="2887" y="3367"/>
                      <a:pt x="2867" y="3385"/>
                      <a:pt x="2867" y="3411"/>
                    </a:cubicBezTo>
                    <a:cubicBezTo>
                      <a:pt x="2867" y="3411"/>
                      <a:pt x="2867" y="3704"/>
                      <a:pt x="2812" y="3822"/>
                    </a:cubicBezTo>
                    <a:cubicBezTo>
                      <a:pt x="2763" y="3936"/>
                      <a:pt x="2611" y="4021"/>
                      <a:pt x="2483" y="4021"/>
                    </a:cubicBezTo>
                    <a:cubicBezTo>
                      <a:pt x="2463" y="4021"/>
                      <a:pt x="2444" y="4019"/>
                      <a:pt x="2426" y="4015"/>
                    </a:cubicBezTo>
                    <a:cubicBezTo>
                      <a:pt x="2338" y="3991"/>
                      <a:pt x="2294" y="3922"/>
                      <a:pt x="2300" y="3816"/>
                    </a:cubicBezTo>
                    <a:cubicBezTo>
                      <a:pt x="2300" y="3791"/>
                      <a:pt x="2288" y="3773"/>
                      <a:pt x="2263" y="3773"/>
                    </a:cubicBezTo>
                    <a:cubicBezTo>
                      <a:pt x="2260" y="3772"/>
                      <a:pt x="2258" y="3772"/>
                      <a:pt x="2255" y="3772"/>
                    </a:cubicBezTo>
                    <a:cubicBezTo>
                      <a:pt x="2239" y="3772"/>
                      <a:pt x="2219" y="3787"/>
                      <a:pt x="2219" y="3804"/>
                    </a:cubicBezTo>
                    <a:cubicBezTo>
                      <a:pt x="2202" y="3885"/>
                      <a:pt x="2176" y="4021"/>
                      <a:pt x="2170" y="4041"/>
                    </a:cubicBezTo>
                    <a:cubicBezTo>
                      <a:pt x="2132" y="4161"/>
                      <a:pt x="2012" y="4238"/>
                      <a:pt x="1891" y="4238"/>
                    </a:cubicBezTo>
                    <a:cubicBezTo>
                      <a:pt x="1874" y="4238"/>
                      <a:pt x="1856" y="4237"/>
                      <a:pt x="1839" y="4234"/>
                    </a:cubicBezTo>
                    <a:cubicBezTo>
                      <a:pt x="1684" y="4202"/>
                      <a:pt x="1566" y="4047"/>
                      <a:pt x="1584" y="3891"/>
                    </a:cubicBezTo>
                    <a:cubicBezTo>
                      <a:pt x="1589" y="3866"/>
                      <a:pt x="1572" y="3848"/>
                      <a:pt x="1546" y="3848"/>
                    </a:cubicBezTo>
                    <a:cubicBezTo>
                      <a:pt x="1543" y="3847"/>
                      <a:pt x="1540" y="3846"/>
                      <a:pt x="1537" y="3846"/>
                    </a:cubicBezTo>
                    <a:cubicBezTo>
                      <a:pt x="1516" y="3846"/>
                      <a:pt x="1503" y="3863"/>
                      <a:pt x="1503" y="3885"/>
                    </a:cubicBezTo>
                    <a:cubicBezTo>
                      <a:pt x="1497" y="3922"/>
                      <a:pt x="1465" y="4003"/>
                      <a:pt x="1440" y="4059"/>
                    </a:cubicBezTo>
                    <a:cubicBezTo>
                      <a:pt x="1440" y="4059"/>
                      <a:pt x="1384" y="4171"/>
                      <a:pt x="1284" y="4216"/>
                    </a:cubicBezTo>
                    <a:cubicBezTo>
                      <a:pt x="1248" y="4234"/>
                      <a:pt x="1208" y="4243"/>
                      <a:pt x="1168" y="4243"/>
                    </a:cubicBezTo>
                    <a:cubicBezTo>
                      <a:pt x="1098" y="4243"/>
                      <a:pt x="1028" y="4216"/>
                      <a:pt x="973" y="4165"/>
                    </a:cubicBezTo>
                    <a:cubicBezTo>
                      <a:pt x="885" y="4096"/>
                      <a:pt x="855" y="3991"/>
                      <a:pt x="879" y="3891"/>
                    </a:cubicBezTo>
                    <a:cubicBezTo>
                      <a:pt x="967" y="3586"/>
                      <a:pt x="1004" y="3243"/>
                      <a:pt x="979" y="2869"/>
                    </a:cubicBezTo>
                    <a:cubicBezTo>
                      <a:pt x="979" y="2812"/>
                      <a:pt x="973" y="2757"/>
                      <a:pt x="967" y="2700"/>
                    </a:cubicBezTo>
                    <a:cubicBezTo>
                      <a:pt x="960" y="2619"/>
                      <a:pt x="954" y="2544"/>
                      <a:pt x="954" y="2469"/>
                    </a:cubicBezTo>
                    <a:lnTo>
                      <a:pt x="948" y="2314"/>
                    </a:lnTo>
                    <a:cubicBezTo>
                      <a:pt x="948" y="2300"/>
                      <a:pt x="936" y="2282"/>
                      <a:pt x="916" y="2276"/>
                    </a:cubicBezTo>
                    <a:lnTo>
                      <a:pt x="910" y="2276"/>
                    </a:lnTo>
                    <a:cubicBezTo>
                      <a:pt x="892" y="2276"/>
                      <a:pt x="879" y="2282"/>
                      <a:pt x="873" y="2294"/>
                    </a:cubicBezTo>
                    <a:lnTo>
                      <a:pt x="579" y="2712"/>
                    </a:lnTo>
                    <a:cubicBezTo>
                      <a:pt x="531" y="2783"/>
                      <a:pt x="454" y="2821"/>
                      <a:pt x="374" y="2821"/>
                    </a:cubicBezTo>
                    <a:cubicBezTo>
                      <a:pt x="362" y="2821"/>
                      <a:pt x="349" y="2820"/>
                      <a:pt x="337" y="2818"/>
                    </a:cubicBezTo>
                    <a:cubicBezTo>
                      <a:pt x="237" y="2806"/>
                      <a:pt x="162" y="2743"/>
                      <a:pt x="131" y="2656"/>
                    </a:cubicBezTo>
                    <a:lnTo>
                      <a:pt x="125" y="2645"/>
                    </a:lnTo>
                    <a:cubicBezTo>
                      <a:pt x="81" y="2532"/>
                      <a:pt x="87" y="2407"/>
                      <a:pt x="144" y="2294"/>
                    </a:cubicBezTo>
                    <a:lnTo>
                      <a:pt x="499" y="1540"/>
                    </a:lnTo>
                    <a:cubicBezTo>
                      <a:pt x="605" y="1316"/>
                      <a:pt x="642" y="1066"/>
                      <a:pt x="611" y="817"/>
                    </a:cubicBezTo>
                    <a:lnTo>
                      <a:pt x="548" y="337"/>
                    </a:lnTo>
                    <a:lnTo>
                      <a:pt x="3149" y="87"/>
                    </a:lnTo>
                    <a:close/>
                    <a:moveTo>
                      <a:pt x="3180" y="0"/>
                    </a:moveTo>
                    <a:lnTo>
                      <a:pt x="499" y="256"/>
                    </a:lnTo>
                    <a:cubicBezTo>
                      <a:pt x="487" y="262"/>
                      <a:pt x="473" y="268"/>
                      <a:pt x="467" y="274"/>
                    </a:cubicBezTo>
                    <a:cubicBezTo>
                      <a:pt x="461" y="280"/>
                      <a:pt x="455" y="294"/>
                      <a:pt x="461" y="306"/>
                    </a:cubicBezTo>
                    <a:lnTo>
                      <a:pt x="530" y="829"/>
                    </a:lnTo>
                    <a:cubicBezTo>
                      <a:pt x="562" y="1060"/>
                      <a:pt x="524" y="1290"/>
                      <a:pt x="424" y="1503"/>
                    </a:cubicBezTo>
                    <a:lnTo>
                      <a:pt x="62" y="2257"/>
                    </a:lnTo>
                    <a:cubicBezTo>
                      <a:pt x="6" y="2389"/>
                      <a:pt x="0" y="2538"/>
                      <a:pt x="50" y="2674"/>
                    </a:cubicBezTo>
                    <a:lnTo>
                      <a:pt x="50" y="2682"/>
                    </a:lnTo>
                    <a:cubicBezTo>
                      <a:pt x="93" y="2806"/>
                      <a:pt x="199" y="2887"/>
                      <a:pt x="324" y="2906"/>
                    </a:cubicBezTo>
                    <a:cubicBezTo>
                      <a:pt x="336" y="2908"/>
                      <a:pt x="349" y="2908"/>
                      <a:pt x="362" y="2908"/>
                    </a:cubicBezTo>
                    <a:cubicBezTo>
                      <a:pt x="478" y="2908"/>
                      <a:pt x="581" y="2859"/>
                      <a:pt x="648" y="2763"/>
                    </a:cubicBezTo>
                    <a:lnTo>
                      <a:pt x="867" y="2444"/>
                    </a:lnTo>
                    <a:lnTo>
                      <a:pt x="873" y="2469"/>
                    </a:lnTo>
                    <a:cubicBezTo>
                      <a:pt x="873" y="2550"/>
                      <a:pt x="879" y="2625"/>
                      <a:pt x="885" y="2706"/>
                    </a:cubicBezTo>
                    <a:cubicBezTo>
                      <a:pt x="892" y="2763"/>
                      <a:pt x="892" y="2818"/>
                      <a:pt x="898" y="2875"/>
                    </a:cubicBezTo>
                    <a:cubicBezTo>
                      <a:pt x="916" y="3236"/>
                      <a:pt x="885" y="3572"/>
                      <a:pt x="798" y="3872"/>
                    </a:cubicBezTo>
                    <a:cubicBezTo>
                      <a:pt x="761" y="4003"/>
                      <a:pt x="810" y="4141"/>
                      <a:pt x="916" y="4234"/>
                    </a:cubicBezTo>
                    <a:cubicBezTo>
                      <a:pt x="985" y="4296"/>
                      <a:pt x="1079" y="4328"/>
                      <a:pt x="1166" y="4328"/>
                    </a:cubicBezTo>
                    <a:cubicBezTo>
                      <a:pt x="1215" y="4328"/>
                      <a:pt x="1272" y="4314"/>
                      <a:pt x="1322" y="4290"/>
                    </a:cubicBezTo>
                    <a:cubicBezTo>
                      <a:pt x="1446" y="4234"/>
                      <a:pt x="1509" y="4103"/>
                      <a:pt x="1515" y="4096"/>
                    </a:cubicBezTo>
                    <a:cubicBezTo>
                      <a:pt x="1515" y="4096"/>
                      <a:pt x="1521" y="4084"/>
                      <a:pt x="1528" y="4066"/>
                    </a:cubicBezTo>
                    <a:cubicBezTo>
                      <a:pt x="1578" y="4190"/>
                      <a:pt x="1690" y="4290"/>
                      <a:pt x="1820" y="4314"/>
                    </a:cubicBezTo>
                    <a:cubicBezTo>
                      <a:pt x="1843" y="4319"/>
                      <a:pt x="1867" y="4322"/>
                      <a:pt x="1891" y="4322"/>
                    </a:cubicBezTo>
                    <a:cubicBezTo>
                      <a:pt x="2048" y="4322"/>
                      <a:pt x="2196" y="4217"/>
                      <a:pt x="2251" y="4066"/>
                    </a:cubicBezTo>
                    <a:cubicBezTo>
                      <a:pt x="2251" y="4059"/>
                      <a:pt x="2257" y="4035"/>
                      <a:pt x="2263" y="4003"/>
                    </a:cubicBezTo>
                    <a:cubicBezTo>
                      <a:pt x="2294" y="4047"/>
                      <a:pt x="2344" y="4078"/>
                      <a:pt x="2407" y="4096"/>
                    </a:cubicBezTo>
                    <a:cubicBezTo>
                      <a:pt x="2433" y="4103"/>
                      <a:pt x="2460" y="4106"/>
                      <a:pt x="2488" y="4106"/>
                    </a:cubicBezTo>
                    <a:cubicBezTo>
                      <a:pt x="2647" y="4106"/>
                      <a:pt x="2823" y="4003"/>
                      <a:pt x="2887" y="3860"/>
                    </a:cubicBezTo>
                    <a:cubicBezTo>
                      <a:pt x="2924" y="3791"/>
                      <a:pt x="2936" y="3678"/>
                      <a:pt x="2942" y="3586"/>
                    </a:cubicBezTo>
                    <a:cubicBezTo>
                      <a:pt x="2956" y="3598"/>
                      <a:pt x="2968" y="3604"/>
                      <a:pt x="2980" y="3617"/>
                    </a:cubicBezTo>
                    <a:cubicBezTo>
                      <a:pt x="3037" y="3657"/>
                      <a:pt x="3108" y="3677"/>
                      <a:pt x="3181" y="3677"/>
                    </a:cubicBezTo>
                    <a:cubicBezTo>
                      <a:pt x="3220" y="3677"/>
                      <a:pt x="3259" y="3671"/>
                      <a:pt x="3298" y="3661"/>
                    </a:cubicBezTo>
                    <a:cubicBezTo>
                      <a:pt x="3560" y="3586"/>
                      <a:pt x="3578" y="3373"/>
                      <a:pt x="3598" y="3168"/>
                    </a:cubicBezTo>
                    <a:lnTo>
                      <a:pt x="3598" y="3155"/>
                    </a:lnTo>
                    <a:cubicBezTo>
                      <a:pt x="3623" y="2432"/>
                      <a:pt x="3523" y="1827"/>
                      <a:pt x="3417" y="1186"/>
                    </a:cubicBezTo>
                    <a:lnTo>
                      <a:pt x="3224" y="38"/>
                    </a:lnTo>
                    <a:cubicBezTo>
                      <a:pt x="3224" y="12"/>
                      <a:pt x="3198" y="0"/>
                      <a:pt x="3180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2" name="Google Shape;1602;p34"/>
              <p:cNvSpPr/>
              <p:nvPr/>
            </p:nvSpPr>
            <p:spPr>
              <a:xfrm>
                <a:off x="2778150" y="3837800"/>
                <a:ext cx="4275" cy="28100"/>
              </a:xfrm>
              <a:custGeom>
                <a:avLst/>
                <a:gdLst/>
                <a:ahLst/>
                <a:cxnLst/>
                <a:rect l="l" t="t" r="r" b="b"/>
                <a:pathLst>
                  <a:path w="171" h="1124" extrusionOk="0">
                    <a:moveTo>
                      <a:pt x="1" y="1"/>
                    </a:moveTo>
                    <a:lnTo>
                      <a:pt x="95" y="1123"/>
                    </a:lnTo>
                    <a:cubicBezTo>
                      <a:pt x="170" y="412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DD959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3" name="Google Shape;1603;p34"/>
              <p:cNvSpPr/>
              <p:nvPr/>
            </p:nvSpPr>
            <p:spPr>
              <a:xfrm>
                <a:off x="2776925" y="3836750"/>
                <a:ext cx="6575" cy="30225"/>
              </a:xfrm>
              <a:custGeom>
                <a:avLst/>
                <a:gdLst/>
                <a:ahLst/>
                <a:cxnLst/>
                <a:rect l="l" t="t" r="r" b="b"/>
                <a:pathLst>
                  <a:path w="263" h="1209" extrusionOk="0">
                    <a:moveTo>
                      <a:pt x="52" y="1"/>
                    </a:moveTo>
                    <a:cubicBezTo>
                      <a:pt x="45" y="1"/>
                      <a:pt x="39" y="2"/>
                      <a:pt x="32" y="5"/>
                    </a:cubicBezTo>
                    <a:cubicBezTo>
                      <a:pt x="13" y="11"/>
                      <a:pt x="1" y="37"/>
                      <a:pt x="13" y="62"/>
                    </a:cubicBezTo>
                    <a:cubicBezTo>
                      <a:pt x="13" y="62"/>
                      <a:pt x="174" y="466"/>
                      <a:pt x="99" y="1165"/>
                    </a:cubicBezTo>
                    <a:cubicBezTo>
                      <a:pt x="99" y="1184"/>
                      <a:pt x="113" y="1208"/>
                      <a:pt x="137" y="1208"/>
                    </a:cubicBezTo>
                    <a:lnTo>
                      <a:pt x="144" y="1208"/>
                    </a:lnTo>
                    <a:cubicBezTo>
                      <a:pt x="162" y="1208"/>
                      <a:pt x="182" y="1190"/>
                      <a:pt x="182" y="1171"/>
                    </a:cubicBezTo>
                    <a:cubicBezTo>
                      <a:pt x="262" y="454"/>
                      <a:pt x="93" y="43"/>
                      <a:pt x="87" y="25"/>
                    </a:cubicBezTo>
                    <a:cubicBezTo>
                      <a:pt x="83" y="11"/>
                      <a:pt x="69" y="1"/>
                      <a:pt x="52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4" name="Google Shape;1604;p34"/>
              <p:cNvSpPr/>
              <p:nvPr/>
            </p:nvSpPr>
            <p:spPr>
              <a:xfrm>
                <a:off x="2761325" y="3840900"/>
                <a:ext cx="5500" cy="33400"/>
              </a:xfrm>
              <a:custGeom>
                <a:avLst/>
                <a:gdLst/>
                <a:ahLst/>
                <a:cxnLst/>
                <a:rect l="l" t="t" r="r" b="b"/>
                <a:pathLst>
                  <a:path w="220" h="1336" extrusionOk="0">
                    <a:moveTo>
                      <a:pt x="1" y="1"/>
                    </a:moveTo>
                    <a:lnTo>
                      <a:pt x="119" y="1336"/>
                    </a:lnTo>
                    <a:cubicBezTo>
                      <a:pt x="219" y="625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DD959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5" name="Google Shape;1605;p34"/>
              <p:cNvSpPr/>
              <p:nvPr/>
            </p:nvSpPr>
            <p:spPr>
              <a:xfrm>
                <a:off x="2760250" y="3839950"/>
                <a:ext cx="7650" cy="35450"/>
              </a:xfrm>
              <a:custGeom>
                <a:avLst/>
                <a:gdLst/>
                <a:ahLst/>
                <a:cxnLst/>
                <a:rect l="l" t="t" r="r" b="b"/>
                <a:pathLst>
                  <a:path w="306" h="1418" extrusionOk="0">
                    <a:moveTo>
                      <a:pt x="43" y="0"/>
                    </a:moveTo>
                    <a:cubicBezTo>
                      <a:pt x="40" y="0"/>
                      <a:pt x="36" y="1"/>
                      <a:pt x="32" y="2"/>
                    </a:cubicBezTo>
                    <a:cubicBezTo>
                      <a:pt x="12" y="9"/>
                      <a:pt x="0" y="33"/>
                      <a:pt x="6" y="58"/>
                    </a:cubicBezTo>
                    <a:cubicBezTo>
                      <a:pt x="6" y="64"/>
                      <a:pt x="219" y="675"/>
                      <a:pt x="118" y="1368"/>
                    </a:cubicBezTo>
                    <a:cubicBezTo>
                      <a:pt x="118" y="1393"/>
                      <a:pt x="130" y="1417"/>
                      <a:pt x="156" y="1417"/>
                    </a:cubicBezTo>
                    <a:lnTo>
                      <a:pt x="162" y="1417"/>
                    </a:lnTo>
                    <a:cubicBezTo>
                      <a:pt x="181" y="1417"/>
                      <a:pt x="199" y="1405"/>
                      <a:pt x="205" y="1380"/>
                    </a:cubicBezTo>
                    <a:cubicBezTo>
                      <a:pt x="306" y="669"/>
                      <a:pt x="93" y="52"/>
                      <a:pt x="87" y="27"/>
                    </a:cubicBezTo>
                    <a:cubicBezTo>
                      <a:pt x="82" y="12"/>
                      <a:pt x="63" y="0"/>
                      <a:pt x="43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6" name="Google Shape;1606;p34"/>
              <p:cNvSpPr/>
              <p:nvPr/>
            </p:nvSpPr>
            <p:spPr>
              <a:xfrm>
                <a:off x="2744975" y="3842325"/>
                <a:ext cx="4525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81" h="1403" extrusionOk="0">
                    <a:moveTo>
                      <a:pt x="1" y="1"/>
                    </a:moveTo>
                    <a:lnTo>
                      <a:pt x="50" y="1403"/>
                    </a:lnTo>
                    <a:cubicBezTo>
                      <a:pt x="180" y="692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DD959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7" name="Google Shape;1607;p34"/>
              <p:cNvSpPr/>
              <p:nvPr/>
            </p:nvSpPr>
            <p:spPr>
              <a:xfrm>
                <a:off x="2743700" y="3841350"/>
                <a:ext cx="6925" cy="37000"/>
              </a:xfrm>
              <a:custGeom>
                <a:avLst/>
                <a:gdLst/>
                <a:ahLst/>
                <a:cxnLst/>
                <a:rect l="l" t="t" r="r" b="b"/>
                <a:pathLst>
                  <a:path w="277" h="1480" extrusionOk="0">
                    <a:moveTo>
                      <a:pt x="48" y="1"/>
                    </a:moveTo>
                    <a:cubicBezTo>
                      <a:pt x="45" y="1"/>
                      <a:pt x="42" y="1"/>
                      <a:pt x="38" y="2"/>
                    </a:cubicBezTo>
                    <a:cubicBezTo>
                      <a:pt x="14" y="8"/>
                      <a:pt x="1" y="28"/>
                      <a:pt x="7" y="52"/>
                    </a:cubicBezTo>
                    <a:cubicBezTo>
                      <a:pt x="7" y="58"/>
                      <a:pt x="188" y="745"/>
                      <a:pt x="58" y="1430"/>
                    </a:cubicBezTo>
                    <a:cubicBezTo>
                      <a:pt x="58" y="1455"/>
                      <a:pt x="70" y="1479"/>
                      <a:pt x="95" y="1479"/>
                    </a:cubicBezTo>
                    <a:lnTo>
                      <a:pt x="101" y="1479"/>
                    </a:lnTo>
                    <a:cubicBezTo>
                      <a:pt x="119" y="1479"/>
                      <a:pt x="139" y="1467"/>
                      <a:pt x="145" y="1449"/>
                    </a:cubicBezTo>
                    <a:cubicBezTo>
                      <a:pt x="276" y="739"/>
                      <a:pt x="89" y="40"/>
                      <a:pt x="89" y="34"/>
                    </a:cubicBezTo>
                    <a:cubicBezTo>
                      <a:pt x="83" y="13"/>
                      <a:pt x="65" y="1"/>
                      <a:pt x="48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8" name="Google Shape;1608;p34"/>
              <p:cNvSpPr/>
              <p:nvPr/>
            </p:nvSpPr>
            <p:spPr>
              <a:xfrm>
                <a:off x="2668100" y="4127275"/>
                <a:ext cx="178850" cy="68900"/>
              </a:xfrm>
              <a:custGeom>
                <a:avLst/>
                <a:gdLst/>
                <a:ahLst/>
                <a:cxnLst/>
                <a:rect l="l" t="t" r="r" b="b"/>
                <a:pathLst>
                  <a:path w="7154" h="2756" extrusionOk="0">
                    <a:moveTo>
                      <a:pt x="3424" y="1"/>
                    </a:moveTo>
                    <a:lnTo>
                      <a:pt x="120" y="6"/>
                    </a:lnTo>
                    <a:lnTo>
                      <a:pt x="1" y="2724"/>
                    </a:lnTo>
                    <a:lnTo>
                      <a:pt x="1304" y="2755"/>
                    </a:lnTo>
                    <a:lnTo>
                      <a:pt x="2021" y="2724"/>
                    </a:lnTo>
                    <a:lnTo>
                      <a:pt x="7153" y="2724"/>
                    </a:lnTo>
                    <a:cubicBezTo>
                      <a:pt x="7153" y="2245"/>
                      <a:pt x="6817" y="1802"/>
                      <a:pt x="6285" y="1584"/>
                    </a:cubicBezTo>
                    <a:lnTo>
                      <a:pt x="3424" y="424"/>
                    </a:lnTo>
                    <a:lnTo>
                      <a:pt x="3424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9" name="Google Shape;1609;p34"/>
              <p:cNvSpPr/>
              <p:nvPr/>
            </p:nvSpPr>
            <p:spPr>
              <a:xfrm>
                <a:off x="2667025" y="4126150"/>
                <a:ext cx="181000" cy="70950"/>
              </a:xfrm>
              <a:custGeom>
                <a:avLst/>
                <a:gdLst/>
                <a:ahLst/>
                <a:cxnLst/>
                <a:rect l="l" t="t" r="r" b="b"/>
                <a:pathLst>
                  <a:path w="7240" h="2838" extrusionOk="0">
                    <a:moveTo>
                      <a:pt x="3430" y="83"/>
                    </a:moveTo>
                    <a:lnTo>
                      <a:pt x="3430" y="469"/>
                    </a:lnTo>
                    <a:cubicBezTo>
                      <a:pt x="3430" y="481"/>
                      <a:pt x="3436" y="500"/>
                      <a:pt x="3455" y="506"/>
                    </a:cubicBezTo>
                    <a:lnTo>
                      <a:pt x="6310" y="1672"/>
                    </a:lnTo>
                    <a:cubicBezTo>
                      <a:pt x="6815" y="1871"/>
                      <a:pt x="7133" y="2277"/>
                      <a:pt x="7151" y="2731"/>
                    </a:cubicBezTo>
                    <a:lnTo>
                      <a:pt x="2064" y="2731"/>
                    </a:lnTo>
                    <a:lnTo>
                      <a:pt x="1347" y="2757"/>
                    </a:lnTo>
                    <a:lnTo>
                      <a:pt x="89" y="2725"/>
                    </a:lnTo>
                    <a:lnTo>
                      <a:pt x="207" y="95"/>
                    </a:lnTo>
                    <a:lnTo>
                      <a:pt x="3430" y="83"/>
                    </a:lnTo>
                    <a:close/>
                    <a:moveTo>
                      <a:pt x="3467" y="1"/>
                    </a:moveTo>
                    <a:lnTo>
                      <a:pt x="163" y="14"/>
                    </a:lnTo>
                    <a:cubicBezTo>
                      <a:pt x="144" y="14"/>
                      <a:pt x="126" y="26"/>
                      <a:pt x="119" y="51"/>
                    </a:cubicBezTo>
                    <a:lnTo>
                      <a:pt x="0" y="2763"/>
                    </a:lnTo>
                    <a:cubicBezTo>
                      <a:pt x="0" y="2776"/>
                      <a:pt x="0" y="2788"/>
                      <a:pt x="14" y="2794"/>
                    </a:cubicBezTo>
                    <a:cubicBezTo>
                      <a:pt x="20" y="2806"/>
                      <a:pt x="32" y="2806"/>
                      <a:pt x="38" y="2806"/>
                    </a:cubicBezTo>
                    <a:lnTo>
                      <a:pt x="1347" y="2838"/>
                    </a:lnTo>
                    <a:lnTo>
                      <a:pt x="2064" y="2814"/>
                    </a:lnTo>
                    <a:lnTo>
                      <a:pt x="7196" y="2814"/>
                    </a:lnTo>
                    <a:cubicBezTo>
                      <a:pt x="7220" y="2814"/>
                      <a:pt x="7240" y="2794"/>
                      <a:pt x="7240" y="2769"/>
                    </a:cubicBezTo>
                    <a:cubicBezTo>
                      <a:pt x="7240" y="2271"/>
                      <a:pt x="6897" y="1816"/>
                      <a:pt x="6348" y="1591"/>
                    </a:cubicBezTo>
                    <a:lnTo>
                      <a:pt x="3511" y="438"/>
                    </a:lnTo>
                    <a:lnTo>
                      <a:pt x="3511" y="46"/>
                    </a:lnTo>
                    <a:cubicBezTo>
                      <a:pt x="3511" y="32"/>
                      <a:pt x="3505" y="20"/>
                      <a:pt x="3499" y="14"/>
                    </a:cubicBezTo>
                    <a:cubicBezTo>
                      <a:pt x="3493" y="8"/>
                      <a:pt x="3473" y="1"/>
                      <a:pt x="3467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0" name="Google Shape;1610;p34"/>
              <p:cNvSpPr/>
              <p:nvPr/>
            </p:nvSpPr>
            <p:spPr>
              <a:xfrm>
                <a:off x="2673575" y="4112600"/>
                <a:ext cx="75325" cy="14075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563" extrusionOk="0">
                    <a:moveTo>
                      <a:pt x="3006" y="1"/>
                    </a:moveTo>
                    <a:lnTo>
                      <a:pt x="0" y="7"/>
                    </a:lnTo>
                    <a:lnTo>
                      <a:pt x="0" y="562"/>
                    </a:lnTo>
                    <a:lnTo>
                      <a:pt x="3012" y="556"/>
                    </a:lnTo>
                    <a:lnTo>
                      <a:pt x="3006" y="1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1" name="Google Shape;1611;p34"/>
              <p:cNvSpPr/>
              <p:nvPr/>
            </p:nvSpPr>
            <p:spPr>
              <a:xfrm>
                <a:off x="2672475" y="4111675"/>
                <a:ext cx="77350" cy="16075"/>
              </a:xfrm>
              <a:custGeom>
                <a:avLst/>
                <a:gdLst/>
                <a:ahLst/>
                <a:cxnLst/>
                <a:rect l="l" t="t" r="r" b="b"/>
                <a:pathLst>
                  <a:path w="3094" h="643" extrusionOk="0">
                    <a:moveTo>
                      <a:pt x="3013" y="81"/>
                    </a:moveTo>
                    <a:lnTo>
                      <a:pt x="3013" y="550"/>
                    </a:lnTo>
                    <a:lnTo>
                      <a:pt x="82" y="556"/>
                    </a:lnTo>
                    <a:lnTo>
                      <a:pt x="82" y="87"/>
                    </a:lnTo>
                    <a:lnTo>
                      <a:pt x="3013" y="81"/>
                    </a:lnTo>
                    <a:close/>
                    <a:moveTo>
                      <a:pt x="3050" y="1"/>
                    </a:moveTo>
                    <a:lnTo>
                      <a:pt x="44" y="7"/>
                    </a:lnTo>
                    <a:cubicBezTo>
                      <a:pt x="20" y="7"/>
                      <a:pt x="1" y="26"/>
                      <a:pt x="1" y="44"/>
                    </a:cubicBezTo>
                    <a:lnTo>
                      <a:pt x="1" y="599"/>
                    </a:lnTo>
                    <a:cubicBezTo>
                      <a:pt x="1" y="611"/>
                      <a:pt x="7" y="617"/>
                      <a:pt x="13" y="630"/>
                    </a:cubicBezTo>
                    <a:cubicBezTo>
                      <a:pt x="20" y="636"/>
                      <a:pt x="32" y="642"/>
                      <a:pt x="44" y="642"/>
                    </a:cubicBezTo>
                    <a:lnTo>
                      <a:pt x="3056" y="636"/>
                    </a:lnTo>
                    <a:cubicBezTo>
                      <a:pt x="3062" y="636"/>
                      <a:pt x="3074" y="630"/>
                      <a:pt x="3080" y="625"/>
                    </a:cubicBezTo>
                    <a:cubicBezTo>
                      <a:pt x="3094" y="611"/>
                      <a:pt x="3094" y="605"/>
                      <a:pt x="3094" y="593"/>
                    </a:cubicBezTo>
                    <a:lnTo>
                      <a:pt x="3094" y="38"/>
                    </a:lnTo>
                    <a:cubicBezTo>
                      <a:pt x="3094" y="18"/>
                      <a:pt x="3074" y="1"/>
                      <a:pt x="3050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2" name="Google Shape;1612;p34"/>
              <p:cNvSpPr/>
              <p:nvPr/>
            </p:nvSpPr>
            <p:spPr>
              <a:xfrm>
                <a:off x="2756950" y="4144500"/>
                <a:ext cx="14550" cy="13650"/>
              </a:xfrm>
              <a:custGeom>
                <a:avLst/>
                <a:gdLst/>
                <a:ahLst/>
                <a:cxnLst/>
                <a:rect l="l" t="t" r="r" b="b"/>
                <a:pathLst>
                  <a:path w="582" h="546" extrusionOk="0">
                    <a:moveTo>
                      <a:pt x="531" y="0"/>
                    </a:moveTo>
                    <a:cubicBezTo>
                      <a:pt x="521" y="0"/>
                      <a:pt x="512" y="3"/>
                      <a:pt x="506" y="9"/>
                    </a:cubicBezTo>
                    <a:lnTo>
                      <a:pt x="20" y="471"/>
                    </a:lnTo>
                    <a:cubicBezTo>
                      <a:pt x="1" y="489"/>
                      <a:pt x="1" y="515"/>
                      <a:pt x="20" y="533"/>
                    </a:cubicBezTo>
                    <a:cubicBezTo>
                      <a:pt x="26" y="539"/>
                      <a:pt x="38" y="546"/>
                      <a:pt x="51" y="546"/>
                    </a:cubicBezTo>
                    <a:cubicBezTo>
                      <a:pt x="63" y="546"/>
                      <a:pt x="69" y="539"/>
                      <a:pt x="75" y="533"/>
                    </a:cubicBezTo>
                    <a:lnTo>
                      <a:pt x="562" y="72"/>
                    </a:lnTo>
                    <a:cubicBezTo>
                      <a:pt x="581" y="60"/>
                      <a:pt x="581" y="28"/>
                      <a:pt x="562" y="15"/>
                    </a:cubicBezTo>
                    <a:cubicBezTo>
                      <a:pt x="555" y="5"/>
                      <a:pt x="543" y="0"/>
                      <a:pt x="531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3" name="Google Shape;1613;p34"/>
              <p:cNvSpPr/>
              <p:nvPr/>
            </p:nvSpPr>
            <p:spPr>
              <a:xfrm>
                <a:off x="2750400" y="4141875"/>
                <a:ext cx="14550" cy="13625"/>
              </a:xfrm>
              <a:custGeom>
                <a:avLst/>
                <a:gdLst/>
                <a:ahLst/>
                <a:cxnLst/>
                <a:rect l="l" t="t" r="r" b="b"/>
                <a:pathLst>
                  <a:path w="582" h="545" extrusionOk="0">
                    <a:moveTo>
                      <a:pt x="536" y="0"/>
                    </a:moveTo>
                    <a:cubicBezTo>
                      <a:pt x="526" y="0"/>
                      <a:pt x="515" y="5"/>
                      <a:pt x="506" y="15"/>
                    </a:cubicBezTo>
                    <a:lnTo>
                      <a:pt x="20" y="476"/>
                    </a:lnTo>
                    <a:cubicBezTo>
                      <a:pt x="8" y="488"/>
                      <a:pt x="1" y="513"/>
                      <a:pt x="20" y="531"/>
                    </a:cubicBezTo>
                    <a:cubicBezTo>
                      <a:pt x="26" y="545"/>
                      <a:pt x="38" y="545"/>
                      <a:pt x="52" y="545"/>
                    </a:cubicBezTo>
                    <a:cubicBezTo>
                      <a:pt x="64" y="545"/>
                      <a:pt x="70" y="545"/>
                      <a:pt x="83" y="531"/>
                    </a:cubicBezTo>
                    <a:lnTo>
                      <a:pt x="562" y="70"/>
                    </a:lnTo>
                    <a:cubicBezTo>
                      <a:pt x="581" y="58"/>
                      <a:pt x="581" y="33"/>
                      <a:pt x="562" y="15"/>
                    </a:cubicBezTo>
                    <a:cubicBezTo>
                      <a:pt x="556" y="5"/>
                      <a:pt x="547" y="0"/>
                      <a:pt x="536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4" name="Google Shape;1614;p34"/>
              <p:cNvSpPr/>
              <p:nvPr/>
            </p:nvSpPr>
            <p:spPr>
              <a:xfrm>
                <a:off x="2763675" y="4147700"/>
                <a:ext cx="14375" cy="13725"/>
              </a:xfrm>
              <a:custGeom>
                <a:avLst/>
                <a:gdLst/>
                <a:ahLst/>
                <a:cxnLst/>
                <a:rect l="l" t="t" r="r" b="b"/>
                <a:pathLst>
                  <a:path w="575" h="549" extrusionOk="0">
                    <a:moveTo>
                      <a:pt x="526" y="0"/>
                    </a:moveTo>
                    <a:cubicBezTo>
                      <a:pt x="517" y="0"/>
                      <a:pt x="507" y="4"/>
                      <a:pt x="499" y="12"/>
                    </a:cubicBezTo>
                    <a:lnTo>
                      <a:pt x="13" y="473"/>
                    </a:lnTo>
                    <a:cubicBezTo>
                      <a:pt x="1" y="493"/>
                      <a:pt x="1" y="517"/>
                      <a:pt x="13" y="530"/>
                    </a:cubicBezTo>
                    <a:cubicBezTo>
                      <a:pt x="19" y="542"/>
                      <a:pt x="31" y="548"/>
                      <a:pt x="44" y="548"/>
                    </a:cubicBezTo>
                    <a:cubicBezTo>
                      <a:pt x="56" y="548"/>
                      <a:pt x="62" y="542"/>
                      <a:pt x="76" y="536"/>
                    </a:cubicBezTo>
                    <a:lnTo>
                      <a:pt x="555" y="74"/>
                    </a:lnTo>
                    <a:cubicBezTo>
                      <a:pt x="574" y="56"/>
                      <a:pt x="574" y="30"/>
                      <a:pt x="555" y="12"/>
                    </a:cubicBezTo>
                    <a:cubicBezTo>
                      <a:pt x="548" y="5"/>
                      <a:pt x="538" y="0"/>
                      <a:pt x="526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5" name="Google Shape;1615;p34"/>
              <p:cNvSpPr/>
              <p:nvPr/>
            </p:nvSpPr>
            <p:spPr>
              <a:xfrm>
                <a:off x="2667650" y="4195350"/>
                <a:ext cx="179300" cy="12525"/>
              </a:xfrm>
              <a:custGeom>
                <a:avLst/>
                <a:gdLst/>
                <a:ahLst/>
                <a:cxnLst/>
                <a:rect l="l" t="t" r="r" b="b"/>
                <a:pathLst>
                  <a:path w="7172" h="501" extrusionOk="0">
                    <a:moveTo>
                      <a:pt x="19" y="1"/>
                    </a:moveTo>
                    <a:lnTo>
                      <a:pt x="1" y="501"/>
                    </a:lnTo>
                    <a:lnTo>
                      <a:pt x="7171" y="501"/>
                    </a:lnTo>
                    <a:lnTo>
                      <a:pt x="717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6" name="Google Shape;1616;p34"/>
              <p:cNvSpPr/>
              <p:nvPr/>
            </p:nvSpPr>
            <p:spPr>
              <a:xfrm>
                <a:off x="2666575" y="4194425"/>
                <a:ext cx="181450" cy="14550"/>
              </a:xfrm>
              <a:custGeom>
                <a:avLst/>
                <a:gdLst/>
                <a:ahLst/>
                <a:cxnLst/>
                <a:rect l="l" t="t" r="r" b="b"/>
                <a:pathLst>
                  <a:path w="7258" h="582" extrusionOk="0">
                    <a:moveTo>
                      <a:pt x="7169" y="83"/>
                    </a:moveTo>
                    <a:lnTo>
                      <a:pt x="7169" y="500"/>
                    </a:lnTo>
                    <a:lnTo>
                      <a:pt x="87" y="500"/>
                    </a:lnTo>
                    <a:lnTo>
                      <a:pt x="99" y="83"/>
                    </a:lnTo>
                    <a:close/>
                    <a:moveTo>
                      <a:pt x="62" y="0"/>
                    </a:moveTo>
                    <a:cubicBezTo>
                      <a:pt x="38" y="0"/>
                      <a:pt x="18" y="14"/>
                      <a:pt x="18" y="38"/>
                    </a:cubicBezTo>
                    <a:lnTo>
                      <a:pt x="0" y="538"/>
                    </a:lnTo>
                    <a:cubicBezTo>
                      <a:pt x="0" y="550"/>
                      <a:pt x="6" y="562"/>
                      <a:pt x="12" y="569"/>
                    </a:cubicBezTo>
                    <a:cubicBezTo>
                      <a:pt x="18" y="575"/>
                      <a:pt x="32" y="581"/>
                      <a:pt x="44" y="581"/>
                    </a:cubicBezTo>
                    <a:lnTo>
                      <a:pt x="7214" y="581"/>
                    </a:lnTo>
                    <a:cubicBezTo>
                      <a:pt x="7238" y="581"/>
                      <a:pt x="7258" y="562"/>
                      <a:pt x="7258" y="538"/>
                    </a:cubicBezTo>
                    <a:lnTo>
                      <a:pt x="7258" y="38"/>
                    </a:lnTo>
                    <a:cubicBezTo>
                      <a:pt x="7258" y="20"/>
                      <a:pt x="7238" y="0"/>
                      <a:pt x="7214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7" name="Google Shape;1617;p34"/>
              <p:cNvSpPr/>
              <p:nvPr/>
            </p:nvSpPr>
            <p:spPr>
              <a:xfrm>
                <a:off x="2510400" y="4125700"/>
                <a:ext cx="87300" cy="49300"/>
              </a:xfrm>
              <a:custGeom>
                <a:avLst/>
                <a:gdLst/>
                <a:ahLst/>
                <a:cxnLst/>
                <a:rect l="l" t="t" r="r" b="b"/>
                <a:pathLst>
                  <a:path w="3492" h="1972" extrusionOk="0">
                    <a:moveTo>
                      <a:pt x="0" y="1"/>
                    </a:moveTo>
                    <a:lnTo>
                      <a:pt x="0" y="1971"/>
                    </a:lnTo>
                    <a:lnTo>
                      <a:pt x="3491" y="1971"/>
                    </a:lnTo>
                    <a:lnTo>
                      <a:pt x="3491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8" name="Google Shape;1618;p34"/>
              <p:cNvSpPr/>
              <p:nvPr/>
            </p:nvSpPr>
            <p:spPr>
              <a:xfrm>
                <a:off x="2509300" y="4124775"/>
                <a:ext cx="89475" cy="51300"/>
              </a:xfrm>
              <a:custGeom>
                <a:avLst/>
                <a:gdLst/>
                <a:ahLst/>
                <a:cxnLst/>
                <a:rect l="l" t="t" r="r" b="b"/>
                <a:pathLst>
                  <a:path w="3579" h="2052" extrusionOk="0">
                    <a:moveTo>
                      <a:pt x="3492" y="81"/>
                    </a:moveTo>
                    <a:lnTo>
                      <a:pt x="3492" y="1963"/>
                    </a:lnTo>
                    <a:lnTo>
                      <a:pt x="82" y="1963"/>
                    </a:lnTo>
                    <a:lnTo>
                      <a:pt x="82" y="81"/>
                    </a:lnTo>
                    <a:close/>
                    <a:moveTo>
                      <a:pt x="44" y="0"/>
                    </a:moveTo>
                    <a:cubicBezTo>
                      <a:pt x="19" y="0"/>
                      <a:pt x="1" y="18"/>
                      <a:pt x="1" y="38"/>
                    </a:cubicBezTo>
                    <a:lnTo>
                      <a:pt x="1" y="2008"/>
                    </a:lnTo>
                    <a:cubicBezTo>
                      <a:pt x="1" y="2032"/>
                      <a:pt x="19" y="2052"/>
                      <a:pt x="44" y="2052"/>
                    </a:cubicBezTo>
                    <a:lnTo>
                      <a:pt x="3535" y="2052"/>
                    </a:lnTo>
                    <a:cubicBezTo>
                      <a:pt x="3561" y="2052"/>
                      <a:pt x="3579" y="2032"/>
                      <a:pt x="3579" y="2008"/>
                    </a:cubicBezTo>
                    <a:lnTo>
                      <a:pt x="3579" y="38"/>
                    </a:lnTo>
                    <a:cubicBezTo>
                      <a:pt x="3579" y="18"/>
                      <a:pt x="3561" y="0"/>
                      <a:pt x="3535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9" name="Google Shape;1619;p34"/>
              <p:cNvSpPr/>
              <p:nvPr/>
            </p:nvSpPr>
            <p:spPr>
              <a:xfrm>
                <a:off x="2527375" y="4130225"/>
                <a:ext cx="54125" cy="44775"/>
              </a:xfrm>
              <a:custGeom>
                <a:avLst/>
                <a:gdLst/>
                <a:ahLst/>
                <a:cxnLst/>
                <a:rect l="l" t="t" r="r" b="b"/>
                <a:pathLst>
                  <a:path w="2165" h="1791" extrusionOk="0">
                    <a:moveTo>
                      <a:pt x="873" y="1"/>
                    </a:moveTo>
                    <a:cubicBezTo>
                      <a:pt x="393" y="1"/>
                      <a:pt x="0" y="393"/>
                      <a:pt x="0" y="873"/>
                    </a:cubicBezTo>
                    <a:lnTo>
                      <a:pt x="0" y="922"/>
                    </a:lnTo>
                    <a:cubicBezTo>
                      <a:pt x="0" y="1403"/>
                      <a:pt x="393" y="1790"/>
                      <a:pt x="873" y="1790"/>
                    </a:cubicBezTo>
                    <a:lnTo>
                      <a:pt x="1298" y="1790"/>
                    </a:lnTo>
                    <a:cubicBezTo>
                      <a:pt x="1777" y="1790"/>
                      <a:pt x="2164" y="1403"/>
                      <a:pt x="2164" y="922"/>
                    </a:cubicBezTo>
                    <a:lnTo>
                      <a:pt x="2164" y="873"/>
                    </a:lnTo>
                    <a:cubicBezTo>
                      <a:pt x="2164" y="393"/>
                      <a:pt x="1777" y="1"/>
                      <a:pt x="129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0" name="Google Shape;1620;p34"/>
              <p:cNvSpPr/>
              <p:nvPr/>
            </p:nvSpPr>
            <p:spPr>
              <a:xfrm>
                <a:off x="2526450" y="4129300"/>
                <a:ext cx="56125" cy="46775"/>
              </a:xfrm>
              <a:custGeom>
                <a:avLst/>
                <a:gdLst/>
                <a:ahLst/>
                <a:cxnLst/>
                <a:rect l="l" t="t" r="r" b="b"/>
                <a:pathLst>
                  <a:path w="2245" h="1871" extrusionOk="0">
                    <a:moveTo>
                      <a:pt x="1335" y="81"/>
                    </a:moveTo>
                    <a:cubicBezTo>
                      <a:pt x="1790" y="81"/>
                      <a:pt x="2164" y="455"/>
                      <a:pt x="2164" y="910"/>
                    </a:cubicBezTo>
                    <a:lnTo>
                      <a:pt x="2164" y="959"/>
                    </a:lnTo>
                    <a:cubicBezTo>
                      <a:pt x="2164" y="1416"/>
                      <a:pt x="1790" y="1782"/>
                      <a:pt x="1335" y="1782"/>
                    </a:cubicBezTo>
                    <a:lnTo>
                      <a:pt x="910" y="1782"/>
                    </a:lnTo>
                    <a:cubicBezTo>
                      <a:pt x="455" y="1782"/>
                      <a:pt x="81" y="1416"/>
                      <a:pt x="81" y="959"/>
                    </a:cubicBezTo>
                    <a:lnTo>
                      <a:pt x="81" y="910"/>
                    </a:lnTo>
                    <a:cubicBezTo>
                      <a:pt x="81" y="455"/>
                      <a:pt x="455" y="81"/>
                      <a:pt x="910" y="81"/>
                    </a:cubicBezTo>
                    <a:close/>
                    <a:moveTo>
                      <a:pt x="910" y="0"/>
                    </a:moveTo>
                    <a:cubicBezTo>
                      <a:pt x="406" y="0"/>
                      <a:pt x="0" y="406"/>
                      <a:pt x="0" y="910"/>
                    </a:cubicBezTo>
                    <a:lnTo>
                      <a:pt x="0" y="959"/>
                    </a:lnTo>
                    <a:cubicBezTo>
                      <a:pt x="0" y="1459"/>
                      <a:pt x="406" y="1871"/>
                      <a:pt x="910" y="1871"/>
                    </a:cubicBezTo>
                    <a:lnTo>
                      <a:pt x="1335" y="1871"/>
                    </a:lnTo>
                    <a:cubicBezTo>
                      <a:pt x="1839" y="1871"/>
                      <a:pt x="2245" y="1459"/>
                      <a:pt x="2245" y="959"/>
                    </a:cubicBezTo>
                    <a:lnTo>
                      <a:pt x="2245" y="910"/>
                    </a:lnTo>
                    <a:cubicBezTo>
                      <a:pt x="2245" y="406"/>
                      <a:pt x="1839" y="0"/>
                      <a:pt x="1335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1" name="Google Shape;1621;p34"/>
              <p:cNvSpPr/>
              <p:nvPr/>
            </p:nvSpPr>
            <p:spPr>
              <a:xfrm>
                <a:off x="2535000" y="4144100"/>
                <a:ext cx="40400" cy="2200"/>
              </a:xfrm>
              <a:custGeom>
                <a:avLst/>
                <a:gdLst/>
                <a:ahLst/>
                <a:cxnLst/>
                <a:rect l="l" t="t" r="r" b="b"/>
                <a:pathLst>
                  <a:path w="1616" h="88" extrusionOk="0">
                    <a:moveTo>
                      <a:pt x="38" y="1"/>
                    </a:moveTo>
                    <a:cubicBezTo>
                      <a:pt x="20" y="1"/>
                      <a:pt x="1" y="19"/>
                      <a:pt x="1" y="44"/>
                    </a:cubicBezTo>
                    <a:cubicBezTo>
                      <a:pt x="1" y="68"/>
                      <a:pt x="20" y="88"/>
                      <a:pt x="38" y="88"/>
                    </a:cubicBezTo>
                    <a:lnTo>
                      <a:pt x="1572" y="88"/>
                    </a:lnTo>
                    <a:cubicBezTo>
                      <a:pt x="1597" y="88"/>
                      <a:pt x="1615" y="68"/>
                      <a:pt x="1615" y="44"/>
                    </a:cubicBezTo>
                    <a:cubicBezTo>
                      <a:pt x="1615" y="19"/>
                      <a:pt x="1597" y="1"/>
                      <a:pt x="1572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2" name="Google Shape;1622;p34"/>
              <p:cNvSpPr/>
              <p:nvPr/>
            </p:nvSpPr>
            <p:spPr>
              <a:xfrm>
                <a:off x="2506025" y="4154850"/>
                <a:ext cx="98050" cy="42400"/>
              </a:xfrm>
              <a:custGeom>
                <a:avLst/>
                <a:gdLst/>
                <a:ahLst/>
                <a:cxnLst/>
                <a:rect l="l" t="t" r="r" b="b"/>
                <a:pathLst>
                  <a:path w="3922" h="1696" extrusionOk="0">
                    <a:moveTo>
                      <a:pt x="1004" y="0"/>
                    </a:moveTo>
                    <a:cubicBezTo>
                      <a:pt x="449" y="0"/>
                      <a:pt x="0" y="449"/>
                      <a:pt x="0" y="1004"/>
                    </a:cubicBezTo>
                    <a:lnTo>
                      <a:pt x="0" y="1696"/>
                    </a:lnTo>
                    <a:lnTo>
                      <a:pt x="3922" y="1696"/>
                    </a:lnTo>
                    <a:lnTo>
                      <a:pt x="3922" y="1004"/>
                    </a:lnTo>
                    <a:cubicBezTo>
                      <a:pt x="3922" y="449"/>
                      <a:pt x="3473" y="0"/>
                      <a:pt x="291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3" name="Google Shape;1623;p34"/>
              <p:cNvSpPr/>
              <p:nvPr/>
            </p:nvSpPr>
            <p:spPr>
              <a:xfrm>
                <a:off x="2505075" y="4153750"/>
                <a:ext cx="99950" cy="44625"/>
              </a:xfrm>
              <a:custGeom>
                <a:avLst/>
                <a:gdLst/>
                <a:ahLst/>
                <a:cxnLst/>
                <a:rect l="l" t="t" r="r" b="b"/>
                <a:pathLst>
                  <a:path w="3998" h="1785" extrusionOk="0">
                    <a:moveTo>
                      <a:pt x="2956" y="88"/>
                    </a:moveTo>
                    <a:cubicBezTo>
                      <a:pt x="3486" y="88"/>
                      <a:pt x="3917" y="519"/>
                      <a:pt x="3917" y="1048"/>
                    </a:cubicBezTo>
                    <a:lnTo>
                      <a:pt x="3917" y="1702"/>
                    </a:lnTo>
                    <a:lnTo>
                      <a:pt x="81" y="1702"/>
                    </a:lnTo>
                    <a:lnTo>
                      <a:pt x="81" y="1048"/>
                    </a:lnTo>
                    <a:cubicBezTo>
                      <a:pt x="81" y="519"/>
                      <a:pt x="512" y="88"/>
                      <a:pt x="1042" y="88"/>
                    </a:cubicBezTo>
                    <a:close/>
                    <a:moveTo>
                      <a:pt x="1042" y="1"/>
                    </a:moveTo>
                    <a:cubicBezTo>
                      <a:pt x="469" y="1"/>
                      <a:pt x="1" y="468"/>
                      <a:pt x="1" y="1048"/>
                    </a:cubicBezTo>
                    <a:lnTo>
                      <a:pt x="1" y="1740"/>
                    </a:lnTo>
                    <a:cubicBezTo>
                      <a:pt x="1" y="1765"/>
                      <a:pt x="20" y="1785"/>
                      <a:pt x="38" y="1785"/>
                    </a:cubicBezTo>
                    <a:lnTo>
                      <a:pt x="3960" y="1785"/>
                    </a:lnTo>
                    <a:cubicBezTo>
                      <a:pt x="3978" y="1785"/>
                      <a:pt x="3997" y="1765"/>
                      <a:pt x="3997" y="1740"/>
                    </a:cubicBezTo>
                    <a:lnTo>
                      <a:pt x="3997" y="1048"/>
                    </a:lnTo>
                    <a:cubicBezTo>
                      <a:pt x="3997" y="468"/>
                      <a:pt x="3529" y="1"/>
                      <a:pt x="2956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4" name="Google Shape;1624;p34"/>
              <p:cNvSpPr/>
              <p:nvPr/>
            </p:nvSpPr>
            <p:spPr>
              <a:xfrm>
                <a:off x="2503850" y="4197225"/>
                <a:ext cx="102750" cy="11250"/>
              </a:xfrm>
              <a:custGeom>
                <a:avLst/>
                <a:gdLst/>
                <a:ahLst/>
                <a:cxnLst/>
                <a:rect l="l" t="t" r="r" b="b"/>
                <a:pathLst>
                  <a:path w="4110" h="450" extrusionOk="0">
                    <a:moveTo>
                      <a:pt x="0" y="1"/>
                    </a:moveTo>
                    <a:lnTo>
                      <a:pt x="0" y="450"/>
                    </a:lnTo>
                    <a:lnTo>
                      <a:pt x="4102" y="450"/>
                    </a:lnTo>
                    <a:lnTo>
                      <a:pt x="410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5" name="Google Shape;1625;p34"/>
              <p:cNvSpPr/>
              <p:nvPr/>
            </p:nvSpPr>
            <p:spPr>
              <a:xfrm>
                <a:off x="2502900" y="4196300"/>
                <a:ext cx="104775" cy="13300"/>
              </a:xfrm>
              <a:custGeom>
                <a:avLst/>
                <a:gdLst/>
                <a:ahLst/>
                <a:cxnLst/>
                <a:rect l="l" t="t" r="r" b="b"/>
                <a:pathLst>
                  <a:path w="4191" h="532" extrusionOk="0">
                    <a:moveTo>
                      <a:pt x="4102" y="83"/>
                    </a:moveTo>
                    <a:lnTo>
                      <a:pt x="4102" y="449"/>
                    </a:lnTo>
                    <a:lnTo>
                      <a:pt x="82" y="449"/>
                    </a:lnTo>
                    <a:lnTo>
                      <a:pt x="82" y="83"/>
                    </a:lnTo>
                    <a:close/>
                    <a:moveTo>
                      <a:pt x="38" y="0"/>
                    </a:moveTo>
                    <a:cubicBezTo>
                      <a:pt x="19" y="0"/>
                      <a:pt x="1" y="20"/>
                      <a:pt x="1" y="38"/>
                    </a:cubicBezTo>
                    <a:lnTo>
                      <a:pt x="1" y="487"/>
                    </a:lnTo>
                    <a:cubicBezTo>
                      <a:pt x="1" y="512"/>
                      <a:pt x="19" y="531"/>
                      <a:pt x="38" y="531"/>
                    </a:cubicBezTo>
                    <a:lnTo>
                      <a:pt x="4140" y="531"/>
                    </a:lnTo>
                    <a:cubicBezTo>
                      <a:pt x="4165" y="531"/>
                      <a:pt x="4185" y="512"/>
                      <a:pt x="4185" y="494"/>
                    </a:cubicBezTo>
                    <a:lnTo>
                      <a:pt x="4191" y="38"/>
                    </a:lnTo>
                    <a:cubicBezTo>
                      <a:pt x="4191" y="32"/>
                      <a:pt x="4185" y="20"/>
                      <a:pt x="4177" y="14"/>
                    </a:cubicBezTo>
                    <a:cubicBezTo>
                      <a:pt x="4171" y="0"/>
                      <a:pt x="4159" y="0"/>
                      <a:pt x="4147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6" name="Google Shape;1626;p34"/>
              <p:cNvSpPr/>
              <p:nvPr/>
            </p:nvSpPr>
            <p:spPr>
              <a:xfrm>
                <a:off x="2514125" y="4111200"/>
                <a:ext cx="78900" cy="14675"/>
              </a:xfrm>
              <a:custGeom>
                <a:avLst/>
                <a:gdLst/>
                <a:ahLst/>
                <a:cxnLst/>
                <a:rect l="l" t="t" r="r" b="b"/>
                <a:pathLst>
                  <a:path w="3156" h="587" extrusionOk="0">
                    <a:moveTo>
                      <a:pt x="1" y="0"/>
                    </a:moveTo>
                    <a:lnTo>
                      <a:pt x="1" y="581"/>
                    </a:lnTo>
                    <a:lnTo>
                      <a:pt x="3155" y="587"/>
                    </a:lnTo>
                    <a:lnTo>
                      <a:pt x="3143" y="3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7" name="Google Shape;1627;p34"/>
              <p:cNvSpPr/>
              <p:nvPr/>
            </p:nvSpPr>
            <p:spPr>
              <a:xfrm>
                <a:off x="2513050" y="4110250"/>
                <a:ext cx="81050" cy="16725"/>
              </a:xfrm>
              <a:custGeom>
                <a:avLst/>
                <a:gdLst/>
                <a:ahLst/>
                <a:cxnLst/>
                <a:rect l="l" t="t" r="r" b="b"/>
                <a:pathLst>
                  <a:path w="3242" h="669" extrusionOk="0">
                    <a:moveTo>
                      <a:pt x="87" y="83"/>
                    </a:moveTo>
                    <a:lnTo>
                      <a:pt x="3143" y="113"/>
                    </a:lnTo>
                    <a:lnTo>
                      <a:pt x="3155" y="581"/>
                    </a:lnTo>
                    <a:lnTo>
                      <a:pt x="87" y="575"/>
                    </a:lnTo>
                    <a:lnTo>
                      <a:pt x="87" y="83"/>
                    </a:lnTo>
                    <a:close/>
                    <a:moveTo>
                      <a:pt x="44" y="1"/>
                    </a:moveTo>
                    <a:cubicBezTo>
                      <a:pt x="38" y="1"/>
                      <a:pt x="24" y="1"/>
                      <a:pt x="18" y="8"/>
                    </a:cubicBezTo>
                    <a:cubicBezTo>
                      <a:pt x="6" y="20"/>
                      <a:pt x="6" y="26"/>
                      <a:pt x="6" y="38"/>
                    </a:cubicBezTo>
                    <a:lnTo>
                      <a:pt x="0" y="619"/>
                    </a:lnTo>
                    <a:cubicBezTo>
                      <a:pt x="0" y="631"/>
                      <a:pt x="6" y="644"/>
                      <a:pt x="12" y="650"/>
                    </a:cubicBezTo>
                    <a:cubicBezTo>
                      <a:pt x="18" y="656"/>
                      <a:pt x="30" y="662"/>
                      <a:pt x="44" y="662"/>
                    </a:cubicBezTo>
                    <a:lnTo>
                      <a:pt x="3198" y="668"/>
                    </a:lnTo>
                    <a:cubicBezTo>
                      <a:pt x="3210" y="668"/>
                      <a:pt x="3224" y="662"/>
                      <a:pt x="3230" y="656"/>
                    </a:cubicBezTo>
                    <a:cubicBezTo>
                      <a:pt x="3241" y="650"/>
                      <a:pt x="3241" y="637"/>
                      <a:pt x="3241" y="625"/>
                    </a:cubicBezTo>
                    <a:lnTo>
                      <a:pt x="3230" y="70"/>
                    </a:lnTo>
                    <a:cubicBezTo>
                      <a:pt x="3230" y="52"/>
                      <a:pt x="3210" y="32"/>
                      <a:pt x="3186" y="32"/>
                    </a:cubicBezTo>
                    <a:lnTo>
                      <a:pt x="44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8" name="Google Shape;1628;p34"/>
              <p:cNvSpPr/>
              <p:nvPr/>
            </p:nvSpPr>
            <p:spPr>
              <a:xfrm>
                <a:off x="2489325" y="3719825"/>
                <a:ext cx="282175" cy="395125"/>
              </a:xfrm>
              <a:custGeom>
                <a:avLst/>
                <a:gdLst/>
                <a:ahLst/>
                <a:cxnLst/>
                <a:rect l="l" t="t" r="r" b="b"/>
                <a:pathLst>
                  <a:path w="11287" h="15805" extrusionOk="0">
                    <a:moveTo>
                      <a:pt x="2308" y="0"/>
                    </a:moveTo>
                    <a:cubicBezTo>
                      <a:pt x="2184" y="0"/>
                      <a:pt x="2072" y="93"/>
                      <a:pt x="2058" y="219"/>
                    </a:cubicBezTo>
                    <a:lnTo>
                      <a:pt x="20" y="15493"/>
                    </a:lnTo>
                    <a:cubicBezTo>
                      <a:pt x="1" y="15643"/>
                      <a:pt x="113" y="15775"/>
                      <a:pt x="269" y="15775"/>
                    </a:cubicBezTo>
                    <a:lnTo>
                      <a:pt x="4734" y="15805"/>
                    </a:lnTo>
                    <a:cubicBezTo>
                      <a:pt x="4858" y="15805"/>
                      <a:pt x="4964" y="15718"/>
                      <a:pt x="4982" y="15594"/>
                    </a:cubicBezTo>
                    <a:lnTo>
                      <a:pt x="6273" y="7350"/>
                    </a:lnTo>
                    <a:lnTo>
                      <a:pt x="6760" y="15568"/>
                    </a:lnTo>
                    <a:cubicBezTo>
                      <a:pt x="6772" y="15706"/>
                      <a:pt x="6878" y="15805"/>
                      <a:pt x="7016" y="15805"/>
                    </a:cubicBezTo>
                    <a:lnTo>
                      <a:pt x="11024" y="15775"/>
                    </a:lnTo>
                    <a:cubicBezTo>
                      <a:pt x="11174" y="15775"/>
                      <a:pt x="11286" y="15643"/>
                      <a:pt x="11274" y="15493"/>
                    </a:cubicBezTo>
                    <a:lnTo>
                      <a:pt x="9540" y="243"/>
                    </a:lnTo>
                    <a:cubicBezTo>
                      <a:pt x="9522" y="113"/>
                      <a:pt x="9416" y="18"/>
                      <a:pt x="9292" y="18"/>
                    </a:cubicBezTo>
                    <a:lnTo>
                      <a:pt x="230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9" name="Google Shape;1629;p34"/>
              <p:cNvSpPr/>
              <p:nvPr/>
            </p:nvSpPr>
            <p:spPr>
              <a:xfrm>
                <a:off x="2669675" y="3497875"/>
                <a:ext cx="127450" cy="315800"/>
              </a:xfrm>
              <a:custGeom>
                <a:avLst/>
                <a:gdLst/>
                <a:ahLst/>
                <a:cxnLst/>
                <a:rect l="l" t="t" r="r" b="b"/>
                <a:pathLst>
                  <a:path w="5098" h="12632" extrusionOk="0">
                    <a:moveTo>
                      <a:pt x="1" y="0"/>
                    </a:moveTo>
                    <a:lnTo>
                      <a:pt x="107" y="1091"/>
                    </a:lnTo>
                    <a:lnTo>
                      <a:pt x="961" y="10812"/>
                    </a:lnTo>
                    <a:cubicBezTo>
                      <a:pt x="1011" y="11434"/>
                      <a:pt x="1534" y="11914"/>
                      <a:pt x="2164" y="11914"/>
                    </a:cubicBezTo>
                    <a:lnTo>
                      <a:pt x="2669" y="11914"/>
                    </a:lnTo>
                    <a:lnTo>
                      <a:pt x="2769" y="12631"/>
                    </a:lnTo>
                    <a:lnTo>
                      <a:pt x="5033" y="11635"/>
                    </a:lnTo>
                    <a:cubicBezTo>
                      <a:pt x="5033" y="11635"/>
                      <a:pt x="5034" y="11636"/>
                      <a:pt x="5034" y="11636"/>
                    </a:cubicBezTo>
                    <a:cubicBezTo>
                      <a:pt x="5098" y="11636"/>
                      <a:pt x="4309" y="2044"/>
                      <a:pt x="4309" y="2044"/>
                    </a:cubicBezTo>
                    <a:cubicBezTo>
                      <a:pt x="4303" y="1970"/>
                      <a:pt x="4291" y="1901"/>
                      <a:pt x="4271" y="1826"/>
                    </a:cubicBezTo>
                    <a:cubicBezTo>
                      <a:pt x="4066" y="853"/>
                      <a:pt x="3200" y="162"/>
                      <a:pt x="2208" y="113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0" name="Google Shape;1630;p34"/>
              <p:cNvSpPr/>
              <p:nvPr/>
            </p:nvSpPr>
            <p:spPr>
              <a:xfrm>
                <a:off x="2668600" y="3496750"/>
                <a:ext cx="128600" cy="318000"/>
              </a:xfrm>
              <a:custGeom>
                <a:avLst/>
                <a:gdLst/>
                <a:ahLst/>
                <a:cxnLst/>
                <a:rect l="l" t="t" r="r" b="b"/>
                <a:pathLst>
                  <a:path w="5144" h="12720" extrusionOk="0">
                    <a:moveTo>
                      <a:pt x="87" y="89"/>
                    </a:moveTo>
                    <a:lnTo>
                      <a:pt x="2251" y="195"/>
                    </a:lnTo>
                    <a:cubicBezTo>
                      <a:pt x="3235" y="244"/>
                      <a:pt x="4072" y="936"/>
                      <a:pt x="4277" y="1884"/>
                    </a:cubicBezTo>
                    <a:cubicBezTo>
                      <a:pt x="4290" y="1953"/>
                      <a:pt x="4302" y="2021"/>
                      <a:pt x="4314" y="2095"/>
                    </a:cubicBezTo>
                    <a:cubicBezTo>
                      <a:pt x="4570" y="5257"/>
                      <a:pt x="5050" y="11223"/>
                      <a:pt x="5038" y="11648"/>
                    </a:cubicBezTo>
                    <a:lnTo>
                      <a:pt x="2849" y="12615"/>
                    </a:lnTo>
                    <a:lnTo>
                      <a:pt x="2756" y="11953"/>
                    </a:lnTo>
                    <a:cubicBezTo>
                      <a:pt x="2749" y="11928"/>
                      <a:pt x="2737" y="11916"/>
                      <a:pt x="2712" y="11916"/>
                    </a:cubicBezTo>
                    <a:lnTo>
                      <a:pt x="2201" y="11916"/>
                    </a:lnTo>
                    <a:cubicBezTo>
                      <a:pt x="1597" y="11916"/>
                      <a:pt x="1097" y="11461"/>
                      <a:pt x="1042" y="10857"/>
                    </a:cubicBezTo>
                    <a:lnTo>
                      <a:pt x="193" y="1130"/>
                    </a:lnTo>
                    <a:lnTo>
                      <a:pt x="87" y="89"/>
                    </a:lnTo>
                    <a:close/>
                    <a:moveTo>
                      <a:pt x="44" y="1"/>
                    </a:moveTo>
                    <a:cubicBezTo>
                      <a:pt x="32" y="1"/>
                      <a:pt x="18" y="8"/>
                      <a:pt x="12" y="14"/>
                    </a:cubicBezTo>
                    <a:cubicBezTo>
                      <a:pt x="6" y="26"/>
                      <a:pt x="0" y="38"/>
                      <a:pt x="0" y="51"/>
                    </a:cubicBezTo>
                    <a:lnTo>
                      <a:pt x="112" y="1142"/>
                    </a:lnTo>
                    <a:lnTo>
                      <a:pt x="961" y="10863"/>
                    </a:lnTo>
                    <a:cubicBezTo>
                      <a:pt x="1016" y="11510"/>
                      <a:pt x="1552" y="12003"/>
                      <a:pt x="2201" y="12003"/>
                    </a:cubicBezTo>
                    <a:lnTo>
                      <a:pt x="2207" y="12003"/>
                    </a:lnTo>
                    <a:lnTo>
                      <a:pt x="2674" y="11997"/>
                    </a:lnTo>
                    <a:lnTo>
                      <a:pt x="2774" y="12682"/>
                    </a:lnTo>
                    <a:cubicBezTo>
                      <a:pt x="2774" y="12696"/>
                      <a:pt x="2780" y="12708"/>
                      <a:pt x="2794" y="12714"/>
                    </a:cubicBezTo>
                    <a:cubicBezTo>
                      <a:pt x="2800" y="12720"/>
                      <a:pt x="2806" y="12720"/>
                      <a:pt x="2812" y="12720"/>
                    </a:cubicBezTo>
                    <a:cubicBezTo>
                      <a:pt x="2818" y="12720"/>
                      <a:pt x="2824" y="12720"/>
                      <a:pt x="2831" y="12714"/>
                    </a:cubicBezTo>
                    <a:lnTo>
                      <a:pt x="5082" y="11723"/>
                    </a:lnTo>
                    <a:lnTo>
                      <a:pt x="5094" y="11723"/>
                    </a:lnTo>
                    <a:cubicBezTo>
                      <a:pt x="5137" y="11704"/>
                      <a:pt x="5143" y="11704"/>
                      <a:pt x="5031" y="10170"/>
                    </a:cubicBezTo>
                    <a:cubicBezTo>
                      <a:pt x="4976" y="9372"/>
                      <a:pt x="4889" y="8262"/>
                      <a:pt x="4783" y="6872"/>
                    </a:cubicBezTo>
                    <a:cubicBezTo>
                      <a:pt x="4595" y="4509"/>
                      <a:pt x="4395" y="2109"/>
                      <a:pt x="4395" y="2083"/>
                    </a:cubicBezTo>
                    <a:cubicBezTo>
                      <a:pt x="4389" y="2009"/>
                      <a:pt x="4377" y="1940"/>
                      <a:pt x="4358" y="1865"/>
                    </a:cubicBezTo>
                    <a:cubicBezTo>
                      <a:pt x="4147" y="886"/>
                      <a:pt x="3280" y="164"/>
                      <a:pt x="2251" y="113"/>
                    </a:cubicBezTo>
                    <a:lnTo>
                      <a:pt x="44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1" name="Google Shape;1631;p34"/>
              <p:cNvSpPr/>
              <p:nvPr/>
            </p:nvSpPr>
            <p:spPr>
              <a:xfrm>
                <a:off x="2681375" y="3504075"/>
                <a:ext cx="29775" cy="95425"/>
              </a:xfrm>
              <a:custGeom>
                <a:avLst/>
                <a:gdLst/>
                <a:ahLst/>
                <a:cxnLst/>
                <a:rect l="l" t="t" r="r" b="b"/>
                <a:pathLst>
                  <a:path w="1191" h="3817" extrusionOk="0">
                    <a:moveTo>
                      <a:pt x="1" y="1"/>
                    </a:moveTo>
                    <a:lnTo>
                      <a:pt x="125" y="3817"/>
                    </a:lnTo>
                    <a:lnTo>
                      <a:pt x="1048" y="1747"/>
                    </a:lnTo>
                    <a:cubicBezTo>
                      <a:pt x="1078" y="1678"/>
                      <a:pt x="1041" y="1591"/>
                      <a:pt x="974" y="1566"/>
                    </a:cubicBezTo>
                    <a:lnTo>
                      <a:pt x="356" y="1391"/>
                    </a:lnTo>
                    <a:lnTo>
                      <a:pt x="1161" y="213"/>
                    </a:lnTo>
                    <a:cubicBezTo>
                      <a:pt x="1191" y="156"/>
                      <a:pt x="1161" y="82"/>
                      <a:pt x="1104" y="82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2" name="Google Shape;1632;p34"/>
              <p:cNvSpPr/>
              <p:nvPr/>
            </p:nvSpPr>
            <p:spPr>
              <a:xfrm>
                <a:off x="2680275" y="3503125"/>
                <a:ext cx="31650" cy="97450"/>
              </a:xfrm>
              <a:custGeom>
                <a:avLst/>
                <a:gdLst/>
                <a:ahLst/>
                <a:cxnLst/>
                <a:rect l="l" t="t" r="r" b="b"/>
                <a:pathLst>
                  <a:path w="1266" h="3898" extrusionOk="0">
                    <a:moveTo>
                      <a:pt x="42" y="0"/>
                    </a:moveTo>
                    <a:cubicBezTo>
                      <a:pt x="21" y="0"/>
                      <a:pt x="7" y="18"/>
                      <a:pt x="0" y="39"/>
                    </a:cubicBezTo>
                    <a:cubicBezTo>
                      <a:pt x="0" y="58"/>
                      <a:pt x="20" y="82"/>
                      <a:pt x="45" y="82"/>
                    </a:cubicBezTo>
                    <a:lnTo>
                      <a:pt x="1148" y="165"/>
                    </a:lnTo>
                    <a:cubicBezTo>
                      <a:pt x="1160" y="165"/>
                      <a:pt x="1167" y="177"/>
                      <a:pt x="1167" y="183"/>
                    </a:cubicBezTo>
                    <a:cubicBezTo>
                      <a:pt x="1173" y="189"/>
                      <a:pt x="1179" y="208"/>
                      <a:pt x="1167" y="226"/>
                    </a:cubicBezTo>
                    <a:lnTo>
                      <a:pt x="368" y="1405"/>
                    </a:lnTo>
                    <a:cubicBezTo>
                      <a:pt x="356" y="1417"/>
                      <a:pt x="356" y="1429"/>
                      <a:pt x="362" y="1442"/>
                    </a:cubicBezTo>
                    <a:cubicBezTo>
                      <a:pt x="368" y="1454"/>
                      <a:pt x="374" y="1466"/>
                      <a:pt x="388" y="1474"/>
                    </a:cubicBezTo>
                    <a:lnTo>
                      <a:pt x="1004" y="1647"/>
                    </a:lnTo>
                    <a:cubicBezTo>
                      <a:pt x="1024" y="1653"/>
                      <a:pt x="1042" y="1667"/>
                      <a:pt x="1055" y="1685"/>
                    </a:cubicBezTo>
                    <a:cubicBezTo>
                      <a:pt x="1061" y="1710"/>
                      <a:pt x="1061" y="1742"/>
                      <a:pt x="1055" y="1773"/>
                    </a:cubicBezTo>
                    <a:lnTo>
                      <a:pt x="126" y="3837"/>
                    </a:lnTo>
                    <a:cubicBezTo>
                      <a:pt x="120" y="3861"/>
                      <a:pt x="126" y="3886"/>
                      <a:pt x="150" y="3892"/>
                    </a:cubicBezTo>
                    <a:cubicBezTo>
                      <a:pt x="157" y="3898"/>
                      <a:pt x="163" y="3898"/>
                      <a:pt x="169" y="3898"/>
                    </a:cubicBezTo>
                    <a:cubicBezTo>
                      <a:pt x="181" y="3898"/>
                      <a:pt x="201" y="3886"/>
                      <a:pt x="207" y="3874"/>
                    </a:cubicBezTo>
                    <a:lnTo>
                      <a:pt x="1130" y="1803"/>
                    </a:lnTo>
                    <a:cubicBezTo>
                      <a:pt x="1148" y="1754"/>
                      <a:pt x="1148" y="1698"/>
                      <a:pt x="1130" y="1653"/>
                    </a:cubicBezTo>
                    <a:cubicBezTo>
                      <a:pt x="1110" y="1610"/>
                      <a:pt x="1073" y="1579"/>
                      <a:pt x="1030" y="1567"/>
                    </a:cubicBezTo>
                    <a:lnTo>
                      <a:pt x="468" y="1405"/>
                    </a:lnTo>
                    <a:lnTo>
                      <a:pt x="1235" y="269"/>
                    </a:lnTo>
                    <a:cubicBezTo>
                      <a:pt x="1260" y="232"/>
                      <a:pt x="1266" y="183"/>
                      <a:pt x="1242" y="139"/>
                    </a:cubicBezTo>
                    <a:cubicBezTo>
                      <a:pt x="1223" y="102"/>
                      <a:pt x="1185" y="82"/>
                      <a:pt x="1148" y="82"/>
                    </a:cubicBezTo>
                    <a:lnTo>
                      <a:pt x="51" y="1"/>
                    </a:lnTo>
                    <a:cubicBezTo>
                      <a:pt x="48" y="1"/>
                      <a:pt x="45" y="0"/>
                      <a:pt x="42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3" name="Google Shape;1633;p34"/>
              <p:cNvSpPr/>
              <p:nvPr/>
            </p:nvSpPr>
            <p:spPr>
              <a:xfrm>
                <a:off x="2732625" y="3578450"/>
                <a:ext cx="4275" cy="219800"/>
              </a:xfrm>
              <a:custGeom>
                <a:avLst/>
                <a:gdLst/>
                <a:ahLst/>
                <a:cxnLst/>
                <a:rect l="l" t="t" r="r" b="b"/>
                <a:pathLst>
                  <a:path w="171" h="8792" extrusionOk="0">
                    <a:moveTo>
                      <a:pt x="170" y="8792"/>
                    </a:move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9F8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4" name="Google Shape;1634;p34"/>
              <p:cNvSpPr/>
              <p:nvPr/>
            </p:nvSpPr>
            <p:spPr>
              <a:xfrm>
                <a:off x="2731550" y="3577375"/>
                <a:ext cx="6275" cy="221975"/>
              </a:xfrm>
              <a:custGeom>
                <a:avLst/>
                <a:gdLst/>
                <a:ahLst/>
                <a:cxnLst/>
                <a:rect l="l" t="t" r="r" b="b"/>
                <a:pathLst>
                  <a:path w="251" h="8879" extrusionOk="0">
                    <a:moveTo>
                      <a:pt x="44" y="0"/>
                    </a:moveTo>
                    <a:cubicBezTo>
                      <a:pt x="20" y="0"/>
                      <a:pt x="1" y="18"/>
                      <a:pt x="1" y="44"/>
                    </a:cubicBezTo>
                    <a:lnTo>
                      <a:pt x="170" y="8835"/>
                    </a:lnTo>
                    <a:cubicBezTo>
                      <a:pt x="170" y="8859"/>
                      <a:pt x="188" y="8878"/>
                      <a:pt x="213" y="8878"/>
                    </a:cubicBezTo>
                    <a:cubicBezTo>
                      <a:pt x="231" y="8878"/>
                      <a:pt x="250" y="8859"/>
                      <a:pt x="250" y="8835"/>
                    </a:cubicBezTo>
                    <a:lnTo>
                      <a:pt x="89" y="44"/>
                    </a:lnTo>
                    <a:cubicBezTo>
                      <a:pt x="89" y="18"/>
                      <a:pt x="69" y="0"/>
                      <a:pt x="44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5" name="Google Shape;1635;p34"/>
              <p:cNvSpPr/>
              <p:nvPr/>
            </p:nvSpPr>
            <p:spPr>
              <a:xfrm>
                <a:off x="2487800" y="3492075"/>
                <a:ext cx="118800" cy="304950"/>
              </a:xfrm>
              <a:custGeom>
                <a:avLst/>
                <a:gdLst/>
                <a:ahLst/>
                <a:cxnLst/>
                <a:rect l="l" t="t" r="r" b="b"/>
                <a:pathLst>
                  <a:path w="4752" h="12198" extrusionOk="0">
                    <a:moveTo>
                      <a:pt x="3379" y="1"/>
                    </a:moveTo>
                    <a:cubicBezTo>
                      <a:pt x="2113" y="20"/>
                      <a:pt x="965" y="518"/>
                      <a:pt x="692" y="1759"/>
                    </a:cubicBezTo>
                    <a:lnTo>
                      <a:pt x="56" y="3991"/>
                    </a:lnTo>
                    <a:cubicBezTo>
                      <a:pt x="0" y="4216"/>
                      <a:pt x="137" y="4440"/>
                      <a:pt x="361" y="4490"/>
                    </a:cubicBezTo>
                    <a:lnTo>
                      <a:pt x="2400" y="5151"/>
                    </a:lnTo>
                    <a:lnTo>
                      <a:pt x="686" y="11804"/>
                    </a:lnTo>
                    <a:cubicBezTo>
                      <a:pt x="631" y="12007"/>
                      <a:pt x="783" y="12197"/>
                      <a:pt x="987" y="12197"/>
                    </a:cubicBezTo>
                    <a:cubicBezTo>
                      <a:pt x="997" y="12197"/>
                      <a:pt x="1006" y="12197"/>
                      <a:pt x="1016" y="12196"/>
                    </a:cubicBezTo>
                    <a:lnTo>
                      <a:pt x="2724" y="12046"/>
                    </a:lnTo>
                    <a:cubicBezTo>
                      <a:pt x="3696" y="11965"/>
                      <a:pt x="4445" y="11168"/>
                      <a:pt x="4464" y="10195"/>
                    </a:cubicBezTo>
                    <a:lnTo>
                      <a:pt x="4751" y="20"/>
                    </a:lnTo>
                    <a:lnTo>
                      <a:pt x="3379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6" name="Google Shape;1636;p34"/>
              <p:cNvSpPr/>
              <p:nvPr/>
            </p:nvSpPr>
            <p:spPr>
              <a:xfrm>
                <a:off x="2487450" y="3491150"/>
                <a:ext cx="120225" cy="306950"/>
              </a:xfrm>
              <a:custGeom>
                <a:avLst/>
                <a:gdLst/>
                <a:ahLst/>
                <a:cxnLst/>
                <a:rect l="l" t="t" r="r" b="b"/>
                <a:pathLst>
                  <a:path w="4809" h="12278" extrusionOk="0">
                    <a:moveTo>
                      <a:pt x="3393" y="82"/>
                    </a:moveTo>
                    <a:lnTo>
                      <a:pt x="4720" y="94"/>
                    </a:lnTo>
                    <a:lnTo>
                      <a:pt x="4441" y="10232"/>
                    </a:lnTo>
                    <a:cubicBezTo>
                      <a:pt x="4415" y="11179"/>
                      <a:pt x="3686" y="11959"/>
                      <a:pt x="2738" y="12046"/>
                    </a:cubicBezTo>
                    <a:lnTo>
                      <a:pt x="1024" y="12195"/>
                    </a:lnTo>
                    <a:cubicBezTo>
                      <a:pt x="1017" y="12196"/>
                      <a:pt x="1009" y="12196"/>
                      <a:pt x="1002" y="12196"/>
                    </a:cubicBezTo>
                    <a:cubicBezTo>
                      <a:pt x="922" y="12196"/>
                      <a:pt x="845" y="12160"/>
                      <a:pt x="792" y="12097"/>
                    </a:cubicBezTo>
                    <a:cubicBezTo>
                      <a:pt x="737" y="12028"/>
                      <a:pt x="718" y="11941"/>
                      <a:pt x="737" y="11853"/>
                    </a:cubicBezTo>
                    <a:lnTo>
                      <a:pt x="2458" y="5200"/>
                    </a:lnTo>
                    <a:cubicBezTo>
                      <a:pt x="2464" y="5182"/>
                      <a:pt x="2452" y="5157"/>
                      <a:pt x="2432" y="5151"/>
                    </a:cubicBezTo>
                    <a:lnTo>
                      <a:pt x="381" y="4489"/>
                    </a:lnTo>
                    <a:cubicBezTo>
                      <a:pt x="288" y="4465"/>
                      <a:pt x="207" y="4408"/>
                      <a:pt x="151" y="4322"/>
                    </a:cubicBezTo>
                    <a:cubicBezTo>
                      <a:pt x="101" y="4241"/>
                      <a:pt x="89" y="4141"/>
                      <a:pt x="113" y="4040"/>
                    </a:cubicBezTo>
                    <a:lnTo>
                      <a:pt x="743" y="1803"/>
                    </a:lnTo>
                    <a:cubicBezTo>
                      <a:pt x="987" y="730"/>
                      <a:pt x="1952" y="100"/>
                      <a:pt x="3393" y="82"/>
                    </a:cubicBezTo>
                    <a:close/>
                    <a:moveTo>
                      <a:pt x="3393" y="0"/>
                    </a:moveTo>
                    <a:cubicBezTo>
                      <a:pt x="1909" y="20"/>
                      <a:pt x="912" y="668"/>
                      <a:pt x="662" y="1784"/>
                    </a:cubicBezTo>
                    <a:lnTo>
                      <a:pt x="32" y="4022"/>
                    </a:lnTo>
                    <a:cubicBezTo>
                      <a:pt x="1" y="4141"/>
                      <a:pt x="14" y="4259"/>
                      <a:pt x="82" y="4365"/>
                    </a:cubicBezTo>
                    <a:cubicBezTo>
                      <a:pt x="145" y="4471"/>
                      <a:pt x="245" y="4546"/>
                      <a:pt x="363" y="4571"/>
                    </a:cubicBezTo>
                    <a:lnTo>
                      <a:pt x="2364" y="5219"/>
                    </a:lnTo>
                    <a:lnTo>
                      <a:pt x="656" y="11835"/>
                    </a:lnTo>
                    <a:cubicBezTo>
                      <a:pt x="625" y="11947"/>
                      <a:pt x="656" y="12065"/>
                      <a:pt x="731" y="12152"/>
                    </a:cubicBezTo>
                    <a:cubicBezTo>
                      <a:pt x="800" y="12233"/>
                      <a:pt x="899" y="12278"/>
                      <a:pt x="999" y="12278"/>
                    </a:cubicBezTo>
                    <a:lnTo>
                      <a:pt x="1036" y="12278"/>
                    </a:lnTo>
                    <a:lnTo>
                      <a:pt x="2745" y="12128"/>
                    </a:lnTo>
                    <a:cubicBezTo>
                      <a:pt x="3736" y="12040"/>
                      <a:pt x="4503" y="11223"/>
                      <a:pt x="4521" y="10232"/>
                    </a:cubicBezTo>
                    <a:lnTo>
                      <a:pt x="4809" y="57"/>
                    </a:lnTo>
                    <a:cubicBezTo>
                      <a:pt x="4809" y="45"/>
                      <a:pt x="4809" y="32"/>
                      <a:pt x="4795" y="26"/>
                    </a:cubicBezTo>
                    <a:cubicBezTo>
                      <a:pt x="4789" y="20"/>
                      <a:pt x="4777" y="14"/>
                      <a:pt x="4765" y="14"/>
                    </a:cubicBezTo>
                    <a:lnTo>
                      <a:pt x="3393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7" name="Google Shape;1637;p34"/>
              <p:cNvSpPr/>
              <p:nvPr/>
            </p:nvSpPr>
            <p:spPr>
              <a:xfrm>
                <a:off x="2568375" y="3500500"/>
                <a:ext cx="29800" cy="9525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3810" extrusionOk="0">
                    <a:moveTo>
                      <a:pt x="1192" y="0"/>
                    </a:moveTo>
                    <a:lnTo>
                      <a:pt x="87" y="83"/>
                    </a:lnTo>
                    <a:cubicBezTo>
                      <a:pt x="32" y="83"/>
                      <a:pt x="0" y="157"/>
                      <a:pt x="32" y="207"/>
                    </a:cubicBezTo>
                    <a:lnTo>
                      <a:pt x="835" y="1384"/>
                    </a:lnTo>
                    <a:lnTo>
                      <a:pt x="219" y="1565"/>
                    </a:lnTo>
                    <a:cubicBezTo>
                      <a:pt x="150" y="1585"/>
                      <a:pt x="113" y="1672"/>
                      <a:pt x="144" y="1746"/>
                    </a:cubicBezTo>
                    <a:lnTo>
                      <a:pt x="1066" y="3810"/>
                    </a:lnTo>
                    <a:lnTo>
                      <a:pt x="119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8" name="Google Shape;1638;p34"/>
              <p:cNvSpPr/>
              <p:nvPr/>
            </p:nvSpPr>
            <p:spPr>
              <a:xfrm>
                <a:off x="2567600" y="3499375"/>
                <a:ext cx="31650" cy="97475"/>
              </a:xfrm>
              <a:custGeom>
                <a:avLst/>
                <a:gdLst/>
                <a:ahLst/>
                <a:cxnLst/>
                <a:rect l="l" t="t" r="r" b="b"/>
                <a:pathLst>
                  <a:path w="1266" h="3899" extrusionOk="0">
                    <a:moveTo>
                      <a:pt x="1224" y="1"/>
                    </a:moveTo>
                    <a:cubicBezTo>
                      <a:pt x="1221" y="1"/>
                      <a:pt x="1218" y="1"/>
                      <a:pt x="1215" y="2"/>
                    </a:cubicBezTo>
                    <a:lnTo>
                      <a:pt x="118" y="83"/>
                    </a:lnTo>
                    <a:cubicBezTo>
                      <a:pt x="75" y="83"/>
                      <a:pt x="43" y="108"/>
                      <a:pt x="25" y="145"/>
                    </a:cubicBezTo>
                    <a:cubicBezTo>
                      <a:pt x="0" y="183"/>
                      <a:pt x="0" y="240"/>
                      <a:pt x="31" y="277"/>
                    </a:cubicBezTo>
                    <a:lnTo>
                      <a:pt x="798" y="1405"/>
                    </a:lnTo>
                    <a:lnTo>
                      <a:pt x="236" y="1567"/>
                    </a:lnTo>
                    <a:cubicBezTo>
                      <a:pt x="193" y="1579"/>
                      <a:pt x="156" y="1610"/>
                      <a:pt x="138" y="1654"/>
                    </a:cubicBezTo>
                    <a:cubicBezTo>
                      <a:pt x="118" y="1705"/>
                      <a:pt x="112" y="1760"/>
                      <a:pt x="138" y="1803"/>
                    </a:cubicBezTo>
                    <a:lnTo>
                      <a:pt x="1059" y="3874"/>
                    </a:lnTo>
                    <a:cubicBezTo>
                      <a:pt x="1065" y="3892"/>
                      <a:pt x="1085" y="3898"/>
                      <a:pt x="1097" y="3898"/>
                    </a:cubicBezTo>
                    <a:lnTo>
                      <a:pt x="1116" y="3898"/>
                    </a:lnTo>
                    <a:cubicBezTo>
                      <a:pt x="1134" y="3886"/>
                      <a:pt x="1148" y="3861"/>
                      <a:pt x="1134" y="3843"/>
                    </a:cubicBezTo>
                    <a:lnTo>
                      <a:pt x="213" y="1773"/>
                    </a:lnTo>
                    <a:cubicBezTo>
                      <a:pt x="199" y="1748"/>
                      <a:pt x="199" y="1717"/>
                      <a:pt x="213" y="1691"/>
                    </a:cubicBezTo>
                    <a:cubicBezTo>
                      <a:pt x="225" y="1667"/>
                      <a:pt x="236" y="1654"/>
                      <a:pt x="256" y="1648"/>
                    </a:cubicBezTo>
                    <a:lnTo>
                      <a:pt x="872" y="1474"/>
                    </a:lnTo>
                    <a:cubicBezTo>
                      <a:pt x="892" y="1467"/>
                      <a:pt x="898" y="1461"/>
                      <a:pt x="904" y="1449"/>
                    </a:cubicBezTo>
                    <a:cubicBezTo>
                      <a:pt x="910" y="1437"/>
                      <a:pt x="904" y="1417"/>
                      <a:pt x="898" y="1411"/>
                    </a:cubicBezTo>
                    <a:lnTo>
                      <a:pt x="100" y="226"/>
                    </a:lnTo>
                    <a:cubicBezTo>
                      <a:pt x="87" y="214"/>
                      <a:pt x="93" y="195"/>
                      <a:pt x="93" y="183"/>
                    </a:cubicBezTo>
                    <a:cubicBezTo>
                      <a:pt x="100" y="177"/>
                      <a:pt x="106" y="165"/>
                      <a:pt x="118" y="165"/>
                    </a:cubicBezTo>
                    <a:lnTo>
                      <a:pt x="1223" y="83"/>
                    </a:lnTo>
                    <a:cubicBezTo>
                      <a:pt x="1247" y="83"/>
                      <a:pt x="1266" y="65"/>
                      <a:pt x="1260" y="39"/>
                    </a:cubicBezTo>
                    <a:cubicBezTo>
                      <a:pt x="1260" y="18"/>
                      <a:pt x="1245" y="1"/>
                      <a:pt x="1224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9" name="Google Shape;1639;p34"/>
              <p:cNvSpPr/>
              <p:nvPr/>
            </p:nvSpPr>
            <p:spPr>
              <a:xfrm>
                <a:off x="2609675" y="3455600"/>
                <a:ext cx="54425" cy="62675"/>
              </a:xfrm>
              <a:custGeom>
                <a:avLst/>
                <a:gdLst/>
                <a:ahLst/>
                <a:cxnLst/>
                <a:rect l="l" t="t" r="r" b="b"/>
                <a:pathLst>
                  <a:path w="2177" h="2507" extrusionOk="0">
                    <a:moveTo>
                      <a:pt x="0" y="1"/>
                    </a:moveTo>
                    <a:lnTo>
                      <a:pt x="0" y="2121"/>
                    </a:lnTo>
                    <a:lnTo>
                      <a:pt x="1278" y="2507"/>
                    </a:lnTo>
                    <a:lnTo>
                      <a:pt x="2176" y="2121"/>
                    </a:lnTo>
                    <a:lnTo>
                      <a:pt x="2176" y="518"/>
                    </a:lnTo>
                    <a:cubicBezTo>
                      <a:pt x="2015" y="587"/>
                      <a:pt x="1833" y="637"/>
                      <a:pt x="1640" y="656"/>
                    </a:cubicBezTo>
                    <a:cubicBezTo>
                      <a:pt x="1521" y="685"/>
                      <a:pt x="1401" y="699"/>
                      <a:pt x="1283" y="699"/>
                    </a:cubicBezTo>
                    <a:cubicBezTo>
                      <a:pt x="767" y="699"/>
                      <a:pt x="284" y="433"/>
                      <a:pt x="0" y="1"/>
                    </a:cubicBez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0" name="Google Shape;1640;p34"/>
              <p:cNvSpPr/>
              <p:nvPr/>
            </p:nvSpPr>
            <p:spPr>
              <a:xfrm>
                <a:off x="2608600" y="3454475"/>
                <a:ext cx="56575" cy="64925"/>
              </a:xfrm>
              <a:custGeom>
                <a:avLst/>
                <a:gdLst/>
                <a:ahLst/>
                <a:cxnLst/>
                <a:rect l="l" t="t" r="r" b="b"/>
                <a:pathLst>
                  <a:path w="2263" h="2597" extrusionOk="0">
                    <a:moveTo>
                      <a:pt x="87" y="177"/>
                    </a:moveTo>
                    <a:cubicBezTo>
                      <a:pt x="391" y="566"/>
                      <a:pt x="846" y="787"/>
                      <a:pt x="1325" y="787"/>
                    </a:cubicBezTo>
                    <a:cubicBezTo>
                      <a:pt x="1446" y="787"/>
                      <a:pt x="1568" y="773"/>
                      <a:pt x="1689" y="744"/>
                    </a:cubicBezTo>
                    <a:cubicBezTo>
                      <a:pt x="1857" y="726"/>
                      <a:pt x="2026" y="689"/>
                      <a:pt x="2182" y="626"/>
                    </a:cubicBezTo>
                    <a:lnTo>
                      <a:pt x="2182" y="2135"/>
                    </a:lnTo>
                    <a:lnTo>
                      <a:pt x="1315" y="2509"/>
                    </a:lnTo>
                    <a:lnTo>
                      <a:pt x="87" y="2135"/>
                    </a:lnTo>
                    <a:lnTo>
                      <a:pt x="87" y="177"/>
                    </a:lnTo>
                    <a:close/>
                    <a:moveTo>
                      <a:pt x="41" y="1"/>
                    </a:moveTo>
                    <a:cubicBezTo>
                      <a:pt x="38" y="1"/>
                      <a:pt x="35" y="1"/>
                      <a:pt x="31" y="2"/>
                    </a:cubicBezTo>
                    <a:cubicBezTo>
                      <a:pt x="12" y="8"/>
                      <a:pt x="0" y="28"/>
                      <a:pt x="0" y="46"/>
                    </a:cubicBezTo>
                    <a:lnTo>
                      <a:pt x="0" y="2166"/>
                    </a:lnTo>
                    <a:cubicBezTo>
                      <a:pt x="0" y="2185"/>
                      <a:pt x="12" y="2197"/>
                      <a:pt x="31" y="2203"/>
                    </a:cubicBezTo>
                    <a:lnTo>
                      <a:pt x="1309" y="2589"/>
                    </a:lnTo>
                    <a:cubicBezTo>
                      <a:pt x="1309" y="2589"/>
                      <a:pt x="1315" y="2597"/>
                      <a:pt x="1321" y="2597"/>
                    </a:cubicBezTo>
                    <a:cubicBezTo>
                      <a:pt x="1327" y="2597"/>
                      <a:pt x="1333" y="2589"/>
                      <a:pt x="1333" y="2589"/>
                    </a:cubicBezTo>
                    <a:lnTo>
                      <a:pt x="2239" y="2203"/>
                    </a:lnTo>
                    <a:cubicBezTo>
                      <a:pt x="2257" y="2197"/>
                      <a:pt x="2263" y="2178"/>
                      <a:pt x="2263" y="2166"/>
                    </a:cubicBezTo>
                    <a:lnTo>
                      <a:pt x="2263" y="563"/>
                    </a:lnTo>
                    <a:cubicBezTo>
                      <a:pt x="2263" y="551"/>
                      <a:pt x="2257" y="532"/>
                      <a:pt x="2245" y="526"/>
                    </a:cubicBezTo>
                    <a:cubicBezTo>
                      <a:pt x="2238" y="523"/>
                      <a:pt x="2231" y="521"/>
                      <a:pt x="2225" y="521"/>
                    </a:cubicBezTo>
                    <a:cubicBezTo>
                      <a:pt x="2219" y="521"/>
                      <a:pt x="2213" y="523"/>
                      <a:pt x="2207" y="526"/>
                    </a:cubicBezTo>
                    <a:cubicBezTo>
                      <a:pt x="2038" y="595"/>
                      <a:pt x="1865" y="644"/>
                      <a:pt x="1677" y="658"/>
                    </a:cubicBezTo>
                    <a:cubicBezTo>
                      <a:pt x="1558" y="686"/>
                      <a:pt x="1439" y="700"/>
                      <a:pt x="1322" y="700"/>
                    </a:cubicBezTo>
                    <a:cubicBezTo>
                      <a:pt x="829" y="700"/>
                      <a:pt x="366" y="454"/>
                      <a:pt x="75" y="22"/>
                    </a:cubicBezTo>
                    <a:cubicBezTo>
                      <a:pt x="70" y="11"/>
                      <a:pt x="56" y="1"/>
                      <a:pt x="4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1" name="Google Shape;1641;p34"/>
              <p:cNvSpPr/>
              <p:nvPr/>
            </p:nvSpPr>
            <p:spPr>
              <a:xfrm>
                <a:off x="2626200" y="3465750"/>
                <a:ext cx="37900" cy="28550"/>
              </a:xfrm>
              <a:custGeom>
                <a:avLst/>
                <a:gdLst/>
                <a:ahLst/>
                <a:cxnLst/>
                <a:rect l="l" t="t" r="r" b="b"/>
                <a:pathLst>
                  <a:path w="1516" h="1142" extrusionOk="0">
                    <a:moveTo>
                      <a:pt x="1515" y="0"/>
                    </a:moveTo>
                    <a:lnTo>
                      <a:pt x="1" y="281"/>
                    </a:lnTo>
                    <a:cubicBezTo>
                      <a:pt x="1" y="281"/>
                      <a:pt x="430" y="1085"/>
                      <a:pt x="1515" y="1142"/>
                    </a:cubicBezTo>
                    <a:lnTo>
                      <a:pt x="151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2" name="Google Shape;1642;p34"/>
              <p:cNvSpPr/>
              <p:nvPr/>
            </p:nvSpPr>
            <p:spPr>
              <a:xfrm>
                <a:off x="2582075" y="3345475"/>
                <a:ext cx="111950" cy="98550"/>
              </a:xfrm>
              <a:custGeom>
                <a:avLst/>
                <a:gdLst/>
                <a:ahLst/>
                <a:cxnLst/>
                <a:rect l="l" t="t" r="r" b="b"/>
                <a:pathLst>
                  <a:path w="4478" h="3942" extrusionOk="0">
                    <a:moveTo>
                      <a:pt x="2543" y="1"/>
                    </a:moveTo>
                    <a:cubicBezTo>
                      <a:pt x="2488" y="1"/>
                      <a:pt x="2431" y="4"/>
                      <a:pt x="2370" y="11"/>
                    </a:cubicBezTo>
                    <a:cubicBezTo>
                      <a:pt x="2114" y="42"/>
                      <a:pt x="1878" y="172"/>
                      <a:pt x="1734" y="379"/>
                    </a:cubicBezTo>
                    <a:cubicBezTo>
                      <a:pt x="1715" y="410"/>
                      <a:pt x="1697" y="440"/>
                      <a:pt x="1678" y="472"/>
                    </a:cubicBezTo>
                    <a:cubicBezTo>
                      <a:pt x="1660" y="503"/>
                      <a:pt x="1534" y="509"/>
                      <a:pt x="1504" y="509"/>
                    </a:cubicBezTo>
                    <a:cubicBezTo>
                      <a:pt x="1416" y="523"/>
                      <a:pt x="1335" y="541"/>
                      <a:pt x="1254" y="560"/>
                    </a:cubicBezTo>
                    <a:cubicBezTo>
                      <a:pt x="1079" y="597"/>
                      <a:pt x="898" y="653"/>
                      <a:pt x="742" y="747"/>
                    </a:cubicBezTo>
                    <a:cubicBezTo>
                      <a:pt x="457" y="915"/>
                      <a:pt x="325" y="1176"/>
                      <a:pt x="313" y="1507"/>
                    </a:cubicBezTo>
                    <a:cubicBezTo>
                      <a:pt x="225" y="1570"/>
                      <a:pt x="163" y="1657"/>
                      <a:pt x="112" y="1750"/>
                    </a:cubicBezTo>
                    <a:cubicBezTo>
                      <a:pt x="0" y="1982"/>
                      <a:pt x="26" y="2255"/>
                      <a:pt x="163" y="2474"/>
                    </a:cubicBezTo>
                    <a:lnTo>
                      <a:pt x="898" y="3683"/>
                    </a:lnTo>
                    <a:cubicBezTo>
                      <a:pt x="898" y="3683"/>
                      <a:pt x="1590" y="3941"/>
                      <a:pt x="2315" y="3941"/>
                    </a:cubicBezTo>
                    <a:cubicBezTo>
                      <a:pt x="2410" y="3941"/>
                      <a:pt x="2506" y="3937"/>
                      <a:pt x="2601" y="3927"/>
                    </a:cubicBezTo>
                    <a:cubicBezTo>
                      <a:pt x="3505" y="3827"/>
                      <a:pt x="4160" y="3015"/>
                      <a:pt x="4060" y="2112"/>
                    </a:cubicBezTo>
                    <a:lnTo>
                      <a:pt x="4054" y="2037"/>
                    </a:lnTo>
                    <a:cubicBezTo>
                      <a:pt x="4253" y="1988"/>
                      <a:pt x="4371" y="1769"/>
                      <a:pt x="4422" y="1588"/>
                    </a:cubicBezTo>
                    <a:cubicBezTo>
                      <a:pt x="4477" y="1395"/>
                      <a:pt x="4452" y="1182"/>
                      <a:pt x="4353" y="1009"/>
                    </a:cubicBezTo>
                    <a:cubicBezTo>
                      <a:pt x="4227" y="790"/>
                      <a:pt x="4003" y="641"/>
                      <a:pt x="3760" y="615"/>
                    </a:cubicBezTo>
                    <a:cubicBezTo>
                      <a:pt x="3742" y="612"/>
                      <a:pt x="3723" y="611"/>
                      <a:pt x="3705" y="611"/>
                    </a:cubicBezTo>
                    <a:cubicBezTo>
                      <a:pt x="3687" y="611"/>
                      <a:pt x="3670" y="612"/>
                      <a:pt x="3654" y="615"/>
                    </a:cubicBezTo>
                    <a:cubicBezTo>
                      <a:pt x="3315" y="315"/>
                      <a:pt x="3073" y="1"/>
                      <a:pt x="254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3" name="Google Shape;1643;p34"/>
              <p:cNvSpPr/>
              <p:nvPr/>
            </p:nvSpPr>
            <p:spPr>
              <a:xfrm>
                <a:off x="2586750" y="3410400"/>
                <a:ext cx="20150" cy="31200"/>
              </a:xfrm>
              <a:custGeom>
                <a:avLst/>
                <a:gdLst/>
                <a:ahLst/>
                <a:cxnLst/>
                <a:rect l="l" t="t" r="r" b="b"/>
                <a:pathLst>
                  <a:path w="806" h="1248" extrusionOk="0">
                    <a:moveTo>
                      <a:pt x="633" y="1"/>
                    </a:moveTo>
                    <a:cubicBezTo>
                      <a:pt x="293" y="1"/>
                      <a:pt x="14" y="273"/>
                      <a:pt x="8" y="612"/>
                    </a:cubicBezTo>
                    <a:cubicBezTo>
                      <a:pt x="0" y="956"/>
                      <a:pt x="276" y="1236"/>
                      <a:pt x="618" y="1241"/>
                    </a:cubicBezTo>
                    <a:lnTo>
                      <a:pt x="736" y="1247"/>
                    </a:lnTo>
                    <a:cubicBezTo>
                      <a:pt x="762" y="1247"/>
                      <a:pt x="786" y="1247"/>
                      <a:pt x="805" y="1241"/>
                    </a:cubicBezTo>
                    <a:lnTo>
                      <a:pt x="805" y="1198"/>
                    </a:lnTo>
                    <a:lnTo>
                      <a:pt x="756" y="95"/>
                    </a:lnTo>
                    <a:cubicBezTo>
                      <a:pt x="748" y="82"/>
                      <a:pt x="756" y="70"/>
                      <a:pt x="756" y="58"/>
                    </a:cubicBezTo>
                    <a:lnTo>
                      <a:pt x="756" y="7"/>
                    </a:lnTo>
                    <a:lnTo>
                      <a:pt x="644" y="1"/>
                    </a:lnTo>
                    <a:cubicBezTo>
                      <a:pt x="640" y="1"/>
                      <a:pt x="636" y="1"/>
                      <a:pt x="633" y="1"/>
                    </a:cubicBez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4" name="Google Shape;1644;p34"/>
              <p:cNvSpPr/>
              <p:nvPr/>
            </p:nvSpPr>
            <p:spPr>
              <a:xfrm>
                <a:off x="2585650" y="3409475"/>
                <a:ext cx="22325" cy="33250"/>
              </a:xfrm>
              <a:custGeom>
                <a:avLst/>
                <a:gdLst/>
                <a:ahLst/>
                <a:cxnLst/>
                <a:rect l="l" t="t" r="r" b="b"/>
                <a:pathLst>
                  <a:path w="893" h="1330" extrusionOk="0">
                    <a:moveTo>
                      <a:pt x="755" y="81"/>
                    </a:moveTo>
                    <a:lnTo>
                      <a:pt x="755" y="107"/>
                    </a:lnTo>
                    <a:lnTo>
                      <a:pt x="755" y="132"/>
                    </a:lnTo>
                    <a:lnTo>
                      <a:pt x="806" y="1235"/>
                    </a:lnTo>
                    <a:lnTo>
                      <a:pt x="806" y="1241"/>
                    </a:lnTo>
                    <a:lnTo>
                      <a:pt x="662" y="1241"/>
                    </a:lnTo>
                    <a:cubicBezTo>
                      <a:pt x="343" y="1235"/>
                      <a:pt x="89" y="967"/>
                      <a:pt x="95" y="649"/>
                    </a:cubicBezTo>
                    <a:cubicBezTo>
                      <a:pt x="95" y="493"/>
                      <a:pt x="164" y="349"/>
                      <a:pt x="269" y="245"/>
                    </a:cubicBezTo>
                    <a:cubicBezTo>
                      <a:pt x="381" y="138"/>
                      <a:pt x="525" y="81"/>
                      <a:pt x="674" y="81"/>
                    </a:cubicBezTo>
                    <a:close/>
                    <a:moveTo>
                      <a:pt x="665" y="0"/>
                    </a:moveTo>
                    <a:cubicBezTo>
                      <a:pt x="498" y="0"/>
                      <a:pt x="338" y="63"/>
                      <a:pt x="213" y="182"/>
                    </a:cubicBezTo>
                    <a:cubicBezTo>
                      <a:pt x="89" y="306"/>
                      <a:pt x="14" y="469"/>
                      <a:pt x="7" y="649"/>
                    </a:cubicBezTo>
                    <a:cubicBezTo>
                      <a:pt x="1" y="1011"/>
                      <a:pt x="294" y="1316"/>
                      <a:pt x="662" y="1322"/>
                    </a:cubicBezTo>
                    <a:lnTo>
                      <a:pt x="780" y="1322"/>
                    </a:lnTo>
                    <a:cubicBezTo>
                      <a:pt x="780" y="1329"/>
                      <a:pt x="786" y="1329"/>
                      <a:pt x="792" y="1329"/>
                    </a:cubicBezTo>
                    <a:cubicBezTo>
                      <a:pt x="812" y="1329"/>
                      <a:pt x="837" y="1322"/>
                      <a:pt x="855" y="1322"/>
                    </a:cubicBezTo>
                    <a:cubicBezTo>
                      <a:pt x="881" y="1322"/>
                      <a:pt x="893" y="1298"/>
                      <a:pt x="893" y="1278"/>
                    </a:cubicBezTo>
                    <a:lnTo>
                      <a:pt x="893" y="1255"/>
                    </a:lnTo>
                    <a:cubicBezTo>
                      <a:pt x="893" y="1247"/>
                      <a:pt x="893" y="1241"/>
                      <a:pt x="887" y="1229"/>
                    </a:cubicBezTo>
                    <a:lnTo>
                      <a:pt x="837" y="125"/>
                    </a:lnTo>
                    <a:lnTo>
                      <a:pt x="837" y="113"/>
                    </a:lnTo>
                    <a:lnTo>
                      <a:pt x="837" y="44"/>
                    </a:lnTo>
                    <a:cubicBezTo>
                      <a:pt x="837" y="20"/>
                      <a:pt x="824" y="1"/>
                      <a:pt x="800" y="1"/>
                    </a:cubicBezTo>
                    <a:lnTo>
                      <a:pt x="688" y="1"/>
                    </a:lnTo>
                    <a:cubicBezTo>
                      <a:pt x="680" y="0"/>
                      <a:pt x="672" y="0"/>
                      <a:pt x="665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5" name="Google Shape;1645;p34"/>
              <p:cNvSpPr/>
              <p:nvPr/>
            </p:nvSpPr>
            <p:spPr>
              <a:xfrm>
                <a:off x="2606575" y="3417450"/>
                <a:ext cx="13550" cy="7800"/>
              </a:xfrm>
              <a:custGeom>
                <a:avLst/>
                <a:gdLst/>
                <a:ahLst/>
                <a:cxnLst/>
                <a:rect l="l" t="t" r="r" b="b"/>
                <a:pathLst>
                  <a:path w="542" h="312" extrusionOk="0">
                    <a:moveTo>
                      <a:pt x="542" y="0"/>
                    </a:moveTo>
                    <a:lnTo>
                      <a:pt x="542" y="0"/>
                    </a:lnTo>
                    <a:cubicBezTo>
                      <a:pt x="280" y="217"/>
                      <a:pt x="0" y="312"/>
                      <a:pt x="0" y="312"/>
                    </a:cubicBezTo>
                    <a:cubicBezTo>
                      <a:pt x="0" y="312"/>
                      <a:pt x="280" y="217"/>
                      <a:pt x="542" y="0"/>
                    </a:cubicBezTo>
                    <a:close/>
                  </a:path>
                </a:pathLst>
              </a:custGeom>
              <a:solidFill>
                <a:srgbClr val="DB938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6" name="Google Shape;1646;p34"/>
              <p:cNvSpPr/>
              <p:nvPr/>
            </p:nvSpPr>
            <p:spPr>
              <a:xfrm>
                <a:off x="2605000" y="3379250"/>
                <a:ext cx="82475" cy="100750"/>
              </a:xfrm>
              <a:custGeom>
                <a:avLst/>
                <a:gdLst/>
                <a:ahLst/>
                <a:cxnLst/>
                <a:rect l="l" t="t" r="r" b="b"/>
                <a:pathLst>
                  <a:path w="3299" h="4030" extrusionOk="0">
                    <a:moveTo>
                      <a:pt x="6" y="1109"/>
                    </a:moveTo>
                    <a:lnTo>
                      <a:pt x="6" y="1109"/>
                    </a:lnTo>
                    <a:cubicBezTo>
                      <a:pt x="0" y="1147"/>
                      <a:pt x="0" y="1184"/>
                      <a:pt x="0" y="1229"/>
                    </a:cubicBezTo>
                    <a:cubicBezTo>
                      <a:pt x="0" y="1229"/>
                      <a:pt x="0" y="1229"/>
                      <a:pt x="1" y="1229"/>
                    </a:cubicBezTo>
                    <a:lnTo>
                      <a:pt x="1" y="1229"/>
                    </a:lnTo>
                    <a:cubicBezTo>
                      <a:pt x="1" y="1188"/>
                      <a:pt x="2" y="1147"/>
                      <a:pt x="6" y="1109"/>
                    </a:cubicBezTo>
                    <a:close/>
                    <a:moveTo>
                      <a:pt x="1" y="1229"/>
                    </a:moveTo>
                    <a:cubicBezTo>
                      <a:pt x="0" y="1244"/>
                      <a:pt x="0" y="1258"/>
                      <a:pt x="0" y="1272"/>
                    </a:cubicBezTo>
                    <a:cubicBezTo>
                      <a:pt x="0" y="1253"/>
                      <a:pt x="6" y="1241"/>
                      <a:pt x="1" y="1229"/>
                    </a:cubicBezTo>
                    <a:close/>
                    <a:moveTo>
                      <a:pt x="0" y="1272"/>
                    </a:moveTo>
                    <a:lnTo>
                      <a:pt x="26" y="1777"/>
                    </a:lnTo>
                    <a:cubicBezTo>
                      <a:pt x="26" y="1777"/>
                      <a:pt x="26" y="1777"/>
                      <a:pt x="26" y="1777"/>
                    </a:cubicBezTo>
                    <a:lnTo>
                      <a:pt x="26" y="1777"/>
                    </a:lnTo>
                    <a:lnTo>
                      <a:pt x="0" y="1272"/>
                    </a:lnTo>
                    <a:close/>
                    <a:moveTo>
                      <a:pt x="1936" y="0"/>
                    </a:moveTo>
                    <a:cubicBezTo>
                      <a:pt x="1325" y="0"/>
                      <a:pt x="998" y="443"/>
                      <a:pt x="998" y="443"/>
                    </a:cubicBezTo>
                    <a:cubicBezTo>
                      <a:pt x="1010" y="985"/>
                      <a:pt x="892" y="1272"/>
                      <a:pt x="630" y="1491"/>
                    </a:cubicBezTo>
                    <a:cubicBezTo>
                      <a:pt x="369" y="1708"/>
                      <a:pt x="44" y="1777"/>
                      <a:pt x="44" y="1777"/>
                    </a:cubicBezTo>
                    <a:cubicBezTo>
                      <a:pt x="41" y="1773"/>
                      <a:pt x="40" y="1772"/>
                      <a:pt x="38" y="1772"/>
                    </a:cubicBezTo>
                    <a:cubicBezTo>
                      <a:pt x="35" y="1772"/>
                      <a:pt x="35" y="1782"/>
                      <a:pt x="31" y="1782"/>
                    </a:cubicBezTo>
                    <a:cubicBezTo>
                      <a:pt x="30" y="1782"/>
                      <a:pt x="29" y="1781"/>
                      <a:pt x="26" y="1777"/>
                    </a:cubicBezTo>
                    <a:lnTo>
                      <a:pt x="26" y="1777"/>
                    </a:lnTo>
                    <a:lnTo>
                      <a:pt x="63" y="2507"/>
                    </a:lnTo>
                    <a:lnTo>
                      <a:pt x="63" y="2556"/>
                    </a:lnTo>
                    <a:cubicBezTo>
                      <a:pt x="81" y="2737"/>
                      <a:pt x="125" y="2905"/>
                      <a:pt x="193" y="3062"/>
                    </a:cubicBezTo>
                    <a:cubicBezTo>
                      <a:pt x="458" y="3660"/>
                      <a:pt x="1156" y="4029"/>
                      <a:pt x="1823" y="4029"/>
                    </a:cubicBezTo>
                    <a:cubicBezTo>
                      <a:pt x="2163" y="4029"/>
                      <a:pt x="2495" y="3933"/>
                      <a:pt x="2757" y="3722"/>
                    </a:cubicBezTo>
                    <a:cubicBezTo>
                      <a:pt x="3117" y="3436"/>
                      <a:pt x="3243" y="3080"/>
                      <a:pt x="3267" y="2700"/>
                    </a:cubicBezTo>
                    <a:cubicBezTo>
                      <a:pt x="3298" y="2194"/>
                      <a:pt x="3149" y="1641"/>
                      <a:pt x="3131" y="1129"/>
                    </a:cubicBezTo>
                    <a:cubicBezTo>
                      <a:pt x="3123" y="1129"/>
                      <a:pt x="3123" y="1123"/>
                      <a:pt x="3123" y="1123"/>
                    </a:cubicBezTo>
                    <a:cubicBezTo>
                      <a:pt x="3093" y="505"/>
                      <a:pt x="2582" y="13"/>
                      <a:pt x="1964" y="1"/>
                    </a:cubicBezTo>
                    <a:cubicBezTo>
                      <a:pt x="1954" y="0"/>
                      <a:pt x="1945" y="0"/>
                      <a:pt x="1936" y="0"/>
                    </a:cubicBez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7" name="Google Shape;1647;p34"/>
              <p:cNvSpPr/>
              <p:nvPr/>
            </p:nvSpPr>
            <p:spPr>
              <a:xfrm>
                <a:off x="2603925" y="3378150"/>
                <a:ext cx="84325" cy="102925"/>
              </a:xfrm>
              <a:custGeom>
                <a:avLst/>
                <a:gdLst/>
                <a:ahLst/>
                <a:cxnLst/>
                <a:rect l="l" t="t" r="r" b="b"/>
                <a:pathLst>
                  <a:path w="3373" h="4117" extrusionOk="0">
                    <a:moveTo>
                      <a:pt x="1980" y="88"/>
                    </a:moveTo>
                    <a:cubicBezTo>
                      <a:pt x="1989" y="88"/>
                      <a:pt x="1998" y="88"/>
                      <a:pt x="2007" y="88"/>
                    </a:cubicBezTo>
                    <a:cubicBezTo>
                      <a:pt x="2605" y="94"/>
                      <a:pt x="3099" y="568"/>
                      <a:pt x="3129" y="1167"/>
                    </a:cubicBezTo>
                    <a:lnTo>
                      <a:pt x="3166" y="1167"/>
                    </a:lnTo>
                    <a:lnTo>
                      <a:pt x="3129" y="1179"/>
                    </a:lnTo>
                    <a:cubicBezTo>
                      <a:pt x="3136" y="1385"/>
                      <a:pt x="3166" y="1602"/>
                      <a:pt x="3198" y="1815"/>
                    </a:cubicBezTo>
                    <a:cubicBezTo>
                      <a:pt x="3241" y="2126"/>
                      <a:pt x="3286" y="2445"/>
                      <a:pt x="3267" y="2744"/>
                    </a:cubicBezTo>
                    <a:cubicBezTo>
                      <a:pt x="3241" y="3167"/>
                      <a:pt x="3085" y="3486"/>
                      <a:pt x="2774" y="3735"/>
                    </a:cubicBezTo>
                    <a:cubicBezTo>
                      <a:pt x="2529" y="3932"/>
                      <a:pt x="2213" y="4034"/>
                      <a:pt x="1870" y="4034"/>
                    </a:cubicBezTo>
                    <a:cubicBezTo>
                      <a:pt x="1724" y="4034"/>
                      <a:pt x="1573" y="4015"/>
                      <a:pt x="1422" y="3978"/>
                    </a:cubicBezTo>
                    <a:cubicBezTo>
                      <a:pt x="892" y="3847"/>
                      <a:pt x="461" y="3518"/>
                      <a:pt x="274" y="3087"/>
                    </a:cubicBezTo>
                    <a:cubicBezTo>
                      <a:pt x="205" y="2937"/>
                      <a:pt x="162" y="2769"/>
                      <a:pt x="150" y="2600"/>
                    </a:cubicBezTo>
                    <a:lnTo>
                      <a:pt x="150" y="2575"/>
                    </a:lnTo>
                    <a:cubicBezTo>
                      <a:pt x="150" y="2569"/>
                      <a:pt x="144" y="2557"/>
                      <a:pt x="144" y="2551"/>
                    </a:cubicBezTo>
                    <a:lnTo>
                      <a:pt x="112" y="1858"/>
                    </a:lnTo>
                    <a:cubicBezTo>
                      <a:pt x="187" y="1840"/>
                      <a:pt x="467" y="1765"/>
                      <a:pt x="697" y="1572"/>
                    </a:cubicBezTo>
                    <a:cubicBezTo>
                      <a:pt x="985" y="1328"/>
                      <a:pt x="1091" y="1029"/>
                      <a:pt x="1085" y="499"/>
                    </a:cubicBezTo>
                    <a:cubicBezTo>
                      <a:pt x="1133" y="432"/>
                      <a:pt x="1448" y="88"/>
                      <a:pt x="1980" y="88"/>
                    </a:cubicBezTo>
                    <a:close/>
                    <a:moveTo>
                      <a:pt x="1978" y="1"/>
                    </a:moveTo>
                    <a:cubicBezTo>
                      <a:pt x="1349" y="1"/>
                      <a:pt x="1022" y="443"/>
                      <a:pt x="1004" y="462"/>
                    </a:cubicBezTo>
                    <a:cubicBezTo>
                      <a:pt x="997" y="468"/>
                      <a:pt x="997" y="474"/>
                      <a:pt x="997" y="487"/>
                    </a:cubicBezTo>
                    <a:cubicBezTo>
                      <a:pt x="1010" y="998"/>
                      <a:pt x="910" y="1279"/>
                      <a:pt x="642" y="1503"/>
                    </a:cubicBezTo>
                    <a:cubicBezTo>
                      <a:pt x="443" y="1671"/>
                      <a:pt x="193" y="1746"/>
                      <a:pt x="112" y="1771"/>
                    </a:cubicBezTo>
                    <a:lnTo>
                      <a:pt x="87" y="1310"/>
                    </a:lnTo>
                    <a:lnTo>
                      <a:pt x="87" y="1291"/>
                    </a:lnTo>
                    <a:lnTo>
                      <a:pt x="87" y="1266"/>
                    </a:lnTo>
                    <a:lnTo>
                      <a:pt x="87" y="1153"/>
                    </a:lnTo>
                    <a:cubicBezTo>
                      <a:pt x="93" y="1135"/>
                      <a:pt x="75" y="1110"/>
                      <a:pt x="49" y="1110"/>
                    </a:cubicBezTo>
                    <a:cubicBezTo>
                      <a:pt x="24" y="1110"/>
                      <a:pt x="6" y="1129"/>
                      <a:pt x="6" y="1153"/>
                    </a:cubicBezTo>
                    <a:cubicBezTo>
                      <a:pt x="0" y="1204"/>
                      <a:pt x="0" y="1260"/>
                      <a:pt x="6" y="1310"/>
                    </a:cubicBezTo>
                    <a:lnTo>
                      <a:pt x="6" y="1316"/>
                    </a:lnTo>
                    <a:lnTo>
                      <a:pt x="61" y="2551"/>
                    </a:lnTo>
                    <a:lnTo>
                      <a:pt x="61" y="2588"/>
                    </a:lnTo>
                    <a:lnTo>
                      <a:pt x="69" y="2606"/>
                    </a:lnTo>
                    <a:cubicBezTo>
                      <a:pt x="81" y="2787"/>
                      <a:pt x="124" y="2962"/>
                      <a:pt x="199" y="3124"/>
                    </a:cubicBezTo>
                    <a:cubicBezTo>
                      <a:pt x="398" y="3573"/>
                      <a:pt x="847" y="3922"/>
                      <a:pt x="1402" y="4059"/>
                    </a:cubicBezTo>
                    <a:cubicBezTo>
                      <a:pt x="1558" y="4097"/>
                      <a:pt x="1721" y="4116"/>
                      <a:pt x="1870" y="4116"/>
                    </a:cubicBezTo>
                    <a:cubicBezTo>
                      <a:pt x="2231" y="4116"/>
                      <a:pt x="2568" y="4010"/>
                      <a:pt x="2830" y="3797"/>
                    </a:cubicBezTo>
                    <a:cubicBezTo>
                      <a:pt x="3154" y="3536"/>
                      <a:pt x="3323" y="3199"/>
                      <a:pt x="3353" y="2744"/>
                    </a:cubicBezTo>
                    <a:cubicBezTo>
                      <a:pt x="3373" y="2439"/>
                      <a:pt x="3329" y="2114"/>
                      <a:pt x="3279" y="1803"/>
                    </a:cubicBezTo>
                    <a:cubicBezTo>
                      <a:pt x="3255" y="1590"/>
                      <a:pt x="3223" y="1378"/>
                      <a:pt x="3211" y="1173"/>
                    </a:cubicBezTo>
                    <a:lnTo>
                      <a:pt x="3211" y="1161"/>
                    </a:lnTo>
                    <a:cubicBezTo>
                      <a:pt x="3180" y="525"/>
                      <a:pt x="2650" y="13"/>
                      <a:pt x="2007" y="1"/>
                    </a:cubicBezTo>
                    <a:cubicBezTo>
                      <a:pt x="1997" y="1"/>
                      <a:pt x="1988" y="1"/>
                      <a:pt x="1978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8" name="Google Shape;1648;p34"/>
              <p:cNvSpPr/>
              <p:nvPr/>
            </p:nvSpPr>
            <p:spPr>
              <a:xfrm>
                <a:off x="2665500" y="3415575"/>
                <a:ext cx="21175" cy="15425"/>
              </a:xfrm>
              <a:custGeom>
                <a:avLst/>
                <a:gdLst/>
                <a:ahLst/>
                <a:cxnLst/>
                <a:rect l="l" t="t" r="r" b="b"/>
                <a:pathLst>
                  <a:path w="847" h="617" extrusionOk="0">
                    <a:moveTo>
                      <a:pt x="673" y="87"/>
                    </a:moveTo>
                    <a:cubicBezTo>
                      <a:pt x="723" y="87"/>
                      <a:pt x="760" y="125"/>
                      <a:pt x="760" y="174"/>
                    </a:cubicBezTo>
                    <a:lnTo>
                      <a:pt x="760" y="449"/>
                    </a:lnTo>
                    <a:cubicBezTo>
                      <a:pt x="760" y="499"/>
                      <a:pt x="723" y="536"/>
                      <a:pt x="673" y="536"/>
                    </a:cubicBezTo>
                    <a:lnTo>
                      <a:pt x="168" y="536"/>
                    </a:lnTo>
                    <a:cubicBezTo>
                      <a:pt x="124" y="536"/>
                      <a:pt x="81" y="499"/>
                      <a:pt x="81" y="449"/>
                    </a:cubicBezTo>
                    <a:lnTo>
                      <a:pt x="81" y="174"/>
                    </a:lnTo>
                    <a:cubicBezTo>
                      <a:pt x="81" y="125"/>
                      <a:pt x="124" y="87"/>
                      <a:pt x="168" y="87"/>
                    </a:cubicBezTo>
                    <a:close/>
                    <a:moveTo>
                      <a:pt x="168" y="1"/>
                    </a:moveTo>
                    <a:cubicBezTo>
                      <a:pt x="75" y="1"/>
                      <a:pt x="0" y="81"/>
                      <a:pt x="0" y="174"/>
                    </a:cubicBezTo>
                    <a:lnTo>
                      <a:pt x="0" y="449"/>
                    </a:lnTo>
                    <a:cubicBezTo>
                      <a:pt x="0" y="542"/>
                      <a:pt x="75" y="617"/>
                      <a:pt x="168" y="617"/>
                    </a:cubicBezTo>
                    <a:lnTo>
                      <a:pt x="673" y="617"/>
                    </a:lnTo>
                    <a:cubicBezTo>
                      <a:pt x="766" y="617"/>
                      <a:pt x="847" y="542"/>
                      <a:pt x="847" y="449"/>
                    </a:cubicBezTo>
                    <a:lnTo>
                      <a:pt x="847" y="174"/>
                    </a:lnTo>
                    <a:cubicBezTo>
                      <a:pt x="847" y="81"/>
                      <a:pt x="766" y="1"/>
                      <a:pt x="67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9" name="Google Shape;1649;p34"/>
              <p:cNvSpPr/>
              <p:nvPr/>
            </p:nvSpPr>
            <p:spPr>
              <a:xfrm>
                <a:off x="2596575" y="3422675"/>
                <a:ext cx="5500" cy="7100"/>
              </a:xfrm>
              <a:custGeom>
                <a:avLst/>
                <a:gdLst/>
                <a:ahLst/>
                <a:cxnLst/>
                <a:rect l="l" t="t" r="r" b="b"/>
                <a:pathLst>
                  <a:path w="220" h="284" extrusionOk="0">
                    <a:moveTo>
                      <a:pt x="65" y="0"/>
                    </a:moveTo>
                    <a:cubicBezTo>
                      <a:pt x="55" y="0"/>
                      <a:pt x="46" y="3"/>
                      <a:pt x="38" y="8"/>
                    </a:cubicBezTo>
                    <a:cubicBezTo>
                      <a:pt x="26" y="28"/>
                      <a:pt x="26" y="53"/>
                      <a:pt x="38" y="71"/>
                    </a:cubicBezTo>
                    <a:lnTo>
                      <a:pt x="119" y="152"/>
                    </a:lnTo>
                    <a:lnTo>
                      <a:pt x="26" y="209"/>
                    </a:lnTo>
                    <a:cubicBezTo>
                      <a:pt x="7" y="215"/>
                      <a:pt x="1" y="246"/>
                      <a:pt x="13" y="264"/>
                    </a:cubicBezTo>
                    <a:cubicBezTo>
                      <a:pt x="19" y="278"/>
                      <a:pt x="32" y="284"/>
                      <a:pt x="44" y="284"/>
                    </a:cubicBezTo>
                    <a:cubicBezTo>
                      <a:pt x="56" y="284"/>
                      <a:pt x="64" y="284"/>
                      <a:pt x="70" y="278"/>
                    </a:cubicBezTo>
                    <a:lnTo>
                      <a:pt x="188" y="215"/>
                    </a:lnTo>
                    <a:cubicBezTo>
                      <a:pt x="206" y="203"/>
                      <a:pt x="213" y="189"/>
                      <a:pt x="219" y="171"/>
                    </a:cubicBezTo>
                    <a:cubicBezTo>
                      <a:pt x="219" y="152"/>
                      <a:pt x="213" y="134"/>
                      <a:pt x="200" y="115"/>
                    </a:cubicBezTo>
                    <a:lnTo>
                      <a:pt x="101" y="16"/>
                    </a:lnTo>
                    <a:cubicBezTo>
                      <a:pt x="90" y="5"/>
                      <a:pt x="77" y="0"/>
                      <a:pt x="65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0" name="Google Shape;1650;p34"/>
              <p:cNvSpPr/>
              <p:nvPr/>
            </p:nvSpPr>
            <p:spPr>
              <a:xfrm>
                <a:off x="2643350" y="3437225"/>
                <a:ext cx="14200" cy="9050"/>
              </a:xfrm>
              <a:custGeom>
                <a:avLst/>
                <a:gdLst/>
                <a:ahLst/>
                <a:cxnLst/>
                <a:rect l="l" t="t" r="r" b="b"/>
                <a:pathLst>
                  <a:path w="568" h="362" extrusionOk="0">
                    <a:moveTo>
                      <a:pt x="44" y="1"/>
                    </a:moveTo>
                    <a:cubicBezTo>
                      <a:pt x="18" y="1"/>
                      <a:pt x="0" y="19"/>
                      <a:pt x="6" y="44"/>
                    </a:cubicBezTo>
                    <a:cubicBezTo>
                      <a:pt x="6" y="50"/>
                      <a:pt x="18" y="188"/>
                      <a:pt x="130" y="281"/>
                    </a:cubicBezTo>
                    <a:cubicBezTo>
                      <a:pt x="205" y="338"/>
                      <a:pt x="293" y="362"/>
                      <a:pt x="406" y="362"/>
                    </a:cubicBezTo>
                    <a:cubicBezTo>
                      <a:pt x="443" y="362"/>
                      <a:pt x="486" y="362"/>
                      <a:pt x="530" y="356"/>
                    </a:cubicBezTo>
                    <a:cubicBezTo>
                      <a:pt x="555" y="350"/>
                      <a:pt x="567" y="332"/>
                      <a:pt x="567" y="306"/>
                    </a:cubicBezTo>
                    <a:cubicBezTo>
                      <a:pt x="561" y="281"/>
                      <a:pt x="542" y="269"/>
                      <a:pt x="518" y="269"/>
                    </a:cubicBezTo>
                    <a:cubicBezTo>
                      <a:pt x="477" y="276"/>
                      <a:pt x="439" y="280"/>
                      <a:pt x="403" y="280"/>
                    </a:cubicBezTo>
                    <a:cubicBezTo>
                      <a:pt x="313" y="280"/>
                      <a:pt x="241" y="257"/>
                      <a:pt x="187" y="212"/>
                    </a:cubicBezTo>
                    <a:cubicBezTo>
                      <a:pt x="100" y="145"/>
                      <a:pt x="87" y="44"/>
                      <a:pt x="87" y="38"/>
                    </a:cubicBezTo>
                    <a:cubicBezTo>
                      <a:pt x="87" y="13"/>
                      <a:pt x="69" y="1"/>
                      <a:pt x="44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1" name="Google Shape;1651;p34"/>
              <p:cNvSpPr/>
              <p:nvPr/>
            </p:nvSpPr>
            <p:spPr>
              <a:xfrm>
                <a:off x="2640225" y="3420525"/>
                <a:ext cx="5800" cy="5550"/>
              </a:xfrm>
              <a:custGeom>
                <a:avLst/>
                <a:gdLst/>
                <a:ahLst/>
                <a:cxnLst/>
                <a:rect l="l" t="t" r="r" b="b"/>
                <a:pathLst>
                  <a:path w="232" h="222" extrusionOk="0">
                    <a:moveTo>
                      <a:pt x="120" y="1"/>
                    </a:moveTo>
                    <a:cubicBezTo>
                      <a:pt x="62" y="1"/>
                      <a:pt x="13" y="43"/>
                      <a:pt x="7" y="102"/>
                    </a:cubicBezTo>
                    <a:cubicBezTo>
                      <a:pt x="1" y="157"/>
                      <a:pt x="44" y="214"/>
                      <a:pt x="100" y="220"/>
                    </a:cubicBezTo>
                    <a:cubicBezTo>
                      <a:pt x="107" y="221"/>
                      <a:pt x="114" y="222"/>
                      <a:pt x="121" y="222"/>
                    </a:cubicBezTo>
                    <a:cubicBezTo>
                      <a:pt x="174" y="222"/>
                      <a:pt x="219" y="182"/>
                      <a:pt x="225" y="126"/>
                    </a:cubicBezTo>
                    <a:cubicBezTo>
                      <a:pt x="231" y="64"/>
                      <a:pt x="188" y="13"/>
                      <a:pt x="131" y="2"/>
                    </a:cubicBezTo>
                    <a:cubicBezTo>
                      <a:pt x="127" y="1"/>
                      <a:pt x="123" y="1"/>
                      <a:pt x="12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2" name="Google Shape;1652;p34"/>
              <p:cNvSpPr/>
              <p:nvPr/>
            </p:nvSpPr>
            <p:spPr>
              <a:xfrm>
                <a:off x="2669225" y="3419750"/>
                <a:ext cx="5950" cy="5525"/>
              </a:xfrm>
              <a:custGeom>
                <a:avLst/>
                <a:gdLst/>
                <a:ahLst/>
                <a:cxnLst/>
                <a:rect l="l" t="t" r="r" b="b"/>
                <a:pathLst>
                  <a:path w="238" h="221" extrusionOk="0">
                    <a:moveTo>
                      <a:pt x="118" y="0"/>
                    </a:moveTo>
                    <a:cubicBezTo>
                      <a:pt x="61" y="0"/>
                      <a:pt x="18" y="37"/>
                      <a:pt x="7" y="95"/>
                    </a:cubicBezTo>
                    <a:cubicBezTo>
                      <a:pt x="1" y="157"/>
                      <a:pt x="44" y="214"/>
                      <a:pt x="105" y="220"/>
                    </a:cubicBezTo>
                    <a:cubicBezTo>
                      <a:pt x="109" y="220"/>
                      <a:pt x="112" y="220"/>
                      <a:pt x="116" y="220"/>
                    </a:cubicBezTo>
                    <a:cubicBezTo>
                      <a:pt x="169" y="220"/>
                      <a:pt x="218" y="179"/>
                      <a:pt x="225" y="125"/>
                    </a:cubicBezTo>
                    <a:cubicBezTo>
                      <a:pt x="237" y="64"/>
                      <a:pt x="194" y="7"/>
                      <a:pt x="131" y="1"/>
                    </a:cubicBezTo>
                    <a:cubicBezTo>
                      <a:pt x="126" y="1"/>
                      <a:pt x="122" y="0"/>
                      <a:pt x="11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3" name="Google Shape;1653;p34"/>
              <p:cNvSpPr/>
              <p:nvPr/>
            </p:nvSpPr>
            <p:spPr>
              <a:xfrm>
                <a:off x="2635550" y="3404375"/>
                <a:ext cx="17625" cy="7300"/>
              </a:xfrm>
              <a:custGeom>
                <a:avLst/>
                <a:gdLst/>
                <a:ahLst/>
                <a:cxnLst/>
                <a:rect l="l" t="t" r="r" b="b"/>
                <a:pathLst>
                  <a:path w="705" h="292" extrusionOk="0">
                    <a:moveTo>
                      <a:pt x="403" y="1"/>
                    </a:moveTo>
                    <a:cubicBezTo>
                      <a:pt x="379" y="1"/>
                      <a:pt x="355" y="2"/>
                      <a:pt x="330" y="6"/>
                    </a:cubicBezTo>
                    <a:cubicBezTo>
                      <a:pt x="180" y="24"/>
                      <a:pt x="76" y="104"/>
                      <a:pt x="38" y="167"/>
                    </a:cubicBezTo>
                    <a:cubicBezTo>
                      <a:pt x="1" y="230"/>
                      <a:pt x="25" y="279"/>
                      <a:pt x="62" y="285"/>
                    </a:cubicBezTo>
                    <a:cubicBezTo>
                      <a:pt x="76" y="290"/>
                      <a:pt x="91" y="291"/>
                      <a:pt x="106" y="291"/>
                    </a:cubicBezTo>
                    <a:cubicBezTo>
                      <a:pt x="140" y="291"/>
                      <a:pt x="178" y="284"/>
                      <a:pt x="212" y="279"/>
                    </a:cubicBezTo>
                    <a:cubicBezTo>
                      <a:pt x="263" y="267"/>
                      <a:pt x="318" y="261"/>
                      <a:pt x="362" y="254"/>
                    </a:cubicBezTo>
                    <a:cubicBezTo>
                      <a:pt x="405" y="248"/>
                      <a:pt x="462" y="242"/>
                      <a:pt x="511" y="236"/>
                    </a:cubicBezTo>
                    <a:cubicBezTo>
                      <a:pt x="562" y="230"/>
                      <a:pt x="617" y="230"/>
                      <a:pt x="655" y="205"/>
                    </a:cubicBezTo>
                    <a:cubicBezTo>
                      <a:pt x="692" y="187"/>
                      <a:pt x="704" y="136"/>
                      <a:pt x="655" y="80"/>
                    </a:cubicBezTo>
                    <a:cubicBezTo>
                      <a:pt x="614" y="38"/>
                      <a:pt x="520" y="1"/>
                      <a:pt x="40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4" name="Google Shape;1654;p34"/>
              <p:cNvSpPr/>
              <p:nvPr/>
            </p:nvSpPr>
            <p:spPr>
              <a:xfrm>
                <a:off x="2665300" y="3406225"/>
                <a:ext cx="15175" cy="6300"/>
              </a:xfrm>
              <a:custGeom>
                <a:avLst/>
                <a:gdLst/>
                <a:ahLst/>
                <a:cxnLst/>
                <a:rect l="l" t="t" r="r" b="b"/>
                <a:pathLst>
                  <a:path w="607" h="252" extrusionOk="0">
                    <a:moveTo>
                      <a:pt x="513" y="1"/>
                    </a:moveTo>
                    <a:cubicBezTo>
                      <a:pt x="485" y="1"/>
                      <a:pt x="455" y="8"/>
                      <a:pt x="425" y="12"/>
                    </a:cubicBezTo>
                    <a:cubicBezTo>
                      <a:pt x="382" y="24"/>
                      <a:pt x="331" y="30"/>
                      <a:pt x="294" y="38"/>
                    </a:cubicBezTo>
                    <a:cubicBezTo>
                      <a:pt x="256" y="44"/>
                      <a:pt x="213" y="44"/>
                      <a:pt x="164" y="50"/>
                    </a:cubicBezTo>
                    <a:cubicBezTo>
                      <a:pt x="120" y="50"/>
                      <a:pt x="75" y="56"/>
                      <a:pt x="45" y="75"/>
                    </a:cubicBezTo>
                    <a:cubicBezTo>
                      <a:pt x="8" y="93"/>
                      <a:pt x="1" y="137"/>
                      <a:pt x="51" y="180"/>
                    </a:cubicBezTo>
                    <a:cubicBezTo>
                      <a:pt x="89" y="219"/>
                      <a:pt x="168" y="252"/>
                      <a:pt x="272" y="252"/>
                    </a:cubicBezTo>
                    <a:cubicBezTo>
                      <a:pt x="289" y="252"/>
                      <a:pt x="307" y="251"/>
                      <a:pt x="325" y="249"/>
                    </a:cubicBezTo>
                    <a:cubicBezTo>
                      <a:pt x="457" y="231"/>
                      <a:pt x="544" y="162"/>
                      <a:pt x="575" y="113"/>
                    </a:cubicBezTo>
                    <a:cubicBezTo>
                      <a:pt x="607" y="56"/>
                      <a:pt x="587" y="18"/>
                      <a:pt x="550" y="6"/>
                    </a:cubicBezTo>
                    <a:cubicBezTo>
                      <a:pt x="538" y="2"/>
                      <a:pt x="526" y="1"/>
                      <a:pt x="51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5" name="Google Shape;1655;p34"/>
              <p:cNvSpPr/>
              <p:nvPr/>
            </p:nvSpPr>
            <p:spPr>
              <a:xfrm>
                <a:off x="2654875" y="3412550"/>
                <a:ext cx="11375" cy="23450"/>
              </a:xfrm>
              <a:custGeom>
                <a:avLst/>
                <a:gdLst/>
                <a:ahLst/>
                <a:cxnLst/>
                <a:rect l="l" t="t" r="r" b="b"/>
                <a:pathLst>
                  <a:path w="455" h="938" extrusionOk="0">
                    <a:moveTo>
                      <a:pt x="262" y="0"/>
                    </a:moveTo>
                    <a:cubicBezTo>
                      <a:pt x="258" y="0"/>
                      <a:pt x="254" y="1"/>
                      <a:pt x="250" y="2"/>
                    </a:cubicBezTo>
                    <a:cubicBezTo>
                      <a:pt x="230" y="9"/>
                      <a:pt x="213" y="27"/>
                      <a:pt x="219" y="53"/>
                    </a:cubicBezTo>
                    <a:lnTo>
                      <a:pt x="356" y="638"/>
                    </a:lnTo>
                    <a:cubicBezTo>
                      <a:pt x="368" y="689"/>
                      <a:pt x="362" y="738"/>
                      <a:pt x="331" y="775"/>
                    </a:cubicBezTo>
                    <a:cubicBezTo>
                      <a:pt x="299" y="813"/>
                      <a:pt x="256" y="838"/>
                      <a:pt x="207" y="844"/>
                    </a:cubicBezTo>
                    <a:lnTo>
                      <a:pt x="37" y="850"/>
                    </a:lnTo>
                    <a:cubicBezTo>
                      <a:pt x="14" y="850"/>
                      <a:pt x="0" y="876"/>
                      <a:pt x="0" y="894"/>
                    </a:cubicBezTo>
                    <a:cubicBezTo>
                      <a:pt x="0" y="919"/>
                      <a:pt x="19" y="937"/>
                      <a:pt x="43" y="937"/>
                    </a:cubicBezTo>
                    <a:lnTo>
                      <a:pt x="213" y="925"/>
                    </a:lnTo>
                    <a:cubicBezTo>
                      <a:pt x="287" y="925"/>
                      <a:pt x="356" y="888"/>
                      <a:pt x="400" y="825"/>
                    </a:cubicBezTo>
                    <a:cubicBezTo>
                      <a:pt x="443" y="769"/>
                      <a:pt x="455" y="695"/>
                      <a:pt x="443" y="620"/>
                    </a:cubicBezTo>
                    <a:lnTo>
                      <a:pt x="299" y="33"/>
                    </a:lnTo>
                    <a:cubicBezTo>
                      <a:pt x="294" y="13"/>
                      <a:pt x="281" y="0"/>
                      <a:pt x="262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6" name="Google Shape;1656;p34"/>
              <p:cNvSpPr/>
              <p:nvPr/>
            </p:nvSpPr>
            <p:spPr>
              <a:xfrm>
                <a:off x="2631825" y="3415575"/>
                <a:ext cx="23550" cy="15425"/>
              </a:xfrm>
              <a:custGeom>
                <a:avLst/>
                <a:gdLst/>
                <a:ahLst/>
                <a:cxnLst/>
                <a:rect l="l" t="t" r="r" b="b"/>
                <a:pathLst>
                  <a:path w="942" h="617" extrusionOk="0">
                    <a:moveTo>
                      <a:pt x="766" y="87"/>
                    </a:moveTo>
                    <a:cubicBezTo>
                      <a:pt x="816" y="87"/>
                      <a:pt x="861" y="131"/>
                      <a:pt x="861" y="180"/>
                    </a:cubicBezTo>
                    <a:lnTo>
                      <a:pt x="861" y="442"/>
                    </a:lnTo>
                    <a:cubicBezTo>
                      <a:pt x="861" y="493"/>
                      <a:pt x="816" y="536"/>
                      <a:pt x="766" y="536"/>
                    </a:cubicBezTo>
                    <a:lnTo>
                      <a:pt x="174" y="536"/>
                    </a:lnTo>
                    <a:cubicBezTo>
                      <a:pt x="124" y="536"/>
                      <a:pt x="81" y="493"/>
                      <a:pt x="81" y="442"/>
                    </a:cubicBezTo>
                    <a:lnTo>
                      <a:pt x="81" y="180"/>
                    </a:lnTo>
                    <a:cubicBezTo>
                      <a:pt x="81" y="131"/>
                      <a:pt x="124" y="87"/>
                      <a:pt x="174" y="87"/>
                    </a:cubicBezTo>
                    <a:close/>
                    <a:moveTo>
                      <a:pt x="174" y="1"/>
                    </a:moveTo>
                    <a:cubicBezTo>
                      <a:pt x="75" y="1"/>
                      <a:pt x="0" y="81"/>
                      <a:pt x="0" y="180"/>
                    </a:cubicBezTo>
                    <a:lnTo>
                      <a:pt x="0" y="442"/>
                    </a:lnTo>
                    <a:cubicBezTo>
                      <a:pt x="0" y="542"/>
                      <a:pt x="75" y="617"/>
                      <a:pt x="174" y="617"/>
                    </a:cubicBezTo>
                    <a:lnTo>
                      <a:pt x="766" y="617"/>
                    </a:lnTo>
                    <a:cubicBezTo>
                      <a:pt x="867" y="617"/>
                      <a:pt x="941" y="542"/>
                      <a:pt x="941" y="442"/>
                    </a:cubicBezTo>
                    <a:lnTo>
                      <a:pt x="941" y="180"/>
                    </a:lnTo>
                    <a:cubicBezTo>
                      <a:pt x="941" y="81"/>
                      <a:pt x="867" y="1"/>
                      <a:pt x="76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7" name="Google Shape;1657;p34"/>
              <p:cNvSpPr/>
              <p:nvPr/>
            </p:nvSpPr>
            <p:spPr>
              <a:xfrm>
                <a:off x="2653775" y="3419775"/>
                <a:ext cx="13275" cy="4150"/>
              </a:xfrm>
              <a:custGeom>
                <a:avLst/>
                <a:gdLst/>
                <a:ahLst/>
                <a:cxnLst/>
                <a:rect l="l" t="t" r="r" b="b"/>
                <a:pathLst>
                  <a:path w="531" h="166" extrusionOk="0">
                    <a:moveTo>
                      <a:pt x="263" y="1"/>
                    </a:moveTo>
                    <a:cubicBezTo>
                      <a:pt x="189" y="1"/>
                      <a:pt x="107" y="24"/>
                      <a:pt x="26" y="87"/>
                    </a:cubicBezTo>
                    <a:cubicBezTo>
                      <a:pt x="7" y="106"/>
                      <a:pt x="1" y="132"/>
                      <a:pt x="20" y="150"/>
                    </a:cubicBezTo>
                    <a:cubicBezTo>
                      <a:pt x="26" y="156"/>
                      <a:pt x="38" y="162"/>
                      <a:pt x="50" y="162"/>
                    </a:cubicBezTo>
                    <a:cubicBezTo>
                      <a:pt x="58" y="162"/>
                      <a:pt x="69" y="162"/>
                      <a:pt x="75" y="156"/>
                    </a:cubicBezTo>
                    <a:cubicBezTo>
                      <a:pt x="143" y="103"/>
                      <a:pt x="208" y="85"/>
                      <a:pt x="264" y="85"/>
                    </a:cubicBezTo>
                    <a:cubicBezTo>
                      <a:pt x="374" y="85"/>
                      <a:pt x="452" y="152"/>
                      <a:pt x="456" y="156"/>
                    </a:cubicBezTo>
                    <a:cubicBezTo>
                      <a:pt x="464" y="162"/>
                      <a:pt x="474" y="165"/>
                      <a:pt x="483" y="165"/>
                    </a:cubicBezTo>
                    <a:cubicBezTo>
                      <a:pt x="495" y="165"/>
                      <a:pt x="505" y="160"/>
                      <a:pt x="512" y="150"/>
                    </a:cubicBezTo>
                    <a:cubicBezTo>
                      <a:pt x="530" y="132"/>
                      <a:pt x="524" y="106"/>
                      <a:pt x="512" y="94"/>
                    </a:cubicBezTo>
                    <a:cubicBezTo>
                      <a:pt x="464" y="50"/>
                      <a:pt x="372" y="1"/>
                      <a:pt x="26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8" name="Google Shape;1658;p34"/>
              <p:cNvSpPr/>
              <p:nvPr/>
            </p:nvSpPr>
            <p:spPr>
              <a:xfrm>
                <a:off x="2600175" y="3492350"/>
                <a:ext cx="88725" cy="227500"/>
              </a:xfrm>
              <a:custGeom>
                <a:avLst/>
                <a:gdLst/>
                <a:ahLst/>
                <a:cxnLst/>
                <a:rect l="l" t="t" r="r" b="b"/>
                <a:pathLst>
                  <a:path w="3549" h="9100" extrusionOk="0">
                    <a:moveTo>
                      <a:pt x="268" y="1"/>
                    </a:moveTo>
                    <a:cubicBezTo>
                      <a:pt x="262" y="1"/>
                      <a:pt x="256" y="5"/>
                      <a:pt x="256" y="9"/>
                    </a:cubicBezTo>
                    <a:lnTo>
                      <a:pt x="0" y="9087"/>
                    </a:lnTo>
                    <a:cubicBezTo>
                      <a:pt x="0" y="9093"/>
                      <a:pt x="0" y="9099"/>
                      <a:pt x="12" y="9099"/>
                    </a:cubicBezTo>
                    <a:lnTo>
                      <a:pt x="3535" y="9099"/>
                    </a:lnTo>
                    <a:cubicBezTo>
                      <a:pt x="3541" y="9099"/>
                      <a:pt x="3548" y="9093"/>
                      <a:pt x="3548" y="9087"/>
                    </a:cubicBezTo>
                    <a:lnTo>
                      <a:pt x="2749" y="102"/>
                    </a:lnTo>
                    <a:cubicBezTo>
                      <a:pt x="2745" y="98"/>
                      <a:pt x="2741" y="93"/>
                      <a:pt x="2736" y="93"/>
                    </a:cubicBezTo>
                    <a:cubicBezTo>
                      <a:pt x="2735" y="93"/>
                      <a:pt x="2733" y="94"/>
                      <a:pt x="2731" y="96"/>
                    </a:cubicBezTo>
                    <a:lnTo>
                      <a:pt x="1739" y="726"/>
                    </a:lnTo>
                    <a:cubicBezTo>
                      <a:pt x="1735" y="726"/>
                      <a:pt x="1720" y="734"/>
                      <a:pt x="1718" y="734"/>
                    </a:cubicBezTo>
                    <a:cubicBezTo>
                      <a:pt x="1717" y="734"/>
                      <a:pt x="1719" y="732"/>
                      <a:pt x="1727" y="726"/>
                    </a:cubicBezTo>
                    <a:lnTo>
                      <a:pt x="274" y="3"/>
                    </a:lnTo>
                    <a:cubicBezTo>
                      <a:pt x="272" y="1"/>
                      <a:pt x="270" y="1"/>
                      <a:pt x="26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9" name="Google Shape;1659;p34"/>
              <p:cNvSpPr/>
              <p:nvPr/>
            </p:nvSpPr>
            <p:spPr>
              <a:xfrm>
                <a:off x="2611050" y="3514900"/>
                <a:ext cx="58950" cy="20075"/>
              </a:xfrm>
              <a:custGeom>
                <a:avLst/>
                <a:gdLst/>
                <a:ahLst/>
                <a:cxnLst/>
                <a:rect l="l" t="t" r="r" b="b"/>
                <a:pathLst>
                  <a:path w="2358" h="803" extrusionOk="0">
                    <a:moveTo>
                      <a:pt x="1270" y="0"/>
                    </a:moveTo>
                    <a:cubicBezTo>
                      <a:pt x="1263" y="0"/>
                      <a:pt x="1255" y="2"/>
                      <a:pt x="1249" y="5"/>
                    </a:cubicBezTo>
                    <a:lnTo>
                      <a:pt x="32" y="728"/>
                    </a:lnTo>
                    <a:cubicBezTo>
                      <a:pt x="8" y="741"/>
                      <a:pt x="1" y="765"/>
                      <a:pt x="14" y="784"/>
                    </a:cubicBezTo>
                    <a:cubicBezTo>
                      <a:pt x="20" y="796"/>
                      <a:pt x="38" y="802"/>
                      <a:pt x="52" y="802"/>
                    </a:cubicBezTo>
                    <a:cubicBezTo>
                      <a:pt x="58" y="802"/>
                      <a:pt x="64" y="802"/>
                      <a:pt x="70" y="796"/>
                    </a:cubicBezTo>
                    <a:lnTo>
                      <a:pt x="1273" y="92"/>
                    </a:lnTo>
                    <a:lnTo>
                      <a:pt x="2290" y="666"/>
                    </a:lnTo>
                    <a:cubicBezTo>
                      <a:pt x="2296" y="670"/>
                      <a:pt x="2303" y="672"/>
                      <a:pt x="2310" y="672"/>
                    </a:cubicBezTo>
                    <a:cubicBezTo>
                      <a:pt x="2323" y="672"/>
                      <a:pt x="2338" y="664"/>
                      <a:pt x="2346" y="647"/>
                    </a:cubicBezTo>
                    <a:cubicBezTo>
                      <a:pt x="2358" y="629"/>
                      <a:pt x="2352" y="603"/>
                      <a:pt x="2334" y="591"/>
                    </a:cubicBezTo>
                    <a:lnTo>
                      <a:pt x="1292" y="5"/>
                    </a:lnTo>
                    <a:cubicBezTo>
                      <a:pt x="1286" y="2"/>
                      <a:pt x="1278" y="0"/>
                      <a:pt x="1270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0" name="Google Shape;1660;p34"/>
              <p:cNvSpPr/>
              <p:nvPr/>
            </p:nvSpPr>
            <p:spPr>
              <a:xfrm>
                <a:off x="2625575" y="3534500"/>
                <a:ext cx="36950" cy="109900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4396" extrusionOk="0">
                    <a:moveTo>
                      <a:pt x="363" y="0"/>
                    </a:moveTo>
                    <a:lnTo>
                      <a:pt x="0" y="3068"/>
                    </a:lnTo>
                    <a:lnTo>
                      <a:pt x="686" y="4395"/>
                    </a:lnTo>
                    <a:lnTo>
                      <a:pt x="1477" y="3031"/>
                    </a:lnTo>
                    <a:lnTo>
                      <a:pt x="991" y="113"/>
                    </a:lnTo>
                    <a:lnTo>
                      <a:pt x="363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1" name="Google Shape;1661;p34"/>
              <p:cNvSpPr/>
              <p:nvPr/>
            </p:nvSpPr>
            <p:spPr>
              <a:xfrm>
                <a:off x="2624500" y="3533425"/>
                <a:ext cx="39150" cy="111900"/>
              </a:xfrm>
              <a:custGeom>
                <a:avLst/>
                <a:gdLst/>
                <a:ahLst/>
                <a:cxnLst/>
                <a:rect l="l" t="t" r="r" b="b"/>
                <a:pathLst>
                  <a:path w="1566" h="4476" extrusionOk="0">
                    <a:moveTo>
                      <a:pt x="443" y="93"/>
                    </a:moveTo>
                    <a:lnTo>
                      <a:pt x="997" y="193"/>
                    </a:lnTo>
                    <a:lnTo>
                      <a:pt x="1477" y="3068"/>
                    </a:lnTo>
                    <a:lnTo>
                      <a:pt x="729" y="4351"/>
                    </a:lnTo>
                    <a:lnTo>
                      <a:pt x="87" y="3105"/>
                    </a:lnTo>
                    <a:lnTo>
                      <a:pt x="443" y="93"/>
                    </a:lnTo>
                    <a:close/>
                    <a:moveTo>
                      <a:pt x="411" y="0"/>
                    </a:moveTo>
                    <a:cubicBezTo>
                      <a:pt x="398" y="0"/>
                      <a:pt x="392" y="0"/>
                      <a:pt x="380" y="6"/>
                    </a:cubicBezTo>
                    <a:cubicBezTo>
                      <a:pt x="374" y="18"/>
                      <a:pt x="368" y="24"/>
                      <a:pt x="361" y="37"/>
                    </a:cubicBezTo>
                    <a:lnTo>
                      <a:pt x="0" y="3111"/>
                    </a:lnTo>
                    <a:cubicBezTo>
                      <a:pt x="0" y="3117"/>
                      <a:pt x="6" y="3123"/>
                      <a:pt x="6" y="3129"/>
                    </a:cubicBezTo>
                    <a:lnTo>
                      <a:pt x="691" y="4458"/>
                    </a:lnTo>
                    <a:cubicBezTo>
                      <a:pt x="697" y="4470"/>
                      <a:pt x="711" y="4476"/>
                      <a:pt x="723" y="4476"/>
                    </a:cubicBezTo>
                    <a:lnTo>
                      <a:pt x="729" y="4476"/>
                    </a:lnTo>
                    <a:cubicBezTo>
                      <a:pt x="742" y="4476"/>
                      <a:pt x="754" y="4470"/>
                      <a:pt x="760" y="4458"/>
                    </a:cubicBezTo>
                    <a:lnTo>
                      <a:pt x="1558" y="3097"/>
                    </a:lnTo>
                    <a:cubicBezTo>
                      <a:pt x="1565" y="3085"/>
                      <a:pt x="1565" y="3079"/>
                      <a:pt x="1565" y="3068"/>
                    </a:cubicBezTo>
                    <a:lnTo>
                      <a:pt x="1079" y="150"/>
                    </a:lnTo>
                    <a:cubicBezTo>
                      <a:pt x="1071" y="130"/>
                      <a:pt x="1059" y="118"/>
                      <a:pt x="1041" y="112"/>
                    </a:cubicBezTo>
                    <a:lnTo>
                      <a:pt x="411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2" name="Google Shape;1662;p34"/>
              <p:cNvSpPr/>
              <p:nvPr/>
            </p:nvSpPr>
            <p:spPr>
              <a:xfrm>
                <a:off x="2626500" y="3515950"/>
                <a:ext cx="32275" cy="23225"/>
              </a:xfrm>
              <a:custGeom>
                <a:avLst/>
                <a:gdLst/>
                <a:ahLst/>
                <a:cxnLst/>
                <a:rect l="l" t="t" r="r" b="b"/>
                <a:pathLst>
                  <a:path w="1291" h="929" extrusionOk="0">
                    <a:moveTo>
                      <a:pt x="655" y="0"/>
                    </a:moveTo>
                    <a:lnTo>
                      <a:pt x="1" y="380"/>
                    </a:lnTo>
                    <a:lnTo>
                      <a:pt x="318" y="774"/>
                    </a:lnTo>
                    <a:cubicBezTo>
                      <a:pt x="404" y="878"/>
                      <a:pt x="525" y="929"/>
                      <a:pt x="646" y="929"/>
                    </a:cubicBezTo>
                    <a:cubicBezTo>
                      <a:pt x="770" y="929"/>
                      <a:pt x="894" y="874"/>
                      <a:pt x="979" y="766"/>
                    </a:cubicBezTo>
                    <a:lnTo>
                      <a:pt x="1291" y="368"/>
                    </a:lnTo>
                    <a:lnTo>
                      <a:pt x="65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3" name="Google Shape;1663;p34"/>
              <p:cNvSpPr/>
              <p:nvPr/>
            </p:nvSpPr>
            <p:spPr>
              <a:xfrm>
                <a:off x="2625425" y="3514900"/>
                <a:ext cx="34475" cy="25375"/>
              </a:xfrm>
              <a:custGeom>
                <a:avLst/>
                <a:gdLst/>
                <a:ahLst/>
                <a:cxnLst/>
                <a:rect l="l" t="t" r="r" b="b"/>
                <a:pathLst>
                  <a:path w="1379" h="1015" extrusionOk="0">
                    <a:moveTo>
                      <a:pt x="698" y="92"/>
                    </a:moveTo>
                    <a:lnTo>
                      <a:pt x="1272" y="422"/>
                    </a:lnTo>
                    <a:lnTo>
                      <a:pt x="991" y="784"/>
                    </a:lnTo>
                    <a:cubicBezTo>
                      <a:pt x="916" y="877"/>
                      <a:pt x="810" y="928"/>
                      <a:pt x="692" y="928"/>
                    </a:cubicBezTo>
                    <a:cubicBezTo>
                      <a:pt x="579" y="928"/>
                      <a:pt x="467" y="877"/>
                      <a:pt x="392" y="790"/>
                    </a:cubicBezTo>
                    <a:lnTo>
                      <a:pt x="107" y="428"/>
                    </a:lnTo>
                    <a:lnTo>
                      <a:pt x="698" y="92"/>
                    </a:lnTo>
                    <a:close/>
                    <a:moveTo>
                      <a:pt x="698" y="0"/>
                    </a:moveTo>
                    <a:cubicBezTo>
                      <a:pt x="691" y="0"/>
                      <a:pt x="683" y="2"/>
                      <a:pt x="674" y="5"/>
                    </a:cubicBezTo>
                    <a:lnTo>
                      <a:pt x="18" y="385"/>
                    </a:lnTo>
                    <a:cubicBezTo>
                      <a:pt x="12" y="391"/>
                      <a:pt x="0" y="397"/>
                      <a:pt x="0" y="410"/>
                    </a:cubicBezTo>
                    <a:cubicBezTo>
                      <a:pt x="0" y="422"/>
                      <a:pt x="0" y="434"/>
                      <a:pt x="6" y="448"/>
                    </a:cubicBezTo>
                    <a:lnTo>
                      <a:pt x="331" y="840"/>
                    </a:lnTo>
                    <a:cubicBezTo>
                      <a:pt x="418" y="952"/>
                      <a:pt x="548" y="1015"/>
                      <a:pt x="692" y="1015"/>
                    </a:cubicBezTo>
                    <a:lnTo>
                      <a:pt x="698" y="1015"/>
                    </a:lnTo>
                    <a:cubicBezTo>
                      <a:pt x="835" y="1015"/>
                      <a:pt x="973" y="946"/>
                      <a:pt x="1060" y="834"/>
                    </a:cubicBezTo>
                    <a:lnTo>
                      <a:pt x="1371" y="442"/>
                    </a:lnTo>
                    <a:cubicBezTo>
                      <a:pt x="1379" y="428"/>
                      <a:pt x="1379" y="416"/>
                      <a:pt x="1379" y="404"/>
                    </a:cubicBezTo>
                    <a:cubicBezTo>
                      <a:pt x="1379" y="391"/>
                      <a:pt x="1371" y="385"/>
                      <a:pt x="1359" y="379"/>
                    </a:cubicBezTo>
                    <a:lnTo>
                      <a:pt x="717" y="5"/>
                    </a:lnTo>
                    <a:cubicBezTo>
                      <a:pt x="711" y="2"/>
                      <a:pt x="705" y="0"/>
                      <a:pt x="698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4" name="Google Shape;1664;p34"/>
              <p:cNvSpPr/>
              <p:nvPr/>
            </p:nvSpPr>
            <p:spPr>
              <a:xfrm>
                <a:off x="2592700" y="3564725"/>
                <a:ext cx="105700" cy="141725"/>
              </a:xfrm>
              <a:custGeom>
                <a:avLst/>
                <a:gdLst/>
                <a:ahLst/>
                <a:cxnLst/>
                <a:rect l="l" t="t" r="r" b="b"/>
                <a:pathLst>
                  <a:path w="4228" h="5669" extrusionOk="0">
                    <a:moveTo>
                      <a:pt x="181" y="0"/>
                    </a:moveTo>
                    <a:cubicBezTo>
                      <a:pt x="81" y="0"/>
                      <a:pt x="0" y="81"/>
                      <a:pt x="0" y="182"/>
                    </a:cubicBezTo>
                    <a:lnTo>
                      <a:pt x="0" y="5488"/>
                    </a:lnTo>
                    <a:cubicBezTo>
                      <a:pt x="0" y="5586"/>
                      <a:pt x="81" y="5669"/>
                      <a:pt x="181" y="5669"/>
                    </a:cubicBezTo>
                    <a:lnTo>
                      <a:pt x="4046" y="5669"/>
                    </a:lnTo>
                    <a:cubicBezTo>
                      <a:pt x="4146" y="5669"/>
                      <a:pt x="4227" y="5586"/>
                      <a:pt x="4227" y="5488"/>
                    </a:cubicBezTo>
                    <a:lnTo>
                      <a:pt x="4227" y="182"/>
                    </a:lnTo>
                    <a:cubicBezTo>
                      <a:pt x="4227" y="81"/>
                      <a:pt x="4146" y="0"/>
                      <a:pt x="404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5" name="Google Shape;1665;p34"/>
              <p:cNvSpPr/>
              <p:nvPr/>
            </p:nvSpPr>
            <p:spPr>
              <a:xfrm>
                <a:off x="2591600" y="3563650"/>
                <a:ext cx="107875" cy="143875"/>
              </a:xfrm>
              <a:custGeom>
                <a:avLst/>
                <a:gdLst/>
                <a:ahLst/>
                <a:cxnLst/>
                <a:rect l="l" t="t" r="r" b="b"/>
                <a:pathLst>
                  <a:path w="4315" h="5755" extrusionOk="0">
                    <a:moveTo>
                      <a:pt x="4090" y="87"/>
                    </a:moveTo>
                    <a:cubicBezTo>
                      <a:pt x="4165" y="87"/>
                      <a:pt x="4228" y="150"/>
                      <a:pt x="4228" y="225"/>
                    </a:cubicBezTo>
                    <a:lnTo>
                      <a:pt x="4228" y="5531"/>
                    </a:lnTo>
                    <a:cubicBezTo>
                      <a:pt x="4228" y="5605"/>
                      <a:pt x="4165" y="5667"/>
                      <a:pt x="4090" y="5667"/>
                    </a:cubicBezTo>
                    <a:lnTo>
                      <a:pt x="225" y="5667"/>
                    </a:lnTo>
                    <a:cubicBezTo>
                      <a:pt x="143" y="5667"/>
                      <a:pt x="82" y="5605"/>
                      <a:pt x="82" y="5531"/>
                    </a:cubicBezTo>
                    <a:lnTo>
                      <a:pt x="82" y="225"/>
                    </a:lnTo>
                    <a:cubicBezTo>
                      <a:pt x="82" y="150"/>
                      <a:pt x="143" y="87"/>
                      <a:pt x="225" y="87"/>
                    </a:cubicBezTo>
                    <a:close/>
                    <a:moveTo>
                      <a:pt x="225" y="0"/>
                    </a:moveTo>
                    <a:cubicBezTo>
                      <a:pt x="99" y="0"/>
                      <a:pt x="1" y="100"/>
                      <a:pt x="1" y="225"/>
                    </a:cubicBezTo>
                    <a:lnTo>
                      <a:pt x="1" y="5531"/>
                    </a:lnTo>
                    <a:cubicBezTo>
                      <a:pt x="1" y="5655"/>
                      <a:pt x="99" y="5755"/>
                      <a:pt x="225" y="5755"/>
                    </a:cubicBezTo>
                    <a:lnTo>
                      <a:pt x="4090" y="5755"/>
                    </a:lnTo>
                    <a:cubicBezTo>
                      <a:pt x="4214" y="5755"/>
                      <a:pt x="4315" y="5655"/>
                      <a:pt x="4315" y="5531"/>
                    </a:cubicBezTo>
                    <a:lnTo>
                      <a:pt x="4315" y="225"/>
                    </a:lnTo>
                    <a:cubicBezTo>
                      <a:pt x="4315" y="100"/>
                      <a:pt x="4214" y="0"/>
                      <a:pt x="4090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6" name="Google Shape;1666;p34"/>
              <p:cNvSpPr/>
              <p:nvPr/>
            </p:nvSpPr>
            <p:spPr>
              <a:xfrm>
                <a:off x="2615425" y="3551625"/>
                <a:ext cx="63925" cy="17350"/>
              </a:xfrm>
              <a:custGeom>
                <a:avLst/>
                <a:gdLst/>
                <a:ahLst/>
                <a:cxnLst/>
                <a:rect l="l" t="t" r="r" b="b"/>
                <a:pathLst>
                  <a:path w="2557" h="694" extrusionOk="0">
                    <a:moveTo>
                      <a:pt x="107" y="1"/>
                    </a:moveTo>
                    <a:cubicBezTo>
                      <a:pt x="50" y="1"/>
                      <a:pt x="1" y="50"/>
                      <a:pt x="1" y="107"/>
                    </a:cubicBezTo>
                    <a:lnTo>
                      <a:pt x="1" y="694"/>
                    </a:lnTo>
                    <a:lnTo>
                      <a:pt x="2557" y="694"/>
                    </a:lnTo>
                    <a:lnTo>
                      <a:pt x="2557" y="107"/>
                    </a:lnTo>
                    <a:cubicBezTo>
                      <a:pt x="2557" y="50"/>
                      <a:pt x="2513" y="1"/>
                      <a:pt x="245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7" name="Google Shape;1667;p34"/>
              <p:cNvSpPr/>
              <p:nvPr/>
            </p:nvSpPr>
            <p:spPr>
              <a:xfrm>
                <a:off x="2638975" y="3541825"/>
                <a:ext cx="17325" cy="17300"/>
              </a:xfrm>
              <a:custGeom>
                <a:avLst/>
                <a:gdLst/>
                <a:ahLst/>
                <a:cxnLst/>
                <a:rect l="l" t="t" r="r" b="b"/>
                <a:pathLst>
                  <a:path w="693" h="692" extrusionOk="0">
                    <a:moveTo>
                      <a:pt x="350" y="1"/>
                    </a:moveTo>
                    <a:cubicBezTo>
                      <a:pt x="156" y="1"/>
                      <a:pt x="0" y="150"/>
                      <a:pt x="0" y="343"/>
                    </a:cubicBezTo>
                    <a:cubicBezTo>
                      <a:pt x="0" y="536"/>
                      <a:pt x="156" y="692"/>
                      <a:pt x="350" y="692"/>
                    </a:cubicBezTo>
                    <a:cubicBezTo>
                      <a:pt x="537" y="692"/>
                      <a:pt x="693" y="536"/>
                      <a:pt x="693" y="343"/>
                    </a:cubicBezTo>
                    <a:cubicBezTo>
                      <a:pt x="693" y="150"/>
                      <a:pt x="537" y="1"/>
                      <a:pt x="35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8" name="Google Shape;1668;p34"/>
              <p:cNvSpPr/>
              <p:nvPr/>
            </p:nvSpPr>
            <p:spPr>
              <a:xfrm>
                <a:off x="2644425" y="3547100"/>
                <a:ext cx="6575" cy="6575"/>
              </a:xfrm>
              <a:custGeom>
                <a:avLst/>
                <a:gdLst/>
                <a:ahLst/>
                <a:cxnLst/>
                <a:rect l="l" t="t" r="r" b="b"/>
                <a:pathLst>
                  <a:path w="263" h="263" extrusionOk="0">
                    <a:moveTo>
                      <a:pt x="132" y="1"/>
                    </a:moveTo>
                    <a:cubicBezTo>
                      <a:pt x="57" y="1"/>
                      <a:pt x="1" y="58"/>
                      <a:pt x="1" y="132"/>
                    </a:cubicBezTo>
                    <a:cubicBezTo>
                      <a:pt x="1" y="207"/>
                      <a:pt x="57" y="263"/>
                      <a:pt x="132" y="263"/>
                    </a:cubicBezTo>
                    <a:cubicBezTo>
                      <a:pt x="200" y="263"/>
                      <a:pt x="262" y="207"/>
                      <a:pt x="262" y="132"/>
                    </a:cubicBezTo>
                    <a:cubicBezTo>
                      <a:pt x="262" y="58"/>
                      <a:pt x="200" y="1"/>
                      <a:pt x="132" y="1"/>
                    </a:cubicBezTo>
                    <a:close/>
                  </a:path>
                </a:pathLst>
              </a:custGeom>
              <a:solidFill>
                <a:srgbClr val="F9F8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9" name="Google Shape;1669;p34"/>
              <p:cNvSpPr/>
              <p:nvPr/>
            </p:nvSpPr>
            <p:spPr>
              <a:xfrm>
                <a:off x="2643800" y="3546650"/>
                <a:ext cx="7675" cy="7500"/>
              </a:xfrm>
              <a:custGeom>
                <a:avLst/>
                <a:gdLst/>
                <a:ahLst/>
                <a:cxnLst/>
                <a:rect l="l" t="t" r="r" b="b"/>
                <a:pathLst>
                  <a:path w="307" h="300" extrusionOk="0">
                    <a:moveTo>
                      <a:pt x="157" y="38"/>
                    </a:moveTo>
                    <a:cubicBezTo>
                      <a:pt x="213" y="38"/>
                      <a:pt x="262" y="87"/>
                      <a:pt x="262" y="150"/>
                    </a:cubicBezTo>
                    <a:cubicBezTo>
                      <a:pt x="262" y="212"/>
                      <a:pt x="213" y="263"/>
                      <a:pt x="157" y="263"/>
                    </a:cubicBezTo>
                    <a:cubicBezTo>
                      <a:pt x="94" y="263"/>
                      <a:pt x="45" y="212"/>
                      <a:pt x="45" y="150"/>
                    </a:cubicBezTo>
                    <a:cubicBezTo>
                      <a:pt x="45" y="87"/>
                      <a:pt x="94" y="38"/>
                      <a:pt x="157" y="38"/>
                    </a:cubicBezTo>
                    <a:close/>
                    <a:moveTo>
                      <a:pt x="157" y="1"/>
                    </a:moveTo>
                    <a:cubicBezTo>
                      <a:pt x="69" y="1"/>
                      <a:pt x="0" y="70"/>
                      <a:pt x="0" y="150"/>
                    </a:cubicBezTo>
                    <a:cubicBezTo>
                      <a:pt x="0" y="237"/>
                      <a:pt x="69" y="300"/>
                      <a:pt x="157" y="300"/>
                    </a:cubicBezTo>
                    <a:cubicBezTo>
                      <a:pt x="238" y="300"/>
                      <a:pt x="307" y="237"/>
                      <a:pt x="307" y="150"/>
                    </a:cubicBezTo>
                    <a:cubicBezTo>
                      <a:pt x="307" y="70"/>
                      <a:pt x="238" y="1"/>
                      <a:pt x="157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0" name="Google Shape;1670;p34"/>
              <p:cNvSpPr/>
              <p:nvPr/>
            </p:nvSpPr>
            <p:spPr>
              <a:xfrm>
                <a:off x="2606725" y="3602900"/>
                <a:ext cx="30100" cy="91425"/>
              </a:xfrm>
              <a:custGeom>
                <a:avLst/>
                <a:gdLst/>
                <a:ahLst/>
                <a:cxnLst/>
                <a:rect l="l" t="t" r="r" b="b"/>
                <a:pathLst>
                  <a:path w="1204" h="3657" extrusionOk="0">
                    <a:moveTo>
                      <a:pt x="405" y="1"/>
                    </a:moveTo>
                    <a:cubicBezTo>
                      <a:pt x="401" y="1"/>
                      <a:pt x="396" y="1"/>
                      <a:pt x="392" y="1"/>
                    </a:cubicBezTo>
                    <a:cubicBezTo>
                      <a:pt x="124" y="33"/>
                      <a:pt x="0" y="874"/>
                      <a:pt x="112" y="1884"/>
                    </a:cubicBezTo>
                    <a:cubicBezTo>
                      <a:pt x="223" y="2875"/>
                      <a:pt x="525" y="3656"/>
                      <a:pt x="789" y="3656"/>
                    </a:cubicBezTo>
                    <a:cubicBezTo>
                      <a:pt x="794" y="3656"/>
                      <a:pt x="799" y="3656"/>
                      <a:pt x="804" y="3655"/>
                    </a:cubicBezTo>
                    <a:cubicBezTo>
                      <a:pt x="1079" y="3624"/>
                      <a:pt x="1203" y="2781"/>
                      <a:pt x="1091" y="1771"/>
                    </a:cubicBezTo>
                    <a:cubicBezTo>
                      <a:pt x="975" y="783"/>
                      <a:pt x="670" y="1"/>
                      <a:pt x="405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1" name="Google Shape;1671;p34"/>
              <p:cNvSpPr/>
              <p:nvPr/>
            </p:nvSpPr>
            <p:spPr>
              <a:xfrm>
                <a:off x="2588175" y="3587650"/>
                <a:ext cx="121875" cy="104775"/>
              </a:xfrm>
              <a:custGeom>
                <a:avLst/>
                <a:gdLst/>
                <a:ahLst/>
                <a:cxnLst/>
                <a:rect l="l" t="t" r="r" b="b"/>
                <a:pathLst>
                  <a:path w="4875" h="4191" extrusionOk="0">
                    <a:moveTo>
                      <a:pt x="2550" y="0"/>
                    </a:moveTo>
                    <a:cubicBezTo>
                      <a:pt x="2544" y="0"/>
                      <a:pt x="2538" y="0"/>
                      <a:pt x="2532" y="1"/>
                    </a:cubicBezTo>
                    <a:lnTo>
                      <a:pt x="2518" y="1"/>
                    </a:lnTo>
                    <a:cubicBezTo>
                      <a:pt x="2388" y="13"/>
                      <a:pt x="2263" y="68"/>
                      <a:pt x="2176" y="174"/>
                    </a:cubicBezTo>
                    <a:lnTo>
                      <a:pt x="1634" y="804"/>
                    </a:lnTo>
                    <a:cubicBezTo>
                      <a:pt x="1471" y="985"/>
                      <a:pt x="1266" y="1123"/>
                      <a:pt x="1036" y="1184"/>
                    </a:cubicBezTo>
                    <a:lnTo>
                      <a:pt x="530" y="1334"/>
                    </a:lnTo>
                    <a:lnTo>
                      <a:pt x="0" y="4190"/>
                    </a:lnTo>
                    <a:lnTo>
                      <a:pt x="2363" y="3641"/>
                    </a:lnTo>
                    <a:cubicBezTo>
                      <a:pt x="3048" y="3460"/>
                      <a:pt x="3684" y="3311"/>
                      <a:pt x="4377" y="2974"/>
                    </a:cubicBezTo>
                    <a:cubicBezTo>
                      <a:pt x="4552" y="2874"/>
                      <a:pt x="4726" y="2781"/>
                      <a:pt x="4694" y="2537"/>
                    </a:cubicBezTo>
                    <a:cubicBezTo>
                      <a:pt x="4674" y="2392"/>
                      <a:pt x="4566" y="2268"/>
                      <a:pt x="4432" y="2268"/>
                    </a:cubicBezTo>
                    <a:cubicBezTo>
                      <a:pt x="4406" y="2268"/>
                      <a:pt x="4379" y="2272"/>
                      <a:pt x="4351" y="2283"/>
                    </a:cubicBezTo>
                    <a:cubicBezTo>
                      <a:pt x="4351" y="2283"/>
                      <a:pt x="4627" y="2157"/>
                      <a:pt x="4720" y="2051"/>
                    </a:cubicBezTo>
                    <a:cubicBezTo>
                      <a:pt x="4875" y="1875"/>
                      <a:pt x="4819" y="1487"/>
                      <a:pt x="4583" y="1487"/>
                    </a:cubicBezTo>
                    <a:cubicBezTo>
                      <a:pt x="4544" y="1487"/>
                      <a:pt x="4500" y="1497"/>
                      <a:pt x="4452" y="1521"/>
                    </a:cubicBezTo>
                    <a:cubicBezTo>
                      <a:pt x="4452" y="1521"/>
                      <a:pt x="4633" y="1397"/>
                      <a:pt x="4657" y="1377"/>
                    </a:cubicBezTo>
                    <a:cubicBezTo>
                      <a:pt x="4776" y="1265"/>
                      <a:pt x="4794" y="1078"/>
                      <a:pt x="4702" y="942"/>
                    </a:cubicBezTo>
                    <a:cubicBezTo>
                      <a:pt x="4636" y="844"/>
                      <a:pt x="4522" y="791"/>
                      <a:pt x="4407" y="791"/>
                    </a:cubicBezTo>
                    <a:cubicBezTo>
                      <a:pt x="4347" y="791"/>
                      <a:pt x="4287" y="806"/>
                      <a:pt x="4233" y="836"/>
                    </a:cubicBezTo>
                    <a:cubicBezTo>
                      <a:pt x="4277" y="810"/>
                      <a:pt x="4345" y="735"/>
                      <a:pt x="4377" y="698"/>
                    </a:cubicBezTo>
                    <a:cubicBezTo>
                      <a:pt x="4377" y="698"/>
                      <a:pt x="4464" y="592"/>
                      <a:pt x="4470" y="468"/>
                    </a:cubicBezTo>
                    <a:cubicBezTo>
                      <a:pt x="4475" y="274"/>
                      <a:pt x="4308" y="129"/>
                      <a:pt x="4134" y="129"/>
                    </a:cubicBezTo>
                    <a:cubicBezTo>
                      <a:pt x="4067" y="129"/>
                      <a:pt x="3999" y="151"/>
                      <a:pt x="3940" y="200"/>
                    </a:cubicBezTo>
                    <a:cubicBezTo>
                      <a:pt x="3678" y="418"/>
                      <a:pt x="3379" y="574"/>
                      <a:pt x="3056" y="698"/>
                    </a:cubicBezTo>
                    <a:cubicBezTo>
                      <a:pt x="2930" y="741"/>
                      <a:pt x="2806" y="786"/>
                      <a:pt x="2682" y="836"/>
                    </a:cubicBezTo>
                    <a:lnTo>
                      <a:pt x="2538" y="891"/>
                    </a:lnTo>
                    <a:lnTo>
                      <a:pt x="2806" y="450"/>
                    </a:lnTo>
                    <a:cubicBezTo>
                      <a:pt x="2927" y="248"/>
                      <a:pt x="2776" y="0"/>
                      <a:pt x="2550" y="0"/>
                    </a:cubicBez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2" name="Google Shape;1672;p34"/>
              <p:cNvSpPr/>
              <p:nvPr/>
            </p:nvSpPr>
            <p:spPr>
              <a:xfrm>
                <a:off x="2587075" y="3586525"/>
                <a:ext cx="123150" cy="106975"/>
              </a:xfrm>
              <a:custGeom>
                <a:avLst/>
                <a:gdLst/>
                <a:ahLst/>
                <a:cxnLst/>
                <a:rect l="l" t="t" r="r" b="b"/>
                <a:pathLst>
                  <a:path w="4926" h="4279" extrusionOk="0">
                    <a:moveTo>
                      <a:pt x="2594" y="89"/>
                    </a:moveTo>
                    <a:cubicBezTo>
                      <a:pt x="2685" y="89"/>
                      <a:pt x="2766" y="131"/>
                      <a:pt x="2812" y="207"/>
                    </a:cubicBezTo>
                    <a:cubicBezTo>
                      <a:pt x="2862" y="294"/>
                      <a:pt x="2862" y="394"/>
                      <a:pt x="2812" y="475"/>
                    </a:cubicBezTo>
                    <a:lnTo>
                      <a:pt x="2550" y="912"/>
                    </a:lnTo>
                    <a:cubicBezTo>
                      <a:pt x="2538" y="930"/>
                      <a:pt x="2538" y="950"/>
                      <a:pt x="2550" y="961"/>
                    </a:cubicBezTo>
                    <a:cubicBezTo>
                      <a:pt x="2559" y="970"/>
                      <a:pt x="2572" y="976"/>
                      <a:pt x="2585" y="976"/>
                    </a:cubicBezTo>
                    <a:cubicBezTo>
                      <a:pt x="2590" y="976"/>
                      <a:pt x="2595" y="976"/>
                      <a:pt x="2600" y="973"/>
                    </a:cubicBezTo>
                    <a:lnTo>
                      <a:pt x="2737" y="918"/>
                    </a:lnTo>
                    <a:cubicBezTo>
                      <a:pt x="2812" y="887"/>
                      <a:pt x="2881" y="861"/>
                      <a:pt x="2956" y="837"/>
                    </a:cubicBezTo>
                    <a:cubicBezTo>
                      <a:pt x="3011" y="818"/>
                      <a:pt x="3062" y="800"/>
                      <a:pt x="3118" y="780"/>
                    </a:cubicBezTo>
                    <a:cubicBezTo>
                      <a:pt x="3466" y="650"/>
                      <a:pt x="3765" y="475"/>
                      <a:pt x="4015" y="276"/>
                    </a:cubicBezTo>
                    <a:cubicBezTo>
                      <a:pt x="4060" y="235"/>
                      <a:pt x="4117" y="215"/>
                      <a:pt x="4177" y="215"/>
                    </a:cubicBezTo>
                    <a:cubicBezTo>
                      <a:pt x="4219" y="215"/>
                      <a:pt x="4262" y="225"/>
                      <a:pt x="4303" y="245"/>
                    </a:cubicBezTo>
                    <a:cubicBezTo>
                      <a:pt x="4409" y="294"/>
                      <a:pt x="4470" y="400"/>
                      <a:pt x="4470" y="513"/>
                    </a:cubicBezTo>
                    <a:cubicBezTo>
                      <a:pt x="4470" y="619"/>
                      <a:pt x="4389" y="719"/>
                      <a:pt x="4389" y="719"/>
                    </a:cubicBezTo>
                    <a:cubicBezTo>
                      <a:pt x="4352" y="762"/>
                      <a:pt x="4289" y="824"/>
                      <a:pt x="4252" y="843"/>
                    </a:cubicBezTo>
                    <a:cubicBezTo>
                      <a:pt x="4234" y="855"/>
                      <a:pt x="4228" y="881"/>
                      <a:pt x="4240" y="906"/>
                    </a:cubicBezTo>
                    <a:cubicBezTo>
                      <a:pt x="4248" y="918"/>
                      <a:pt x="4261" y="924"/>
                      <a:pt x="4275" y="924"/>
                    </a:cubicBezTo>
                    <a:cubicBezTo>
                      <a:pt x="4282" y="924"/>
                      <a:pt x="4290" y="922"/>
                      <a:pt x="4297" y="918"/>
                    </a:cubicBezTo>
                    <a:cubicBezTo>
                      <a:pt x="4343" y="890"/>
                      <a:pt x="4396" y="877"/>
                      <a:pt x="4449" y="877"/>
                    </a:cubicBezTo>
                    <a:cubicBezTo>
                      <a:pt x="4550" y="877"/>
                      <a:pt x="4652" y="925"/>
                      <a:pt x="4714" y="1011"/>
                    </a:cubicBezTo>
                    <a:cubicBezTo>
                      <a:pt x="4795" y="1131"/>
                      <a:pt x="4776" y="1298"/>
                      <a:pt x="4671" y="1392"/>
                    </a:cubicBezTo>
                    <a:cubicBezTo>
                      <a:pt x="4651" y="1404"/>
                      <a:pt x="4539" y="1485"/>
                      <a:pt x="4476" y="1535"/>
                    </a:cubicBezTo>
                    <a:cubicBezTo>
                      <a:pt x="4458" y="1548"/>
                      <a:pt x="4452" y="1572"/>
                      <a:pt x="4464" y="1591"/>
                    </a:cubicBezTo>
                    <a:cubicBezTo>
                      <a:pt x="4468" y="1603"/>
                      <a:pt x="4480" y="1610"/>
                      <a:pt x="4493" y="1610"/>
                    </a:cubicBezTo>
                    <a:cubicBezTo>
                      <a:pt x="4500" y="1610"/>
                      <a:pt x="4507" y="1608"/>
                      <a:pt x="4514" y="1603"/>
                    </a:cubicBezTo>
                    <a:cubicBezTo>
                      <a:pt x="4555" y="1583"/>
                      <a:pt x="4592" y="1573"/>
                      <a:pt x="4626" y="1573"/>
                    </a:cubicBezTo>
                    <a:cubicBezTo>
                      <a:pt x="4676" y="1573"/>
                      <a:pt x="4718" y="1594"/>
                      <a:pt x="4752" y="1635"/>
                    </a:cubicBezTo>
                    <a:cubicBezTo>
                      <a:pt x="4832" y="1747"/>
                      <a:pt x="4826" y="1960"/>
                      <a:pt x="4732" y="2066"/>
                    </a:cubicBezTo>
                    <a:cubicBezTo>
                      <a:pt x="4645" y="2171"/>
                      <a:pt x="4377" y="2283"/>
                      <a:pt x="4377" y="2283"/>
                    </a:cubicBezTo>
                    <a:cubicBezTo>
                      <a:pt x="4358" y="2296"/>
                      <a:pt x="4346" y="2320"/>
                      <a:pt x="4352" y="2340"/>
                    </a:cubicBezTo>
                    <a:cubicBezTo>
                      <a:pt x="4361" y="2359"/>
                      <a:pt x="4378" y="2367"/>
                      <a:pt x="4395" y="2367"/>
                    </a:cubicBezTo>
                    <a:cubicBezTo>
                      <a:pt x="4400" y="2367"/>
                      <a:pt x="4404" y="2366"/>
                      <a:pt x="4409" y="2365"/>
                    </a:cubicBezTo>
                    <a:cubicBezTo>
                      <a:pt x="4432" y="2356"/>
                      <a:pt x="4454" y="2353"/>
                      <a:pt x="4474" y="2353"/>
                    </a:cubicBezTo>
                    <a:cubicBezTo>
                      <a:pt x="4513" y="2353"/>
                      <a:pt x="4546" y="2366"/>
                      <a:pt x="4571" y="2383"/>
                    </a:cubicBezTo>
                    <a:cubicBezTo>
                      <a:pt x="4633" y="2420"/>
                      <a:pt x="4683" y="2501"/>
                      <a:pt x="4695" y="2589"/>
                    </a:cubicBezTo>
                    <a:cubicBezTo>
                      <a:pt x="4720" y="2800"/>
                      <a:pt x="4582" y="2875"/>
                      <a:pt x="4401" y="2982"/>
                    </a:cubicBezTo>
                    <a:cubicBezTo>
                      <a:pt x="3759" y="3293"/>
                      <a:pt x="3167" y="3442"/>
                      <a:pt x="2538" y="3606"/>
                    </a:cubicBezTo>
                    <a:lnTo>
                      <a:pt x="2401" y="3643"/>
                    </a:lnTo>
                    <a:lnTo>
                      <a:pt x="93" y="4179"/>
                    </a:lnTo>
                    <a:lnTo>
                      <a:pt x="611" y="1410"/>
                    </a:lnTo>
                    <a:lnTo>
                      <a:pt x="1091" y="1273"/>
                    </a:lnTo>
                    <a:cubicBezTo>
                      <a:pt x="1328" y="1205"/>
                      <a:pt x="1546" y="1068"/>
                      <a:pt x="1708" y="875"/>
                    </a:cubicBezTo>
                    <a:lnTo>
                      <a:pt x="2251" y="245"/>
                    </a:lnTo>
                    <a:cubicBezTo>
                      <a:pt x="2332" y="150"/>
                      <a:pt x="2444" y="95"/>
                      <a:pt x="2568" y="89"/>
                    </a:cubicBezTo>
                    <a:lnTo>
                      <a:pt x="2576" y="89"/>
                    </a:lnTo>
                    <a:cubicBezTo>
                      <a:pt x="2582" y="89"/>
                      <a:pt x="2588" y="89"/>
                      <a:pt x="2594" y="89"/>
                    </a:cubicBezTo>
                    <a:close/>
                    <a:moveTo>
                      <a:pt x="2586" y="0"/>
                    </a:moveTo>
                    <a:cubicBezTo>
                      <a:pt x="2580" y="0"/>
                      <a:pt x="2574" y="1"/>
                      <a:pt x="2568" y="1"/>
                    </a:cubicBezTo>
                    <a:lnTo>
                      <a:pt x="2562" y="1"/>
                    </a:lnTo>
                    <a:cubicBezTo>
                      <a:pt x="2419" y="14"/>
                      <a:pt x="2283" y="83"/>
                      <a:pt x="2188" y="188"/>
                    </a:cubicBezTo>
                    <a:lnTo>
                      <a:pt x="1647" y="818"/>
                    </a:lnTo>
                    <a:cubicBezTo>
                      <a:pt x="1491" y="999"/>
                      <a:pt x="1291" y="1123"/>
                      <a:pt x="1066" y="1192"/>
                    </a:cubicBezTo>
                    <a:lnTo>
                      <a:pt x="562" y="1342"/>
                    </a:lnTo>
                    <a:cubicBezTo>
                      <a:pt x="548" y="1342"/>
                      <a:pt x="536" y="1355"/>
                      <a:pt x="530" y="1373"/>
                    </a:cubicBezTo>
                    <a:lnTo>
                      <a:pt x="1" y="4228"/>
                    </a:lnTo>
                    <a:cubicBezTo>
                      <a:pt x="1" y="4241"/>
                      <a:pt x="1" y="4253"/>
                      <a:pt x="13" y="4265"/>
                    </a:cubicBezTo>
                    <a:cubicBezTo>
                      <a:pt x="19" y="4273"/>
                      <a:pt x="32" y="4279"/>
                      <a:pt x="44" y="4279"/>
                    </a:cubicBezTo>
                    <a:cubicBezTo>
                      <a:pt x="44" y="4279"/>
                      <a:pt x="50" y="4279"/>
                      <a:pt x="50" y="4273"/>
                    </a:cubicBezTo>
                    <a:lnTo>
                      <a:pt x="2419" y="3724"/>
                    </a:lnTo>
                    <a:lnTo>
                      <a:pt x="2556" y="3686"/>
                    </a:lnTo>
                    <a:cubicBezTo>
                      <a:pt x="3192" y="3525"/>
                      <a:pt x="3791" y="3375"/>
                      <a:pt x="4439" y="3056"/>
                    </a:cubicBezTo>
                    <a:lnTo>
                      <a:pt x="4446" y="3050"/>
                    </a:lnTo>
                    <a:cubicBezTo>
                      <a:pt x="4626" y="2950"/>
                      <a:pt x="4813" y="2844"/>
                      <a:pt x="4776" y="2582"/>
                    </a:cubicBezTo>
                    <a:cubicBezTo>
                      <a:pt x="4764" y="2464"/>
                      <a:pt x="4701" y="2365"/>
                      <a:pt x="4614" y="2308"/>
                    </a:cubicBezTo>
                    <a:cubicBezTo>
                      <a:pt x="4596" y="2302"/>
                      <a:pt x="4582" y="2290"/>
                      <a:pt x="4565" y="2283"/>
                    </a:cubicBezTo>
                    <a:cubicBezTo>
                      <a:pt x="4651" y="2239"/>
                      <a:pt x="4746" y="2184"/>
                      <a:pt x="4795" y="2121"/>
                    </a:cubicBezTo>
                    <a:cubicBezTo>
                      <a:pt x="4919" y="1983"/>
                      <a:pt x="4925" y="1729"/>
                      <a:pt x="4813" y="1585"/>
                    </a:cubicBezTo>
                    <a:cubicBezTo>
                      <a:pt x="4776" y="1535"/>
                      <a:pt x="4726" y="1505"/>
                      <a:pt x="4671" y="1491"/>
                    </a:cubicBezTo>
                    <a:cubicBezTo>
                      <a:pt x="4695" y="1473"/>
                      <a:pt x="4720" y="1460"/>
                      <a:pt x="4726" y="1454"/>
                    </a:cubicBezTo>
                    <a:cubicBezTo>
                      <a:pt x="4864" y="1330"/>
                      <a:pt x="4888" y="1117"/>
                      <a:pt x="4783" y="961"/>
                    </a:cubicBezTo>
                    <a:cubicBezTo>
                      <a:pt x="4705" y="855"/>
                      <a:pt x="4579" y="793"/>
                      <a:pt x="4454" y="793"/>
                    </a:cubicBezTo>
                    <a:cubicBezTo>
                      <a:pt x="4447" y="793"/>
                      <a:pt x="4440" y="793"/>
                      <a:pt x="4433" y="794"/>
                    </a:cubicBezTo>
                    <a:cubicBezTo>
                      <a:pt x="4446" y="780"/>
                      <a:pt x="4452" y="774"/>
                      <a:pt x="4458" y="768"/>
                    </a:cubicBezTo>
                    <a:cubicBezTo>
                      <a:pt x="4458" y="768"/>
                      <a:pt x="4551" y="656"/>
                      <a:pt x="4559" y="519"/>
                    </a:cubicBezTo>
                    <a:cubicBezTo>
                      <a:pt x="4559" y="369"/>
                      <a:pt x="4476" y="233"/>
                      <a:pt x="4340" y="170"/>
                    </a:cubicBezTo>
                    <a:cubicBezTo>
                      <a:pt x="4285" y="144"/>
                      <a:pt x="4229" y="131"/>
                      <a:pt x="4174" y="131"/>
                    </a:cubicBezTo>
                    <a:cubicBezTo>
                      <a:pt x="4096" y="131"/>
                      <a:pt x="4021" y="157"/>
                      <a:pt x="3960" y="207"/>
                    </a:cubicBezTo>
                    <a:cubicBezTo>
                      <a:pt x="3722" y="406"/>
                      <a:pt x="3429" y="575"/>
                      <a:pt x="3086" y="700"/>
                    </a:cubicBezTo>
                    <a:cubicBezTo>
                      <a:pt x="3037" y="725"/>
                      <a:pt x="2980" y="743"/>
                      <a:pt x="2931" y="762"/>
                    </a:cubicBezTo>
                    <a:cubicBezTo>
                      <a:pt x="2856" y="786"/>
                      <a:pt x="2781" y="812"/>
                      <a:pt x="2706" y="843"/>
                    </a:cubicBezTo>
                    <a:lnTo>
                      <a:pt x="2688" y="849"/>
                    </a:lnTo>
                    <a:lnTo>
                      <a:pt x="2887" y="519"/>
                    </a:lnTo>
                    <a:cubicBezTo>
                      <a:pt x="2950" y="406"/>
                      <a:pt x="2950" y="276"/>
                      <a:pt x="2881" y="164"/>
                    </a:cubicBezTo>
                    <a:cubicBezTo>
                      <a:pt x="2821" y="62"/>
                      <a:pt x="2710" y="0"/>
                      <a:pt x="2586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3" name="Google Shape;1673;p34"/>
              <p:cNvSpPr/>
              <p:nvPr/>
            </p:nvSpPr>
            <p:spPr>
              <a:xfrm>
                <a:off x="2671250" y="3644225"/>
                <a:ext cx="26500" cy="9225"/>
              </a:xfrm>
              <a:custGeom>
                <a:avLst/>
                <a:gdLst/>
                <a:ahLst/>
                <a:cxnLst/>
                <a:rect l="l" t="t" r="r" b="b"/>
                <a:pathLst>
                  <a:path w="1060" h="369" extrusionOk="0">
                    <a:moveTo>
                      <a:pt x="1060" y="0"/>
                    </a:moveTo>
                    <a:lnTo>
                      <a:pt x="0" y="368"/>
                    </a:lnTo>
                    <a:cubicBezTo>
                      <a:pt x="0" y="368"/>
                      <a:pt x="443" y="362"/>
                      <a:pt x="1060" y="0"/>
                    </a:cubicBezTo>
                    <a:close/>
                  </a:path>
                </a:pathLst>
              </a:custGeom>
              <a:solidFill>
                <a:srgbClr val="DD959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4" name="Google Shape;1674;p34"/>
              <p:cNvSpPr/>
              <p:nvPr/>
            </p:nvSpPr>
            <p:spPr>
              <a:xfrm>
                <a:off x="2670175" y="3643125"/>
                <a:ext cx="28825" cy="11400"/>
              </a:xfrm>
              <a:custGeom>
                <a:avLst/>
                <a:gdLst/>
                <a:ahLst/>
                <a:cxnLst/>
                <a:rect l="l" t="t" r="r" b="b"/>
                <a:pathLst>
                  <a:path w="1153" h="456" extrusionOk="0">
                    <a:moveTo>
                      <a:pt x="1104" y="1"/>
                    </a:moveTo>
                    <a:cubicBezTo>
                      <a:pt x="1098" y="1"/>
                      <a:pt x="1091" y="3"/>
                      <a:pt x="1085" y="7"/>
                    </a:cubicBezTo>
                    <a:cubicBezTo>
                      <a:pt x="479" y="363"/>
                      <a:pt x="43" y="375"/>
                      <a:pt x="43" y="375"/>
                    </a:cubicBezTo>
                    <a:cubicBezTo>
                      <a:pt x="18" y="375"/>
                      <a:pt x="0" y="393"/>
                      <a:pt x="0" y="418"/>
                    </a:cubicBezTo>
                    <a:cubicBezTo>
                      <a:pt x="0" y="438"/>
                      <a:pt x="18" y="456"/>
                      <a:pt x="43" y="456"/>
                    </a:cubicBezTo>
                    <a:cubicBezTo>
                      <a:pt x="61" y="456"/>
                      <a:pt x="504" y="444"/>
                      <a:pt x="1128" y="82"/>
                    </a:cubicBezTo>
                    <a:cubicBezTo>
                      <a:pt x="1146" y="70"/>
                      <a:pt x="1152" y="44"/>
                      <a:pt x="1140" y="26"/>
                    </a:cubicBezTo>
                    <a:cubicBezTo>
                      <a:pt x="1132" y="9"/>
                      <a:pt x="1118" y="1"/>
                      <a:pt x="1104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5" name="Google Shape;1675;p34"/>
              <p:cNvSpPr/>
              <p:nvPr/>
            </p:nvSpPr>
            <p:spPr>
              <a:xfrm>
                <a:off x="2667350" y="3626000"/>
                <a:ext cx="31650" cy="10900"/>
              </a:xfrm>
              <a:custGeom>
                <a:avLst/>
                <a:gdLst/>
                <a:ahLst/>
                <a:cxnLst/>
                <a:rect l="l" t="t" r="r" b="b"/>
                <a:pathLst>
                  <a:path w="1266" h="436" extrusionOk="0">
                    <a:moveTo>
                      <a:pt x="1265" y="0"/>
                    </a:moveTo>
                    <a:lnTo>
                      <a:pt x="1" y="436"/>
                    </a:lnTo>
                    <a:cubicBezTo>
                      <a:pt x="1" y="436"/>
                      <a:pt x="655" y="381"/>
                      <a:pt x="1265" y="0"/>
                    </a:cubicBezTo>
                    <a:close/>
                  </a:path>
                </a:pathLst>
              </a:custGeom>
              <a:solidFill>
                <a:srgbClr val="DD959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6" name="Google Shape;1676;p34"/>
              <p:cNvSpPr/>
              <p:nvPr/>
            </p:nvSpPr>
            <p:spPr>
              <a:xfrm>
                <a:off x="2666225" y="3625050"/>
                <a:ext cx="34050" cy="12950"/>
              </a:xfrm>
              <a:custGeom>
                <a:avLst/>
                <a:gdLst/>
                <a:ahLst/>
                <a:cxnLst/>
                <a:rect l="l" t="t" r="r" b="b"/>
                <a:pathLst>
                  <a:path w="1362" h="518" extrusionOk="0">
                    <a:moveTo>
                      <a:pt x="1312" y="0"/>
                    </a:moveTo>
                    <a:cubicBezTo>
                      <a:pt x="1303" y="0"/>
                      <a:pt x="1295" y="2"/>
                      <a:pt x="1286" y="7"/>
                    </a:cubicBezTo>
                    <a:cubicBezTo>
                      <a:pt x="694" y="375"/>
                      <a:pt x="46" y="431"/>
                      <a:pt x="38" y="431"/>
                    </a:cubicBezTo>
                    <a:cubicBezTo>
                      <a:pt x="14" y="436"/>
                      <a:pt x="1" y="456"/>
                      <a:pt x="1" y="474"/>
                    </a:cubicBezTo>
                    <a:cubicBezTo>
                      <a:pt x="1" y="499"/>
                      <a:pt x="20" y="517"/>
                      <a:pt x="46" y="517"/>
                    </a:cubicBezTo>
                    <a:cubicBezTo>
                      <a:pt x="76" y="511"/>
                      <a:pt x="719" y="456"/>
                      <a:pt x="1336" y="76"/>
                    </a:cubicBezTo>
                    <a:cubicBezTo>
                      <a:pt x="1355" y="62"/>
                      <a:pt x="1361" y="38"/>
                      <a:pt x="1348" y="19"/>
                    </a:cubicBezTo>
                    <a:cubicBezTo>
                      <a:pt x="1340" y="7"/>
                      <a:pt x="1326" y="0"/>
                      <a:pt x="1312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7" name="Google Shape;1677;p34"/>
              <p:cNvSpPr/>
              <p:nvPr/>
            </p:nvSpPr>
            <p:spPr>
              <a:xfrm>
                <a:off x="2661900" y="3608225"/>
                <a:ext cx="32425" cy="13125"/>
              </a:xfrm>
              <a:custGeom>
                <a:avLst/>
                <a:gdLst/>
                <a:ahLst/>
                <a:cxnLst/>
                <a:rect l="l" t="t" r="r" b="b"/>
                <a:pathLst>
                  <a:path w="1297" h="525" extrusionOk="0">
                    <a:moveTo>
                      <a:pt x="1296" y="1"/>
                    </a:moveTo>
                    <a:lnTo>
                      <a:pt x="0" y="524"/>
                    </a:lnTo>
                    <a:cubicBezTo>
                      <a:pt x="0" y="524"/>
                      <a:pt x="705" y="412"/>
                      <a:pt x="1296" y="1"/>
                    </a:cubicBezTo>
                    <a:close/>
                  </a:path>
                </a:pathLst>
              </a:custGeom>
              <a:solidFill>
                <a:srgbClr val="DD959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8" name="Google Shape;1678;p34"/>
              <p:cNvSpPr/>
              <p:nvPr/>
            </p:nvSpPr>
            <p:spPr>
              <a:xfrm>
                <a:off x="2660800" y="3607225"/>
                <a:ext cx="34800" cy="15050"/>
              </a:xfrm>
              <a:custGeom>
                <a:avLst/>
                <a:gdLst/>
                <a:ahLst/>
                <a:cxnLst/>
                <a:rect l="l" t="t" r="r" b="b"/>
                <a:pathLst>
                  <a:path w="1392" h="602" extrusionOk="0">
                    <a:moveTo>
                      <a:pt x="1347" y="0"/>
                    </a:moveTo>
                    <a:cubicBezTo>
                      <a:pt x="1339" y="0"/>
                      <a:pt x="1330" y="4"/>
                      <a:pt x="1322" y="9"/>
                    </a:cubicBezTo>
                    <a:cubicBezTo>
                      <a:pt x="742" y="401"/>
                      <a:pt x="44" y="520"/>
                      <a:pt x="38" y="520"/>
                    </a:cubicBezTo>
                    <a:cubicBezTo>
                      <a:pt x="13" y="527"/>
                      <a:pt x="1" y="545"/>
                      <a:pt x="1" y="570"/>
                    </a:cubicBezTo>
                    <a:cubicBezTo>
                      <a:pt x="7" y="588"/>
                      <a:pt x="25" y="602"/>
                      <a:pt x="44" y="602"/>
                    </a:cubicBezTo>
                    <a:lnTo>
                      <a:pt x="50" y="602"/>
                    </a:lnTo>
                    <a:cubicBezTo>
                      <a:pt x="56" y="602"/>
                      <a:pt x="773" y="482"/>
                      <a:pt x="1366" y="78"/>
                    </a:cubicBezTo>
                    <a:cubicBezTo>
                      <a:pt x="1385" y="65"/>
                      <a:pt x="1391" y="41"/>
                      <a:pt x="1378" y="21"/>
                    </a:cubicBezTo>
                    <a:cubicBezTo>
                      <a:pt x="1371" y="7"/>
                      <a:pt x="1359" y="0"/>
                      <a:pt x="1347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9" name="Google Shape;1679;p34"/>
              <p:cNvSpPr/>
              <p:nvPr/>
            </p:nvSpPr>
            <p:spPr>
              <a:xfrm>
                <a:off x="2454375" y="3527475"/>
                <a:ext cx="170925" cy="204650"/>
              </a:xfrm>
              <a:custGeom>
                <a:avLst/>
                <a:gdLst/>
                <a:ahLst/>
                <a:cxnLst/>
                <a:rect l="l" t="t" r="r" b="b"/>
                <a:pathLst>
                  <a:path w="6837" h="8186" extrusionOk="0">
                    <a:moveTo>
                      <a:pt x="2129" y="0"/>
                    </a:moveTo>
                    <a:lnTo>
                      <a:pt x="345" y="5979"/>
                    </a:lnTo>
                    <a:cubicBezTo>
                      <a:pt x="1" y="7119"/>
                      <a:pt x="882" y="8185"/>
                      <a:pt x="1974" y="8185"/>
                    </a:cubicBezTo>
                    <a:cubicBezTo>
                      <a:pt x="2148" y="8185"/>
                      <a:pt x="2328" y="8158"/>
                      <a:pt x="2509" y="8100"/>
                    </a:cubicBezTo>
                    <a:lnTo>
                      <a:pt x="6836" y="6684"/>
                    </a:lnTo>
                    <a:cubicBezTo>
                      <a:pt x="6250" y="5804"/>
                      <a:pt x="6051" y="4714"/>
                      <a:pt x="6287" y="3686"/>
                    </a:cubicBezTo>
                    <a:lnTo>
                      <a:pt x="6437" y="3036"/>
                    </a:lnTo>
                    <a:lnTo>
                      <a:pt x="2840" y="4308"/>
                    </a:lnTo>
                    <a:lnTo>
                      <a:pt x="4136" y="3847"/>
                    </a:lnTo>
                    <a:lnTo>
                      <a:pt x="4336" y="949"/>
                    </a:lnTo>
                    <a:lnTo>
                      <a:pt x="21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0" name="Google Shape;1680;p34"/>
              <p:cNvSpPr/>
              <p:nvPr/>
            </p:nvSpPr>
            <p:spPr>
              <a:xfrm>
                <a:off x="2457225" y="3526500"/>
                <a:ext cx="169150" cy="206575"/>
              </a:xfrm>
              <a:custGeom>
                <a:avLst/>
                <a:gdLst/>
                <a:ahLst/>
                <a:cxnLst/>
                <a:rect l="l" t="t" r="r" b="b"/>
                <a:pathLst>
                  <a:path w="6766" h="8263" extrusionOk="0">
                    <a:moveTo>
                      <a:pt x="2014" y="0"/>
                    </a:moveTo>
                    <a:cubicBezTo>
                      <a:pt x="1994" y="0"/>
                      <a:pt x="1976" y="11"/>
                      <a:pt x="1972" y="27"/>
                    </a:cubicBezTo>
                    <a:lnTo>
                      <a:pt x="194" y="6007"/>
                    </a:lnTo>
                    <a:cubicBezTo>
                      <a:pt x="1" y="6642"/>
                      <a:pt x="168" y="7296"/>
                      <a:pt x="643" y="7765"/>
                    </a:cubicBezTo>
                    <a:cubicBezTo>
                      <a:pt x="979" y="8088"/>
                      <a:pt x="1410" y="8263"/>
                      <a:pt x="1852" y="8263"/>
                    </a:cubicBezTo>
                    <a:cubicBezTo>
                      <a:pt x="2039" y="8263"/>
                      <a:pt x="2220" y="8238"/>
                      <a:pt x="2407" y="8176"/>
                    </a:cubicBezTo>
                    <a:lnTo>
                      <a:pt x="6734" y="6767"/>
                    </a:lnTo>
                    <a:cubicBezTo>
                      <a:pt x="6746" y="6761"/>
                      <a:pt x="6760" y="6755"/>
                      <a:pt x="6766" y="6741"/>
                    </a:cubicBezTo>
                    <a:cubicBezTo>
                      <a:pt x="6766" y="6729"/>
                      <a:pt x="6766" y="6717"/>
                      <a:pt x="6760" y="6704"/>
                    </a:cubicBezTo>
                    <a:cubicBezTo>
                      <a:pt x="6179" y="5831"/>
                      <a:pt x="5980" y="4753"/>
                      <a:pt x="6217" y="3731"/>
                    </a:cubicBezTo>
                    <a:lnTo>
                      <a:pt x="6366" y="3083"/>
                    </a:lnTo>
                    <a:cubicBezTo>
                      <a:pt x="6366" y="3069"/>
                      <a:pt x="6360" y="3051"/>
                      <a:pt x="6354" y="3045"/>
                    </a:cubicBezTo>
                    <a:cubicBezTo>
                      <a:pt x="6344" y="3035"/>
                      <a:pt x="6332" y="3029"/>
                      <a:pt x="6321" y="3029"/>
                    </a:cubicBezTo>
                    <a:cubicBezTo>
                      <a:pt x="6318" y="3029"/>
                      <a:pt x="6314" y="3030"/>
                      <a:pt x="6311" y="3032"/>
                    </a:cubicBezTo>
                    <a:lnTo>
                      <a:pt x="4066" y="3823"/>
                    </a:lnTo>
                    <a:lnTo>
                      <a:pt x="4265" y="994"/>
                    </a:lnTo>
                    <a:cubicBezTo>
                      <a:pt x="4265" y="968"/>
                      <a:pt x="4253" y="950"/>
                      <a:pt x="4228" y="943"/>
                    </a:cubicBezTo>
                    <a:cubicBezTo>
                      <a:pt x="4203" y="943"/>
                      <a:pt x="4185" y="962"/>
                      <a:pt x="4185" y="988"/>
                    </a:cubicBezTo>
                    <a:lnTo>
                      <a:pt x="3984" y="3855"/>
                    </a:lnTo>
                    <a:lnTo>
                      <a:pt x="2712" y="4304"/>
                    </a:lnTo>
                    <a:cubicBezTo>
                      <a:pt x="2688" y="4317"/>
                      <a:pt x="2682" y="4335"/>
                      <a:pt x="2688" y="4361"/>
                    </a:cubicBezTo>
                    <a:cubicBezTo>
                      <a:pt x="2693" y="4375"/>
                      <a:pt x="2711" y="4387"/>
                      <a:pt x="2727" y="4387"/>
                    </a:cubicBezTo>
                    <a:cubicBezTo>
                      <a:pt x="2730" y="4387"/>
                      <a:pt x="2734" y="4386"/>
                      <a:pt x="2738" y="4384"/>
                    </a:cubicBezTo>
                    <a:lnTo>
                      <a:pt x="4035" y="3924"/>
                    </a:lnTo>
                    <a:lnTo>
                      <a:pt x="6266" y="3138"/>
                    </a:lnTo>
                    <a:lnTo>
                      <a:pt x="6136" y="3711"/>
                    </a:lnTo>
                    <a:cubicBezTo>
                      <a:pt x="5899" y="4735"/>
                      <a:pt x="6086" y="5825"/>
                      <a:pt x="6660" y="6704"/>
                    </a:cubicBezTo>
                    <a:lnTo>
                      <a:pt x="2383" y="8095"/>
                    </a:lnTo>
                    <a:cubicBezTo>
                      <a:pt x="2206" y="8154"/>
                      <a:pt x="2027" y="8182"/>
                      <a:pt x="1852" y="8182"/>
                    </a:cubicBezTo>
                    <a:cubicBezTo>
                      <a:pt x="1428" y="8182"/>
                      <a:pt x="1022" y="8015"/>
                      <a:pt x="700" y="7702"/>
                    </a:cubicBezTo>
                    <a:cubicBezTo>
                      <a:pt x="251" y="7259"/>
                      <a:pt x="88" y="6636"/>
                      <a:pt x="275" y="6030"/>
                    </a:cubicBezTo>
                    <a:lnTo>
                      <a:pt x="2052" y="53"/>
                    </a:lnTo>
                    <a:cubicBezTo>
                      <a:pt x="2058" y="27"/>
                      <a:pt x="2046" y="8"/>
                      <a:pt x="2027" y="2"/>
                    </a:cubicBezTo>
                    <a:cubicBezTo>
                      <a:pt x="2022" y="1"/>
                      <a:pt x="2018" y="0"/>
                      <a:pt x="2014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1" name="Google Shape;1681;p34"/>
              <p:cNvSpPr/>
              <p:nvPr/>
            </p:nvSpPr>
            <p:spPr>
              <a:xfrm>
                <a:off x="2576950" y="3610925"/>
                <a:ext cx="14975" cy="55900"/>
              </a:xfrm>
              <a:custGeom>
                <a:avLst/>
                <a:gdLst/>
                <a:ahLst/>
                <a:cxnLst/>
                <a:rect l="l" t="t" r="r" b="b"/>
                <a:pathLst>
                  <a:path w="599" h="2236" extrusionOk="0">
                    <a:moveTo>
                      <a:pt x="554" y="1"/>
                    </a:moveTo>
                    <a:cubicBezTo>
                      <a:pt x="544" y="1"/>
                      <a:pt x="533" y="4"/>
                      <a:pt x="524" y="11"/>
                    </a:cubicBezTo>
                    <a:cubicBezTo>
                      <a:pt x="498" y="35"/>
                      <a:pt x="0" y="566"/>
                      <a:pt x="355" y="2205"/>
                    </a:cubicBezTo>
                    <a:cubicBezTo>
                      <a:pt x="362" y="2224"/>
                      <a:pt x="374" y="2236"/>
                      <a:pt x="400" y="2236"/>
                    </a:cubicBezTo>
                    <a:lnTo>
                      <a:pt x="406" y="2236"/>
                    </a:lnTo>
                    <a:cubicBezTo>
                      <a:pt x="430" y="2230"/>
                      <a:pt x="443" y="2212"/>
                      <a:pt x="437" y="2187"/>
                    </a:cubicBezTo>
                    <a:cubicBezTo>
                      <a:pt x="93" y="603"/>
                      <a:pt x="579" y="80"/>
                      <a:pt x="587" y="72"/>
                    </a:cubicBezTo>
                    <a:cubicBezTo>
                      <a:pt x="599" y="54"/>
                      <a:pt x="599" y="29"/>
                      <a:pt x="579" y="11"/>
                    </a:cubicBezTo>
                    <a:cubicBezTo>
                      <a:pt x="573" y="4"/>
                      <a:pt x="564" y="1"/>
                      <a:pt x="554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2" name="Google Shape;1682;p34"/>
              <p:cNvSpPr/>
              <p:nvPr/>
            </p:nvSpPr>
            <p:spPr>
              <a:xfrm>
                <a:off x="2594850" y="3613650"/>
                <a:ext cx="10625" cy="10650"/>
              </a:xfrm>
              <a:custGeom>
                <a:avLst/>
                <a:gdLst/>
                <a:ahLst/>
                <a:cxnLst/>
                <a:rect l="l" t="t" r="r" b="b"/>
                <a:pathLst>
                  <a:path w="425" h="426" extrusionOk="0">
                    <a:moveTo>
                      <a:pt x="213" y="89"/>
                    </a:moveTo>
                    <a:cubicBezTo>
                      <a:pt x="282" y="89"/>
                      <a:pt x="338" y="144"/>
                      <a:pt x="338" y="213"/>
                    </a:cubicBezTo>
                    <a:cubicBezTo>
                      <a:pt x="338" y="288"/>
                      <a:pt x="282" y="345"/>
                      <a:pt x="213" y="345"/>
                    </a:cubicBezTo>
                    <a:cubicBezTo>
                      <a:pt x="139" y="345"/>
                      <a:pt x="82" y="288"/>
                      <a:pt x="82" y="213"/>
                    </a:cubicBezTo>
                    <a:cubicBezTo>
                      <a:pt x="82" y="144"/>
                      <a:pt x="139" y="89"/>
                      <a:pt x="213" y="89"/>
                    </a:cubicBezTo>
                    <a:close/>
                    <a:moveTo>
                      <a:pt x="213" y="1"/>
                    </a:moveTo>
                    <a:cubicBezTo>
                      <a:pt x="95" y="1"/>
                      <a:pt x="1" y="101"/>
                      <a:pt x="1" y="213"/>
                    </a:cubicBezTo>
                    <a:cubicBezTo>
                      <a:pt x="1" y="331"/>
                      <a:pt x="95" y="426"/>
                      <a:pt x="213" y="426"/>
                    </a:cubicBezTo>
                    <a:cubicBezTo>
                      <a:pt x="326" y="426"/>
                      <a:pt x="424" y="331"/>
                      <a:pt x="424" y="213"/>
                    </a:cubicBezTo>
                    <a:cubicBezTo>
                      <a:pt x="424" y="101"/>
                      <a:pt x="326" y="1"/>
                      <a:pt x="213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3" name="Google Shape;1683;p34"/>
              <p:cNvSpPr/>
              <p:nvPr/>
            </p:nvSpPr>
            <p:spPr>
              <a:xfrm>
                <a:off x="2522400" y="36359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close/>
                  </a:path>
                </a:pathLst>
              </a:custGeom>
              <a:solidFill>
                <a:srgbClr val="F5DEB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84" name="Google Shape;1684;p34"/>
            <p:cNvGrpSpPr/>
            <p:nvPr/>
          </p:nvGrpSpPr>
          <p:grpSpPr>
            <a:xfrm>
              <a:off x="5846525" y="-509630"/>
              <a:ext cx="433805" cy="1787482"/>
              <a:chOff x="5568666" y="-3050224"/>
              <a:chExt cx="1026513" cy="4229726"/>
            </a:xfrm>
          </p:grpSpPr>
          <p:sp>
            <p:nvSpPr>
              <p:cNvPr id="1685" name="Google Shape;1685;p34"/>
              <p:cNvSpPr/>
              <p:nvPr/>
            </p:nvSpPr>
            <p:spPr>
              <a:xfrm>
                <a:off x="5911057" y="446560"/>
                <a:ext cx="341730" cy="162068"/>
              </a:xfrm>
              <a:custGeom>
                <a:avLst/>
                <a:gdLst/>
                <a:ahLst/>
                <a:cxnLst/>
                <a:rect l="l" t="t" r="r" b="b"/>
                <a:pathLst>
                  <a:path w="3616" h="1715" extrusionOk="0">
                    <a:moveTo>
                      <a:pt x="855" y="0"/>
                    </a:moveTo>
                    <a:cubicBezTo>
                      <a:pt x="380" y="0"/>
                      <a:pt x="0" y="380"/>
                      <a:pt x="0" y="861"/>
                    </a:cubicBezTo>
                    <a:cubicBezTo>
                      <a:pt x="0" y="1335"/>
                      <a:pt x="380" y="1715"/>
                      <a:pt x="855" y="1715"/>
                    </a:cubicBezTo>
                    <a:lnTo>
                      <a:pt x="2755" y="1715"/>
                    </a:lnTo>
                    <a:cubicBezTo>
                      <a:pt x="3229" y="1715"/>
                      <a:pt x="3615" y="1335"/>
                      <a:pt x="3615" y="861"/>
                    </a:cubicBezTo>
                    <a:cubicBezTo>
                      <a:pt x="3615" y="380"/>
                      <a:pt x="3229" y="0"/>
                      <a:pt x="275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6" name="Google Shape;1686;p34"/>
              <p:cNvSpPr/>
              <p:nvPr/>
            </p:nvSpPr>
            <p:spPr>
              <a:xfrm>
                <a:off x="5905104" y="440606"/>
                <a:ext cx="353638" cy="173975"/>
              </a:xfrm>
              <a:custGeom>
                <a:avLst/>
                <a:gdLst/>
                <a:ahLst/>
                <a:cxnLst/>
                <a:rect l="l" t="t" r="r" b="b"/>
                <a:pathLst>
                  <a:path w="3742" h="1841" extrusionOk="0">
                    <a:moveTo>
                      <a:pt x="2818" y="126"/>
                    </a:moveTo>
                    <a:cubicBezTo>
                      <a:pt x="3261" y="126"/>
                      <a:pt x="3617" y="481"/>
                      <a:pt x="3617" y="924"/>
                    </a:cubicBezTo>
                    <a:cubicBezTo>
                      <a:pt x="3617" y="1361"/>
                      <a:pt x="3261" y="1715"/>
                      <a:pt x="2818" y="1715"/>
                    </a:cubicBezTo>
                    <a:lnTo>
                      <a:pt x="918" y="1715"/>
                    </a:lnTo>
                    <a:cubicBezTo>
                      <a:pt x="481" y="1715"/>
                      <a:pt x="119" y="1361"/>
                      <a:pt x="119" y="924"/>
                    </a:cubicBezTo>
                    <a:cubicBezTo>
                      <a:pt x="119" y="481"/>
                      <a:pt x="481" y="126"/>
                      <a:pt x="918" y="126"/>
                    </a:cubicBezTo>
                    <a:close/>
                    <a:moveTo>
                      <a:pt x="918" y="0"/>
                    </a:moveTo>
                    <a:cubicBezTo>
                      <a:pt x="412" y="0"/>
                      <a:pt x="0" y="412"/>
                      <a:pt x="0" y="924"/>
                    </a:cubicBezTo>
                    <a:cubicBezTo>
                      <a:pt x="0" y="1429"/>
                      <a:pt x="412" y="1841"/>
                      <a:pt x="918" y="1841"/>
                    </a:cubicBezTo>
                    <a:lnTo>
                      <a:pt x="2818" y="1841"/>
                    </a:lnTo>
                    <a:cubicBezTo>
                      <a:pt x="3330" y="1841"/>
                      <a:pt x="3741" y="1429"/>
                      <a:pt x="3741" y="924"/>
                    </a:cubicBezTo>
                    <a:cubicBezTo>
                      <a:pt x="3741" y="412"/>
                      <a:pt x="3330" y="0"/>
                      <a:pt x="2818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7" name="Google Shape;1687;p34"/>
              <p:cNvSpPr/>
              <p:nvPr/>
            </p:nvSpPr>
            <p:spPr>
              <a:xfrm>
                <a:off x="5904537" y="440039"/>
                <a:ext cx="354205" cy="175109"/>
              </a:xfrm>
              <a:custGeom>
                <a:avLst/>
                <a:gdLst/>
                <a:ahLst/>
                <a:cxnLst/>
                <a:rect l="l" t="t" r="r" b="b"/>
                <a:pathLst>
                  <a:path w="3748" h="1853" extrusionOk="0">
                    <a:moveTo>
                      <a:pt x="2824" y="132"/>
                    </a:moveTo>
                    <a:cubicBezTo>
                      <a:pt x="3267" y="132"/>
                      <a:pt x="3623" y="487"/>
                      <a:pt x="3623" y="930"/>
                    </a:cubicBezTo>
                    <a:cubicBezTo>
                      <a:pt x="3623" y="1367"/>
                      <a:pt x="3267" y="1721"/>
                      <a:pt x="2824" y="1721"/>
                    </a:cubicBezTo>
                    <a:lnTo>
                      <a:pt x="924" y="1721"/>
                    </a:lnTo>
                    <a:cubicBezTo>
                      <a:pt x="487" y="1721"/>
                      <a:pt x="131" y="1367"/>
                      <a:pt x="131" y="930"/>
                    </a:cubicBezTo>
                    <a:cubicBezTo>
                      <a:pt x="131" y="487"/>
                      <a:pt x="487" y="132"/>
                      <a:pt x="924" y="132"/>
                    </a:cubicBezTo>
                    <a:close/>
                    <a:moveTo>
                      <a:pt x="924" y="0"/>
                    </a:moveTo>
                    <a:cubicBezTo>
                      <a:pt x="418" y="0"/>
                      <a:pt x="0" y="418"/>
                      <a:pt x="0" y="930"/>
                    </a:cubicBezTo>
                    <a:cubicBezTo>
                      <a:pt x="0" y="1435"/>
                      <a:pt x="418" y="1853"/>
                      <a:pt x="924" y="1853"/>
                    </a:cubicBezTo>
                    <a:lnTo>
                      <a:pt x="2824" y="1853"/>
                    </a:lnTo>
                    <a:cubicBezTo>
                      <a:pt x="3336" y="1853"/>
                      <a:pt x="3747" y="1435"/>
                      <a:pt x="3747" y="930"/>
                    </a:cubicBezTo>
                    <a:cubicBezTo>
                      <a:pt x="3747" y="418"/>
                      <a:pt x="3336" y="0"/>
                      <a:pt x="2824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8" name="Google Shape;1688;p34"/>
              <p:cNvSpPr/>
              <p:nvPr/>
            </p:nvSpPr>
            <p:spPr>
              <a:xfrm>
                <a:off x="5912759" y="835994"/>
                <a:ext cx="337761" cy="337743"/>
              </a:xfrm>
              <a:custGeom>
                <a:avLst/>
                <a:gdLst/>
                <a:ahLst/>
                <a:cxnLst/>
                <a:rect l="l" t="t" r="r" b="b"/>
                <a:pathLst>
                  <a:path w="3574" h="3574" extrusionOk="0">
                    <a:moveTo>
                      <a:pt x="1790" y="0"/>
                    </a:moveTo>
                    <a:cubicBezTo>
                      <a:pt x="799" y="0"/>
                      <a:pt x="0" y="799"/>
                      <a:pt x="0" y="1784"/>
                    </a:cubicBezTo>
                    <a:cubicBezTo>
                      <a:pt x="0" y="2768"/>
                      <a:pt x="799" y="3573"/>
                      <a:pt x="1790" y="3573"/>
                    </a:cubicBezTo>
                    <a:cubicBezTo>
                      <a:pt x="2774" y="3573"/>
                      <a:pt x="3574" y="2768"/>
                      <a:pt x="3574" y="1784"/>
                    </a:cubicBezTo>
                    <a:cubicBezTo>
                      <a:pt x="3574" y="799"/>
                      <a:pt x="2774" y="0"/>
                      <a:pt x="179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9" name="Google Shape;1689;p34"/>
              <p:cNvSpPr/>
              <p:nvPr/>
            </p:nvSpPr>
            <p:spPr>
              <a:xfrm>
                <a:off x="5906899" y="829474"/>
                <a:ext cx="350141" cy="350028"/>
              </a:xfrm>
              <a:custGeom>
                <a:avLst/>
                <a:gdLst/>
                <a:ahLst/>
                <a:cxnLst/>
                <a:rect l="l" t="t" r="r" b="b"/>
                <a:pathLst>
                  <a:path w="3705" h="3704" extrusionOk="0">
                    <a:moveTo>
                      <a:pt x="1852" y="132"/>
                    </a:moveTo>
                    <a:cubicBezTo>
                      <a:pt x="2799" y="132"/>
                      <a:pt x="3573" y="906"/>
                      <a:pt x="3573" y="1853"/>
                    </a:cubicBezTo>
                    <a:cubicBezTo>
                      <a:pt x="3573" y="2806"/>
                      <a:pt x="2799" y="3574"/>
                      <a:pt x="1852" y="3574"/>
                    </a:cubicBezTo>
                    <a:cubicBezTo>
                      <a:pt x="899" y="3574"/>
                      <a:pt x="131" y="2806"/>
                      <a:pt x="131" y="1853"/>
                    </a:cubicBezTo>
                    <a:cubicBezTo>
                      <a:pt x="131" y="906"/>
                      <a:pt x="899" y="132"/>
                      <a:pt x="1852" y="132"/>
                    </a:cubicBezTo>
                    <a:close/>
                    <a:moveTo>
                      <a:pt x="1852" y="0"/>
                    </a:moveTo>
                    <a:cubicBezTo>
                      <a:pt x="830" y="0"/>
                      <a:pt x="1" y="831"/>
                      <a:pt x="1" y="1853"/>
                    </a:cubicBezTo>
                    <a:cubicBezTo>
                      <a:pt x="1" y="2875"/>
                      <a:pt x="830" y="3704"/>
                      <a:pt x="1852" y="3704"/>
                    </a:cubicBezTo>
                    <a:cubicBezTo>
                      <a:pt x="2874" y="3704"/>
                      <a:pt x="3704" y="2875"/>
                      <a:pt x="3704" y="1853"/>
                    </a:cubicBezTo>
                    <a:cubicBezTo>
                      <a:pt x="3704" y="831"/>
                      <a:pt x="2874" y="0"/>
                      <a:pt x="1852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0" name="Google Shape;1690;p34"/>
              <p:cNvSpPr/>
              <p:nvPr/>
            </p:nvSpPr>
            <p:spPr>
              <a:xfrm>
                <a:off x="6091940" y="-3032552"/>
                <a:ext cx="95" cy="3467394"/>
              </a:xfrm>
              <a:custGeom>
                <a:avLst/>
                <a:gdLst/>
                <a:ahLst/>
                <a:cxnLst/>
                <a:rect l="l" t="t" r="r" b="b"/>
                <a:pathLst>
                  <a:path w="1" h="36692" extrusionOk="0">
                    <a:moveTo>
                      <a:pt x="0" y="36692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1" name="Google Shape;1691;p34"/>
              <p:cNvSpPr/>
              <p:nvPr/>
            </p:nvSpPr>
            <p:spPr>
              <a:xfrm>
                <a:off x="6085986" y="-3050224"/>
                <a:ext cx="12475" cy="3502831"/>
              </a:xfrm>
              <a:custGeom>
                <a:avLst/>
                <a:gdLst/>
                <a:ahLst/>
                <a:cxnLst/>
                <a:rect l="l" t="t" r="r" b="b"/>
                <a:pathLst>
                  <a:path w="132" h="37067" extrusionOk="0">
                    <a:moveTo>
                      <a:pt x="63" y="0"/>
                    </a:moveTo>
                    <a:cubicBezTo>
                      <a:pt x="26" y="0"/>
                      <a:pt x="0" y="81"/>
                      <a:pt x="0" y="187"/>
                    </a:cubicBezTo>
                    <a:lnTo>
                      <a:pt x="0" y="36879"/>
                    </a:lnTo>
                    <a:cubicBezTo>
                      <a:pt x="0" y="36985"/>
                      <a:pt x="26" y="37066"/>
                      <a:pt x="63" y="37066"/>
                    </a:cubicBezTo>
                    <a:cubicBezTo>
                      <a:pt x="101" y="37066"/>
                      <a:pt x="132" y="36985"/>
                      <a:pt x="132" y="36879"/>
                    </a:cubicBezTo>
                    <a:lnTo>
                      <a:pt x="132" y="187"/>
                    </a:lnTo>
                    <a:cubicBezTo>
                      <a:pt x="132" y="81"/>
                      <a:pt x="101" y="0"/>
                      <a:pt x="63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2" name="Google Shape;1692;p34"/>
              <p:cNvSpPr/>
              <p:nvPr/>
            </p:nvSpPr>
            <p:spPr>
              <a:xfrm>
                <a:off x="5574620" y="510725"/>
                <a:ext cx="1014039" cy="510395"/>
              </a:xfrm>
              <a:custGeom>
                <a:avLst/>
                <a:gdLst/>
                <a:ahLst/>
                <a:cxnLst/>
                <a:rect l="l" t="t" r="r" b="b"/>
                <a:pathLst>
                  <a:path w="10730" h="5401" extrusionOk="0">
                    <a:moveTo>
                      <a:pt x="5368" y="1"/>
                    </a:moveTo>
                    <a:cubicBezTo>
                      <a:pt x="2407" y="1"/>
                      <a:pt x="0" y="2401"/>
                      <a:pt x="0" y="5363"/>
                    </a:cubicBezTo>
                    <a:cubicBezTo>
                      <a:pt x="0" y="5388"/>
                      <a:pt x="2683" y="5400"/>
                      <a:pt x="5365" y="5400"/>
                    </a:cubicBezTo>
                    <a:cubicBezTo>
                      <a:pt x="8047" y="5400"/>
                      <a:pt x="10729" y="5388"/>
                      <a:pt x="10729" y="5363"/>
                    </a:cubicBezTo>
                    <a:cubicBezTo>
                      <a:pt x="10729" y="2401"/>
                      <a:pt x="8329" y="1"/>
                      <a:pt x="536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3" name="Google Shape;1693;p34"/>
              <p:cNvSpPr/>
              <p:nvPr/>
            </p:nvSpPr>
            <p:spPr>
              <a:xfrm>
                <a:off x="5568666" y="504961"/>
                <a:ext cx="1025946" cy="522018"/>
              </a:xfrm>
              <a:custGeom>
                <a:avLst/>
                <a:gdLst/>
                <a:ahLst/>
                <a:cxnLst/>
                <a:rect l="l" t="t" r="r" b="b"/>
                <a:pathLst>
                  <a:path w="10856" h="5524" extrusionOk="0">
                    <a:moveTo>
                      <a:pt x="5431" y="124"/>
                    </a:moveTo>
                    <a:cubicBezTo>
                      <a:pt x="8337" y="124"/>
                      <a:pt x="10706" y="2475"/>
                      <a:pt x="10731" y="5368"/>
                    </a:cubicBezTo>
                    <a:cubicBezTo>
                      <a:pt x="10350" y="5386"/>
                      <a:pt x="7891" y="5396"/>
                      <a:pt x="5430" y="5396"/>
                    </a:cubicBezTo>
                    <a:cubicBezTo>
                      <a:pt x="2970" y="5396"/>
                      <a:pt x="509" y="5386"/>
                      <a:pt x="125" y="5368"/>
                    </a:cubicBezTo>
                    <a:cubicBezTo>
                      <a:pt x="156" y="2475"/>
                      <a:pt x="2525" y="124"/>
                      <a:pt x="5431" y="124"/>
                    </a:cubicBezTo>
                    <a:close/>
                    <a:moveTo>
                      <a:pt x="5431" y="0"/>
                    </a:moveTo>
                    <a:cubicBezTo>
                      <a:pt x="2438" y="0"/>
                      <a:pt x="1" y="2432"/>
                      <a:pt x="1" y="5424"/>
                    </a:cubicBezTo>
                    <a:cubicBezTo>
                      <a:pt x="1" y="5505"/>
                      <a:pt x="1" y="5505"/>
                      <a:pt x="1771" y="5511"/>
                    </a:cubicBezTo>
                    <a:cubicBezTo>
                      <a:pt x="2763" y="5517"/>
                      <a:pt x="4090" y="5523"/>
                      <a:pt x="5506" y="5523"/>
                    </a:cubicBezTo>
                    <a:cubicBezTo>
                      <a:pt x="6902" y="5523"/>
                      <a:pt x="8193" y="5517"/>
                      <a:pt x="9146" y="5511"/>
                    </a:cubicBezTo>
                    <a:cubicBezTo>
                      <a:pt x="10855" y="5505"/>
                      <a:pt x="10855" y="5505"/>
                      <a:pt x="10855" y="5424"/>
                    </a:cubicBezTo>
                    <a:cubicBezTo>
                      <a:pt x="10855" y="2432"/>
                      <a:pt x="8424" y="0"/>
                      <a:pt x="5431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4" name="Google Shape;1694;p34"/>
              <p:cNvSpPr/>
              <p:nvPr/>
            </p:nvSpPr>
            <p:spPr>
              <a:xfrm>
                <a:off x="5568666" y="504205"/>
                <a:ext cx="1026513" cy="522774"/>
              </a:xfrm>
              <a:custGeom>
                <a:avLst/>
                <a:gdLst/>
                <a:ahLst/>
                <a:cxnLst/>
                <a:rect l="l" t="t" r="r" b="b"/>
                <a:pathLst>
                  <a:path w="10862" h="5532" extrusionOk="0">
                    <a:moveTo>
                      <a:pt x="5431" y="132"/>
                    </a:moveTo>
                    <a:cubicBezTo>
                      <a:pt x="8331" y="132"/>
                      <a:pt x="10700" y="2483"/>
                      <a:pt x="10731" y="5376"/>
                    </a:cubicBezTo>
                    <a:cubicBezTo>
                      <a:pt x="10341" y="5394"/>
                      <a:pt x="7888" y="5404"/>
                      <a:pt x="5433" y="5404"/>
                    </a:cubicBezTo>
                    <a:cubicBezTo>
                      <a:pt x="2979" y="5404"/>
                      <a:pt x="524" y="5394"/>
                      <a:pt x="131" y="5376"/>
                    </a:cubicBezTo>
                    <a:cubicBezTo>
                      <a:pt x="162" y="2483"/>
                      <a:pt x="2525" y="132"/>
                      <a:pt x="5431" y="132"/>
                    </a:cubicBezTo>
                    <a:close/>
                    <a:moveTo>
                      <a:pt x="5431" y="1"/>
                    </a:moveTo>
                    <a:cubicBezTo>
                      <a:pt x="2438" y="1"/>
                      <a:pt x="1" y="2440"/>
                      <a:pt x="1" y="5432"/>
                    </a:cubicBezTo>
                    <a:cubicBezTo>
                      <a:pt x="1" y="5513"/>
                      <a:pt x="1" y="5513"/>
                      <a:pt x="1771" y="5525"/>
                    </a:cubicBezTo>
                    <a:cubicBezTo>
                      <a:pt x="2787" y="5531"/>
                      <a:pt x="4147" y="5531"/>
                      <a:pt x="5506" y="5531"/>
                    </a:cubicBezTo>
                    <a:cubicBezTo>
                      <a:pt x="6834" y="5531"/>
                      <a:pt x="8156" y="5531"/>
                      <a:pt x="9146" y="5525"/>
                    </a:cubicBezTo>
                    <a:cubicBezTo>
                      <a:pt x="10861" y="5513"/>
                      <a:pt x="10861" y="5513"/>
                      <a:pt x="10861" y="5432"/>
                    </a:cubicBezTo>
                    <a:cubicBezTo>
                      <a:pt x="10861" y="2440"/>
                      <a:pt x="8424" y="1"/>
                      <a:pt x="543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95" name="Google Shape;1695;p34"/>
            <p:cNvGrpSpPr/>
            <p:nvPr/>
          </p:nvGrpSpPr>
          <p:grpSpPr>
            <a:xfrm>
              <a:off x="7041600" y="-509630"/>
              <a:ext cx="433805" cy="1787482"/>
              <a:chOff x="5568666" y="-3050224"/>
              <a:chExt cx="1026513" cy="4229725"/>
            </a:xfrm>
          </p:grpSpPr>
          <p:sp>
            <p:nvSpPr>
              <p:cNvPr id="1696" name="Google Shape;1696;p34"/>
              <p:cNvSpPr/>
              <p:nvPr/>
            </p:nvSpPr>
            <p:spPr>
              <a:xfrm>
                <a:off x="5911057" y="446560"/>
                <a:ext cx="341730" cy="162068"/>
              </a:xfrm>
              <a:custGeom>
                <a:avLst/>
                <a:gdLst/>
                <a:ahLst/>
                <a:cxnLst/>
                <a:rect l="l" t="t" r="r" b="b"/>
                <a:pathLst>
                  <a:path w="3616" h="1715" extrusionOk="0">
                    <a:moveTo>
                      <a:pt x="855" y="0"/>
                    </a:moveTo>
                    <a:cubicBezTo>
                      <a:pt x="380" y="0"/>
                      <a:pt x="0" y="380"/>
                      <a:pt x="0" y="861"/>
                    </a:cubicBezTo>
                    <a:cubicBezTo>
                      <a:pt x="0" y="1335"/>
                      <a:pt x="380" y="1715"/>
                      <a:pt x="855" y="1715"/>
                    </a:cubicBezTo>
                    <a:lnTo>
                      <a:pt x="2755" y="1715"/>
                    </a:lnTo>
                    <a:cubicBezTo>
                      <a:pt x="3229" y="1715"/>
                      <a:pt x="3615" y="1335"/>
                      <a:pt x="3615" y="861"/>
                    </a:cubicBezTo>
                    <a:cubicBezTo>
                      <a:pt x="3615" y="380"/>
                      <a:pt x="3229" y="0"/>
                      <a:pt x="275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7" name="Google Shape;1697;p34"/>
              <p:cNvSpPr/>
              <p:nvPr/>
            </p:nvSpPr>
            <p:spPr>
              <a:xfrm>
                <a:off x="5905104" y="440606"/>
                <a:ext cx="353638" cy="173975"/>
              </a:xfrm>
              <a:custGeom>
                <a:avLst/>
                <a:gdLst/>
                <a:ahLst/>
                <a:cxnLst/>
                <a:rect l="l" t="t" r="r" b="b"/>
                <a:pathLst>
                  <a:path w="3742" h="1841" extrusionOk="0">
                    <a:moveTo>
                      <a:pt x="2818" y="126"/>
                    </a:moveTo>
                    <a:cubicBezTo>
                      <a:pt x="3261" y="126"/>
                      <a:pt x="3617" y="481"/>
                      <a:pt x="3617" y="924"/>
                    </a:cubicBezTo>
                    <a:cubicBezTo>
                      <a:pt x="3617" y="1361"/>
                      <a:pt x="3261" y="1715"/>
                      <a:pt x="2818" y="1715"/>
                    </a:cubicBezTo>
                    <a:lnTo>
                      <a:pt x="918" y="1715"/>
                    </a:lnTo>
                    <a:cubicBezTo>
                      <a:pt x="481" y="1715"/>
                      <a:pt x="119" y="1361"/>
                      <a:pt x="119" y="924"/>
                    </a:cubicBezTo>
                    <a:cubicBezTo>
                      <a:pt x="119" y="481"/>
                      <a:pt x="481" y="126"/>
                      <a:pt x="918" y="126"/>
                    </a:cubicBezTo>
                    <a:close/>
                    <a:moveTo>
                      <a:pt x="918" y="0"/>
                    </a:moveTo>
                    <a:cubicBezTo>
                      <a:pt x="412" y="0"/>
                      <a:pt x="0" y="412"/>
                      <a:pt x="0" y="924"/>
                    </a:cubicBezTo>
                    <a:cubicBezTo>
                      <a:pt x="0" y="1429"/>
                      <a:pt x="412" y="1841"/>
                      <a:pt x="918" y="1841"/>
                    </a:cubicBezTo>
                    <a:lnTo>
                      <a:pt x="2818" y="1841"/>
                    </a:lnTo>
                    <a:cubicBezTo>
                      <a:pt x="3330" y="1841"/>
                      <a:pt x="3741" y="1429"/>
                      <a:pt x="3741" y="924"/>
                    </a:cubicBezTo>
                    <a:cubicBezTo>
                      <a:pt x="3741" y="412"/>
                      <a:pt x="3330" y="0"/>
                      <a:pt x="2818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8" name="Google Shape;1698;p34"/>
              <p:cNvSpPr/>
              <p:nvPr/>
            </p:nvSpPr>
            <p:spPr>
              <a:xfrm>
                <a:off x="5904537" y="440039"/>
                <a:ext cx="354205" cy="175109"/>
              </a:xfrm>
              <a:custGeom>
                <a:avLst/>
                <a:gdLst/>
                <a:ahLst/>
                <a:cxnLst/>
                <a:rect l="l" t="t" r="r" b="b"/>
                <a:pathLst>
                  <a:path w="3748" h="1853" extrusionOk="0">
                    <a:moveTo>
                      <a:pt x="2824" y="132"/>
                    </a:moveTo>
                    <a:cubicBezTo>
                      <a:pt x="3267" y="132"/>
                      <a:pt x="3623" y="487"/>
                      <a:pt x="3623" y="930"/>
                    </a:cubicBezTo>
                    <a:cubicBezTo>
                      <a:pt x="3623" y="1367"/>
                      <a:pt x="3267" y="1721"/>
                      <a:pt x="2824" y="1721"/>
                    </a:cubicBezTo>
                    <a:lnTo>
                      <a:pt x="924" y="1721"/>
                    </a:lnTo>
                    <a:cubicBezTo>
                      <a:pt x="487" y="1721"/>
                      <a:pt x="131" y="1367"/>
                      <a:pt x="131" y="930"/>
                    </a:cubicBezTo>
                    <a:cubicBezTo>
                      <a:pt x="131" y="487"/>
                      <a:pt x="487" y="132"/>
                      <a:pt x="924" y="132"/>
                    </a:cubicBezTo>
                    <a:close/>
                    <a:moveTo>
                      <a:pt x="924" y="0"/>
                    </a:moveTo>
                    <a:cubicBezTo>
                      <a:pt x="418" y="0"/>
                      <a:pt x="0" y="418"/>
                      <a:pt x="0" y="930"/>
                    </a:cubicBezTo>
                    <a:cubicBezTo>
                      <a:pt x="0" y="1435"/>
                      <a:pt x="418" y="1853"/>
                      <a:pt x="924" y="1853"/>
                    </a:cubicBezTo>
                    <a:lnTo>
                      <a:pt x="2824" y="1853"/>
                    </a:lnTo>
                    <a:cubicBezTo>
                      <a:pt x="3336" y="1853"/>
                      <a:pt x="3747" y="1435"/>
                      <a:pt x="3747" y="930"/>
                    </a:cubicBezTo>
                    <a:cubicBezTo>
                      <a:pt x="3747" y="418"/>
                      <a:pt x="3336" y="0"/>
                      <a:pt x="2824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9" name="Google Shape;1699;p34"/>
              <p:cNvSpPr/>
              <p:nvPr/>
            </p:nvSpPr>
            <p:spPr>
              <a:xfrm>
                <a:off x="5912759" y="835994"/>
                <a:ext cx="337761" cy="337743"/>
              </a:xfrm>
              <a:custGeom>
                <a:avLst/>
                <a:gdLst/>
                <a:ahLst/>
                <a:cxnLst/>
                <a:rect l="l" t="t" r="r" b="b"/>
                <a:pathLst>
                  <a:path w="3574" h="3574" extrusionOk="0">
                    <a:moveTo>
                      <a:pt x="1790" y="0"/>
                    </a:moveTo>
                    <a:cubicBezTo>
                      <a:pt x="799" y="0"/>
                      <a:pt x="0" y="799"/>
                      <a:pt x="0" y="1784"/>
                    </a:cubicBezTo>
                    <a:cubicBezTo>
                      <a:pt x="0" y="2768"/>
                      <a:pt x="799" y="3573"/>
                      <a:pt x="1790" y="3573"/>
                    </a:cubicBezTo>
                    <a:cubicBezTo>
                      <a:pt x="2774" y="3573"/>
                      <a:pt x="3574" y="2768"/>
                      <a:pt x="3574" y="1784"/>
                    </a:cubicBezTo>
                    <a:cubicBezTo>
                      <a:pt x="3574" y="799"/>
                      <a:pt x="2774" y="0"/>
                      <a:pt x="179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0" name="Google Shape;1700;p34"/>
              <p:cNvSpPr/>
              <p:nvPr/>
            </p:nvSpPr>
            <p:spPr>
              <a:xfrm>
                <a:off x="5906899" y="829474"/>
                <a:ext cx="350141" cy="350028"/>
              </a:xfrm>
              <a:custGeom>
                <a:avLst/>
                <a:gdLst/>
                <a:ahLst/>
                <a:cxnLst/>
                <a:rect l="l" t="t" r="r" b="b"/>
                <a:pathLst>
                  <a:path w="3705" h="3704" extrusionOk="0">
                    <a:moveTo>
                      <a:pt x="1852" y="132"/>
                    </a:moveTo>
                    <a:cubicBezTo>
                      <a:pt x="2799" y="132"/>
                      <a:pt x="3573" y="906"/>
                      <a:pt x="3573" y="1853"/>
                    </a:cubicBezTo>
                    <a:cubicBezTo>
                      <a:pt x="3573" y="2806"/>
                      <a:pt x="2799" y="3574"/>
                      <a:pt x="1852" y="3574"/>
                    </a:cubicBezTo>
                    <a:cubicBezTo>
                      <a:pt x="899" y="3574"/>
                      <a:pt x="131" y="2806"/>
                      <a:pt x="131" y="1853"/>
                    </a:cubicBezTo>
                    <a:cubicBezTo>
                      <a:pt x="131" y="906"/>
                      <a:pt x="899" y="132"/>
                      <a:pt x="1852" y="132"/>
                    </a:cubicBezTo>
                    <a:close/>
                    <a:moveTo>
                      <a:pt x="1852" y="0"/>
                    </a:moveTo>
                    <a:cubicBezTo>
                      <a:pt x="830" y="0"/>
                      <a:pt x="1" y="831"/>
                      <a:pt x="1" y="1853"/>
                    </a:cubicBezTo>
                    <a:cubicBezTo>
                      <a:pt x="1" y="2875"/>
                      <a:pt x="830" y="3704"/>
                      <a:pt x="1852" y="3704"/>
                    </a:cubicBezTo>
                    <a:cubicBezTo>
                      <a:pt x="2874" y="3704"/>
                      <a:pt x="3704" y="2875"/>
                      <a:pt x="3704" y="1853"/>
                    </a:cubicBezTo>
                    <a:cubicBezTo>
                      <a:pt x="3704" y="831"/>
                      <a:pt x="2874" y="0"/>
                      <a:pt x="1852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1" name="Google Shape;1701;p34"/>
              <p:cNvSpPr/>
              <p:nvPr/>
            </p:nvSpPr>
            <p:spPr>
              <a:xfrm>
                <a:off x="6091940" y="-3032552"/>
                <a:ext cx="95" cy="3467394"/>
              </a:xfrm>
              <a:custGeom>
                <a:avLst/>
                <a:gdLst/>
                <a:ahLst/>
                <a:cxnLst/>
                <a:rect l="l" t="t" r="r" b="b"/>
                <a:pathLst>
                  <a:path w="1" h="36692" extrusionOk="0">
                    <a:moveTo>
                      <a:pt x="0" y="36692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2" name="Google Shape;1702;p34"/>
              <p:cNvSpPr/>
              <p:nvPr/>
            </p:nvSpPr>
            <p:spPr>
              <a:xfrm>
                <a:off x="6085986" y="-3050224"/>
                <a:ext cx="12475" cy="3502831"/>
              </a:xfrm>
              <a:custGeom>
                <a:avLst/>
                <a:gdLst/>
                <a:ahLst/>
                <a:cxnLst/>
                <a:rect l="l" t="t" r="r" b="b"/>
                <a:pathLst>
                  <a:path w="132" h="37067" extrusionOk="0">
                    <a:moveTo>
                      <a:pt x="63" y="0"/>
                    </a:moveTo>
                    <a:cubicBezTo>
                      <a:pt x="26" y="0"/>
                      <a:pt x="0" y="81"/>
                      <a:pt x="0" y="187"/>
                    </a:cubicBezTo>
                    <a:lnTo>
                      <a:pt x="0" y="36879"/>
                    </a:lnTo>
                    <a:cubicBezTo>
                      <a:pt x="0" y="36985"/>
                      <a:pt x="26" y="37066"/>
                      <a:pt x="63" y="37066"/>
                    </a:cubicBezTo>
                    <a:cubicBezTo>
                      <a:pt x="101" y="37066"/>
                      <a:pt x="132" y="36985"/>
                      <a:pt x="132" y="36879"/>
                    </a:cubicBezTo>
                    <a:lnTo>
                      <a:pt x="132" y="187"/>
                    </a:lnTo>
                    <a:cubicBezTo>
                      <a:pt x="132" y="81"/>
                      <a:pt x="101" y="0"/>
                      <a:pt x="63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3" name="Google Shape;1703;p34"/>
              <p:cNvSpPr/>
              <p:nvPr/>
            </p:nvSpPr>
            <p:spPr>
              <a:xfrm>
                <a:off x="5574620" y="510725"/>
                <a:ext cx="1014039" cy="510395"/>
              </a:xfrm>
              <a:custGeom>
                <a:avLst/>
                <a:gdLst/>
                <a:ahLst/>
                <a:cxnLst/>
                <a:rect l="l" t="t" r="r" b="b"/>
                <a:pathLst>
                  <a:path w="10730" h="5401" extrusionOk="0">
                    <a:moveTo>
                      <a:pt x="5368" y="1"/>
                    </a:moveTo>
                    <a:cubicBezTo>
                      <a:pt x="2407" y="1"/>
                      <a:pt x="0" y="2401"/>
                      <a:pt x="0" y="5363"/>
                    </a:cubicBezTo>
                    <a:cubicBezTo>
                      <a:pt x="0" y="5388"/>
                      <a:pt x="2683" y="5400"/>
                      <a:pt x="5365" y="5400"/>
                    </a:cubicBezTo>
                    <a:cubicBezTo>
                      <a:pt x="8047" y="5400"/>
                      <a:pt x="10729" y="5388"/>
                      <a:pt x="10729" y="5363"/>
                    </a:cubicBezTo>
                    <a:cubicBezTo>
                      <a:pt x="10729" y="2401"/>
                      <a:pt x="8329" y="1"/>
                      <a:pt x="536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4" name="Google Shape;1704;p34"/>
              <p:cNvSpPr/>
              <p:nvPr/>
            </p:nvSpPr>
            <p:spPr>
              <a:xfrm>
                <a:off x="5568666" y="504961"/>
                <a:ext cx="1025946" cy="522018"/>
              </a:xfrm>
              <a:custGeom>
                <a:avLst/>
                <a:gdLst/>
                <a:ahLst/>
                <a:cxnLst/>
                <a:rect l="l" t="t" r="r" b="b"/>
                <a:pathLst>
                  <a:path w="10856" h="5524" extrusionOk="0">
                    <a:moveTo>
                      <a:pt x="5431" y="124"/>
                    </a:moveTo>
                    <a:cubicBezTo>
                      <a:pt x="8337" y="124"/>
                      <a:pt x="10706" y="2475"/>
                      <a:pt x="10731" y="5368"/>
                    </a:cubicBezTo>
                    <a:cubicBezTo>
                      <a:pt x="10350" y="5386"/>
                      <a:pt x="7891" y="5396"/>
                      <a:pt x="5430" y="5396"/>
                    </a:cubicBezTo>
                    <a:cubicBezTo>
                      <a:pt x="2970" y="5396"/>
                      <a:pt x="509" y="5386"/>
                      <a:pt x="125" y="5368"/>
                    </a:cubicBezTo>
                    <a:cubicBezTo>
                      <a:pt x="156" y="2475"/>
                      <a:pt x="2525" y="124"/>
                      <a:pt x="5431" y="124"/>
                    </a:cubicBezTo>
                    <a:close/>
                    <a:moveTo>
                      <a:pt x="5431" y="0"/>
                    </a:moveTo>
                    <a:cubicBezTo>
                      <a:pt x="2438" y="0"/>
                      <a:pt x="1" y="2432"/>
                      <a:pt x="1" y="5424"/>
                    </a:cubicBezTo>
                    <a:cubicBezTo>
                      <a:pt x="1" y="5505"/>
                      <a:pt x="1" y="5505"/>
                      <a:pt x="1771" y="5511"/>
                    </a:cubicBezTo>
                    <a:cubicBezTo>
                      <a:pt x="2763" y="5517"/>
                      <a:pt x="4090" y="5523"/>
                      <a:pt x="5506" y="5523"/>
                    </a:cubicBezTo>
                    <a:cubicBezTo>
                      <a:pt x="6902" y="5523"/>
                      <a:pt x="8193" y="5517"/>
                      <a:pt x="9146" y="5511"/>
                    </a:cubicBezTo>
                    <a:cubicBezTo>
                      <a:pt x="10855" y="5505"/>
                      <a:pt x="10855" y="5505"/>
                      <a:pt x="10855" y="5424"/>
                    </a:cubicBezTo>
                    <a:cubicBezTo>
                      <a:pt x="10855" y="2432"/>
                      <a:pt x="8424" y="0"/>
                      <a:pt x="5431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5" name="Google Shape;1705;p34"/>
              <p:cNvSpPr/>
              <p:nvPr/>
            </p:nvSpPr>
            <p:spPr>
              <a:xfrm>
                <a:off x="5568666" y="504205"/>
                <a:ext cx="1026513" cy="522774"/>
              </a:xfrm>
              <a:custGeom>
                <a:avLst/>
                <a:gdLst/>
                <a:ahLst/>
                <a:cxnLst/>
                <a:rect l="l" t="t" r="r" b="b"/>
                <a:pathLst>
                  <a:path w="10862" h="5532" extrusionOk="0">
                    <a:moveTo>
                      <a:pt x="5431" y="132"/>
                    </a:moveTo>
                    <a:cubicBezTo>
                      <a:pt x="8331" y="132"/>
                      <a:pt x="10700" y="2483"/>
                      <a:pt x="10731" y="5376"/>
                    </a:cubicBezTo>
                    <a:cubicBezTo>
                      <a:pt x="10341" y="5394"/>
                      <a:pt x="7888" y="5404"/>
                      <a:pt x="5433" y="5404"/>
                    </a:cubicBezTo>
                    <a:cubicBezTo>
                      <a:pt x="2979" y="5404"/>
                      <a:pt x="524" y="5394"/>
                      <a:pt x="131" y="5376"/>
                    </a:cubicBezTo>
                    <a:cubicBezTo>
                      <a:pt x="162" y="2483"/>
                      <a:pt x="2525" y="132"/>
                      <a:pt x="5431" y="132"/>
                    </a:cubicBezTo>
                    <a:close/>
                    <a:moveTo>
                      <a:pt x="5431" y="1"/>
                    </a:moveTo>
                    <a:cubicBezTo>
                      <a:pt x="2438" y="1"/>
                      <a:pt x="1" y="2440"/>
                      <a:pt x="1" y="5432"/>
                    </a:cubicBezTo>
                    <a:cubicBezTo>
                      <a:pt x="1" y="5513"/>
                      <a:pt x="1" y="5513"/>
                      <a:pt x="1771" y="5525"/>
                    </a:cubicBezTo>
                    <a:cubicBezTo>
                      <a:pt x="2787" y="5531"/>
                      <a:pt x="4147" y="5531"/>
                      <a:pt x="5506" y="5531"/>
                    </a:cubicBezTo>
                    <a:cubicBezTo>
                      <a:pt x="6834" y="5531"/>
                      <a:pt x="8156" y="5531"/>
                      <a:pt x="9146" y="5525"/>
                    </a:cubicBezTo>
                    <a:cubicBezTo>
                      <a:pt x="10861" y="5513"/>
                      <a:pt x="10861" y="5513"/>
                      <a:pt x="10861" y="5432"/>
                    </a:cubicBezTo>
                    <a:cubicBezTo>
                      <a:pt x="10861" y="2440"/>
                      <a:pt x="8424" y="1"/>
                      <a:pt x="543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9" name="Google Shape;4909;p67"/>
          <p:cNvSpPr txBox="1">
            <a:spLocks noGrp="1"/>
          </p:cNvSpPr>
          <p:nvPr>
            <p:ph type="title"/>
          </p:nvPr>
        </p:nvSpPr>
        <p:spPr>
          <a:xfrm>
            <a:off x="729144" y="243857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l"/>
            <a:r>
              <a:rPr lang="ru-RU" sz="2800" dirty="0" smtClean="0"/>
              <a:t>Виды </a:t>
            </a:r>
            <a:r>
              <a:rPr lang="ru-RU" sz="2800" dirty="0"/>
              <a:t>учебных </a:t>
            </a:r>
            <a:r>
              <a:rPr lang="ru-RU" sz="2800" dirty="0" smtClean="0"/>
              <a:t>занятий </a:t>
            </a:r>
            <a:r>
              <a:rPr lang="ru-RU" sz="2800" dirty="0" smtClean="0">
                <a:solidFill>
                  <a:schemeClr val="bg1"/>
                </a:solidFill>
              </a:rPr>
              <a:t>в системе СПО</a:t>
            </a:r>
            <a:endParaRPr lang="ru-RU" sz="2800" dirty="0"/>
          </a:p>
        </p:txBody>
      </p:sp>
      <p:sp>
        <p:nvSpPr>
          <p:cNvPr id="4911" name="Google Shape;4911;p67"/>
          <p:cNvSpPr txBox="1">
            <a:spLocks noGrp="1"/>
          </p:cNvSpPr>
          <p:nvPr>
            <p:ph type="subTitle" idx="2"/>
          </p:nvPr>
        </p:nvSpPr>
        <p:spPr>
          <a:xfrm>
            <a:off x="4669485" y="1029300"/>
            <a:ext cx="4156096" cy="342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11150">
              <a:lnSpc>
                <a:spcPct val="100000"/>
              </a:lnSpc>
              <a:buSzPts val="1300"/>
            </a:pPr>
            <a:r>
              <a:rPr lang="ru-RU" sz="2000" dirty="0" smtClean="0">
                <a:solidFill>
                  <a:schemeClr val="hlink"/>
                </a:solidFill>
                <a:uFill>
                  <a:noFill/>
                </a:uFill>
              </a:rPr>
              <a:t>Консультация</a:t>
            </a:r>
          </a:p>
          <a:p>
            <a:pPr lvl="0" indent="-311150">
              <a:lnSpc>
                <a:spcPct val="100000"/>
              </a:lnSpc>
              <a:buSzPts val="1300"/>
            </a:pPr>
            <a:r>
              <a:rPr lang="ru-RU" sz="2000" dirty="0" smtClean="0">
                <a:solidFill>
                  <a:schemeClr val="hlink"/>
                </a:solidFill>
                <a:uFill>
                  <a:noFill/>
                </a:uFill>
                <a:sym typeface="DM Sans"/>
              </a:rPr>
              <a:t>Контрольная работа</a:t>
            </a: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DM Sans"/>
              <a:buChar char="●"/>
            </a:pPr>
            <a:r>
              <a:rPr lang="ru-RU" sz="2000" dirty="0" smtClean="0">
                <a:solidFill>
                  <a:schemeClr val="hlink"/>
                </a:solidFill>
                <a:uFill>
                  <a:noFill/>
                </a:uFill>
              </a:rPr>
              <a:t>Зачет</a:t>
            </a: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DM Sans"/>
              <a:buChar char="●"/>
            </a:pPr>
            <a:r>
              <a:rPr lang="ru-RU" sz="2000" dirty="0" smtClean="0">
                <a:solidFill>
                  <a:schemeClr val="hlink"/>
                </a:solidFill>
                <a:uFill>
                  <a:noFill/>
                </a:uFill>
                <a:sym typeface="DM Sans"/>
              </a:rPr>
              <a:t>Экзамен</a:t>
            </a: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DM Sans"/>
              <a:buChar char="●"/>
            </a:pPr>
            <a:r>
              <a:rPr lang="ru-RU" sz="2000" dirty="0">
                <a:solidFill>
                  <a:schemeClr val="hlink"/>
                </a:solidFill>
                <a:uFill>
                  <a:noFill/>
                </a:uFill>
              </a:rPr>
              <a:t>К</a:t>
            </a:r>
            <a:r>
              <a:rPr lang="ru-RU" sz="2000" dirty="0" smtClean="0">
                <a:solidFill>
                  <a:schemeClr val="hlink"/>
                </a:solidFill>
                <a:uFill>
                  <a:noFill/>
                </a:uFill>
              </a:rPr>
              <a:t>урсовое проектирование </a:t>
            </a: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DM Sans"/>
              <a:buChar char="●"/>
            </a:pPr>
            <a:r>
              <a:rPr lang="ru-RU" sz="2000" dirty="0" smtClean="0">
                <a:solidFill>
                  <a:schemeClr val="hlink"/>
                </a:solidFill>
                <a:uFill>
                  <a:noFill/>
                </a:uFill>
                <a:sym typeface="DM Sans"/>
              </a:rPr>
              <a:t>Выполнение ВКР </a:t>
            </a:r>
          </a:p>
        </p:txBody>
      </p:sp>
      <p:grpSp>
        <p:nvGrpSpPr>
          <p:cNvPr id="4912" name="Google Shape;4912;p67"/>
          <p:cNvGrpSpPr/>
          <p:nvPr/>
        </p:nvGrpSpPr>
        <p:grpSpPr>
          <a:xfrm flipH="1">
            <a:off x="8726969" y="2799201"/>
            <a:ext cx="697047" cy="116900"/>
            <a:chOff x="-188850" y="1126900"/>
            <a:chExt cx="1123907" cy="116900"/>
          </a:xfrm>
        </p:grpSpPr>
        <p:cxnSp>
          <p:nvCxnSpPr>
            <p:cNvPr id="4913" name="Google Shape;4913;p67"/>
            <p:cNvCxnSpPr/>
            <p:nvPr/>
          </p:nvCxnSpPr>
          <p:spPr>
            <a:xfrm rot="10800000">
              <a:off x="-188850" y="1126900"/>
              <a:ext cx="9285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14" name="Google Shape;4914;p67"/>
            <p:cNvCxnSpPr/>
            <p:nvPr/>
          </p:nvCxnSpPr>
          <p:spPr>
            <a:xfrm rot="10800000">
              <a:off x="617057" y="1243800"/>
              <a:ext cx="318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4915" name="Google Shape;4915;p67"/>
          <p:cNvGrpSpPr/>
          <p:nvPr/>
        </p:nvGrpSpPr>
        <p:grpSpPr>
          <a:xfrm rot="5400000">
            <a:off x="7933039" y="3012137"/>
            <a:ext cx="159645" cy="697044"/>
            <a:chOff x="7059843" y="1195668"/>
            <a:chExt cx="113312" cy="494708"/>
          </a:xfrm>
        </p:grpSpPr>
        <p:sp>
          <p:nvSpPr>
            <p:cNvPr id="4916" name="Google Shape;4916;p67"/>
            <p:cNvSpPr/>
            <p:nvPr/>
          </p:nvSpPr>
          <p:spPr>
            <a:xfrm>
              <a:off x="7062331" y="1197932"/>
              <a:ext cx="108559" cy="490263"/>
            </a:xfrm>
            <a:custGeom>
              <a:avLst/>
              <a:gdLst/>
              <a:ahLst/>
              <a:cxnLst/>
              <a:rect l="l" t="t" r="r" b="b"/>
              <a:pathLst>
                <a:path w="3883" h="17536" extrusionOk="0">
                  <a:moveTo>
                    <a:pt x="0" y="0"/>
                  </a:moveTo>
                  <a:lnTo>
                    <a:pt x="0" y="17535"/>
                  </a:lnTo>
                  <a:lnTo>
                    <a:pt x="3882" y="17535"/>
                  </a:lnTo>
                  <a:lnTo>
                    <a:pt x="38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7" name="Google Shape;4917;p67"/>
            <p:cNvSpPr/>
            <p:nvPr/>
          </p:nvSpPr>
          <p:spPr>
            <a:xfrm>
              <a:off x="7059843" y="1195668"/>
              <a:ext cx="113312" cy="494708"/>
            </a:xfrm>
            <a:custGeom>
              <a:avLst/>
              <a:gdLst/>
              <a:ahLst/>
              <a:cxnLst/>
              <a:rect l="l" t="t" r="r" b="b"/>
              <a:pathLst>
                <a:path w="4053" h="17695" extrusionOk="0">
                  <a:moveTo>
                    <a:pt x="3883" y="170"/>
                  </a:moveTo>
                  <a:lnTo>
                    <a:pt x="3883" y="17528"/>
                  </a:lnTo>
                  <a:lnTo>
                    <a:pt x="168" y="17528"/>
                  </a:lnTo>
                  <a:lnTo>
                    <a:pt x="168" y="170"/>
                  </a:lnTo>
                  <a:close/>
                  <a:moveTo>
                    <a:pt x="1" y="0"/>
                  </a:moveTo>
                  <a:lnTo>
                    <a:pt x="1" y="17695"/>
                  </a:lnTo>
                  <a:lnTo>
                    <a:pt x="4052" y="17695"/>
                  </a:lnTo>
                  <a:lnTo>
                    <a:pt x="4052" y="0"/>
                  </a:lnTo>
                  <a:close/>
                </a:path>
              </a:pathLst>
            </a:custGeom>
            <a:solidFill>
              <a:srgbClr val="3131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8" name="Google Shape;4918;p67"/>
            <p:cNvSpPr/>
            <p:nvPr/>
          </p:nvSpPr>
          <p:spPr>
            <a:xfrm>
              <a:off x="7062331" y="1240959"/>
              <a:ext cx="108559" cy="28349"/>
            </a:xfrm>
            <a:custGeom>
              <a:avLst/>
              <a:gdLst/>
              <a:ahLst/>
              <a:cxnLst/>
              <a:rect l="l" t="t" r="r" b="b"/>
              <a:pathLst>
                <a:path w="3883" h="1014" extrusionOk="0">
                  <a:moveTo>
                    <a:pt x="0" y="1"/>
                  </a:moveTo>
                  <a:lnTo>
                    <a:pt x="0" y="1014"/>
                  </a:lnTo>
                  <a:lnTo>
                    <a:pt x="3882" y="1014"/>
                  </a:lnTo>
                  <a:lnTo>
                    <a:pt x="388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9" name="Google Shape;4919;p67"/>
            <p:cNvSpPr/>
            <p:nvPr/>
          </p:nvSpPr>
          <p:spPr>
            <a:xfrm>
              <a:off x="7062331" y="1616792"/>
              <a:ext cx="108559" cy="28628"/>
            </a:xfrm>
            <a:custGeom>
              <a:avLst/>
              <a:gdLst/>
              <a:ahLst/>
              <a:cxnLst/>
              <a:rect l="l" t="t" r="r" b="b"/>
              <a:pathLst>
                <a:path w="3883" h="1024" extrusionOk="0">
                  <a:moveTo>
                    <a:pt x="0" y="1"/>
                  </a:moveTo>
                  <a:lnTo>
                    <a:pt x="0" y="1023"/>
                  </a:lnTo>
                  <a:lnTo>
                    <a:pt x="3882" y="1023"/>
                  </a:lnTo>
                  <a:lnTo>
                    <a:pt x="388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0" name="Google Shape;4920;p67"/>
            <p:cNvSpPr/>
            <p:nvPr/>
          </p:nvSpPr>
          <p:spPr>
            <a:xfrm>
              <a:off x="7087828" y="1331178"/>
              <a:ext cx="57257" cy="223744"/>
            </a:xfrm>
            <a:custGeom>
              <a:avLst/>
              <a:gdLst/>
              <a:ahLst/>
              <a:cxnLst/>
              <a:rect l="l" t="t" r="r" b="b"/>
              <a:pathLst>
                <a:path w="2048" h="8003" extrusionOk="0">
                  <a:moveTo>
                    <a:pt x="1" y="1"/>
                  </a:moveTo>
                  <a:lnTo>
                    <a:pt x="1" y="8003"/>
                  </a:lnTo>
                  <a:lnTo>
                    <a:pt x="2048" y="8003"/>
                  </a:lnTo>
                  <a:lnTo>
                    <a:pt x="204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21" name="Google Shape;4921;p67"/>
          <p:cNvGrpSpPr/>
          <p:nvPr/>
        </p:nvGrpSpPr>
        <p:grpSpPr>
          <a:xfrm>
            <a:off x="4687850" y="4781326"/>
            <a:ext cx="4974600" cy="188325"/>
            <a:chOff x="2587625" y="4608575"/>
            <a:chExt cx="4974600" cy="188325"/>
          </a:xfrm>
        </p:grpSpPr>
        <p:cxnSp>
          <p:nvCxnSpPr>
            <p:cNvPr id="4922" name="Google Shape;4922;p67"/>
            <p:cNvCxnSpPr/>
            <p:nvPr/>
          </p:nvCxnSpPr>
          <p:spPr>
            <a:xfrm>
              <a:off x="2587625" y="4608575"/>
              <a:ext cx="49746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23" name="Google Shape;4923;p67"/>
            <p:cNvCxnSpPr/>
            <p:nvPr/>
          </p:nvCxnSpPr>
          <p:spPr>
            <a:xfrm>
              <a:off x="4084950" y="4796900"/>
              <a:ext cx="16245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4924" name="Google Shape;4924;p67"/>
          <p:cNvGrpSpPr/>
          <p:nvPr/>
        </p:nvGrpSpPr>
        <p:grpSpPr>
          <a:xfrm>
            <a:off x="7427234" y="3440153"/>
            <a:ext cx="3470444" cy="1413700"/>
            <a:chOff x="6075925" y="3896025"/>
            <a:chExt cx="1286350" cy="524000"/>
          </a:xfrm>
        </p:grpSpPr>
        <p:sp>
          <p:nvSpPr>
            <p:cNvPr id="4925" name="Google Shape;4925;p67"/>
            <p:cNvSpPr/>
            <p:nvPr/>
          </p:nvSpPr>
          <p:spPr>
            <a:xfrm>
              <a:off x="6082850" y="3933975"/>
              <a:ext cx="149200" cy="461500"/>
            </a:xfrm>
            <a:custGeom>
              <a:avLst/>
              <a:gdLst/>
              <a:ahLst/>
              <a:cxnLst/>
              <a:rect l="l" t="t" r="r" b="b"/>
              <a:pathLst>
                <a:path w="5968" h="18460" extrusionOk="0">
                  <a:moveTo>
                    <a:pt x="2801" y="0"/>
                  </a:moveTo>
                  <a:lnTo>
                    <a:pt x="0" y="18440"/>
                  </a:lnTo>
                  <a:lnTo>
                    <a:pt x="110" y="18459"/>
                  </a:lnTo>
                  <a:lnTo>
                    <a:pt x="2810" y="725"/>
                  </a:lnTo>
                  <a:lnTo>
                    <a:pt x="5848" y="18290"/>
                  </a:lnTo>
                  <a:lnTo>
                    <a:pt x="5968" y="18271"/>
                  </a:lnTo>
                  <a:lnTo>
                    <a:pt x="2801" y="0"/>
                  </a:ln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6" name="Google Shape;4926;p67"/>
            <p:cNvSpPr/>
            <p:nvPr/>
          </p:nvSpPr>
          <p:spPr>
            <a:xfrm>
              <a:off x="7213075" y="3958575"/>
              <a:ext cx="149200" cy="461450"/>
            </a:xfrm>
            <a:custGeom>
              <a:avLst/>
              <a:gdLst/>
              <a:ahLst/>
              <a:cxnLst/>
              <a:rect l="l" t="t" r="r" b="b"/>
              <a:pathLst>
                <a:path w="5968" h="18458" extrusionOk="0">
                  <a:moveTo>
                    <a:pt x="2810" y="0"/>
                  </a:moveTo>
                  <a:lnTo>
                    <a:pt x="1" y="18438"/>
                  </a:lnTo>
                  <a:lnTo>
                    <a:pt x="120" y="18457"/>
                  </a:lnTo>
                  <a:lnTo>
                    <a:pt x="2810" y="725"/>
                  </a:lnTo>
                  <a:lnTo>
                    <a:pt x="5858" y="18290"/>
                  </a:lnTo>
                  <a:lnTo>
                    <a:pt x="5968" y="18269"/>
                  </a:lnTo>
                  <a:lnTo>
                    <a:pt x="2810" y="0"/>
                  </a:ln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7" name="Google Shape;4927;p67"/>
            <p:cNvSpPr/>
            <p:nvPr/>
          </p:nvSpPr>
          <p:spPr>
            <a:xfrm>
              <a:off x="6077675" y="3897500"/>
              <a:ext cx="1271750" cy="70025"/>
            </a:xfrm>
            <a:custGeom>
              <a:avLst/>
              <a:gdLst/>
              <a:ahLst/>
              <a:cxnLst/>
              <a:rect l="l" t="t" r="r" b="b"/>
              <a:pathLst>
                <a:path w="50870" h="2801" extrusionOk="0">
                  <a:moveTo>
                    <a:pt x="110" y="1"/>
                  </a:moveTo>
                  <a:cubicBezTo>
                    <a:pt x="50" y="1"/>
                    <a:pt x="0" y="48"/>
                    <a:pt x="0" y="108"/>
                  </a:cubicBezTo>
                  <a:lnTo>
                    <a:pt x="0" y="2691"/>
                  </a:lnTo>
                  <a:cubicBezTo>
                    <a:pt x="0" y="2751"/>
                    <a:pt x="50" y="2801"/>
                    <a:pt x="110" y="2801"/>
                  </a:cubicBezTo>
                  <a:lnTo>
                    <a:pt x="50760" y="2801"/>
                  </a:lnTo>
                  <a:cubicBezTo>
                    <a:pt x="50819" y="2801"/>
                    <a:pt x="50869" y="2751"/>
                    <a:pt x="50869" y="2691"/>
                  </a:cubicBezTo>
                  <a:lnTo>
                    <a:pt x="50869" y="108"/>
                  </a:lnTo>
                  <a:cubicBezTo>
                    <a:pt x="50869" y="48"/>
                    <a:pt x="50819" y="1"/>
                    <a:pt x="507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8" name="Google Shape;4928;p67"/>
            <p:cNvSpPr/>
            <p:nvPr/>
          </p:nvSpPr>
          <p:spPr>
            <a:xfrm>
              <a:off x="6076175" y="3896025"/>
              <a:ext cx="1274725" cy="73000"/>
            </a:xfrm>
            <a:custGeom>
              <a:avLst/>
              <a:gdLst/>
              <a:ahLst/>
              <a:cxnLst/>
              <a:rect l="l" t="t" r="r" b="b"/>
              <a:pathLst>
                <a:path w="50989" h="2920" extrusionOk="0">
                  <a:moveTo>
                    <a:pt x="50600" y="119"/>
                  </a:moveTo>
                  <a:cubicBezTo>
                    <a:pt x="50751" y="119"/>
                    <a:pt x="50879" y="238"/>
                    <a:pt x="50879" y="386"/>
                  </a:cubicBezTo>
                  <a:lnTo>
                    <a:pt x="50879" y="2531"/>
                  </a:lnTo>
                  <a:cubicBezTo>
                    <a:pt x="50879" y="2681"/>
                    <a:pt x="50751" y="2800"/>
                    <a:pt x="50600" y="2800"/>
                  </a:cubicBezTo>
                  <a:lnTo>
                    <a:pt x="387" y="2800"/>
                  </a:lnTo>
                  <a:cubicBezTo>
                    <a:pt x="239" y="2800"/>
                    <a:pt x="120" y="2681"/>
                    <a:pt x="120" y="2531"/>
                  </a:cubicBezTo>
                  <a:lnTo>
                    <a:pt x="120" y="386"/>
                  </a:lnTo>
                  <a:cubicBezTo>
                    <a:pt x="120" y="238"/>
                    <a:pt x="239" y="119"/>
                    <a:pt x="387" y="119"/>
                  </a:cubicBezTo>
                  <a:close/>
                  <a:moveTo>
                    <a:pt x="387" y="0"/>
                  </a:moveTo>
                  <a:cubicBezTo>
                    <a:pt x="179" y="0"/>
                    <a:pt x="0" y="167"/>
                    <a:pt x="0" y="386"/>
                  </a:cubicBezTo>
                  <a:lnTo>
                    <a:pt x="0" y="2531"/>
                  </a:lnTo>
                  <a:cubicBezTo>
                    <a:pt x="0" y="2741"/>
                    <a:pt x="179" y="2919"/>
                    <a:pt x="387" y="2919"/>
                  </a:cubicBezTo>
                  <a:lnTo>
                    <a:pt x="50600" y="2919"/>
                  </a:lnTo>
                  <a:cubicBezTo>
                    <a:pt x="50820" y="2919"/>
                    <a:pt x="50989" y="2741"/>
                    <a:pt x="50989" y="2531"/>
                  </a:cubicBezTo>
                  <a:lnTo>
                    <a:pt x="50989" y="386"/>
                  </a:lnTo>
                  <a:cubicBezTo>
                    <a:pt x="50989" y="167"/>
                    <a:pt x="50820" y="0"/>
                    <a:pt x="50600" y="0"/>
                  </a:cubicBezTo>
                  <a:close/>
                </a:path>
              </a:pathLst>
            </a:custGeom>
            <a:solidFill>
              <a:srgbClr val="3131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9" name="Google Shape;4929;p67"/>
            <p:cNvSpPr/>
            <p:nvPr/>
          </p:nvSpPr>
          <p:spPr>
            <a:xfrm>
              <a:off x="6076425" y="3938200"/>
              <a:ext cx="1274950" cy="29325"/>
            </a:xfrm>
            <a:custGeom>
              <a:avLst/>
              <a:gdLst/>
              <a:ahLst/>
              <a:cxnLst/>
              <a:rect l="l" t="t" r="r" b="b"/>
              <a:pathLst>
                <a:path w="50998" h="1173" extrusionOk="0">
                  <a:moveTo>
                    <a:pt x="327" y="0"/>
                  </a:moveTo>
                  <a:cubicBezTo>
                    <a:pt x="0" y="0"/>
                    <a:pt x="50" y="179"/>
                    <a:pt x="50" y="408"/>
                  </a:cubicBezTo>
                  <a:lnTo>
                    <a:pt x="50" y="765"/>
                  </a:lnTo>
                  <a:cubicBezTo>
                    <a:pt x="50" y="994"/>
                    <a:pt x="129" y="1173"/>
                    <a:pt x="458" y="1173"/>
                  </a:cubicBezTo>
                  <a:lnTo>
                    <a:pt x="50540" y="1173"/>
                  </a:lnTo>
                  <a:cubicBezTo>
                    <a:pt x="50869" y="1173"/>
                    <a:pt x="50919" y="994"/>
                    <a:pt x="50919" y="765"/>
                  </a:cubicBezTo>
                  <a:lnTo>
                    <a:pt x="50919" y="408"/>
                  </a:lnTo>
                  <a:cubicBezTo>
                    <a:pt x="50919" y="179"/>
                    <a:pt x="50998" y="0"/>
                    <a:pt x="506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0" name="Google Shape;4930;p67"/>
            <p:cNvSpPr/>
            <p:nvPr/>
          </p:nvSpPr>
          <p:spPr>
            <a:xfrm>
              <a:off x="6075925" y="3936700"/>
              <a:ext cx="1275450" cy="32325"/>
            </a:xfrm>
            <a:custGeom>
              <a:avLst/>
              <a:gdLst/>
              <a:ahLst/>
              <a:cxnLst/>
              <a:rect l="l" t="t" r="r" b="b"/>
              <a:pathLst>
                <a:path w="51018" h="1293" extrusionOk="0">
                  <a:moveTo>
                    <a:pt x="50689" y="120"/>
                  </a:moveTo>
                  <a:cubicBezTo>
                    <a:pt x="50780" y="120"/>
                    <a:pt x="50839" y="130"/>
                    <a:pt x="50858" y="160"/>
                  </a:cubicBezTo>
                  <a:cubicBezTo>
                    <a:pt x="50899" y="199"/>
                    <a:pt x="50889" y="280"/>
                    <a:pt x="50889" y="358"/>
                  </a:cubicBezTo>
                  <a:lnTo>
                    <a:pt x="50889" y="468"/>
                  </a:lnTo>
                  <a:lnTo>
                    <a:pt x="50889" y="825"/>
                  </a:lnTo>
                  <a:cubicBezTo>
                    <a:pt x="50889" y="1054"/>
                    <a:pt x="50830" y="1173"/>
                    <a:pt x="50560" y="1173"/>
                  </a:cubicBezTo>
                  <a:lnTo>
                    <a:pt x="478" y="1173"/>
                  </a:lnTo>
                  <a:cubicBezTo>
                    <a:pt x="239" y="1173"/>
                    <a:pt x="130" y="1073"/>
                    <a:pt x="130" y="825"/>
                  </a:cubicBezTo>
                  <a:lnTo>
                    <a:pt x="130" y="468"/>
                  </a:lnTo>
                  <a:lnTo>
                    <a:pt x="130" y="377"/>
                  </a:lnTo>
                  <a:cubicBezTo>
                    <a:pt x="120" y="289"/>
                    <a:pt x="120" y="208"/>
                    <a:pt x="158" y="170"/>
                  </a:cubicBezTo>
                  <a:cubicBezTo>
                    <a:pt x="189" y="130"/>
                    <a:pt x="249" y="120"/>
                    <a:pt x="347" y="120"/>
                  </a:cubicBezTo>
                  <a:close/>
                  <a:moveTo>
                    <a:pt x="347" y="1"/>
                  </a:moveTo>
                  <a:cubicBezTo>
                    <a:pt x="218" y="1"/>
                    <a:pt x="130" y="29"/>
                    <a:pt x="80" y="79"/>
                  </a:cubicBezTo>
                  <a:cubicBezTo>
                    <a:pt x="1" y="160"/>
                    <a:pt x="10" y="268"/>
                    <a:pt x="10" y="387"/>
                  </a:cubicBezTo>
                  <a:lnTo>
                    <a:pt x="10" y="468"/>
                  </a:lnTo>
                  <a:lnTo>
                    <a:pt x="10" y="825"/>
                  </a:lnTo>
                  <a:cubicBezTo>
                    <a:pt x="10" y="1133"/>
                    <a:pt x="168" y="1292"/>
                    <a:pt x="478" y="1292"/>
                  </a:cubicBezTo>
                  <a:lnTo>
                    <a:pt x="50560" y="1292"/>
                  </a:lnTo>
                  <a:cubicBezTo>
                    <a:pt x="50949" y="1292"/>
                    <a:pt x="50999" y="1054"/>
                    <a:pt x="50999" y="825"/>
                  </a:cubicBezTo>
                  <a:lnTo>
                    <a:pt x="50999" y="468"/>
                  </a:lnTo>
                  <a:cubicBezTo>
                    <a:pt x="50999" y="437"/>
                    <a:pt x="51008" y="399"/>
                    <a:pt x="51008" y="368"/>
                  </a:cubicBezTo>
                  <a:cubicBezTo>
                    <a:pt x="51008" y="258"/>
                    <a:pt x="51018" y="149"/>
                    <a:pt x="50949" y="79"/>
                  </a:cubicBezTo>
                  <a:cubicBezTo>
                    <a:pt x="50899" y="29"/>
                    <a:pt x="50808" y="1"/>
                    <a:pt x="50689" y="1"/>
                  </a:cubicBezTo>
                  <a:close/>
                </a:path>
              </a:pathLst>
            </a:custGeom>
            <a:solidFill>
              <a:srgbClr val="3131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31" name="Google Shape;4931;p67"/>
          <p:cNvGrpSpPr/>
          <p:nvPr/>
        </p:nvGrpSpPr>
        <p:grpSpPr>
          <a:xfrm>
            <a:off x="8507750" y="-34930"/>
            <a:ext cx="433805" cy="1787482"/>
            <a:chOff x="5568666" y="-3050224"/>
            <a:chExt cx="1026513" cy="4229725"/>
          </a:xfrm>
        </p:grpSpPr>
        <p:sp>
          <p:nvSpPr>
            <p:cNvPr id="4932" name="Google Shape;4932;p67"/>
            <p:cNvSpPr/>
            <p:nvPr/>
          </p:nvSpPr>
          <p:spPr>
            <a:xfrm>
              <a:off x="5911057" y="446560"/>
              <a:ext cx="341730" cy="162068"/>
            </a:xfrm>
            <a:custGeom>
              <a:avLst/>
              <a:gdLst/>
              <a:ahLst/>
              <a:cxnLst/>
              <a:rect l="l" t="t" r="r" b="b"/>
              <a:pathLst>
                <a:path w="3616" h="1715" extrusionOk="0">
                  <a:moveTo>
                    <a:pt x="855" y="0"/>
                  </a:moveTo>
                  <a:cubicBezTo>
                    <a:pt x="380" y="0"/>
                    <a:pt x="0" y="380"/>
                    <a:pt x="0" y="861"/>
                  </a:cubicBezTo>
                  <a:cubicBezTo>
                    <a:pt x="0" y="1335"/>
                    <a:pt x="380" y="1715"/>
                    <a:pt x="855" y="1715"/>
                  </a:cubicBezTo>
                  <a:lnTo>
                    <a:pt x="2755" y="1715"/>
                  </a:lnTo>
                  <a:cubicBezTo>
                    <a:pt x="3229" y="1715"/>
                    <a:pt x="3615" y="1335"/>
                    <a:pt x="3615" y="861"/>
                  </a:cubicBezTo>
                  <a:cubicBezTo>
                    <a:pt x="3615" y="380"/>
                    <a:pt x="3229" y="0"/>
                    <a:pt x="275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3" name="Google Shape;4933;p67"/>
            <p:cNvSpPr/>
            <p:nvPr/>
          </p:nvSpPr>
          <p:spPr>
            <a:xfrm>
              <a:off x="5905104" y="440606"/>
              <a:ext cx="353638" cy="173975"/>
            </a:xfrm>
            <a:custGeom>
              <a:avLst/>
              <a:gdLst/>
              <a:ahLst/>
              <a:cxnLst/>
              <a:rect l="l" t="t" r="r" b="b"/>
              <a:pathLst>
                <a:path w="3742" h="1841" extrusionOk="0">
                  <a:moveTo>
                    <a:pt x="2818" y="126"/>
                  </a:moveTo>
                  <a:cubicBezTo>
                    <a:pt x="3261" y="126"/>
                    <a:pt x="3617" y="481"/>
                    <a:pt x="3617" y="924"/>
                  </a:cubicBezTo>
                  <a:cubicBezTo>
                    <a:pt x="3617" y="1361"/>
                    <a:pt x="3261" y="1715"/>
                    <a:pt x="2818" y="1715"/>
                  </a:cubicBezTo>
                  <a:lnTo>
                    <a:pt x="918" y="1715"/>
                  </a:lnTo>
                  <a:cubicBezTo>
                    <a:pt x="481" y="1715"/>
                    <a:pt x="119" y="1361"/>
                    <a:pt x="119" y="924"/>
                  </a:cubicBezTo>
                  <a:cubicBezTo>
                    <a:pt x="119" y="481"/>
                    <a:pt x="481" y="126"/>
                    <a:pt x="918" y="126"/>
                  </a:cubicBezTo>
                  <a:close/>
                  <a:moveTo>
                    <a:pt x="918" y="0"/>
                  </a:moveTo>
                  <a:cubicBezTo>
                    <a:pt x="412" y="0"/>
                    <a:pt x="0" y="412"/>
                    <a:pt x="0" y="924"/>
                  </a:cubicBezTo>
                  <a:cubicBezTo>
                    <a:pt x="0" y="1429"/>
                    <a:pt x="412" y="1841"/>
                    <a:pt x="918" y="1841"/>
                  </a:cubicBezTo>
                  <a:lnTo>
                    <a:pt x="2818" y="1841"/>
                  </a:lnTo>
                  <a:cubicBezTo>
                    <a:pt x="3330" y="1841"/>
                    <a:pt x="3741" y="1429"/>
                    <a:pt x="3741" y="924"/>
                  </a:cubicBezTo>
                  <a:cubicBezTo>
                    <a:pt x="3741" y="412"/>
                    <a:pt x="3330" y="0"/>
                    <a:pt x="2818" y="0"/>
                  </a:cubicBezTo>
                  <a:close/>
                </a:path>
              </a:pathLst>
            </a:custGeom>
            <a:solidFill>
              <a:srgbClr val="3131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4" name="Google Shape;4934;p67"/>
            <p:cNvSpPr/>
            <p:nvPr/>
          </p:nvSpPr>
          <p:spPr>
            <a:xfrm>
              <a:off x="5904537" y="440039"/>
              <a:ext cx="354205" cy="175109"/>
            </a:xfrm>
            <a:custGeom>
              <a:avLst/>
              <a:gdLst/>
              <a:ahLst/>
              <a:cxnLst/>
              <a:rect l="l" t="t" r="r" b="b"/>
              <a:pathLst>
                <a:path w="3748" h="1853" extrusionOk="0">
                  <a:moveTo>
                    <a:pt x="2824" y="132"/>
                  </a:moveTo>
                  <a:cubicBezTo>
                    <a:pt x="3267" y="132"/>
                    <a:pt x="3623" y="487"/>
                    <a:pt x="3623" y="930"/>
                  </a:cubicBezTo>
                  <a:cubicBezTo>
                    <a:pt x="3623" y="1367"/>
                    <a:pt x="3267" y="1721"/>
                    <a:pt x="2824" y="1721"/>
                  </a:cubicBezTo>
                  <a:lnTo>
                    <a:pt x="924" y="1721"/>
                  </a:lnTo>
                  <a:cubicBezTo>
                    <a:pt x="487" y="1721"/>
                    <a:pt x="131" y="1367"/>
                    <a:pt x="131" y="930"/>
                  </a:cubicBezTo>
                  <a:cubicBezTo>
                    <a:pt x="131" y="487"/>
                    <a:pt x="487" y="132"/>
                    <a:pt x="924" y="132"/>
                  </a:cubicBezTo>
                  <a:close/>
                  <a:moveTo>
                    <a:pt x="924" y="0"/>
                  </a:moveTo>
                  <a:cubicBezTo>
                    <a:pt x="418" y="0"/>
                    <a:pt x="0" y="418"/>
                    <a:pt x="0" y="930"/>
                  </a:cubicBezTo>
                  <a:cubicBezTo>
                    <a:pt x="0" y="1435"/>
                    <a:pt x="418" y="1853"/>
                    <a:pt x="924" y="1853"/>
                  </a:cubicBezTo>
                  <a:lnTo>
                    <a:pt x="2824" y="1853"/>
                  </a:lnTo>
                  <a:cubicBezTo>
                    <a:pt x="3336" y="1853"/>
                    <a:pt x="3747" y="1435"/>
                    <a:pt x="3747" y="930"/>
                  </a:cubicBezTo>
                  <a:cubicBezTo>
                    <a:pt x="3747" y="418"/>
                    <a:pt x="3336" y="0"/>
                    <a:pt x="2824" y="0"/>
                  </a:cubicBezTo>
                  <a:close/>
                </a:path>
              </a:pathLst>
            </a:custGeom>
            <a:solidFill>
              <a:srgbClr val="3131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5" name="Google Shape;4935;p67"/>
            <p:cNvSpPr/>
            <p:nvPr/>
          </p:nvSpPr>
          <p:spPr>
            <a:xfrm>
              <a:off x="5912759" y="835994"/>
              <a:ext cx="337761" cy="337743"/>
            </a:xfrm>
            <a:custGeom>
              <a:avLst/>
              <a:gdLst/>
              <a:ahLst/>
              <a:cxnLst/>
              <a:rect l="l" t="t" r="r" b="b"/>
              <a:pathLst>
                <a:path w="3574" h="3574" extrusionOk="0">
                  <a:moveTo>
                    <a:pt x="1790" y="0"/>
                  </a:moveTo>
                  <a:cubicBezTo>
                    <a:pt x="799" y="0"/>
                    <a:pt x="0" y="799"/>
                    <a:pt x="0" y="1784"/>
                  </a:cubicBezTo>
                  <a:cubicBezTo>
                    <a:pt x="0" y="2768"/>
                    <a:pt x="799" y="3573"/>
                    <a:pt x="1790" y="3573"/>
                  </a:cubicBezTo>
                  <a:cubicBezTo>
                    <a:pt x="2774" y="3573"/>
                    <a:pt x="3574" y="2768"/>
                    <a:pt x="3574" y="1784"/>
                  </a:cubicBezTo>
                  <a:cubicBezTo>
                    <a:pt x="3574" y="799"/>
                    <a:pt x="2774" y="0"/>
                    <a:pt x="179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6" name="Google Shape;4936;p67"/>
            <p:cNvSpPr/>
            <p:nvPr/>
          </p:nvSpPr>
          <p:spPr>
            <a:xfrm>
              <a:off x="5906899" y="829474"/>
              <a:ext cx="350141" cy="350028"/>
            </a:xfrm>
            <a:custGeom>
              <a:avLst/>
              <a:gdLst/>
              <a:ahLst/>
              <a:cxnLst/>
              <a:rect l="l" t="t" r="r" b="b"/>
              <a:pathLst>
                <a:path w="3705" h="3704" extrusionOk="0">
                  <a:moveTo>
                    <a:pt x="1852" y="132"/>
                  </a:moveTo>
                  <a:cubicBezTo>
                    <a:pt x="2799" y="132"/>
                    <a:pt x="3573" y="906"/>
                    <a:pt x="3573" y="1853"/>
                  </a:cubicBezTo>
                  <a:cubicBezTo>
                    <a:pt x="3573" y="2806"/>
                    <a:pt x="2799" y="3574"/>
                    <a:pt x="1852" y="3574"/>
                  </a:cubicBezTo>
                  <a:cubicBezTo>
                    <a:pt x="899" y="3574"/>
                    <a:pt x="131" y="2806"/>
                    <a:pt x="131" y="1853"/>
                  </a:cubicBezTo>
                  <a:cubicBezTo>
                    <a:pt x="131" y="906"/>
                    <a:pt x="899" y="132"/>
                    <a:pt x="1852" y="132"/>
                  </a:cubicBezTo>
                  <a:close/>
                  <a:moveTo>
                    <a:pt x="1852" y="0"/>
                  </a:moveTo>
                  <a:cubicBezTo>
                    <a:pt x="830" y="0"/>
                    <a:pt x="1" y="831"/>
                    <a:pt x="1" y="1853"/>
                  </a:cubicBezTo>
                  <a:cubicBezTo>
                    <a:pt x="1" y="2875"/>
                    <a:pt x="830" y="3704"/>
                    <a:pt x="1852" y="3704"/>
                  </a:cubicBezTo>
                  <a:cubicBezTo>
                    <a:pt x="2874" y="3704"/>
                    <a:pt x="3704" y="2875"/>
                    <a:pt x="3704" y="1853"/>
                  </a:cubicBezTo>
                  <a:cubicBezTo>
                    <a:pt x="3704" y="831"/>
                    <a:pt x="2874" y="0"/>
                    <a:pt x="1852" y="0"/>
                  </a:cubicBezTo>
                  <a:close/>
                </a:path>
              </a:pathLst>
            </a:custGeom>
            <a:solidFill>
              <a:srgbClr val="3131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7" name="Google Shape;4937;p67"/>
            <p:cNvSpPr/>
            <p:nvPr/>
          </p:nvSpPr>
          <p:spPr>
            <a:xfrm>
              <a:off x="6091940" y="-3032552"/>
              <a:ext cx="95" cy="3467394"/>
            </a:xfrm>
            <a:custGeom>
              <a:avLst/>
              <a:gdLst/>
              <a:ahLst/>
              <a:cxnLst/>
              <a:rect l="l" t="t" r="r" b="b"/>
              <a:pathLst>
                <a:path w="1" h="36692" extrusionOk="0">
                  <a:moveTo>
                    <a:pt x="0" y="36692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5C69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8" name="Google Shape;4938;p67"/>
            <p:cNvSpPr/>
            <p:nvPr/>
          </p:nvSpPr>
          <p:spPr>
            <a:xfrm>
              <a:off x="6085986" y="-3050224"/>
              <a:ext cx="12475" cy="3502831"/>
            </a:xfrm>
            <a:custGeom>
              <a:avLst/>
              <a:gdLst/>
              <a:ahLst/>
              <a:cxnLst/>
              <a:rect l="l" t="t" r="r" b="b"/>
              <a:pathLst>
                <a:path w="132" h="37067" extrusionOk="0">
                  <a:moveTo>
                    <a:pt x="63" y="0"/>
                  </a:moveTo>
                  <a:cubicBezTo>
                    <a:pt x="26" y="0"/>
                    <a:pt x="0" y="81"/>
                    <a:pt x="0" y="187"/>
                  </a:cubicBezTo>
                  <a:lnTo>
                    <a:pt x="0" y="36879"/>
                  </a:lnTo>
                  <a:cubicBezTo>
                    <a:pt x="0" y="36985"/>
                    <a:pt x="26" y="37066"/>
                    <a:pt x="63" y="37066"/>
                  </a:cubicBezTo>
                  <a:cubicBezTo>
                    <a:pt x="101" y="37066"/>
                    <a:pt x="132" y="36985"/>
                    <a:pt x="132" y="36879"/>
                  </a:cubicBezTo>
                  <a:lnTo>
                    <a:pt x="132" y="187"/>
                  </a:lnTo>
                  <a:cubicBezTo>
                    <a:pt x="132" y="81"/>
                    <a:pt x="101" y="0"/>
                    <a:pt x="63" y="0"/>
                  </a:cubicBezTo>
                  <a:close/>
                </a:path>
              </a:pathLst>
            </a:custGeom>
            <a:solidFill>
              <a:srgbClr val="3131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9" name="Google Shape;4939;p67"/>
            <p:cNvSpPr/>
            <p:nvPr/>
          </p:nvSpPr>
          <p:spPr>
            <a:xfrm>
              <a:off x="5574620" y="510725"/>
              <a:ext cx="1014039" cy="510395"/>
            </a:xfrm>
            <a:custGeom>
              <a:avLst/>
              <a:gdLst/>
              <a:ahLst/>
              <a:cxnLst/>
              <a:rect l="l" t="t" r="r" b="b"/>
              <a:pathLst>
                <a:path w="10730" h="5401" extrusionOk="0">
                  <a:moveTo>
                    <a:pt x="5368" y="1"/>
                  </a:moveTo>
                  <a:cubicBezTo>
                    <a:pt x="2407" y="1"/>
                    <a:pt x="0" y="2401"/>
                    <a:pt x="0" y="5363"/>
                  </a:cubicBezTo>
                  <a:cubicBezTo>
                    <a:pt x="0" y="5388"/>
                    <a:pt x="2683" y="5400"/>
                    <a:pt x="5365" y="5400"/>
                  </a:cubicBezTo>
                  <a:cubicBezTo>
                    <a:pt x="8047" y="5400"/>
                    <a:pt x="10729" y="5388"/>
                    <a:pt x="10729" y="5363"/>
                  </a:cubicBezTo>
                  <a:cubicBezTo>
                    <a:pt x="10729" y="2401"/>
                    <a:pt x="8329" y="1"/>
                    <a:pt x="53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0" name="Google Shape;4940;p67"/>
            <p:cNvSpPr/>
            <p:nvPr/>
          </p:nvSpPr>
          <p:spPr>
            <a:xfrm>
              <a:off x="5568666" y="504961"/>
              <a:ext cx="1025946" cy="522018"/>
            </a:xfrm>
            <a:custGeom>
              <a:avLst/>
              <a:gdLst/>
              <a:ahLst/>
              <a:cxnLst/>
              <a:rect l="l" t="t" r="r" b="b"/>
              <a:pathLst>
                <a:path w="10856" h="5524" extrusionOk="0">
                  <a:moveTo>
                    <a:pt x="5431" y="124"/>
                  </a:moveTo>
                  <a:cubicBezTo>
                    <a:pt x="8337" y="124"/>
                    <a:pt x="10706" y="2475"/>
                    <a:pt x="10731" y="5368"/>
                  </a:cubicBezTo>
                  <a:cubicBezTo>
                    <a:pt x="10350" y="5386"/>
                    <a:pt x="7891" y="5396"/>
                    <a:pt x="5430" y="5396"/>
                  </a:cubicBezTo>
                  <a:cubicBezTo>
                    <a:pt x="2970" y="5396"/>
                    <a:pt x="509" y="5386"/>
                    <a:pt x="125" y="5368"/>
                  </a:cubicBezTo>
                  <a:cubicBezTo>
                    <a:pt x="156" y="2475"/>
                    <a:pt x="2525" y="124"/>
                    <a:pt x="5431" y="124"/>
                  </a:cubicBezTo>
                  <a:close/>
                  <a:moveTo>
                    <a:pt x="5431" y="0"/>
                  </a:moveTo>
                  <a:cubicBezTo>
                    <a:pt x="2438" y="0"/>
                    <a:pt x="1" y="2432"/>
                    <a:pt x="1" y="5424"/>
                  </a:cubicBezTo>
                  <a:cubicBezTo>
                    <a:pt x="1" y="5505"/>
                    <a:pt x="1" y="5505"/>
                    <a:pt x="1771" y="5511"/>
                  </a:cubicBezTo>
                  <a:cubicBezTo>
                    <a:pt x="2763" y="5517"/>
                    <a:pt x="4090" y="5523"/>
                    <a:pt x="5506" y="5523"/>
                  </a:cubicBezTo>
                  <a:cubicBezTo>
                    <a:pt x="6902" y="5523"/>
                    <a:pt x="8193" y="5517"/>
                    <a:pt x="9146" y="5511"/>
                  </a:cubicBezTo>
                  <a:cubicBezTo>
                    <a:pt x="10855" y="5505"/>
                    <a:pt x="10855" y="5505"/>
                    <a:pt x="10855" y="5424"/>
                  </a:cubicBezTo>
                  <a:cubicBezTo>
                    <a:pt x="10855" y="2432"/>
                    <a:pt x="8424" y="0"/>
                    <a:pt x="5431" y="0"/>
                  </a:cubicBezTo>
                  <a:close/>
                </a:path>
              </a:pathLst>
            </a:custGeom>
            <a:solidFill>
              <a:srgbClr val="3131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1" name="Google Shape;4941;p67"/>
            <p:cNvSpPr/>
            <p:nvPr/>
          </p:nvSpPr>
          <p:spPr>
            <a:xfrm>
              <a:off x="5568666" y="504205"/>
              <a:ext cx="1026513" cy="522774"/>
            </a:xfrm>
            <a:custGeom>
              <a:avLst/>
              <a:gdLst/>
              <a:ahLst/>
              <a:cxnLst/>
              <a:rect l="l" t="t" r="r" b="b"/>
              <a:pathLst>
                <a:path w="10862" h="5532" extrusionOk="0">
                  <a:moveTo>
                    <a:pt x="5431" y="132"/>
                  </a:moveTo>
                  <a:cubicBezTo>
                    <a:pt x="8331" y="132"/>
                    <a:pt x="10700" y="2483"/>
                    <a:pt x="10731" y="5376"/>
                  </a:cubicBezTo>
                  <a:cubicBezTo>
                    <a:pt x="10341" y="5394"/>
                    <a:pt x="7888" y="5404"/>
                    <a:pt x="5433" y="5404"/>
                  </a:cubicBezTo>
                  <a:cubicBezTo>
                    <a:pt x="2979" y="5404"/>
                    <a:pt x="524" y="5394"/>
                    <a:pt x="131" y="5376"/>
                  </a:cubicBezTo>
                  <a:cubicBezTo>
                    <a:pt x="162" y="2483"/>
                    <a:pt x="2525" y="132"/>
                    <a:pt x="5431" y="132"/>
                  </a:cubicBezTo>
                  <a:close/>
                  <a:moveTo>
                    <a:pt x="5431" y="1"/>
                  </a:moveTo>
                  <a:cubicBezTo>
                    <a:pt x="2438" y="1"/>
                    <a:pt x="1" y="2440"/>
                    <a:pt x="1" y="5432"/>
                  </a:cubicBezTo>
                  <a:cubicBezTo>
                    <a:pt x="1" y="5513"/>
                    <a:pt x="1" y="5513"/>
                    <a:pt x="1771" y="5525"/>
                  </a:cubicBezTo>
                  <a:cubicBezTo>
                    <a:pt x="2787" y="5531"/>
                    <a:pt x="4147" y="5531"/>
                    <a:pt x="5506" y="5531"/>
                  </a:cubicBezTo>
                  <a:cubicBezTo>
                    <a:pt x="6834" y="5531"/>
                    <a:pt x="8156" y="5531"/>
                    <a:pt x="9146" y="5525"/>
                  </a:cubicBezTo>
                  <a:cubicBezTo>
                    <a:pt x="10861" y="5513"/>
                    <a:pt x="10861" y="5513"/>
                    <a:pt x="10861" y="5432"/>
                  </a:cubicBezTo>
                  <a:cubicBezTo>
                    <a:pt x="10861" y="2440"/>
                    <a:pt x="8424" y="1"/>
                    <a:pt x="5431" y="1"/>
                  </a:cubicBezTo>
                  <a:close/>
                </a:path>
              </a:pathLst>
            </a:custGeom>
            <a:solidFill>
              <a:srgbClr val="3131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42" name="Google Shape;4942;p67"/>
          <p:cNvGrpSpPr/>
          <p:nvPr/>
        </p:nvGrpSpPr>
        <p:grpSpPr>
          <a:xfrm>
            <a:off x="7985186" y="2976535"/>
            <a:ext cx="219230" cy="304288"/>
            <a:chOff x="6732775" y="2775800"/>
            <a:chExt cx="171300" cy="237725"/>
          </a:xfrm>
        </p:grpSpPr>
        <p:sp>
          <p:nvSpPr>
            <p:cNvPr id="4943" name="Google Shape;4943;p67"/>
            <p:cNvSpPr/>
            <p:nvPr/>
          </p:nvSpPr>
          <p:spPr>
            <a:xfrm>
              <a:off x="6748850" y="2818625"/>
              <a:ext cx="72525" cy="110000"/>
            </a:xfrm>
            <a:custGeom>
              <a:avLst/>
              <a:gdLst/>
              <a:ahLst/>
              <a:cxnLst/>
              <a:rect l="l" t="t" r="r" b="b"/>
              <a:pathLst>
                <a:path w="2901" h="4400" extrusionOk="0">
                  <a:moveTo>
                    <a:pt x="351" y="1"/>
                  </a:moveTo>
                  <a:cubicBezTo>
                    <a:pt x="321" y="1"/>
                    <a:pt x="297" y="17"/>
                    <a:pt x="280" y="51"/>
                  </a:cubicBezTo>
                  <a:cubicBezTo>
                    <a:pt x="1" y="627"/>
                    <a:pt x="1848" y="4400"/>
                    <a:pt x="1848" y="4400"/>
                  </a:cubicBezTo>
                  <a:lnTo>
                    <a:pt x="1979" y="4061"/>
                  </a:lnTo>
                  <a:lnTo>
                    <a:pt x="2901" y="4061"/>
                  </a:lnTo>
                  <a:cubicBezTo>
                    <a:pt x="2901" y="4061"/>
                    <a:pt x="836" y="1"/>
                    <a:pt x="35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4" name="Google Shape;4944;p67"/>
            <p:cNvSpPr/>
            <p:nvPr/>
          </p:nvSpPr>
          <p:spPr>
            <a:xfrm>
              <a:off x="6746650" y="2816425"/>
              <a:ext cx="78200" cy="117450"/>
            </a:xfrm>
            <a:custGeom>
              <a:avLst/>
              <a:gdLst/>
              <a:ahLst/>
              <a:cxnLst/>
              <a:rect l="l" t="t" r="r" b="b"/>
              <a:pathLst>
                <a:path w="3128" h="4698" extrusionOk="0">
                  <a:moveTo>
                    <a:pt x="446" y="170"/>
                  </a:moveTo>
                  <a:lnTo>
                    <a:pt x="446" y="170"/>
                  </a:lnTo>
                  <a:cubicBezTo>
                    <a:pt x="706" y="179"/>
                    <a:pt x="1867" y="2136"/>
                    <a:pt x="2851" y="4061"/>
                  </a:cubicBezTo>
                  <a:lnTo>
                    <a:pt x="2007" y="4061"/>
                  </a:lnTo>
                  <a:lnTo>
                    <a:pt x="1926" y="4269"/>
                  </a:lnTo>
                  <a:cubicBezTo>
                    <a:pt x="1221" y="2810"/>
                    <a:pt x="268" y="546"/>
                    <a:pt x="446" y="170"/>
                  </a:cubicBezTo>
                  <a:close/>
                  <a:moveTo>
                    <a:pt x="437" y="1"/>
                  </a:moveTo>
                  <a:cubicBezTo>
                    <a:pt x="408" y="1"/>
                    <a:pt x="339" y="10"/>
                    <a:pt x="299" y="98"/>
                  </a:cubicBezTo>
                  <a:cubicBezTo>
                    <a:pt x="1" y="694"/>
                    <a:pt x="1669" y="4130"/>
                    <a:pt x="1857" y="4528"/>
                  </a:cubicBezTo>
                  <a:lnTo>
                    <a:pt x="1948" y="4698"/>
                  </a:lnTo>
                  <a:lnTo>
                    <a:pt x="2126" y="4231"/>
                  </a:lnTo>
                  <a:lnTo>
                    <a:pt x="3127" y="4231"/>
                  </a:lnTo>
                  <a:lnTo>
                    <a:pt x="3068" y="4111"/>
                  </a:lnTo>
                  <a:cubicBezTo>
                    <a:pt x="2582" y="3149"/>
                    <a:pt x="935" y="1"/>
                    <a:pt x="437" y="1"/>
                  </a:cubicBezTo>
                  <a:close/>
                </a:path>
              </a:pathLst>
            </a:custGeom>
            <a:solidFill>
              <a:srgbClr val="3131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5" name="Google Shape;4945;p67"/>
            <p:cNvSpPr/>
            <p:nvPr/>
          </p:nvSpPr>
          <p:spPr>
            <a:xfrm>
              <a:off x="6801750" y="2777900"/>
              <a:ext cx="35550" cy="131375"/>
            </a:xfrm>
            <a:custGeom>
              <a:avLst/>
              <a:gdLst/>
              <a:ahLst/>
              <a:cxnLst/>
              <a:rect l="l" t="t" r="r" b="b"/>
              <a:pathLst>
                <a:path w="1422" h="5255" extrusionOk="0">
                  <a:moveTo>
                    <a:pt x="304" y="0"/>
                  </a:moveTo>
                  <a:cubicBezTo>
                    <a:pt x="299" y="0"/>
                    <a:pt x="294" y="1"/>
                    <a:pt x="289" y="2"/>
                  </a:cubicBezTo>
                  <a:cubicBezTo>
                    <a:pt x="1" y="81"/>
                    <a:pt x="249" y="5254"/>
                    <a:pt x="249" y="5254"/>
                  </a:cubicBezTo>
                  <a:lnTo>
                    <a:pt x="1421" y="5254"/>
                  </a:lnTo>
                  <a:cubicBezTo>
                    <a:pt x="1421" y="5254"/>
                    <a:pt x="759" y="0"/>
                    <a:pt x="3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6" name="Google Shape;4946;p67"/>
            <p:cNvSpPr/>
            <p:nvPr/>
          </p:nvSpPr>
          <p:spPr>
            <a:xfrm>
              <a:off x="6802250" y="2775800"/>
              <a:ext cx="37475" cy="135450"/>
            </a:xfrm>
            <a:custGeom>
              <a:avLst/>
              <a:gdLst/>
              <a:ahLst/>
              <a:cxnLst/>
              <a:rect l="l" t="t" r="r" b="b"/>
              <a:pathLst>
                <a:path w="1499" h="5418" extrusionOk="0">
                  <a:moveTo>
                    <a:pt x="298" y="186"/>
                  </a:moveTo>
                  <a:cubicBezTo>
                    <a:pt x="558" y="425"/>
                    <a:pt x="1003" y="2896"/>
                    <a:pt x="1311" y="5250"/>
                  </a:cubicBezTo>
                  <a:lnTo>
                    <a:pt x="307" y="5250"/>
                  </a:lnTo>
                  <a:cubicBezTo>
                    <a:pt x="200" y="2996"/>
                    <a:pt x="169" y="532"/>
                    <a:pt x="298" y="186"/>
                  </a:cubicBezTo>
                  <a:close/>
                  <a:moveTo>
                    <a:pt x="291" y="0"/>
                  </a:moveTo>
                  <a:cubicBezTo>
                    <a:pt x="274" y="0"/>
                    <a:pt x="260" y="3"/>
                    <a:pt x="248" y="7"/>
                  </a:cubicBezTo>
                  <a:cubicBezTo>
                    <a:pt x="150" y="36"/>
                    <a:pt x="0" y="67"/>
                    <a:pt x="50" y="2748"/>
                  </a:cubicBezTo>
                  <a:cubicBezTo>
                    <a:pt x="81" y="4028"/>
                    <a:pt x="141" y="5329"/>
                    <a:pt x="141" y="5338"/>
                  </a:cubicBezTo>
                  <a:lnTo>
                    <a:pt x="141" y="5417"/>
                  </a:lnTo>
                  <a:lnTo>
                    <a:pt x="1499" y="5417"/>
                  </a:lnTo>
                  <a:lnTo>
                    <a:pt x="1489" y="5329"/>
                  </a:lnTo>
                  <a:cubicBezTo>
                    <a:pt x="1380" y="4495"/>
                    <a:pt x="844" y="343"/>
                    <a:pt x="379" y="27"/>
                  </a:cubicBezTo>
                  <a:cubicBezTo>
                    <a:pt x="348" y="7"/>
                    <a:pt x="317" y="0"/>
                    <a:pt x="291" y="0"/>
                  </a:cubicBezTo>
                  <a:close/>
                </a:path>
              </a:pathLst>
            </a:custGeom>
            <a:solidFill>
              <a:srgbClr val="3131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7" name="Google Shape;4947;p67"/>
            <p:cNvSpPr/>
            <p:nvPr/>
          </p:nvSpPr>
          <p:spPr>
            <a:xfrm>
              <a:off x="6828800" y="2819000"/>
              <a:ext cx="56400" cy="100700"/>
            </a:xfrm>
            <a:custGeom>
              <a:avLst/>
              <a:gdLst/>
              <a:ahLst/>
              <a:cxnLst/>
              <a:rect l="l" t="t" r="r" b="b"/>
              <a:pathLst>
                <a:path w="2256" h="4028" extrusionOk="0">
                  <a:moveTo>
                    <a:pt x="1872" y="0"/>
                  </a:moveTo>
                  <a:cubicBezTo>
                    <a:pt x="1451" y="0"/>
                    <a:pt x="1" y="3343"/>
                    <a:pt x="1" y="3343"/>
                  </a:cubicBezTo>
                  <a:lnTo>
                    <a:pt x="926" y="4027"/>
                  </a:lnTo>
                  <a:cubicBezTo>
                    <a:pt x="926" y="4027"/>
                    <a:pt x="2255" y="305"/>
                    <a:pt x="1917" y="17"/>
                  </a:cubicBezTo>
                  <a:cubicBezTo>
                    <a:pt x="1904" y="6"/>
                    <a:pt x="1888" y="0"/>
                    <a:pt x="187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8" name="Google Shape;4948;p67"/>
            <p:cNvSpPr/>
            <p:nvPr/>
          </p:nvSpPr>
          <p:spPr>
            <a:xfrm>
              <a:off x="6826075" y="2816825"/>
              <a:ext cx="60850" cy="106325"/>
            </a:xfrm>
            <a:custGeom>
              <a:avLst/>
              <a:gdLst/>
              <a:ahLst/>
              <a:cxnLst/>
              <a:rect l="l" t="t" r="r" b="b"/>
              <a:pathLst>
                <a:path w="2434" h="4253" extrusionOk="0">
                  <a:moveTo>
                    <a:pt x="1966" y="173"/>
                  </a:moveTo>
                  <a:lnTo>
                    <a:pt x="1966" y="173"/>
                  </a:lnTo>
                  <a:cubicBezTo>
                    <a:pt x="2136" y="332"/>
                    <a:pt x="1599" y="2248"/>
                    <a:pt x="985" y="3976"/>
                  </a:cubicBezTo>
                  <a:lnTo>
                    <a:pt x="210" y="3400"/>
                  </a:lnTo>
                  <a:cubicBezTo>
                    <a:pt x="894" y="1851"/>
                    <a:pt x="1749" y="192"/>
                    <a:pt x="1966" y="173"/>
                  </a:cubicBezTo>
                  <a:close/>
                  <a:moveTo>
                    <a:pt x="1972" y="0"/>
                  </a:moveTo>
                  <a:cubicBezTo>
                    <a:pt x="1961" y="0"/>
                    <a:pt x="1949" y="1"/>
                    <a:pt x="1938" y="4"/>
                  </a:cubicBezTo>
                  <a:cubicBezTo>
                    <a:pt x="1480" y="113"/>
                    <a:pt x="270" y="2854"/>
                    <a:pt x="31" y="3400"/>
                  </a:cubicBezTo>
                  <a:lnTo>
                    <a:pt x="0" y="3459"/>
                  </a:lnTo>
                  <a:lnTo>
                    <a:pt x="1073" y="4253"/>
                  </a:lnTo>
                  <a:lnTo>
                    <a:pt x="1113" y="4145"/>
                  </a:lnTo>
                  <a:cubicBezTo>
                    <a:pt x="1430" y="3261"/>
                    <a:pt x="2433" y="342"/>
                    <a:pt x="2076" y="44"/>
                  </a:cubicBezTo>
                  <a:cubicBezTo>
                    <a:pt x="2045" y="13"/>
                    <a:pt x="2010" y="0"/>
                    <a:pt x="1972" y="0"/>
                  </a:cubicBezTo>
                  <a:close/>
                </a:path>
              </a:pathLst>
            </a:custGeom>
            <a:solidFill>
              <a:srgbClr val="3131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9" name="Google Shape;4949;p67"/>
            <p:cNvSpPr/>
            <p:nvPr/>
          </p:nvSpPr>
          <p:spPr>
            <a:xfrm>
              <a:off x="6736575" y="2859675"/>
              <a:ext cx="74150" cy="80550"/>
            </a:xfrm>
            <a:custGeom>
              <a:avLst/>
              <a:gdLst/>
              <a:ahLst/>
              <a:cxnLst/>
              <a:rect l="l" t="t" r="r" b="b"/>
              <a:pathLst>
                <a:path w="2966" h="3222" extrusionOk="0">
                  <a:moveTo>
                    <a:pt x="75" y="1"/>
                  </a:moveTo>
                  <a:cubicBezTo>
                    <a:pt x="25" y="1"/>
                    <a:pt x="0" y="22"/>
                    <a:pt x="6" y="67"/>
                  </a:cubicBezTo>
                  <a:cubicBezTo>
                    <a:pt x="56" y="504"/>
                    <a:pt x="1972" y="2748"/>
                    <a:pt x="1972" y="2748"/>
                  </a:cubicBezTo>
                  <a:cubicBezTo>
                    <a:pt x="1972" y="2748"/>
                    <a:pt x="2445" y="3221"/>
                    <a:pt x="2723" y="3221"/>
                  </a:cubicBezTo>
                  <a:cubicBezTo>
                    <a:pt x="2873" y="3221"/>
                    <a:pt x="2966" y="3083"/>
                    <a:pt x="2896" y="2658"/>
                  </a:cubicBezTo>
                  <a:cubicBezTo>
                    <a:pt x="2717" y="1565"/>
                    <a:pt x="499" y="1"/>
                    <a:pt x="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0" name="Google Shape;4950;p67"/>
            <p:cNvSpPr/>
            <p:nvPr/>
          </p:nvSpPr>
          <p:spPr>
            <a:xfrm>
              <a:off x="6734500" y="2857550"/>
              <a:ext cx="77950" cy="84725"/>
            </a:xfrm>
            <a:custGeom>
              <a:avLst/>
              <a:gdLst/>
              <a:ahLst/>
              <a:cxnLst/>
              <a:rect l="l" t="t" r="r" b="b"/>
              <a:pathLst>
                <a:path w="3118" h="3389" extrusionOk="0">
                  <a:moveTo>
                    <a:pt x="179" y="171"/>
                  </a:moveTo>
                  <a:lnTo>
                    <a:pt x="179" y="171"/>
                  </a:lnTo>
                  <a:cubicBezTo>
                    <a:pt x="267" y="181"/>
                    <a:pt x="515" y="281"/>
                    <a:pt x="904" y="538"/>
                  </a:cubicBezTo>
                  <a:cubicBezTo>
                    <a:pt x="1788" y="1125"/>
                    <a:pt x="2791" y="2068"/>
                    <a:pt x="2898" y="2755"/>
                  </a:cubicBezTo>
                  <a:cubicBezTo>
                    <a:pt x="2958" y="3131"/>
                    <a:pt x="2879" y="3200"/>
                    <a:pt x="2851" y="3210"/>
                  </a:cubicBezTo>
                  <a:cubicBezTo>
                    <a:pt x="2837" y="3217"/>
                    <a:pt x="2821" y="3220"/>
                    <a:pt x="2802" y="3220"/>
                  </a:cubicBezTo>
                  <a:cubicBezTo>
                    <a:pt x="2641" y="3220"/>
                    <a:pt x="2312" y="2970"/>
                    <a:pt x="2124" y="2774"/>
                  </a:cubicBezTo>
                  <a:cubicBezTo>
                    <a:pt x="1380" y="1909"/>
                    <a:pt x="277" y="529"/>
                    <a:pt x="179" y="171"/>
                  </a:cubicBezTo>
                  <a:close/>
                  <a:moveTo>
                    <a:pt x="154" y="1"/>
                  </a:moveTo>
                  <a:cubicBezTo>
                    <a:pt x="145" y="1"/>
                    <a:pt x="137" y="1"/>
                    <a:pt x="129" y="2"/>
                  </a:cubicBezTo>
                  <a:cubicBezTo>
                    <a:pt x="39" y="14"/>
                    <a:pt x="1" y="83"/>
                    <a:pt x="10" y="162"/>
                  </a:cubicBezTo>
                  <a:cubicBezTo>
                    <a:pt x="60" y="619"/>
                    <a:pt x="1797" y="2655"/>
                    <a:pt x="1995" y="2883"/>
                  </a:cubicBezTo>
                  <a:lnTo>
                    <a:pt x="1995" y="2893"/>
                  </a:lnTo>
                  <a:cubicBezTo>
                    <a:pt x="2086" y="2981"/>
                    <a:pt x="2512" y="3389"/>
                    <a:pt x="2810" y="3389"/>
                  </a:cubicBezTo>
                  <a:cubicBezTo>
                    <a:pt x="2851" y="3389"/>
                    <a:pt x="2889" y="3379"/>
                    <a:pt x="2929" y="3370"/>
                  </a:cubicBezTo>
                  <a:cubicBezTo>
                    <a:pt x="3077" y="3291"/>
                    <a:pt x="3118" y="3081"/>
                    <a:pt x="3068" y="2733"/>
                  </a:cubicBezTo>
                  <a:cubicBezTo>
                    <a:pt x="2883" y="1612"/>
                    <a:pt x="646" y="1"/>
                    <a:pt x="154" y="1"/>
                  </a:cubicBezTo>
                  <a:close/>
                </a:path>
              </a:pathLst>
            </a:custGeom>
            <a:solidFill>
              <a:srgbClr val="3131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1" name="Google Shape;4951;p67"/>
            <p:cNvSpPr/>
            <p:nvPr/>
          </p:nvSpPr>
          <p:spPr>
            <a:xfrm>
              <a:off x="6778175" y="2798875"/>
              <a:ext cx="48150" cy="116350"/>
            </a:xfrm>
            <a:custGeom>
              <a:avLst/>
              <a:gdLst/>
              <a:ahLst/>
              <a:cxnLst/>
              <a:rect l="l" t="t" r="r" b="b"/>
              <a:pathLst>
                <a:path w="1926" h="4654" extrusionOk="0">
                  <a:moveTo>
                    <a:pt x="211" y="1"/>
                  </a:moveTo>
                  <a:cubicBezTo>
                    <a:pt x="202" y="1"/>
                    <a:pt x="195" y="6"/>
                    <a:pt x="189" y="16"/>
                  </a:cubicBezTo>
                  <a:cubicBezTo>
                    <a:pt x="0" y="345"/>
                    <a:pt x="687" y="4654"/>
                    <a:pt x="687" y="4654"/>
                  </a:cubicBezTo>
                  <a:lnTo>
                    <a:pt x="1926" y="4594"/>
                  </a:lnTo>
                  <a:cubicBezTo>
                    <a:pt x="1926" y="4594"/>
                    <a:pt x="475" y="1"/>
                    <a:pt x="2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2" name="Google Shape;4952;p67"/>
            <p:cNvSpPr/>
            <p:nvPr/>
          </p:nvSpPr>
          <p:spPr>
            <a:xfrm>
              <a:off x="6776200" y="2796825"/>
              <a:ext cx="52875" cy="120675"/>
            </a:xfrm>
            <a:custGeom>
              <a:avLst/>
              <a:gdLst/>
              <a:ahLst/>
              <a:cxnLst/>
              <a:rect l="l" t="t" r="r" b="b"/>
              <a:pathLst>
                <a:path w="2115" h="4827" extrusionOk="0">
                  <a:moveTo>
                    <a:pt x="318" y="239"/>
                  </a:moveTo>
                  <a:cubicBezTo>
                    <a:pt x="575" y="665"/>
                    <a:pt x="1290" y="2701"/>
                    <a:pt x="1886" y="4597"/>
                  </a:cubicBezTo>
                  <a:lnTo>
                    <a:pt x="835" y="4648"/>
                  </a:lnTo>
                  <a:cubicBezTo>
                    <a:pt x="537" y="2770"/>
                    <a:pt x="277" y="725"/>
                    <a:pt x="318" y="239"/>
                  </a:cubicBezTo>
                  <a:close/>
                  <a:moveTo>
                    <a:pt x="299" y="1"/>
                  </a:moveTo>
                  <a:cubicBezTo>
                    <a:pt x="258" y="1"/>
                    <a:pt x="218" y="20"/>
                    <a:pt x="189" y="60"/>
                  </a:cubicBezTo>
                  <a:cubicBezTo>
                    <a:pt x="1" y="396"/>
                    <a:pt x="565" y="4030"/>
                    <a:pt x="685" y="4745"/>
                  </a:cubicBezTo>
                  <a:lnTo>
                    <a:pt x="694" y="4826"/>
                  </a:lnTo>
                  <a:lnTo>
                    <a:pt x="2114" y="4755"/>
                  </a:lnTo>
                  <a:lnTo>
                    <a:pt x="2086" y="4648"/>
                  </a:lnTo>
                  <a:cubicBezTo>
                    <a:pt x="1421" y="2541"/>
                    <a:pt x="565" y="29"/>
                    <a:pt x="299" y="1"/>
                  </a:cubicBezTo>
                  <a:close/>
                </a:path>
              </a:pathLst>
            </a:custGeom>
            <a:solidFill>
              <a:srgbClr val="3131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3" name="Google Shape;4953;p67"/>
            <p:cNvSpPr/>
            <p:nvPr/>
          </p:nvSpPr>
          <p:spPr>
            <a:xfrm>
              <a:off x="6816425" y="2793075"/>
              <a:ext cx="39975" cy="127625"/>
            </a:xfrm>
            <a:custGeom>
              <a:avLst/>
              <a:gdLst/>
              <a:ahLst/>
              <a:cxnLst/>
              <a:rect l="l" t="t" r="r" b="b"/>
              <a:pathLst>
                <a:path w="1599" h="5105" extrusionOk="0">
                  <a:moveTo>
                    <a:pt x="1262" y="0"/>
                  </a:moveTo>
                  <a:cubicBezTo>
                    <a:pt x="1262" y="0"/>
                    <a:pt x="1261" y="0"/>
                    <a:pt x="1261" y="0"/>
                  </a:cubicBezTo>
                  <a:cubicBezTo>
                    <a:pt x="922" y="10"/>
                    <a:pt x="0" y="4647"/>
                    <a:pt x="0" y="4647"/>
                  </a:cubicBezTo>
                  <a:lnTo>
                    <a:pt x="973" y="5105"/>
                  </a:lnTo>
                  <a:cubicBezTo>
                    <a:pt x="973" y="5105"/>
                    <a:pt x="1598" y="0"/>
                    <a:pt x="12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4" name="Google Shape;4954;p67"/>
            <p:cNvSpPr/>
            <p:nvPr/>
          </p:nvSpPr>
          <p:spPr>
            <a:xfrm>
              <a:off x="6813925" y="2791100"/>
              <a:ext cx="43200" cy="132600"/>
            </a:xfrm>
            <a:custGeom>
              <a:avLst/>
              <a:gdLst/>
              <a:ahLst/>
              <a:cxnLst/>
              <a:rect l="l" t="t" r="r" b="b"/>
              <a:pathLst>
                <a:path w="1728" h="5304" extrusionOk="0">
                  <a:moveTo>
                    <a:pt x="1351" y="199"/>
                  </a:moveTo>
                  <a:cubicBezTo>
                    <a:pt x="1461" y="597"/>
                    <a:pt x="1261" y="2920"/>
                    <a:pt x="1003" y="5055"/>
                  </a:cubicBezTo>
                  <a:lnTo>
                    <a:pt x="188" y="4676"/>
                  </a:lnTo>
                  <a:cubicBezTo>
                    <a:pt x="596" y="2651"/>
                    <a:pt x="1123" y="516"/>
                    <a:pt x="1351" y="199"/>
                  </a:cubicBezTo>
                  <a:close/>
                  <a:moveTo>
                    <a:pt x="1361" y="1"/>
                  </a:moveTo>
                  <a:cubicBezTo>
                    <a:pt x="1022" y="10"/>
                    <a:pt x="436" y="2563"/>
                    <a:pt x="10" y="4707"/>
                  </a:cubicBezTo>
                  <a:lnTo>
                    <a:pt x="0" y="4776"/>
                  </a:lnTo>
                  <a:lnTo>
                    <a:pt x="1142" y="5303"/>
                  </a:lnTo>
                  <a:lnTo>
                    <a:pt x="1163" y="5193"/>
                  </a:lnTo>
                  <a:cubicBezTo>
                    <a:pt x="1301" y="4062"/>
                    <a:pt x="1728" y="337"/>
                    <a:pt x="1449" y="39"/>
                  </a:cubicBezTo>
                  <a:cubicBezTo>
                    <a:pt x="1430" y="10"/>
                    <a:pt x="1401" y="1"/>
                    <a:pt x="1361" y="1"/>
                  </a:cubicBezTo>
                  <a:close/>
                </a:path>
              </a:pathLst>
            </a:custGeom>
            <a:solidFill>
              <a:srgbClr val="3131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5" name="Google Shape;4955;p67"/>
            <p:cNvSpPr/>
            <p:nvPr/>
          </p:nvSpPr>
          <p:spPr>
            <a:xfrm>
              <a:off x="6830775" y="2860850"/>
              <a:ext cx="69075" cy="65050"/>
            </a:xfrm>
            <a:custGeom>
              <a:avLst/>
              <a:gdLst/>
              <a:ahLst/>
              <a:cxnLst/>
              <a:rect l="l" t="t" r="r" b="b"/>
              <a:pathLst>
                <a:path w="2763" h="2602" extrusionOk="0">
                  <a:moveTo>
                    <a:pt x="2525" y="1"/>
                  </a:moveTo>
                  <a:cubicBezTo>
                    <a:pt x="2074" y="1"/>
                    <a:pt x="1" y="1669"/>
                    <a:pt x="1" y="1669"/>
                  </a:cubicBezTo>
                  <a:lnTo>
                    <a:pt x="985" y="2601"/>
                  </a:lnTo>
                  <a:cubicBezTo>
                    <a:pt x="985" y="2601"/>
                    <a:pt x="2763" y="368"/>
                    <a:pt x="2603" y="39"/>
                  </a:cubicBezTo>
                  <a:cubicBezTo>
                    <a:pt x="2590" y="13"/>
                    <a:pt x="2564" y="1"/>
                    <a:pt x="252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6" name="Google Shape;4956;p67"/>
            <p:cNvSpPr/>
            <p:nvPr/>
          </p:nvSpPr>
          <p:spPr>
            <a:xfrm>
              <a:off x="6827550" y="2858750"/>
              <a:ext cx="74500" cy="70350"/>
            </a:xfrm>
            <a:custGeom>
              <a:avLst/>
              <a:gdLst/>
              <a:ahLst/>
              <a:cxnLst/>
              <a:rect l="l" t="t" r="r" b="b"/>
              <a:pathLst>
                <a:path w="2980" h="2814" extrusionOk="0">
                  <a:moveTo>
                    <a:pt x="2636" y="152"/>
                  </a:moveTo>
                  <a:cubicBezTo>
                    <a:pt x="2643" y="152"/>
                    <a:pt x="2648" y="153"/>
                    <a:pt x="2653" y="154"/>
                  </a:cubicBezTo>
                  <a:cubicBezTo>
                    <a:pt x="2732" y="343"/>
                    <a:pt x="1929" y="1534"/>
                    <a:pt x="1104" y="2557"/>
                  </a:cubicBezTo>
                  <a:lnTo>
                    <a:pt x="261" y="1763"/>
                  </a:lnTo>
                  <a:cubicBezTo>
                    <a:pt x="1263" y="962"/>
                    <a:pt x="2416" y="152"/>
                    <a:pt x="2636" y="152"/>
                  </a:cubicBezTo>
                  <a:close/>
                  <a:moveTo>
                    <a:pt x="2665" y="1"/>
                  </a:moveTo>
                  <a:cubicBezTo>
                    <a:pt x="2199" y="1"/>
                    <a:pt x="438" y="1405"/>
                    <a:pt x="82" y="1694"/>
                  </a:cubicBezTo>
                  <a:lnTo>
                    <a:pt x="1" y="1753"/>
                  </a:lnTo>
                  <a:lnTo>
                    <a:pt x="1123" y="2814"/>
                  </a:lnTo>
                  <a:lnTo>
                    <a:pt x="1183" y="2735"/>
                  </a:lnTo>
                  <a:cubicBezTo>
                    <a:pt x="1609" y="2209"/>
                    <a:pt x="2980" y="443"/>
                    <a:pt x="2811" y="85"/>
                  </a:cubicBezTo>
                  <a:cubicBezTo>
                    <a:pt x="2791" y="45"/>
                    <a:pt x="2751" y="14"/>
                    <a:pt x="2703" y="4"/>
                  </a:cubicBezTo>
                  <a:cubicBezTo>
                    <a:pt x="2692" y="2"/>
                    <a:pt x="2679" y="1"/>
                    <a:pt x="2665" y="1"/>
                  </a:cubicBezTo>
                  <a:close/>
                </a:path>
              </a:pathLst>
            </a:custGeom>
            <a:solidFill>
              <a:srgbClr val="3131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7" name="Google Shape;4957;p67"/>
            <p:cNvSpPr/>
            <p:nvPr/>
          </p:nvSpPr>
          <p:spPr>
            <a:xfrm>
              <a:off x="6734750" y="2892150"/>
              <a:ext cx="167300" cy="41975"/>
            </a:xfrm>
            <a:custGeom>
              <a:avLst/>
              <a:gdLst/>
              <a:ahLst/>
              <a:cxnLst/>
              <a:rect l="l" t="t" r="r" b="b"/>
              <a:pathLst>
                <a:path w="6692" h="1679" extrusionOk="0">
                  <a:moveTo>
                    <a:pt x="198" y="0"/>
                  </a:moveTo>
                  <a:cubicBezTo>
                    <a:pt x="88" y="0"/>
                    <a:pt x="0" y="89"/>
                    <a:pt x="10" y="198"/>
                  </a:cubicBezTo>
                  <a:lnTo>
                    <a:pt x="169" y="1509"/>
                  </a:lnTo>
                  <a:cubicBezTo>
                    <a:pt x="179" y="1609"/>
                    <a:pt x="257" y="1678"/>
                    <a:pt x="348" y="1678"/>
                  </a:cubicBezTo>
                  <a:lnTo>
                    <a:pt x="6344" y="1678"/>
                  </a:lnTo>
                  <a:cubicBezTo>
                    <a:pt x="6444" y="1678"/>
                    <a:pt x="6523" y="1609"/>
                    <a:pt x="6534" y="1509"/>
                  </a:cubicBezTo>
                  <a:lnTo>
                    <a:pt x="6682" y="198"/>
                  </a:lnTo>
                  <a:cubicBezTo>
                    <a:pt x="6692" y="89"/>
                    <a:pt x="6613" y="0"/>
                    <a:pt x="65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8" name="Google Shape;4958;p67"/>
            <p:cNvSpPr/>
            <p:nvPr/>
          </p:nvSpPr>
          <p:spPr>
            <a:xfrm>
              <a:off x="6732775" y="2889875"/>
              <a:ext cx="171300" cy="46200"/>
            </a:xfrm>
            <a:custGeom>
              <a:avLst/>
              <a:gdLst/>
              <a:ahLst/>
              <a:cxnLst/>
              <a:rect l="l" t="t" r="r" b="b"/>
              <a:pathLst>
                <a:path w="6852" h="1848" extrusionOk="0">
                  <a:moveTo>
                    <a:pt x="6582" y="170"/>
                  </a:moveTo>
                  <a:cubicBezTo>
                    <a:pt x="6613" y="170"/>
                    <a:pt x="6632" y="180"/>
                    <a:pt x="6652" y="199"/>
                  </a:cubicBezTo>
                  <a:cubicBezTo>
                    <a:pt x="6673" y="230"/>
                    <a:pt x="6683" y="249"/>
                    <a:pt x="6673" y="280"/>
                  </a:cubicBezTo>
                  <a:lnTo>
                    <a:pt x="6523" y="1590"/>
                  </a:lnTo>
                  <a:cubicBezTo>
                    <a:pt x="6523" y="1640"/>
                    <a:pt x="6473" y="1679"/>
                    <a:pt x="6423" y="1679"/>
                  </a:cubicBezTo>
                  <a:lnTo>
                    <a:pt x="427" y="1679"/>
                  </a:lnTo>
                  <a:cubicBezTo>
                    <a:pt x="377" y="1679"/>
                    <a:pt x="336" y="1640"/>
                    <a:pt x="327" y="1590"/>
                  </a:cubicBezTo>
                  <a:lnTo>
                    <a:pt x="179" y="280"/>
                  </a:lnTo>
                  <a:cubicBezTo>
                    <a:pt x="179" y="249"/>
                    <a:pt x="189" y="230"/>
                    <a:pt x="198" y="199"/>
                  </a:cubicBezTo>
                  <a:cubicBezTo>
                    <a:pt x="217" y="180"/>
                    <a:pt x="248" y="170"/>
                    <a:pt x="277" y="170"/>
                  </a:cubicBezTo>
                  <a:close/>
                  <a:moveTo>
                    <a:pt x="277" y="1"/>
                  </a:moveTo>
                  <a:cubicBezTo>
                    <a:pt x="198" y="1"/>
                    <a:pt x="129" y="32"/>
                    <a:pt x="79" y="91"/>
                  </a:cubicBezTo>
                  <a:cubicBezTo>
                    <a:pt x="19" y="151"/>
                    <a:pt x="0" y="220"/>
                    <a:pt x="10" y="299"/>
                  </a:cubicBezTo>
                  <a:lnTo>
                    <a:pt x="158" y="1609"/>
                  </a:lnTo>
                  <a:cubicBezTo>
                    <a:pt x="179" y="1748"/>
                    <a:pt x="286" y="1848"/>
                    <a:pt x="427" y="1848"/>
                  </a:cubicBezTo>
                  <a:lnTo>
                    <a:pt x="6423" y="1848"/>
                  </a:lnTo>
                  <a:cubicBezTo>
                    <a:pt x="6563" y="1848"/>
                    <a:pt x="6683" y="1748"/>
                    <a:pt x="6692" y="1609"/>
                  </a:cubicBezTo>
                  <a:lnTo>
                    <a:pt x="6852" y="299"/>
                  </a:lnTo>
                  <a:cubicBezTo>
                    <a:pt x="6852" y="220"/>
                    <a:pt x="6830" y="151"/>
                    <a:pt x="6780" y="91"/>
                  </a:cubicBezTo>
                  <a:cubicBezTo>
                    <a:pt x="6733" y="32"/>
                    <a:pt x="6652" y="1"/>
                    <a:pt x="6582" y="1"/>
                  </a:cubicBezTo>
                  <a:close/>
                </a:path>
              </a:pathLst>
            </a:custGeom>
            <a:solidFill>
              <a:srgbClr val="3131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9" name="Google Shape;4959;p67"/>
            <p:cNvSpPr/>
            <p:nvPr/>
          </p:nvSpPr>
          <p:spPr>
            <a:xfrm>
              <a:off x="6748150" y="2934100"/>
              <a:ext cx="140500" cy="77475"/>
            </a:xfrm>
            <a:custGeom>
              <a:avLst/>
              <a:gdLst/>
              <a:ahLst/>
              <a:cxnLst/>
              <a:rect l="l" t="t" r="r" b="b"/>
              <a:pathLst>
                <a:path w="5620" h="3099" extrusionOk="0">
                  <a:moveTo>
                    <a:pt x="0" y="0"/>
                  </a:moveTo>
                  <a:lnTo>
                    <a:pt x="486" y="3098"/>
                  </a:lnTo>
                  <a:lnTo>
                    <a:pt x="5133" y="3098"/>
                  </a:lnTo>
                  <a:lnTo>
                    <a:pt x="56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0" name="Google Shape;4960;p67"/>
            <p:cNvSpPr/>
            <p:nvPr/>
          </p:nvSpPr>
          <p:spPr>
            <a:xfrm>
              <a:off x="6745650" y="2931825"/>
              <a:ext cx="145500" cy="81700"/>
            </a:xfrm>
            <a:custGeom>
              <a:avLst/>
              <a:gdLst/>
              <a:ahLst/>
              <a:cxnLst/>
              <a:rect l="l" t="t" r="r" b="b"/>
              <a:pathLst>
                <a:path w="5820" h="3268" extrusionOk="0">
                  <a:moveTo>
                    <a:pt x="5622" y="170"/>
                  </a:moveTo>
                  <a:lnTo>
                    <a:pt x="5164" y="3099"/>
                  </a:lnTo>
                  <a:lnTo>
                    <a:pt x="655" y="3099"/>
                  </a:lnTo>
                  <a:lnTo>
                    <a:pt x="200" y="170"/>
                  </a:lnTo>
                  <a:close/>
                  <a:moveTo>
                    <a:pt x="0" y="1"/>
                  </a:moveTo>
                  <a:lnTo>
                    <a:pt x="517" y="3268"/>
                  </a:lnTo>
                  <a:lnTo>
                    <a:pt x="5312" y="3268"/>
                  </a:lnTo>
                  <a:lnTo>
                    <a:pt x="5820" y="1"/>
                  </a:lnTo>
                  <a:close/>
                </a:path>
              </a:pathLst>
            </a:custGeom>
            <a:solidFill>
              <a:srgbClr val="3131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1" name="Google Shape;4961;p67"/>
            <p:cNvSpPr/>
            <p:nvPr/>
          </p:nvSpPr>
          <p:spPr>
            <a:xfrm>
              <a:off x="6748150" y="2934100"/>
              <a:ext cx="140500" cy="17900"/>
            </a:xfrm>
            <a:custGeom>
              <a:avLst/>
              <a:gdLst/>
              <a:ahLst/>
              <a:cxnLst/>
              <a:rect l="l" t="t" r="r" b="b"/>
              <a:pathLst>
                <a:path w="5620" h="716" extrusionOk="0">
                  <a:moveTo>
                    <a:pt x="0" y="0"/>
                  </a:moveTo>
                  <a:lnTo>
                    <a:pt x="119" y="715"/>
                  </a:lnTo>
                  <a:lnTo>
                    <a:pt x="5510" y="715"/>
                  </a:lnTo>
                  <a:lnTo>
                    <a:pt x="56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2" name="Google Shape;4962;p67"/>
            <p:cNvSpPr/>
            <p:nvPr/>
          </p:nvSpPr>
          <p:spPr>
            <a:xfrm>
              <a:off x="6745650" y="2931825"/>
              <a:ext cx="145500" cy="22375"/>
            </a:xfrm>
            <a:custGeom>
              <a:avLst/>
              <a:gdLst/>
              <a:ahLst/>
              <a:cxnLst/>
              <a:rect l="l" t="t" r="r" b="b"/>
              <a:pathLst>
                <a:path w="5820" h="895" extrusionOk="0">
                  <a:moveTo>
                    <a:pt x="5622" y="170"/>
                  </a:moveTo>
                  <a:lnTo>
                    <a:pt x="5531" y="715"/>
                  </a:lnTo>
                  <a:lnTo>
                    <a:pt x="288" y="715"/>
                  </a:lnTo>
                  <a:lnTo>
                    <a:pt x="200" y="170"/>
                  </a:lnTo>
                  <a:close/>
                  <a:moveTo>
                    <a:pt x="0" y="1"/>
                  </a:moveTo>
                  <a:lnTo>
                    <a:pt x="141" y="894"/>
                  </a:lnTo>
                  <a:lnTo>
                    <a:pt x="5681" y="894"/>
                  </a:lnTo>
                  <a:lnTo>
                    <a:pt x="5820" y="1"/>
                  </a:lnTo>
                  <a:close/>
                </a:path>
              </a:pathLst>
            </a:custGeom>
            <a:solidFill>
              <a:srgbClr val="3131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" name="Google Shape;4911;p67"/>
          <p:cNvSpPr txBox="1">
            <a:spLocks noGrp="1"/>
          </p:cNvSpPr>
          <p:nvPr>
            <p:ph type="subTitle" idx="2"/>
          </p:nvPr>
        </p:nvSpPr>
        <p:spPr>
          <a:xfrm>
            <a:off x="430452" y="1031840"/>
            <a:ext cx="4415868" cy="342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DM Sans"/>
              <a:buChar char="●"/>
            </a:pPr>
            <a:r>
              <a:rPr lang="ru-RU" sz="2000" b="1" dirty="0" smtClean="0">
                <a:solidFill>
                  <a:schemeClr val="bg1"/>
                </a:solidFill>
                <a:uFill>
                  <a:noFill/>
                </a:uFill>
                <a:sym typeface="DM Sans"/>
              </a:rPr>
              <a:t>Урок </a:t>
            </a:r>
            <a:r>
              <a:rPr lang="ru-RU" sz="1600" i="1" dirty="0" smtClean="0">
                <a:solidFill>
                  <a:schemeClr val="tx1"/>
                </a:solidFill>
                <a:uFill>
                  <a:noFill/>
                </a:uFill>
                <a:sym typeface="DM Sans"/>
              </a:rPr>
              <a:t>(жесткая регламентация взаимодействия)</a:t>
            </a: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DM Sans"/>
              <a:buChar char="●"/>
            </a:pPr>
            <a:r>
              <a:rPr lang="ru-RU" sz="2000" dirty="0" smtClean="0">
                <a:solidFill>
                  <a:schemeClr val="hlink"/>
                </a:solidFill>
                <a:uFill>
                  <a:noFill/>
                </a:uFill>
                <a:sym typeface="DM Sans"/>
              </a:rPr>
              <a:t>Теоретическое занятие </a:t>
            </a:r>
            <a:r>
              <a:rPr lang="ru-RU" sz="1600" b="1" dirty="0" smtClean="0">
                <a:solidFill>
                  <a:schemeClr val="bg1"/>
                </a:solidFill>
                <a:uFill>
                  <a:noFill/>
                </a:uFill>
                <a:sym typeface="DM Sans"/>
              </a:rPr>
              <a:t>(</a:t>
            </a:r>
            <a:r>
              <a:rPr lang="ru-RU" sz="1600" b="1" dirty="0" smtClean="0">
                <a:solidFill>
                  <a:schemeClr val="bg1"/>
                </a:solidFill>
                <a:uFill>
                  <a:noFill/>
                </a:uFill>
                <a:latin typeface="Times New Roman"/>
                <a:cs typeface="Times New Roman"/>
                <a:sym typeface="DM Sans"/>
              </a:rPr>
              <a:t>≈</a:t>
            </a:r>
            <a:r>
              <a:rPr lang="ru-RU" sz="1600" b="1" dirty="0" smtClean="0">
                <a:solidFill>
                  <a:schemeClr val="bg1"/>
                </a:solidFill>
                <a:uFill>
                  <a:noFill/>
                </a:uFill>
                <a:sym typeface="DM Sans"/>
              </a:rPr>
              <a:t>лекция) </a:t>
            </a: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DM Sans"/>
              <a:buChar char="●"/>
            </a:pPr>
            <a:r>
              <a:rPr lang="ru-RU" sz="2000" dirty="0" smtClean="0">
                <a:solidFill>
                  <a:schemeClr val="hlink"/>
                </a:solidFill>
                <a:uFill>
                  <a:noFill/>
                </a:uFill>
              </a:rPr>
              <a:t>Практическое занятие</a:t>
            </a: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DM Sans"/>
              <a:buChar char="●"/>
            </a:pPr>
            <a:r>
              <a:rPr lang="ru-RU" sz="2000" dirty="0" smtClean="0">
                <a:solidFill>
                  <a:schemeClr val="hlink"/>
                </a:solidFill>
                <a:uFill>
                  <a:noFill/>
                </a:uFill>
                <a:sym typeface="DM Sans"/>
              </a:rPr>
              <a:t>Лабораторная работа</a:t>
            </a: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DM Sans"/>
              <a:buChar char="●"/>
            </a:pPr>
            <a:r>
              <a:rPr lang="ru-RU" sz="2000" dirty="0" smtClean="0">
                <a:solidFill>
                  <a:schemeClr val="hlink"/>
                </a:solidFill>
                <a:uFill>
                  <a:noFill/>
                </a:uFill>
              </a:rPr>
              <a:t>Самостоятельная работа</a:t>
            </a:r>
          </a:p>
          <a:p>
            <a:pPr lvl="0" indent="-311150">
              <a:lnSpc>
                <a:spcPct val="100000"/>
              </a:lnSpc>
              <a:buSzPts val="1300"/>
            </a:pPr>
            <a:r>
              <a:rPr lang="ru-RU" sz="2000" dirty="0">
                <a:solidFill>
                  <a:schemeClr val="hlink"/>
                </a:solidFill>
                <a:uFill>
                  <a:noFill/>
                </a:uFill>
              </a:rPr>
              <a:t>Учебная практика </a:t>
            </a:r>
          </a:p>
          <a:p>
            <a:pPr lvl="0" indent="-311150">
              <a:lnSpc>
                <a:spcPct val="100000"/>
              </a:lnSpc>
              <a:buSzPts val="1300"/>
            </a:pPr>
            <a:r>
              <a:rPr lang="ru-RU" sz="2000" dirty="0">
                <a:solidFill>
                  <a:schemeClr val="hlink"/>
                </a:solidFill>
                <a:uFill>
                  <a:noFill/>
                </a:uFill>
              </a:rPr>
              <a:t>Производственная практика </a:t>
            </a: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DM Sans"/>
              <a:buChar char="●"/>
            </a:pPr>
            <a:endParaRPr lang="ru-RU" sz="2000" dirty="0" smtClean="0">
              <a:solidFill>
                <a:schemeClr val="hlink"/>
              </a:solidFill>
              <a:uFill>
                <a:noFill/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3660197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2" name="Google Shape;2202;p41"/>
          <p:cNvSpPr txBox="1">
            <a:spLocks noGrp="1"/>
          </p:cNvSpPr>
          <p:nvPr>
            <p:ph type="title"/>
          </p:nvPr>
        </p:nvSpPr>
        <p:spPr>
          <a:xfrm>
            <a:off x="401986" y="417593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Учебное занятие</a:t>
            </a:r>
            <a:endParaRPr b="0" dirty="0"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2203" name="Google Shape;2203;p41"/>
          <p:cNvSpPr txBox="1">
            <a:spLocks noGrp="1"/>
          </p:cNvSpPr>
          <p:nvPr>
            <p:ph type="subTitle" idx="1"/>
          </p:nvPr>
        </p:nvSpPr>
        <p:spPr>
          <a:xfrm>
            <a:off x="122045" y="2396206"/>
            <a:ext cx="2450592" cy="86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00000"/>
              </a:lnSpc>
            </a:pPr>
            <a:r>
              <a:rPr lang="ru-RU" sz="1800" dirty="0"/>
              <a:t>промежуток времени, </a:t>
            </a:r>
            <a:endParaRPr lang="ru-RU" sz="1800" dirty="0" smtClean="0"/>
          </a:p>
          <a:p>
            <a:pPr marL="0" lvl="0" indent="0">
              <a:lnSpc>
                <a:spcPct val="100000"/>
              </a:lnSpc>
            </a:pPr>
            <a:r>
              <a:rPr lang="ru-RU" sz="1800" dirty="0" smtClean="0"/>
              <a:t>в </a:t>
            </a:r>
            <a:r>
              <a:rPr lang="ru-RU" sz="1800" dirty="0"/>
              <a:t>течение которого обучающиеся занимаются определенным учебным предметом</a:t>
            </a:r>
            <a:endParaRPr sz="1800" dirty="0"/>
          </a:p>
        </p:txBody>
      </p:sp>
      <p:sp>
        <p:nvSpPr>
          <p:cNvPr id="2204" name="Google Shape;2204;p41"/>
          <p:cNvSpPr txBox="1">
            <a:spLocks noGrp="1"/>
          </p:cNvSpPr>
          <p:nvPr>
            <p:ph type="subTitle" idx="2"/>
          </p:nvPr>
        </p:nvSpPr>
        <p:spPr>
          <a:xfrm>
            <a:off x="2510052" y="2403881"/>
            <a:ext cx="3337560" cy="86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00000"/>
              </a:lnSpc>
            </a:pPr>
            <a:r>
              <a:rPr lang="ru-RU" sz="1800" dirty="0"/>
              <a:t>форма организации обучения с группой обучающихся определенного возраста, постоянного состава, занятие по твердому расписанию и с единой программой обучения</a:t>
            </a:r>
            <a:endParaRPr sz="1800" dirty="0"/>
          </a:p>
        </p:txBody>
      </p:sp>
      <p:sp>
        <p:nvSpPr>
          <p:cNvPr id="2205" name="Google Shape;2205;p41"/>
          <p:cNvSpPr txBox="1">
            <a:spLocks noGrp="1"/>
          </p:cNvSpPr>
          <p:nvPr>
            <p:ph type="subTitle" idx="3"/>
          </p:nvPr>
        </p:nvSpPr>
        <p:spPr>
          <a:xfrm>
            <a:off x="5751576" y="2396206"/>
            <a:ext cx="3273552" cy="86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00000"/>
              </a:lnSpc>
            </a:pPr>
            <a:r>
              <a:rPr lang="ru-RU" sz="1700" dirty="0"/>
              <a:t>организационная форма обучения, представляемая как специально организованная для развития личности деятельность преподавателя и учащихся, протекающая по установленному порядку в определенном режиме</a:t>
            </a:r>
            <a:endParaRPr sz="1700" dirty="0"/>
          </a:p>
        </p:txBody>
      </p:sp>
      <p:sp>
        <p:nvSpPr>
          <p:cNvPr id="2206" name="Google Shape;2206;p41"/>
          <p:cNvSpPr txBox="1">
            <a:spLocks noGrp="1"/>
          </p:cNvSpPr>
          <p:nvPr>
            <p:ph type="subTitle" idx="4"/>
          </p:nvPr>
        </p:nvSpPr>
        <p:spPr>
          <a:xfrm>
            <a:off x="188631" y="2113382"/>
            <a:ext cx="2305500" cy="39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/>
            <a:r>
              <a:rPr lang="ru-RU" dirty="0"/>
              <a:t>Л.В. Егорова</a:t>
            </a:r>
            <a:endParaRPr dirty="0"/>
          </a:p>
        </p:txBody>
      </p:sp>
      <p:sp>
        <p:nvSpPr>
          <p:cNvPr id="2207" name="Google Shape;2207;p41"/>
          <p:cNvSpPr txBox="1">
            <a:spLocks noGrp="1"/>
          </p:cNvSpPr>
          <p:nvPr>
            <p:ph type="subTitle" idx="5"/>
          </p:nvPr>
        </p:nvSpPr>
        <p:spPr>
          <a:xfrm>
            <a:off x="3083972" y="2121057"/>
            <a:ext cx="2305500" cy="39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М.Н. </a:t>
            </a:r>
            <a:r>
              <a:rPr lang="ru-RU" dirty="0" err="1" smtClean="0"/>
              <a:t>Скаткин</a:t>
            </a:r>
            <a:endParaRPr dirty="0"/>
          </a:p>
        </p:txBody>
      </p:sp>
      <p:sp>
        <p:nvSpPr>
          <p:cNvPr id="2208" name="Google Shape;2208;p41"/>
          <p:cNvSpPr txBox="1">
            <a:spLocks noGrp="1"/>
          </p:cNvSpPr>
          <p:nvPr>
            <p:ph type="subTitle" idx="6"/>
          </p:nvPr>
        </p:nvSpPr>
        <p:spPr>
          <a:xfrm>
            <a:off x="5815584" y="2113382"/>
            <a:ext cx="3026664" cy="39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/>
            <a:r>
              <a:rPr lang="ru-RU" sz="1000" dirty="0"/>
              <a:t>Профессионально-педагогические </a:t>
            </a:r>
            <a:r>
              <a:rPr lang="ru-RU" sz="1000" dirty="0" smtClean="0"/>
              <a:t>понятия</a:t>
            </a:r>
            <a:endParaRPr sz="1000" dirty="0"/>
          </a:p>
        </p:txBody>
      </p:sp>
      <p:sp>
        <p:nvSpPr>
          <p:cNvPr id="2209" name="Google Shape;2209;p41"/>
          <p:cNvSpPr/>
          <p:nvPr/>
        </p:nvSpPr>
        <p:spPr>
          <a:xfrm>
            <a:off x="1035380" y="1246782"/>
            <a:ext cx="612000" cy="6120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0" name="Google Shape;2210;p41"/>
          <p:cNvSpPr/>
          <p:nvPr/>
        </p:nvSpPr>
        <p:spPr>
          <a:xfrm>
            <a:off x="7024175" y="1246782"/>
            <a:ext cx="612000" cy="6120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1" name="Google Shape;2211;p41"/>
          <p:cNvSpPr/>
          <p:nvPr/>
        </p:nvSpPr>
        <p:spPr>
          <a:xfrm>
            <a:off x="3932423" y="1254457"/>
            <a:ext cx="612000" cy="6120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212" name="Google Shape;2212;p41"/>
          <p:cNvCxnSpPr>
            <a:stCxn id="2209" idx="2"/>
            <a:endCxn id="2206" idx="0"/>
          </p:cNvCxnSpPr>
          <p:nvPr/>
        </p:nvCxnSpPr>
        <p:spPr>
          <a:xfrm>
            <a:off x="1341380" y="1858782"/>
            <a:ext cx="1" cy="2546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2213" name="Google Shape;2213;p41"/>
          <p:cNvCxnSpPr>
            <a:stCxn id="2211" idx="2"/>
            <a:endCxn id="2207" idx="0"/>
          </p:cNvCxnSpPr>
          <p:nvPr/>
        </p:nvCxnSpPr>
        <p:spPr>
          <a:xfrm flipH="1">
            <a:off x="4236623" y="1866457"/>
            <a:ext cx="1800" cy="254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2214" name="Google Shape;2214;p41"/>
          <p:cNvCxnSpPr>
            <a:stCxn id="2210" idx="2"/>
            <a:endCxn id="2208" idx="0"/>
          </p:cNvCxnSpPr>
          <p:nvPr/>
        </p:nvCxnSpPr>
        <p:spPr>
          <a:xfrm flipH="1">
            <a:off x="7328916" y="1858782"/>
            <a:ext cx="1259" cy="2546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oval" w="med" len="med"/>
          </a:ln>
        </p:spPr>
      </p:cxnSp>
      <p:grpSp>
        <p:nvGrpSpPr>
          <p:cNvPr id="38" name="Google Shape;13849;p80"/>
          <p:cNvGrpSpPr/>
          <p:nvPr/>
        </p:nvGrpSpPr>
        <p:grpSpPr>
          <a:xfrm>
            <a:off x="1137493" y="1385043"/>
            <a:ext cx="407774" cy="356627"/>
            <a:chOff x="4876780" y="2418064"/>
            <a:chExt cx="407774" cy="356627"/>
          </a:xfrm>
          <a:solidFill>
            <a:schemeClr val="bg1"/>
          </a:solidFill>
        </p:grpSpPr>
        <p:sp>
          <p:nvSpPr>
            <p:cNvPr id="39" name="Google Shape;13850;p80"/>
            <p:cNvSpPr/>
            <p:nvPr/>
          </p:nvSpPr>
          <p:spPr>
            <a:xfrm>
              <a:off x="4876780" y="2455589"/>
              <a:ext cx="407774" cy="319103"/>
            </a:xfrm>
            <a:custGeom>
              <a:avLst/>
              <a:gdLst/>
              <a:ahLst/>
              <a:cxnLst/>
              <a:rect l="l" t="t" r="r" b="b"/>
              <a:pathLst>
                <a:path w="12812" h="10026" extrusionOk="0">
                  <a:moveTo>
                    <a:pt x="3608" y="393"/>
                  </a:moveTo>
                  <a:cubicBezTo>
                    <a:pt x="3942" y="393"/>
                    <a:pt x="4216" y="619"/>
                    <a:pt x="4216" y="905"/>
                  </a:cubicBezTo>
                  <a:lnTo>
                    <a:pt x="4216" y="929"/>
                  </a:lnTo>
                  <a:cubicBezTo>
                    <a:pt x="4025" y="857"/>
                    <a:pt x="3811" y="810"/>
                    <a:pt x="3608" y="810"/>
                  </a:cubicBezTo>
                  <a:cubicBezTo>
                    <a:pt x="3382" y="810"/>
                    <a:pt x="3192" y="857"/>
                    <a:pt x="2989" y="929"/>
                  </a:cubicBezTo>
                  <a:lnTo>
                    <a:pt x="2989" y="905"/>
                  </a:lnTo>
                  <a:cubicBezTo>
                    <a:pt x="2989" y="619"/>
                    <a:pt x="3275" y="393"/>
                    <a:pt x="3608" y="393"/>
                  </a:cubicBezTo>
                  <a:close/>
                  <a:moveTo>
                    <a:pt x="3620" y="1179"/>
                  </a:moveTo>
                  <a:cubicBezTo>
                    <a:pt x="4287" y="1179"/>
                    <a:pt x="4835" y="1739"/>
                    <a:pt x="4835" y="2405"/>
                  </a:cubicBezTo>
                  <a:cubicBezTo>
                    <a:pt x="4835" y="2536"/>
                    <a:pt x="4823" y="2655"/>
                    <a:pt x="4775" y="2774"/>
                  </a:cubicBezTo>
                  <a:cubicBezTo>
                    <a:pt x="4239" y="2239"/>
                    <a:pt x="3299" y="2012"/>
                    <a:pt x="3263" y="2012"/>
                  </a:cubicBezTo>
                  <a:cubicBezTo>
                    <a:pt x="3248" y="2009"/>
                    <a:pt x="3233" y="2008"/>
                    <a:pt x="3219" y="2008"/>
                  </a:cubicBezTo>
                  <a:cubicBezTo>
                    <a:pt x="3174" y="2008"/>
                    <a:pt x="3132" y="2021"/>
                    <a:pt x="3096" y="2048"/>
                  </a:cubicBezTo>
                  <a:cubicBezTo>
                    <a:pt x="3049" y="2072"/>
                    <a:pt x="3025" y="2131"/>
                    <a:pt x="3037" y="2191"/>
                  </a:cubicBezTo>
                  <a:cubicBezTo>
                    <a:pt x="3037" y="2215"/>
                    <a:pt x="3025" y="2322"/>
                    <a:pt x="2882" y="2465"/>
                  </a:cubicBezTo>
                  <a:cubicBezTo>
                    <a:pt x="2811" y="2536"/>
                    <a:pt x="2811" y="2655"/>
                    <a:pt x="2882" y="2727"/>
                  </a:cubicBezTo>
                  <a:cubicBezTo>
                    <a:pt x="2924" y="2768"/>
                    <a:pt x="2974" y="2789"/>
                    <a:pt x="3023" y="2789"/>
                  </a:cubicBezTo>
                  <a:cubicBezTo>
                    <a:pt x="3073" y="2789"/>
                    <a:pt x="3120" y="2768"/>
                    <a:pt x="3156" y="2727"/>
                  </a:cubicBezTo>
                  <a:cubicBezTo>
                    <a:pt x="3263" y="2631"/>
                    <a:pt x="3323" y="2524"/>
                    <a:pt x="3358" y="2429"/>
                  </a:cubicBezTo>
                  <a:cubicBezTo>
                    <a:pt x="3680" y="2524"/>
                    <a:pt x="4335" y="2762"/>
                    <a:pt x="4632" y="3179"/>
                  </a:cubicBezTo>
                  <a:cubicBezTo>
                    <a:pt x="4537" y="3655"/>
                    <a:pt x="4120" y="4013"/>
                    <a:pt x="3632" y="4013"/>
                  </a:cubicBezTo>
                  <a:cubicBezTo>
                    <a:pt x="3624" y="4013"/>
                    <a:pt x="3616" y="4013"/>
                    <a:pt x="3608" y="4013"/>
                  </a:cubicBezTo>
                  <a:cubicBezTo>
                    <a:pt x="3083" y="4013"/>
                    <a:pt x="2655" y="3636"/>
                    <a:pt x="2608" y="3120"/>
                  </a:cubicBezTo>
                  <a:cubicBezTo>
                    <a:pt x="2608" y="3084"/>
                    <a:pt x="2596" y="3060"/>
                    <a:pt x="2572" y="3048"/>
                  </a:cubicBezTo>
                  <a:cubicBezTo>
                    <a:pt x="2453" y="2846"/>
                    <a:pt x="2394" y="2631"/>
                    <a:pt x="2394" y="2405"/>
                  </a:cubicBezTo>
                  <a:cubicBezTo>
                    <a:pt x="2394" y="1739"/>
                    <a:pt x="2953" y="1179"/>
                    <a:pt x="3620" y="1179"/>
                  </a:cubicBezTo>
                  <a:close/>
                  <a:moveTo>
                    <a:pt x="4013" y="4334"/>
                  </a:moveTo>
                  <a:lnTo>
                    <a:pt x="4013" y="4536"/>
                  </a:lnTo>
                  <a:cubicBezTo>
                    <a:pt x="4025" y="4596"/>
                    <a:pt x="4037" y="4667"/>
                    <a:pt x="4061" y="4715"/>
                  </a:cubicBezTo>
                  <a:lnTo>
                    <a:pt x="3882" y="4870"/>
                  </a:lnTo>
                  <a:cubicBezTo>
                    <a:pt x="3805" y="4947"/>
                    <a:pt x="3701" y="4986"/>
                    <a:pt x="3598" y="4986"/>
                  </a:cubicBezTo>
                  <a:cubicBezTo>
                    <a:pt x="3495" y="4986"/>
                    <a:pt x="3394" y="4947"/>
                    <a:pt x="3323" y="4870"/>
                  </a:cubicBezTo>
                  <a:lnTo>
                    <a:pt x="3144" y="4715"/>
                  </a:lnTo>
                  <a:cubicBezTo>
                    <a:pt x="3168" y="4656"/>
                    <a:pt x="3180" y="4596"/>
                    <a:pt x="3180" y="4536"/>
                  </a:cubicBezTo>
                  <a:lnTo>
                    <a:pt x="3180" y="4334"/>
                  </a:lnTo>
                  <a:cubicBezTo>
                    <a:pt x="3323" y="4382"/>
                    <a:pt x="3454" y="4394"/>
                    <a:pt x="3596" y="4394"/>
                  </a:cubicBezTo>
                  <a:cubicBezTo>
                    <a:pt x="3751" y="4394"/>
                    <a:pt x="3882" y="4382"/>
                    <a:pt x="4013" y="4334"/>
                  </a:cubicBezTo>
                  <a:close/>
                  <a:moveTo>
                    <a:pt x="6013" y="5977"/>
                  </a:moveTo>
                  <a:lnTo>
                    <a:pt x="6013" y="5989"/>
                  </a:lnTo>
                  <a:lnTo>
                    <a:pt x="6025" y="7596"/>
                  </a:lnTo>
                  <a:cubicBezTo>
                    <a:pt x="6025" y="7596"/>
                    <a:pt x="6025" y="7608"/>
                    <a:pt x="6013" y="7608"/>
                  </a:cubicBezTo>
                  <a:lnTo>
                    <a:pt x="3620" y="7608"/>
                  </a:lnTo>
                  <a:cubicBezTo>
                    <a:pt x="3620" y="7608"/>
                    <a:pt x="3608" y="7608"/>
                    <a:pt x="3608" y="7596"/>
                  </a:cubicBezTo>
                  <a:lnTo>
                    <a:pt x="3608" y="5989"/>
                  </a:lnTo>
                  <a:cubicBezTo>
                    <a:pt x="3608" y="5989"/>
                    <a:pt x="3608" y="5977"/>
                    <a:pt x="3620" y="5977"/>
                  </a:cubicBezTo>
                  <a:close/>
                  <a:moveTo>
                    <a:pt x="4358" y="4941"/>
                  </a:moveTo>
                  <a:lnTo>
                    <a:pt x="4989" y="5263"/>
                  </a:lnTo>
                  <a:cubicBezTo>
                    <a:pt x="5120" y="5334"/>
                    <a:pt x="5216" y="5465"/>
                    <a:pt x="5216" y="5620"/>
                  </a:cubicBezTo>
                  <a:lnTo>
                    <a:pt x="3608" y="5620"/>
                  </a:lnTo>
                  <a:cubicBezTo>
                    <a:pt x="3394" y="5620"/>
                    <a:pt x="3215" y="5799"/>
                    <a:pt x="3215" y="6001"/>
                  </a:cubicBezTo>
                  <a:lnTo>
                    <a:pt x="3215" y="6822"/>
                  </a:lnTo>
                  <a:lnTo>
                    <a:pt x="2787" y="6822"/>
                  </a:lnTo>
                  <a:lnTo>
                    <a:pt x="2787" y="6060"/>
                  </a:lnTo>
                  <a:cubicBezTo>
                    <a:pt x="2787" y="5965"/>
                    <a:pt x="2692" y="5870"/>
                    <a:pt x="2596" y="5870"/>
                  </a:cubicBezTo>
                  <a:cubicBezTo>
                    <a:pt x="2489" y="5870"/>
                    <a:pt x="2394" y="5965"/>
                    <a:pt x="2394" y="6060"/>
                  </a:cubicBezTo>
                  <a:lnTo>
                    <a:pt x="2394" y="7013"/>
                  </a:lnTo>
                  <a:cubicBezTo>
                    <a:pt x="2394" y="7120"/>
                    <a:pt x="2489" y="7203"/>
                    <a:pt x="2596" y="7203"/>
                  </a:cubicBezTo>
                  <a:lnTo>
                    <a:pt x="3203" y="7203"/>
                  </a:lnTo>
                  <a:lnTo>
                    <a:pt x="3203" y="7620"/>
                  </a:lnTo>
                  <a:lnTo>
                    <a:pt x="3203" y="7644"/>
                  </a:lnTo>
                  <a:lnTo>
                    <a:pt x="2382" y="7644"/>
                  </a:lnTo>
                  <a:cubicBezTo>
                    <a:pt x="2156" y="7644"/>
                    <a:pt x="1965" y="7465"/>
                    <a:pt x="1965" y="7227"/>
                  </a:cubicBezTo>
                  <a:lnTo>
                    <a:pt x="1965" y="5632"/>
                  </a:lnTo>
                  <a:lnTo>
                    <a:pt x="2001" y="5632"/>
                  </a:lnTo>
                  <a:cubicBezTo>
                    <a:pt x="2001" y="5465"/>
                    <a:pt x="2084" y="5334"/>
                    <a:pt x="2215" y="5263"/>
                  </a:cubicBezTo>
                  <a:lnTo>
                    <a:pt x="2846" y="4941"/>
                  </a:lnTo>
                  <a:lnTo>
                    <a:pt x="3073" y="5156"/>
                  </a:lnTo>
                  <a:cubicBezTo>
                    <a:pt x="3215" y="5298"/>
                    <a:pt x="3406" y="5382"/>
                    <a:pt x="3608" y="5382"/>
                  </a:cubicBezTo>
                  <a:cubicBezTo>
                    <a:pt x="3799" y="5382"/>
                    <a:pt x="3989" y="5298"/>
                    <a:pt x="4144" y="5156"/>
                  </a:cubicBezTo>
                  <a:lnTo>
                    <a:pt x="4358" y="4941"/>
                  </a:lnTo>
                  <a:close/>
                  <a:moveTo>
                    <a:pt x="12026" y="7989"/>
                  </a:moveTo>
                  <a:lnTo>
                    <a:pt x="12026" y="8418"/>
                  </a:lnTo>
                  <a:lnTo>
                    <a:pt x="787" y="8418"/>
                  </a:lnTo>
                  <a:lnTo>
                    <a:pt x="787" y="7989"/>
                  </a:lnTo>
                  <a:close/>
                  <a:moveTo>
                    <a:pt x="3608" y="0"/>
                  </a:moveTo>
                  <a:cubicBezTo>
                    <a:pt x="3049" y="0"/>
                    <a:pt x="2620" y="405"/>
                    <a:pt x="2620" y="893"/>
                  </a:cubicBezTo>
                  <a:cubicBezTo>
                    <a:pt x="2620" y="977"/>
                    <a:pt x="2632" y="1060"/>
                    <a:pt x="2656" y="1131"/>
                  </a:cubicBezTo>
                  <a:cubicBezTo>
                    <a:pt x="2263" y="1417"/>
                    <a:pt x="2013" y="1881"/>
                    <a:pt x="2013" y="2405"/>
                  </a:cubicBezTo>
                  <a:cubicBezTo>
                    <a:pt x="2013" y="2679"/>
                    <a:pt x="2084" y="2953"/>
                    <a:pt x="2215" y="3191"/>
                  </a:cubicBezTo>
                  <a:cubicBezTo>
                    <a:pt x="2275" y="3596"/>
                    <a:pt x="2501" y="3917"/>
                    <a:pt x="2799" y="4144"/>
                  </a:cubicBezTo>
                  <a:lnTo>
                    <a:pt x="2799" y="4525"/>
                  </a:lnTo>
                  <a:lnTo>
                    <a:pt x="2799" y="4548"/>
                  </a:lnTo>
                  <a:lnTo>
                    <a:pt x="2037" y="4917"/>
                  </a:lnTo>
                  <a:cubicBezTo>
                    <a:pt x="1775" y="5048"/>
                    <a:pt x="1608" y="5322"/>
                    <a:pt x="1608" y="5620"/>
                  </a:cubicBezTo>
                  <a:lnTo>
                    <a:pt x="1608" y="7215"/>
                  </a:lnTo>
                  <a:cubicBezTo>
                    <a:pt x="1608" y="7358"/>
                    <a:pt x="1656" y="7513"/>
                    <a:pt x="1727" y="7632"/>
                  </a:cubicBezTo>
                  <a:lnTo>
                    <a:pt x="191" y="7632"/>
                  </a:lnTo>
                  <a:cubicBezTo>
                    <a:pt x="96" y="7632"/>
                    <a:pt x="1" y="7715"/>
                    <a:pt x="1" y="7823"/>
                  </a:cubicBezTo>
                  <a:cubicBezTo>
                    <a:pt x="1" y="7930"/>
                    <a:pt x="96" y="8013"/>
                    <a:pt x="191" y="8013"/>
                  </a:cubicBezTo>
                  <a:lnTo>
                    <a:pt x="406" y="8013"/>
                  </a:lnTo>
                  <a:lnTo>
                    <a:pt x="406" y="9835"/>
                  </a:lnTo>
                  <a:cubicBezTo>
                    <a:pt x="406" y="9930"/>
                    <a:pt x="489" y="10025"/>
                    <a:pt x="596" y="10025"/>
                  </a:cubicBezTo>
                  <a:cubicBezTo>
                    <a:pt x="703" y="10025"/>
                    <a:pt x="787" y="9930"/>
                    <a:pt x="787" y="9835"/>
                  </a:cubicBezTo>
                  <a:lnTo>
                    <a:pt x="787" y="8823"/>
                  </a:lnTo>
                  <a:lnTo>
                    <a:pt x="12026" y="8823"/>
                  </a:lnTo>
                  <a:lnTo>
                    <a:pt x="12026" y="9835"/>
                  </a:lnTo>
                  <a:cubicBezTo>
                    <a:pt x="12026" y="9930"/>
                    <a:pt x="12121" y="10025"/>
                    <a:pt x="12217" y="10025"/>
                  </a:cubicBezTo>
                  <a:cubicBezTo>
                    <a:pt x="12324" y="10025"/>
                    <a:pt x="12419" y="9930"/>
                    <a:pt x="12419" y="9835"/>
                  </a:cubicBezTo>
                  <a:lnTo>
                    <a:pt x="12419" y="8013"/>
                  </a:lnTo>
                  <a:lnTo>
                    <a:pt x="12621" y="8013"/>
                  </a:lnTo>
                  <a:cubicBezTo>
                    <a:pt x="12728" y="8013"/>
                    <a:pt x="12812" y="7930"/>
                    <a:pt x="12812" y="7823"/>
                  </a:cubicBezTo>
                  <a:cubicBezTo>
                    <a:pt x="12800" y="7704"/>
                    <a:pt x="12717" y="7632"/>
                    <a:pt x="12609" y="7632"/>
                  </a:cubicBezTo>
                  <a:lnTo>
                    <a:pt x="6406" y="7632"/>
                  </a:lnTo>
                  <a:lnTo>
                    <a:pt x="6406" y="7608"/>
                  </a:lnTo>
                  <a:lnTo>
                    <a:pt x="6406" y="6001"/>
                  </a:lnTo>
                  <a:cubicBezTo>
                    <a:pt x="6406" y="5799"/>
                    <a:pt x="6228" y="5620"/>
                    <a:pt x="6013" y="5620"/>
                  </a:cubicBezTo>
                  <a:lnTo>
                    <a:pt x="5597" y="5620"/>
                  </a:lnTo>
                  <a:cubicBezTo>
                    <a:pt x="5597" y="5322"/>
                    <a:pt x="5430" y="5048"/>
                    <a:pt x="5168" y="4917"/>
                  </a:cubicBezTo>
                  <a:lnTo>
                    <a:pt x="4406" y="4548"/>
                  </a:lnTo>
                  <a:lnTo>
                    <a:pt x="4406" y="4525"/>
                  </a:lnTo>
                  <a:lnTo>
                    <a:pt x="4406" y="4144"/>
                  </a:lnTo>
                  <a:cubicBezTo>
                    <a:pt x="4716" y="3929"/>
                    <a:pt x="4942" y="3596"/>
                    <a:pt x="4989" y="3191"/>
                  </a:cubicBezTo>
                  <a:cubicBezTo>
                    <a:pt x="5120" y="2953"/>
                    <a:pt x="5192" y="2667"/>
                    <a:pt x="5192" y="2405"/>
                  </a:cubicBezTo>
                  <a:cubicBezTo>
                    <a:pt x="5192" y="1881"/>
                    <a:pt x="4942" y="1417"/>
                    <a:pt x="4561" y="1131"/>
                  </a:cubicBezTo>
                  <a:cubicBezTo>
                    <a:pt x="4585" y="1060"/>
                    <a:pt x="4585" y="988"/>
                    <a:pt x="4585" y="893"/>
                  </a:cubicBezTo>
                  <a:cubicBezTo>
                    <a:pt x="4585" y="405"/>
                    <a:pt x="4144" y="0"/>
                    <a:pt x="360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3851;p80"/>
            <p:cNvSpPr/>
            <p:nvPr/>
          </p:nvSpPr>
          <p:spPr>
            <a:xfrm>
              <a:off x="5017012" y="2666287"/>
              <a:ext cx="25016" cy="12158"/>
            </a:xfrm>
            <a:custGeom>
              <a:avLst/>
              <a:gdLst/>
              <a:ahLst/>
              <a:cxnLst/>
              <a:rect l="l" t="t" r="r" b="b"/>
              <a:pathLst>
                <a:path w="786" h="382" extrusionOk="0">
                  <a:moveTo>
                    <a:pt x="191" y="0"/>
                  </a:moveTo>
                  <a:cubicBezTo>
                    <a:pt x="83" y="0"/>
                    <a:pt x="0" y="83"/>
                    <a:pt x="0" y="191"/>
                  </a:cubicBezTo>
                  <a:cubicBezTo>
                    <a:pt x="0" y="298"/>
                    <a:pt x="83" y="381"/>
                    <a:pt x="191" y="381"/>
                  </a:cubicBezTo>
                  <a:lnTo>
                    <a:pt x="595" y="381"/>
                  </a:lnTo>
                  <a:cubicBezTo>
                    <a:pt x="702" y="381"/>
                    <a:pt x="786" y="298"/>
                    <a:pt x="786" y="191"/>
                  </a:cubicBezTo>
                  <a:cubicBezTo>
                    <a:pt x="786" y="83"/>
                    <a:pt x="702" y="0"/>
                    <a:pt x="59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3852;p80"/>
            <p:cNvSpPr/>
            <p:nvPr/>
          </p:nvSpPr>
          <p:spPr>
            <a:xfrm>
              <a:off x="5068159" y="2418064"/>
              <a:ext cx="203155" cy="198222"/>
            </a:xfrm>
            <a:custGeom>
              <a:avLst/>
              <a:gdLst/>
              <a:ahLst/>
              <a:cxnLst/>
              <a:rect l="l" t="t" r="r" b="b"/>
              <a:pathLst>
                <a:path w="6383" h="6228" extrusionOk="0">
                  <a:moveTo>
                    <a:pt x="5608" y="346"/>
                  </a:moveTo>
                  <a:cubicBezTo>
                    <a:pt x="5834" y="346"/>
                    <a:pt x="6025" y="524"/>
                    <a:pt x="6025" y="762"/>
                  </a:cubicBezTo>
                  <a:lnTo>
                    <a:pt x="6025" y="3989"/>
                  </a:lnTo>
                  <a:lnTo>
                    <a:pt x="6013" y="3989"/>
                  </a:lnTo>
                  <a:cubicBezTo>
                    <a:pt x="6013" y="4203"/>
                    <a:pt x="5834" y="4406"/>
                    <a:pt x="5596" y="4406"/>
                  </a:cubicBezTo>
                  <a:lnTo>
                    <a:pt x="3203" y="4406"/>
                  </a:lnTo>
                  <a:cubicBezTo>
                    <a:pt x="3156" y="4406"/>
                    <a:pt x="3132" y="4418"/>
                    <a:pt x="3096" y="4430"/>
                  </a:cubicBezTo>
                  <a:lnTo>
                    <a:pt x="1310" y="5727"/>
                  </a:lnTo>
                  <a:lnTo>
                    <a:pt x="1584" y="4620"/>
                  </a:lnTo>
                  <a:cubicBezTo>
                    <a:pt x="1596" y="4561"/>
                    <a:pt x="1584" y="4501"/>
                    <a:pt x="1548" y="4465"/>
                  </a:cubicBezTo>
                  <a:cubicBezTo>
                    <a:pt x="1512" y="4418"/>
                    <a:pt x="1465" y="4382"/>
                    <a:pt x="1405" y="4382"/>
                  </a:cubicBezTo>
                  <a:lnTo>
                    <a:pt x="810" y="4382"/>
                  </a:lnTo>
                  <a:cubicBezTo>
                    <a:pt x="584" y="4382"/>
                    <a:pt x="393" y="4203"/>
                    <a:pt x="393" y="3965"/>
                  </a:cubicBezTo>
                  <a:lnTo>
                    <a:pt x="393" y="762"/>
                  </a:lnTo>
                  <a:cubicBezTo>
                    <a:pt x="393" y="548"/>
                    <a:pt x="572" y="346"/>
                    <a:pt x="810" y="346"/>
                  </a:cubicBezTo>
                  <a:close/>
                  <a:moveTo>
                    <a:pt x="786" y="0"/>
                  </a:moveTo>
                  <a:cubicBezTo>
                    <a:pt x="358" y="0"/>
                    <a:pt x="0" y="358"/>
                    <a:pt x="0" y="786"/>
                  </a:cubicBezTo>
                  <a:lnTo>
                    <a:pt x="0" y="3989"/>
                  </a:lnTo>
                  <a:cubicBezTo>
                    <a:pt x="0" y="4418"/>
                    <a:pt x="358" y="4775"/>
                    <a:pt x="786" y="4775"/>
                  </a:cubicBezTo>
                  <a:lnTo>
                    <a:pt x="1143" y="4775"/>
                  </a:lnTo>
                  <a:lnTo>
                    <a:pt x="881" y="5870"/>
                  </a:lnTo>
                  <a:cubicBezTo>
                    <a:pt x="846" y="5989"/>
                    <a:pt x="893" y="6108"/>
                    <a:pt x="1000" y="6192"/>
                  </a:cubicBezTo>
                  <a:cubicBezTo>
                    <a:pt x="1048" y="6216"/>
                    <a:pt x="1108" y="6227"/>
                    <a:pt x="1167" y="6227"/>
                  </a:cubicBezTo>
                  <a:cubicBezTo>
                    <a:pt x="1227" y="6227"/>
                    <a:pt x="1286" y="6216"/>
                    <a:pt x="1322" y="6168"/>
                  </a:cubicBezTo>
                  <a:lnTo>
                    <a:pt x="3263" y="4775"/>
                  </a:lnTo>
                  <a:lnTo>
                    <a:pt x="5596" y="4775"/>
                  </a:lnTo>
                  <a:cubicBezTo>
                    <a:pt x="6025" y="4775"/>
                    <a:pt x="6382" y="4418"/>
                    <a:pt x="6382" y="3989"/>
                  </a:cubicBezTo>
                  <a:lnTo>
                    <a:pt x="6382" y="786"/>
                  </a:lnTo>
                  <a:cubicBezTo>
                    <a:pt x="6382" y="358"/>
                    <a:pt x="6025" y="0"/>
                    <a:pt x="55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3853;p80"/>
            <p:cNvSpPr/>
            <p:nvPr/>
          </p:nvSpPr>
          <p:spPr>
            <a:xfrm>
              <a:off x="5106415" y="2456353"/>
              <a:ext cx="31509" cy="12158"/>
            </a:xfrm>
            <a:custGeom>
              <a:avLst/>
              <a:gdLst/>
              <a:ahLst/>
              <a:cxnLst/>
              <a:rect l="l" t="t" r="r" b="b"/>
              <a:pathLst>
                <a:path w="990" h="382" extrusionOk="0">
                  <a:moveTo>
                    <a:pt x="203" y="0"/>
                  </a:moveTo>
                  <a:cubicBezTo>
                    <a:pt x="96" y="0"/>
                    <a:pt x="1" y="83"/>
                    <a:pt x="1" y="191"/>
                  </a:cubicBezTo>
                  <a:cubicBezTo>
                    <a:pt x="1" y="298"/>
                    <a:pt x="96" y="381"/>
                    <a:pt x="203" y="381"/>
                  </a:cubicBezTo>
                  <a:lnTo>
                    <a:pt x="799" y="381"/>
                  </a:lnTo>
                  <a:cubicBezTo>
                    <a:pt x="894" y="381"/>
                    <a:pt x="989" y="298"/>
                    <a:pt x="989" y="191"/>
                  </a:cubicBezTo>
                  <a:cubicBezTo>
                    <a:pt x="989" y="83"/>
                    <a:pt x="894" y="0"/>
                    <a:pt x="7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3854;p80"/>
            <p:cNvSpPr/>
            <p:nvPr/>
          </p:nvSpPr>
          <p:spPr>
            <a:xfrm>
              <a:off x="5151133" y="2456353"/>
              <a:ext cx="82274" cy="12158"/>
            </a:xfrm>
            <a:custGeom>
              <a:avLst/>
              <a:gdLst/>
              <a:ahLst/>
              <a:cxnLst/>
              <a:rect l="l" t="t" r="r" b="b"/>
              <a:pathLst>
                <a:path w="2585" h="382" extrusionOk="0">
                  <a:moveTo>
                    <a:pt x="191" y="0"/>
                  </a:moveTo>
                  <a:cubicBezTo>
                    <a:pt x="84" y="0"/>
                    <a:pt x="1" y="83"/>
                    <a:pt x="1" y="191"/>
                  </a:cubicBezTo>
                  <a:cubicBezTo>
                    <a:pt x="1" y="298"/>
                    <a:pt x="84" y="381"/>
                    <a:pt x="191" y="381"/>
                  </a:cubicBezTo>
                  <a:lnTo>
                    <a:pt x="2394" y="381"/>
                  </a:lnTo>
                  <a:cubicBezTo>
                    <a:pt x="2501" y="381"/>
                    <a:pt x="2584" y="298"/>
                    <a:pt x="2584" y="191"/>
                  </a:cubicBezTo>
                  <a:cubicBezTo>
                    <a:pt x="2584" y="83"/>
                    <a:pt x="2501" y="0"/>
                    <a:pt x="239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3855;p80"/>
            <p:cNvSpPr/>
            <p:nvPr/>
          </p:nvSpPr>
          <p:spPr>
            <a:xfrm>
              <a:off x="5106415" y="2488180"/>
              <a:ext cx="126992" cy="12158"/>
            </a:xfrm>
            <a:custGeom>
              <a:avLst/>
              <a:gdLst/>
              <a:ahLst/>
              <a:cxnLst/>
              <a:rect l="l" t="t" r="r" b="b"/>
              <a:pathLst>
                <a:path w="3990" h="382" extrusionOk="0">
                  <a:moveTo>
                    <a:pt x="203" y="0"/>
                  </a:moveTo>
                  <a:cubicBezTo>
                    <a:pt x="96" y="0"/>
                    <a:pt x="1" y="83"/>
                    <a:pt x="1" y="191"/>
                  </a:cubicBezTo>
                  <a:cubicBezTo>
                    <a:pt x="1" y="298"/>
                    <a:pt x="96" y="381"/>
                    <a:pt x="203" y="381"/>
                  </a:cubicBezTo>
                  <a:lnTo>
                    <a:pt x="3799" y="381"/>
                  </a:lnTo>
                  <a:cubicBezTo>
                    <a:pt x="3906" y="381"/>
                    <a:pt x="3989" y="298"/>
                    <a:pt x="3989" y="191"/>
                  </a:cubicBezTo>
                  <a:cubicBezTo>
                    <a:pt x="3978" y="83"/>
                    <a:pt x="3906" y="0"/>
                    <a:pt x="37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3856;p80"/>
            <p:cNvSpPr/>
            <p:nvPr/>
          </p:nvSpPr>
          <p:spPr>
            <a:xfrm>
              <a:off x="5106415" y="2519626"/>
              <a:ext cx="82656" cy="12540"/>
            </a:xfrm>
            <a:custGeom>
              <a:avLst/>
              <a:gdLst/>
              <a:ahLst/>
              <a:cxnLst/>
              <a:rect l="l" t="t" r="r" b="b"/>
              <a:pathLst>
                <a:path w="2597" h="394" extrusionOk="0">
                  <a:moveTo>
                    <a:pt x="203" y="0"/>
                  </a:moveTo>
                  <a:cubicBezTo>
                    <a:pt x="96" y="0"/>
                    <a:pt x="1" y="96"/>
                    <a:pt x="1" y="203"/>
                  </a:cubicBezTo>
                  <a:cubicBezTo>
                    <a:pt x="1" y="298"/>
                    <a:pt x="96" y="393"/>
                    <a:pt x="203" y="393"/>
                  </a:cubicBezTo>
                  <a:lnTo>
                    <a:pt x="2394" y="393"/>
                  </a:lnTo>
                  <a:cubicBezTo>
                    <a:pt x="2501" y="393"/>
                    <a:pt x="2596" y="298"/>
                    <a:pt x="2596" y="203"/>
                  </a:cubicBezTo>
                  <a:cubicBezTo>
                    <a:pt x="2585" y="96"/>
                    <a:pt x="2501" y="0"/>
                    <a:pt x="239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3857;p80"/>
            <p:cNvSpPr/>
            <p:nvPr/>
          </p:nvSpPr>
          <p:spPr>
            <a:xfrm>
              <a:off x="5202312" y="2519626"/>
              <a:ext cx="31095" cy="12540"/>
            </a:xfrm>
            <a:custGeom>
              <a:avLst/>
              <a:gdLst/>
              <a:ahLst/>
              <a:cxnLst/>
              <a:rect l="l" t="t" r="r" b="b"/>
              <a:pathLst>
                <a:path w="977" h="394" extrusionOk="0">
                  <a:moveTo>
                    <a:pt x="191" y="0"/>
                  </a:moveTo>
                  <a:cubicBezTo>
                    <a:pt x="84" y="0"/>
                    <a:pt x="0" y="96"/>
                    <a:pt x="0" y="203"/>
                  </a:cubicBezTo>
                  <a:cubicBezTo>
                    <a:pt x="0" y="298"/>
                    <a:pt x="84" y="393"/>
                    <a:pt x="191" y="393"/>
                  </a:cubicBezTo>
                  <a:lnTo>
                    <a:pt x="786" y="393"/>
                  </a:lnTo>
                  <a:cubicBezTo>
                    <a:pt x="893" y="393"/>
                    <a:pt x="976" y="298"/>
                    <a:pt x="976" y="203"/>
                  </a:cubicBezTo>
                  <a:cubicBezTo>
                    <a:pt x="965" y="96"/>
                    <a:pt x="893" y="0"/>
                    <a:pt x="78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" name="Google Shape;13886;p80"/>
          <p:cNvGrpSpPr/>
          <p:nvPr/>
        </p:nvGrpSpPr>
        <p:grpSpPr>
          <a:xfrm>
            <a:off x="4087592" y="1351476"/>
            <a:ext cx="301661" cy="371013"/>
            <a:chOff x="5782845" y="2906521"/>
            <a:chExt cx="301661" cy="371013"/>
          </a:xfrm>
          <a:solidFill>
            <a:schemeClr val="bg1"/>
          </a:solidFill>
        </p:grpSpPr>
        <p:sp>
          <p:nvSpPr>
            <p:cNvPr id="48" name="Google Shape;13887;p80"/>
            <p:cNvSpPr/>
            <p:nvPr/>
          </p:nvSpPr>
          <p:spPr>
            <a:xfrm>
              <a:off x="5782845" y="3087651"/>
              <a:ext cx="301661" cy="189883"/>
            </a:xfrm>
            <a:custGeom>
              <a:avLst/>
              <a:gdLst/>
              <a:ahLst/>
              <a:cxnLst/>
              <a:rect l="l" t="t" r="r" b="b"/>
              <a:pathLst>
                <a:path w="9478" h="5966" extrusionOk="0">
                  <a:moveTo>
                    <a:pt x="3215" y="322"/>
                  </a:moveTo>
                  <a:cubicBezTo>
                    <a:pt x="3322" y="322"/>
                    <a:pt x="3418" y="370"/>
                    <a:pt x="3489" y="429"/>
                  </a:cubicBezTo>
                  <a:cubicBezTo>
                    <a:pt x="3561" y="513"/>
                    <a:pt x="3596" y="596"/>
                    <a:pt x="3596" y="703"/>
                  </a:cubicBezTo>
                  <a:lnTo>
                    <a:pt x="3596" y="1156"/>
                  </a:lnTo>
                  <a:cubicBezTo>
                    <a:pt x="3608" y="1358"/>
                    <a:pt x="3501" y="1537"/>
                    <a:pt x="3322" y="1644"/>
                  </a:cubicBezTo>
                  <a:cubicBezTo>
                    <a:pt x="3263" y="1668"/>
                    <a:pt x="3239" y="1727"/>
                    <a:pt x="3239" y="1787"/>
                  </a:cubicBezTo>
                  <a:lnTo>
                    <a:pt x="3239" y="1977"/>
                  </a:lnTo>
                  <a:lnTo>
                    <a:pt x="2846" y="1977"/>
                  </a:lnTo>
                  <a:lnTo>
                    <a:pt x="2846" y="1787"/>
                  </a:lnTo>
                  <a:cubicBezTo>
                    <a:pt x="2846" y="1727"/>
                    <a:pt x="2822" y="1668"/>
                    <a:pt x="2763" y="1644"/>
                  </a:cubicBezTo>
                  <a:cubicBezTo>
                    <a:pt x="2584" y="1537"/>
                    <a:pt x="2477" y="1358"/>
                    <a:pt x="2477" y="1156"/>
                  </a:cubicBezTo>
                  <a:lnTo>
                    <a:pt x="2477" y="703"/>
                  </a:lnTo>
                  <a:cubicBezTo>
                    <a:pt x="2477" y="489"/>
                    <a:pt x="2644" y="322"/>
                    <a:pt x="2846" y="322"/>
                  </a:cubicBezTo>
                  <a:close/>
                  <a:moveTo>
                    <a:pt x="6513" y="322"/>
                  </a:moveTo>
                  <a:cubicBezTo>
                    <a:pt x="6609" y="322"/>
                    <a:pt x="6704" y="370"/>
                    <a:pt x="6775" y="429"/>
                  </a:cubicBezTo>
                  <a:cubicBezTo>
                    <a:pt x="6847" y="513"/>
                    <a:pt x="6882" y="596"/>
                    <a:pt x="6882" y="703"/>
                  </a:cubicBezTo>
                  <a:lnTo>
                    <a:pt x="6882" y="1156"/>
                  </a:lnTo>
                  <a:cubicBezTo>
                    <a:pt x="6894" y="1358"/>
                    <a:pt x="6787" y="1537"/>
                    <a:pt x="6609" y="1644"/>
                  </a:cubicBezTo>
                  <a:cubicBezTo>
                    <a:pt x="6549" y="1668"/>
                    <a:pt x="6525" y="1727"/>
                    <a:pt x="6525" y="1787"/>
                  </a:cubicBezTo>
                  <a:lnTo>
                    <a:pt x="6525" y="1977"/>
                  </a:lnTo>
                  <a:lnTo>
                    <a:pt x="6132" y="1977"/>
                  </a:lnTo>
                  <a:lnTo>
                    <a:pt x="6132" y="1787"/>
                  </a:lnTo>
                  <a:cubicBezTo>
                    <a:pt x="6132" y="1727"/>
                    <a:pt x="6108" y="1668"/>
                    <a:pt x="6049" y="1644"/>
                  </a:cubicBezTo>
                  <a:cubicBezTo>
                    <a:pt x="5870" y="1537"/>
                    <a:pt x="5763" y="1358"/>
                    <a:pt x="5763" y="1156"/>
                  </a:cubicBezTo>
                  <a:lnTo>
                    <a:pt x="5763" y="703"/>
                  </a:lnTo>
                  <a:cubicBezTo>
                    <a:pt x="5763" y="489"/>
                    <a:pt x="5930" y="322"/>
                    <a:pt x="6132" y="322"/>
                  </a:cubicBezTo>
                  <a:close/>
                  <a:moveTo>
                    <a:pt x="1572" y="2144"/>
                  </a:moveTo>
                  <a:cubicBezTo>
                    <a:pt x="1667" y="2144"/>
                    <a:pt x="1763" y="2192"/>
                    <a:pt x="1834" y="2251"/>
                  </a:cubicBezTo>
                  <a:cubicBezTo>
                    <a:pt x="1906" y="2323"/>
                    <a:pt x="1941" y="2418"/>
                    <a:pt x="1941" y="2513"/>
                  </a:cubicBezTo>
                  <a:lnTo>
                    <a:pt x="1941" y="2977"/>
                  </a:lnTo>
                  <a:lnTo>
                    <a:pt x="1953" y="2977"/>
                  </a:lnTo>
                  <a:cubicBezTo>
                    <a:pt x="1953" y="3168"/>
                    <a:pt x="1846" y="3370"/>
                    <a:pt x="1667" y="3454"/>
                  </a:cubicBezTo>
                  <a:cubicBezTo>
                    <a:pt x="1608" y="3489"/>
                    <a:pt x="1584" y="3549"/>
                    <a:pt x="1584" y="3608"/>
                  </a:cubicBezTo>
                  <a:lnTo>
                    <a:pt x="1584" y="3799"/>
                  </a:lnTo>
                  <a:lnTo>
                    <a:pt x="1191" y="3799"/>
                  </a:lnTo>
                  <a:lnTo>
                    <a:pt x="1191" y="3608"/>
                  </a:lnTo>
                  <a:cubicBezTo>
                    <a:pt x="1191" y="3549"/>
                    <a:pt x="1167" y="3489"/>
                    <a:pt x="1108" y="3454"/>
                  </a:cubicBezTo>
                  <a:cubicBezTo>
                    <a:pt x="929" y="3346"/>
                    <a:pt x="822" y="3168"/>
                    <a:pt x="822" y="2977"/>
                  </a:cubicBezTo>
                  <a:lnTo>
                    <a:pt x="822" y="2513"/>
                  </a:lnTo>
                  <a:cubicBezTo>
                    <a:pt x="822" y="2311"/>
                    <a:pt x="989" y="2144"/>
                    <a:pt x="1191" y="2144"/>
                  </a:cubicBezTo>
                  <a:close/>
                  <a:moveTo>
                    <a:pt x="4858" y="2144"/>
                  </a:moveTo>
                  <a:cubicBezTo>
                    <a:pt x="4965" y="2144"/>
                    <a:pt x="5049" y="2192"/>
                    <a:pt x="5120" y="2251"/>
                  </a:cubicBezTo>
                  <a:cubicBezTo>
                    <a:pt x="5204" y="2323"/>
                    <a:pt x="5227" y="2418"/>
                    <a:pt x="5227" y="2513"/>
                  </a:cubicBezTo>
                  <a:lnTo>
                    <a:pt x="5227" y="2977"/>
                  </a:lnTo>
                  <a:cubicBezTo>
                    <a:pt x="5239" y="3168"/>
                    <a:pt x="5144" y="3370"/>
                    <a:pt x="4954" y="3454"/>
                  </a:cubicBezTo>
                  <a:cubicBezTo>
                    <a:pt x="4894" y="3489"/>
                    <a:pt x="4870" y="3549"/>
                    <a:pt x="4870" y="3608"/>
                  </a:cubicBezTo>
                  <a:lnTo>
                    <a:pt x="4870" y="3799"/>
                  </a:lnTo>
                  <a:lnTo>
                    <a:pt x="4489" y="3799"/>
                  </a:lnTo>
                  <a:lnTo>
                    <a:pt x="4489" y="3608"/>
                  </a:lnTo>
                  <a:cubicBezTo>
                    <a:pt x="4489" y="3549"/>
                    <a:pt x="4453" y="3489"/>
                    <a:pt x="4394" y="3454"/>
                  </a:cubicBezTo>
                  <a:cubicBezTo>
                    <a:pt x="4215" y="3346"/>
                    <a:pt x="4108" y="3168"/>
                    <a:pt x="4108" y="2977"/>
                  </a:cubicBezTo>
                  <a:lnTo>
                    <a:pt x="4108" y="2513"/>
                  </a:lnTo>
                  <a:cubicBezTo>
                    <a:pt x="4108" y="2311"/>
                    <a:pt x="4275" y="2144"/>
                    <a:pt x="4489" y="2144"/>
                  </a:cubicBezTo>
                  <a:close/>
                  <a:moveTo>
                    <a:pt x="8144" y="2144"/>
                  </a:moveTo>
                  <a:cubicBezTo>
                    <a:pt x="8252" y="2144"/>
                    <a:pt x="8335" y="2192"/>
                    <a:pt x="8418" y="2251"/>
                  </a:cubicBezTo>
                  <a:cubicBezTo>
                    <a:pt x="8490" y="2323"/>
                    <a:pt x="8514" y="2418"/>
                    <a:pt x="8514" y="2513"/>
                  </a:cubicBezTo>
                  <a:lnTo>
                    <a:pt x="8514" y="2977"/>
                  </a:lnTo>
                  <a:cubicBezTo>
                    <a:pt x="8525" y="3168"/>
                    <a:pt x="8430" y="3370"/>
                    <a:pt x="8252" y="3454"/>
                  </a:cubicBezTo>
                  <a:cubicBezTo>
                    <a:pt x="8192" y="3489"/>
                    <a:pt x="8156" y="3549"/>
                    <a:pt x="8156" y="3608"/>
                  </a:cubicBezTo>
                  <a:lnTo>
                    <a:pt x="8156" y="3799"/>
                  </a:lnTo>
                  <a:lnTo>
                    <a:pt x="7775" y="3799"/>
                  </a:lnTo>
                  <a:lnTo>
                    <a:pt x="7775" y="3608"/>
                  </a:lnTo>
                  <a:cubicBezTo>
                    <a:pt x="7775" y="3549"/>
                    <a:pt x="7740" y="3489"/>
                    <a:pt x="7680" y="3454"/>
                  </a:cubicBezTo>
                  <a:cubicBezTo>
                    <a:pt x="7501" y="3346"/>
                    <a:pt x="7406" y="3168"/>
                    <a:pt x="7406" y="2977"/>
                  </a:cubicBezTo>
                  <a:lnTo>
                    <a:pt x="7406" y="2513"/>
                  </a:lnTo>
                  <a:cubicBezTo>
                    <a:pt x="7406" y="2311"/>
                    <a:pt x="7561" y="2144"/>
                    <a:pt x="7775" y="2144"/>
                  </a:cubicBezTo>
                  <a:close/>
                  <a:moveTo>
                    <a:pt x="2894" y="1"/>
                  </a:moveTo>
                  <a:cubicBezTo>
                    <a:pt x="2489" y="1"/>
                    <a:pt x="2179" y="334"/>
                    <a:pt x="2179" y="715"/>
                  </a:cubicBezTo>
                  <a:lnTo>
                    <a:pt x="2179" y="1180"/>
                  </a:lnTo>
                  <a:cubicBezTo>
                    <a:pt x="2179" y="1465"/>
                    <a:pt x="2310" y="1727"/>
                    <a:pt x="2548" y="1894"/>
                  </a:cubicBezTo>
                  <a:lnTo>
                    <a:pt x="2548" y="2061"/>
                  </a:lnTo>
                  <a:lnTo>
                    <a:pt x="2251" y="2180"/>
                  </a:lnTo>
                  <a:cubicBezTo>
                    <a:pt x="2215" y="2120"/>
                    <a:pt x="2179" y="2072"/>
                    <a:pt x="2132" y="2025"/>
                  </a:cubicBezTo>
                  <a:cubicBezTo>
                    <a:pt x="2001" y="1894"/>
                    <a:pt x="1822" y="1822"/>
                    <a:pt x="1620" y="1822"/>
                  </a:cubicBezTo>
                  <a:lnTo>
                    <a:pt x="1251" y="1822"/>
                  </a:lnTo>
                  <a:cubicBezTo>
                    <a:pt x="846" y="1822"/>
                    <a:pt x="536" y="2144"/>
                    <a:pt x="536" y="2537"/>
                  </a:cubicBezTo>
                  <a:lnTo>
                    <a:pt x="536" y="2989"/>
                  </a:lnTo>
                  <a:cubicBezTo>
                    <a:pt x="536" y="3275"/>
                    <a:pt x="679" y="3549"/>
                    <a:pt x="905" y="3704"/>
                  </a:cubicBezTo>
                  <a:lnTo>
                    <a:pt x="905" y="3870"/>
                  </a:lnTo>
                  <a:lnTo>
                    <a:pt x="453" y="4049"/>
                  </a:lnTo>
                  <a:cubicBezTo>
                    <a:pt x="179" y="4156"/>
                    <a:pt x="1" y="4418"/>
                    <a:pt x="1" y="4716"/>
                  </a:cubicBezTo>
                  <a:lnTo>
                    <a:pt x="1" y="5811"/>
                  </a:lnTo>
                  <a:cubicBezTo>
                    <a:pt x="1" y="5894"/>
                    <a:pt x="84" y="5966"/>
                    <a:pt x="167" y="5966"/>
                  </a:cubicBezTo>
                  <a:cubicBezTo>
                    <a:pt x="251" y="5966"/>
                    <a:pt x="334" y="5894"/>
                    <a:pt x="334" y="5811"/>
                  </a:cubicBezTo>
                  <a:lnTo>
                    <a:pt x="334" y="4716"/>
                  </a:lnTo>
                  <a:cubicBezTo>
                    <a:pt x="334" y="4573"/>
                    <a:pt x="417" y="4418"/>
                    <a:pt x="572" y="4358"/>
                  </a:cubicBezTo>
                  <a:lnTo>
                    <a:pt x="1108" y="4156"/>
                  </a:lnTo>
                  <a:lnTo>
                    <a:pt x="1775" y="4156"/>
                  </a:lnTo>
                  <a:lnTo>
                    <a:pt x="2310" y="4358"/>
                  </a:lnTo>
                  <a:cubicBezTo>
                    <a:pt x="2453" y="4418"/>
                    <a:pt x="2548" y="4561"/>
                    <a:pt x="2548" y="4716"/>
                  </a:cubicBezTo>
                  <a:lnTo>
                    <a:pt x="2548" y="5811"/>
                  </a:lnTo>
                  <a:cubicBezTo>
                    <a:pt x="2548" y="5894"/>
                    <a:pt x="2620" y="5966"/>
                    <a:pt x="2715" y="5966"/>
                  </a:cubicBezTo>
                  <a:cubicBezTo>
                    <a:pt x="2799" y="5966"/>
                    <a:pt x="2870" y="5894"/>
                    <a:pt x="2870" y="5811"/>
                  </a:cubicBezTo>
                  <a:lnTo>
                    <a:pt x="2870" y="4716"/>
                  </a:lnTo>
                  <a:cubicBezTo>
                    <a:pt x="2870" y="4418"/>
                    <a:pt x="2691" y="4168"/>
                    <a:pt x="2429" y="4049"/>
                  </a:cubicBezTo>
                  <a:lnTo>
                    <a:pt x="1965" y="3870"/>
                  </a:lnTo>
                  <a:lnTo>
                    <a:pt x="1965" y="3704"/>
                  </a:lnTo>
                  <a:cubicBezTo>
                    <a:pt x="2191" y="3537"/>
                    <a:pt x="2334" y="3275"/>
                    <a:pt x="2334" y="2989"/>
                  </a:cubicBezTo>
                  <a:lnTo>
                    <a:pt x="2334" y="2537"/>
                  </a:lnTo>
                  <a:lnTo>
                    <a:pt x="2334" y="2501"/>
                  </a:lnTo>
                  <a:lnTo>
                    <a:pt x="2751" y="2334"/>
                  </a:lnTo>
                  <a:lnTo>
                    <a:pt x="3430" y="2334"/>
                  </a:lnTo>
                  <a:lnTo>
                    <a:pt x="3846" y="2501"/>
                  </a:lnTo>
                  <a:lnTo>
                    <a:pt x="3846" y="2537"/>
                  </a:lnTo>
                  <a:lnTo>
                    <a:pt x="3846" y="2989"/>
                  </a:lnTo>
                  <a:cubicBezTo>
                    <a:pt x="3846" y="3275"/>
                    <a:pt x="3977" y="3549"/>
                    <a:pt x="4215" y="3704"/>
                  </a:cubicBezTo>
                  <a:lnTo>
                    <a:pt x="4215" y="3870"/>
                  </a:lnTo>
                  <a:lnTo>
                    <a:pt x="3751" y="4049"/>
                  </a:lnTo>
                  <a:cubicBezTo>
                    <a:pt x="3489" y="4156"/>
                    <a:pt x="3310" y="4418"/>
                    <a:pt x="3310" y="4716"/>
                  </a:cubicBezTo>
                  <a:lnTo>
                    <a:pt x="3310" y="5811"/>
                  </a:lnTo>
                  <a:cubicBezTo>
                    <a:pt x="3310" y="5894"/>
                    <a:pt x="3382" y="5966"/>
                    <a:pt x="3465" y="5966"/>
                  </a:cubicBezTo>
                  <a:cubicBezTo>
                    <a:pt x="3561" y="5966"/>
                    <a:pt x="3632" y="5894"/>
                    <a:pt x="3632" y="5811"/>
                  </a:cubicBezTo>
                  <a:lnTo>
                    <a:pt x="3632" y="4716"/>
                  </a:lnTo>
                  <a:cubicBezTo>
                    <a:pt x="3632" y="4573"/>
                    <a:pt x="3727" y="4418"/>
                    <a:pt x="3870" y="4358"/>
                  </a:cubicBezTo>
                  <a:lnTo>
                    <a:pt x="4406" y="4156"/>
                  </a:lnTo>
                  <a:lnTo>
                    <a:pt x="5073" y="4156"/>
                  </a:lnTo>
                  <a:lnTo>
                    <a:pt x="5608" y="4358"/>
                  </a:lnTo>
                  <a:cubicBezTo>
                    <a:pt x="5763" y="4418"/>
                    <a:pt x="5847" y="4561"/>
                    <a:pt x="5847" y="4716"/>
                  </a:cubicBezTo>
                  <a:lnTo>
                    <a:pt x="5847" y="5811"/>
                  </a:lnTo>
                  <a:cubicBezTo>
                    <a:pt x="5847" y="5894"/>
                    <a:pt x="5930" y="5966"/>
                    <a:pt x="6013" y="5966"/>
                  </a:cubicBezTo>
                  <a:cubicBezTo>
                    <a:pt x="6108" y="5966"/>
                    <a:pt x="6180" y="5894"/>
                    <a:pt x="6180" y="5811"/>
                  </a:cubicBezTo>
                  <a:lnTo>
                    <a:pt x="6180" y="4716"/>
                  </a:lnTo>
                  <a:cubicBezTo>
                    <a:pt x="6180" y="4418"/>
                    <a:pt x="6001" y="4168"/>
                    <a:pt x="5727" y="4049"/>
                  </a:cubicBezTo>
                  <a:lnTo>
                    <a:pt x="5275" y="3870"/>
                  </a:lnTo>
                  <a:lnTo>
                    <a:pt x="5275" y="3704"/>
                  </a:lnTo>
                  <a:cubicBezTo>
                    <a:pt x="5489" y="3537"/>
                    <a:pt x="5644" y="3275"/>
                    <a:pt x="5644" y="2989"/>
                  </a:cubicBezTo>
                  <a:lnTo>
                    <a:pt x="5644" y="2537"/>
                  </a:lnTo>
                  <a:lnTo>
                    <a:pt x="5644" y="2501"/>
                  </a:lnTo>
                  <a:lnTo>
                    <a:pt x="6061" y="2334"/>
                  </a:lnTo>
                  <a:lnTo>
                    <a:pt x="6728" y="2334"/>
                  </a:lnTo>
                  <a:lnTo>
                    <a:pt x="7144" y="2501"/>
                  </a:lnTo>
                  <a:lnTo>
                    <a:pt x="7144" y="2537"/>
                  </a:lnTo>
                  <a:lnTo>
                    <a:pt x="7144" y="2989"/>
                  </a:lnTo>
                  <a:cubicBezTo>
                    <a:pt x="7144" y="3275"/>
                    <a:pt x="7275" y="3549"/>
                    <a:pt x="7513" y="3704"/>
                  </a:cubicBezTo>
                  <a:lnTo>
                    <a:pt x="7513" y="3870"/>
                  </a:lnTo>
                  <a:lnTo>
                    <a:pt x="7061" y="4049"/>
                  </a:lnTo>
                  <a:cubicBezTo>
                    <a:pt x="6787" y="4156"/>
                    <a:pt x="6609" y="4418"/>
                    <a:pt x="6609" y="4716"/>
                  </a:cubicBezTo>
                  <a:lnTo>
                    <a:pt x="6609" y="5811"/>
                  </a:lnTo>
                  <a:cubicBezTo>
                    <a:pt x="6609" y="5894"/>
                    <a:pt x="6680" y="5966"/>
                    <a:pt x="6775" y="5966"/>
                  </a:cubicBezTo>
                  <a:cubicBezTo>
                    <a:pt x="6859" y="5966"/>
                    <a:pt x="6942" y="5894"/>
                    <a:pt x="6942" y="5811"/>
                  </a:cubicBezTo>
                  <a:lnTo>
                    <a:pt x="6942" y="4716"/>
                  </a:lnTo>
                  <a:cubicBezTo>
                    <a:pt x="6942" y="4573"/>
                    <a:pt x="7025" y="4418"/>
                    <a:pt x="7180" y="4358"/>
                  </a:cubicBezTo>
                  <a:lnTo>
                    <a:pt x="7716" y="4156"/>
                  </a:lnTo>
                  <a:lnTo>
                    <a:pt x="8383" y="4156"/>
                  </a:lnTo>
                  <a:lnTo>
                    <a:pt x="8918" y="4358"/>
                  </a:lnTo>
                  <a:cubicBezTo>
                    <a:pt x="9061" y="4418"/>
                    <a:pt x="9156" y="4561"/>
                    <a:pt x="9156" y="4716"/>
                  </a:cubicBezTo>
                  <a:lnTo>
                    <a:pt x="9156" y="5811"/>
                  </a:lnTo>
                  <a:cubicBezTo>
                    <a:pt x="9156" y="5894"/>
                    <a:pt x="9228" y="5966"/>
                    <a:pt x="9323" y="5966"/>
                  </a:cubicBezTo>
                  <a:cubicBezTo>
                    <a:pt x="9406" y="5966"/>
                    <a:pt x="9478" y="5894"/>
                    <a:pt x="9478" y="5811"/>
                  </a:cubicBezTo>
                  <a:lnTo>
                    <a:pt x="9478" y="4716"/>
                  </a:lnTo>
                  <a:cubicBezTo>
                    <a:pt x="9418" y="4418"/>
                    <a:pt x="9252" y="4156"/>
                    <a:pt x="8978" y="4049"/>
                  </a:cubicBezTo>
                  <a:lnTo>
                    <a:pt x="8514" y="3870"/>
                  </a:lnTo>
                  <a:lnTo>
                    <a:pt x="8514" y="3704"/>
                  </a:lnTo>
                  <a:cubicBezTo>
                    <a:pt x="8740" y="3537"/>
                    <a:pt x="8895" y="3275"/>
                    <a:pt x="8895" y="2989"/>
                  </a:cubicBezTo>
                  <a:lnTo>
                    <a:pt x="8895" y="2537"/>
                  </a:lnTo>
                  <a:cubicBezTo>
                    <a:pt x="8895" y="2334"/>
                    <a:pt x="8811" y="2156"/>
                    <a:pt x="8680" y="2025"/>
                  </a:cubicBezTo>
                  <a:cubicBezTo>
                    <a:pt x="8549" y="1894"/>
                    <a:pt x="8371" y="1822"/>
                    <a:pt x="8168" y="1822"/>
                  </a:cubicBezTo>
                  <a:lnTo>
                    <a:pt x="7799" y="1822"/>
                  </a:lnTo>
                  <a:cubicBezTo>
                    <a:pt x="7537" y="1822"/>
                    <a:pt x="7311" y="1965"/>
                    <a:pt x="7192" y="2180"/>
                  </a:cubicBezTo>
                  <a:lnTo>
                    <a:pt x="6882" y="2061"/>
                  </a:lnTo>
                  <a:lnTo>
                    <a:pt x="6882" y="1894"/>
                  </a:lnTo>
                  <a:cubicBezTo>
                    <a:pt x="7109" y="1727"/>
                    <a:pt x="7251" y="1465"/>
                    <a:pt x="7251" y="1180"/>
                  </a:cubicBezTo>
                  <a:lnTo>
                    <a:pt x="7251" y="715"/>
                  </a:lnTo>
                  <a:cubicBezTo>
                    <a:pt x="7251" y="525"/>
                    <a:pt x="7180" y="346"/>
                    <a:pt x="7037" y="215"/>
                  </a:cubicBezTo>
                  <a:cubicBezTo>
                    <a:pt x="6906" y="72"/>
                    <a:pt x="6728" y="1"/>
                    <a:pt x="6537" y="1"/>
                  </a:cubicBezTo>
                  <a:lnTo>
                    <a:pt x="6168" y="1"/>
                  </a:lnTo>
                  <a:cubicBezTo>
                    <a:pt x="5763" y="1"/>
                    <a:pt x="5454" y="334"/>
                    <a:pt x="5454" y="715"/>
                  </a:cubicBezTo>
                  <a:lnTo>
                    <a:pt x="5454" y="1180"/>
                  </a:lnTo>
                  <a:cubicBezTo>
                    <a:pt x="5454" y="1465"/>
                    <a:pt x="5585" y="1727"/>
                    <a:pt x="5823" y="1894"/>
                  </a:cubicBezTo>
                  <a:lnTo>
                    <a:pt x="5823" y="2061"/>
                  </a:lnTo>
                  <a:lnTo>
                    <a:pt x="5525" y="2180"/>
                  </a:lnTo>
                  <a:cubicBezTo>
                    <a:pt x="5489" y="2120"/>
                    <a:pt x="5454" y="2072"/>
                    <a:pt x="5406" y="2025"/>
                  </a:cubicBezTo>
                  <a:cubicBezTo>
                    <a:pt x="5275" y="1894"/>
                    <a:pt x="5096" y="1822"/>
                    <a:pt x="4894" y="1822"/>
                  </a:cubicBezTo>
                  <a:lnTo>
                    <a:pt x="4525" y="1822"/>
                  </a:lnTo>
                  <a:cubicBezTo>
                    <a:pt x="4263" y="1822"/>
                    <a:pt x="4037" y="1965"/>
                    <a:pt x="3918" y="2180"/>
                  </a:cubicBezTo>
                  <a:lnTo>
                    <a:pt x="3608" y="2061"/>
                  </a:lnTo>
                  <a:lnTo>
                    <a:pt x="3608" y="1894"/>
                  </a:lnTo>
                  <a:cubicBezTo>
                    <a:pt x="3834" y="1727"/>
                    <a:pt x="3977" y="1465"/>
                    <a:pt x="3977" y="1180"/>
                  </a:cubicBezTo>
                  <a:lnTo>
                    <a:pt x="3977" y="715"/>
                  </a:lnTo>
                  <a:cubicBezTo>
                    <a:pt x="3977" y="525"/>
                    <a:pt x="3906" y="346"/>
                    <a:pt x="3763" y="215"/>
                  </a:cubicBezTo>
                  <a:cubicBezTo>
                    <a:pt x="3632" y="72"/>
                    <a:pt x="3453" y="1"/>
                    <a:pt x="326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3888;p80"/>
            <p:cNvSpPr/>
            <p:nvPr/>
          </p:nvSpPr>
          <p:spPr>
            <a:xfrm>
              <a:off x="5868111" y="2906521"/>
              <a:ext cx="127724" cy="172823"/>
            </a:xfrm>
            <a:custGeom>
              <a:avLst/>
              <a:gdLst/>
              <a:ahLst/>
              <a:cxnLst/>
              <a:rect l="l" t="t" r="r" b="b"/>
              <a:pathLst>
                <a:path w="4013" h="5430" extrusionOk="0">
                  <a:moveTo>
                    <a:pt x="2191" y="334"/>
                  </a:moveTo>
                  <a:cubicBezTo>
                    <a:pt x="2406" y="334"/>
                    <a:pt x="2560" y="501"/>
                    <a:pt x="2560" y="703"/>
                  </a:cubicBezTo>
                  <a:lnTo>
                    <a:pt x="2560" y="1084"/>
                  </a:lnTo>
                  <a:cubicBezTo>
                    <a:pt x="2560" y="1394"/>
                    <a:pt x="2310" y="1644"/>
                    <a:pt x="2001" y="1644"/>
                  </a:cubicBezTo>
                  <a:cubicBezTo>
                    <a:pt x="1691" y="1644"/>
                    <a:pt x="1453" y="1394"/>
                    <a:pt x="1453" y="1084"/>
                  </a:cubicBezTo>
                  <a:lnTo>
                    <a:pt x="1453" y="703"/>
                  </a:lnTo>
                  <a:cubicBezTo>
                    <a:pt x="1453" y="501"/>
                    <a:pt x="1608" y="334"/>
                    <a:pt x="1822" y="334"/>
                  </a:cubicBezTo>
                  <a:close/>
                  <a:moveTo>
                    <a:pt x="2191" y="1953"/>
                  </a:moveTo>
                  <a:lnTo>
                    <a:pt x="2191" y="2060"/>
                  </a:lnTo>
                  <a:cubicBezTo>
                    <a:pt x="2203" y="2120"/>
                    <a:pt x="2227" y="2179"/>
                    <a:pt x="2251" y="2239"/>
                  </a:cubicBezTo>
                  <a:lnTo>
                    <a:pt x="2013" y="2477"/>
                  </a:lnTo>
                  <a:lnTo>
                    <a:pt x="2001" y="2477"/>
                  </a:lnTo>
                  <a:lnTo>
                    <a:pt x="1763" y="2239"/>
                  </a:lnTo>
                  <a:cubicBezTo>
                    <a:pt x="1786" y="2179"/>
                    <a:pt x="1810" y="2120"/>
                    <a:pt x="1810" y="2060"/>
                  </a:cubicBezTo>
                  <a:lnTo>
                    <a:pt x="1810" y="1953"/>
                  </a:lnTo>
                  <a:cubicBezTo>
                    <a:pt x="1870" y="1965"/>
                    <a:pt x="1941" y="1965"/>
                    <a:pt x="2001" y="1965"/>
                  </a:cubicBezTo>
                  <a:cubicBezTo>
                    <a:pt x="2060" y="1965"/>
                    <a:pt x="2132" y="1953"/>
                    <a:pt x="2191" y="1953"/>
                  </a:cubicBezTo>
                  <a:close/>
                  <a:moveTo>
                    <a:pt x="2525" y="2429"/>
                  </a:moveTo>
                  <a:lnTo>
                    <a:pt x="2822" y="2584"/>
                  </a:lnTo>
                  <a:cubicBezTo>
                    <a:pt x="2882" y="2608"/>
                    <a:pt x="2917" y="2680"/>
                    <a:pt x="2917" y="2763"/>
                  </a:cubicBezTo>
                  <a:lnTo>
                    <a:pt x="2917" y="3084"/>
                  </a:lnTo>
                  <a:lnTo>
                    <a:pt x="1072" y="3084"/>
                  </a:lnTo>
                  <a:lnTo>
                    <a:pt x="1072" y="2763"/>
                  </a:lnTo>
                  <a:cubicBezTo>
                    <a:pt x="1072" y="2680"/>
                    <a:pt x="1120" y="2632"/>
                    <a:pt x="1179" y="2584"/>
                  </a:cubicBezTo>
                  <a:lnTo>
                    <a:pt x="1477" y="2429"/>
                  </a:lnTo>
                  <a:lnTo>
                    <a:pt x="1751" y="2703"/>
                  </a:lnTo>
                  <a:cubicBezTo>
                    <a:pt x="1822" y="2775"/>
                    <a:pt x="1905" y="2799"/>
                    <a:pt x="2001" y="2799"/>
                  </a:cubicBezTo>
                  <a:cubicBezTo>
                    <a:pt x="2084" y="2799"/>
                    <a:pt x="2179" y="2775"/>
                    <a:pt x="2251" y="2703"/>
                  </a:cubicBezTo>
                  <a:lnTo>
                    <a:pt x="2525" y="2429"/>
                  </a:lnTo>
                  <a:close/>
                  <a:moveTo>
                    <a:pt x="3560" y="3442"/>
                  </a:moveTo>
                  <a:lnTo>
                    <a:pt x="3370" y="3834"/>
                  </a:lnTo>
                  <a:lnTo>
                    <a:pt x="655" y="3834"/>
                  </a:lnTo>
                  <a:lnTo>
                    <a:pt x="465" y="3442"/>
                  </a:lnTo>
                  <a:close/>
                  <a:moveTo>
                    <a:pt x="1822" y="1"/>
                  </a:moveTo>
                  <a:cubicBezTo>
                    <a:pt x="1417" y="1"/>
                    <a:pt x="1108" y="334"/>
                    <a:pt x="1108" y="715"/>
                  </a:cubicBezTo>
                  <a:lnTo>
                    <a:pt x="1108" y="1096"/>
                  </a:lnTo>
                  <a:cubicBezTo>
                    <a:pt x="1108" y="1394"/>
                    <a:pt x="1251" y="1656"/>
                    <a:pt x="1477" y="1822"/>
                  </a:cubicBezTo>
                  <a:lnTo>
                    <a:pt x="1477" y="2072"/>
                  </a:lnTo>
                  <a:lnTo>
                    <a:pt x="1477" y="2084"/>
                  </a:lnTo>
                  <a:lnTo>
                    <a:pt x="1048" y="2299"/>
                  </a:lnTo>
                  <a:cubicBezTo>
                    <a:pt x="870" y="2382"/>
                    <a:pt x="751" y="2584"/>
                    <a:pt x="751" y="2775"/>
                  </a:cubicBezTo>
                  <a:lnTo>
                    <a:pt x="751" y="3108"/>
                  </a:lnTo>
                  <a:lnTo>
                    <a:pt x="179" y="3108"/>
                  </a:lnTo>
                  <a:cubicBezTo>
                    <a:pt x="120" y="3108"/>
                    <a:pt x="60" y="3132"/>
                    <a:pt x="36" y="3180"/>
                  </a:cubicBezTo>
                  <a:cubicBezTo>
                    <a:pt x="0" y="3227"/>
                    <a:pt x="0" y="3299"/>
                    <a:pt x="24" y="3346"/>
                  </a:cubicBezTo>
                  <a:lnTo>
                    <a:pt x="393" y="4073"/>
                  </a:lnTo>
                  <a:cubicBezTo>
                    <a:pt x="417" y="4132"/>
                    <a:pt x="477" y="4156"/>
                    <a:pt x="536" y="4156"/>
                  </a:cubicBezTo>
                  <a:lnTo>
                    <a:pt x="739" y="4156"/>
                  </a:lnTo>
                  <a:lnTo>
                    <a:pt x="739" y="5263"/>
                  </a:lnTo>
                  <a:cubicBezTo>
                    <a:pt x="739" y="5347"/>
                    <a:pt x="810" y="5430"/>
                    <a:pt x="893" y="5430"/>
                  </a:cubicBezTo>
                  <a:cubicBezTo>
                    <a:pt x="989" y="5430"/>
                    <a:pt x="1060" y="5347"/>
                    <a:pt x="1060" y="5263"/>
                  </a:cubicBezTo>
                  <a:lnTo>
                    <a:pt x="1060" y="4156"/>
                  </a:lnTo>
                  <a:lnTo>
                    <a:pt x="2906" y="4156"/>
                  </a:lnTo>
                  <a:lnTo>
                    <a:pt x="2906" y="5263"/>
                  </a:lnTo>
                  <a:cubicBezTo>
                    <a:pt x="2906" y="5347"/>
                    <a:pt x="2977" y="5430"/>
                    <a:pt x="3072" y="5430"/>
                  </a:cubicBezTo>
                  <a:cubicBezTo>
                    <a:pt x="3156" y="5430"/>
                    <a:pt x="3227" y="5347"/>
                    <a:pt x="3227" y="5263"/>
                  </a:cubicBezTo>
                  <a:lnTo>
                    <a:pt x="3227" y="4156"/>
                  </a:lnTo>
                  <a:lnTo>
                    <a:pt x="3429" y="4156"/>
                  </a:lnTo>
                  <a:cubicBezTo>
                    <a:pt x="3489" y="4156"/>
                    <a:pt x="3549" y="4132"/>
                    <a:pt x="3572" y="4073"/>
                  </a:cubicBezTo>
                  <a:lnTo>
                    <a:pt x="3941" y="3346"/>
                  </a:lnTo>
                  <a:cubicBezTo>
                    <a:pt x="4013" y="3299"/>
                    <a:pt x="4013" y="3227"/>
                    <a:pt x="3977" y="3180"/>
                  </a:cubicBezTo>
                  <a:cubicBezTo>
                    <a:pt x="3953" y="3132"/>
                    <a:pt x="3894" y="3108"/>
                    <a:pt x="3834" y="3108"/>
                  </a:cubicBezTo>
                  <a:lnTo>
                    <a:pt x="3263" y="3108"/>
                  </a:lnTo>
                  <a:lnTo>
                    <a:pt x="3263" y="2775"/>
                  </a:lnTo>
                  <a:cubicBezTo>
                    <a:pt x="3263" y="2572"/>
                    <a:pt x="3144" y="2382"/>
                    <a:pt x="2965" y="2299"/>
                  </a:cubicBezTo>
                  <a:lnTo>
                    <a:pt x="2536" y="2084"/>
                  </a:lnTo>
                  <a:lnTo>
                    <a:pt x="2536" y="2072"/>
                  </a:lnTo>
                  <a:lnTo>
                    <a:pt x="2536" y="1822"/>
                  </a:lnTo>
                  <a:cubicBezTo>
                    <a:pt x="2763" y="1656"/>
                    <a:pt x="2906" y="1394"/>
                    <a:pt x="2906" y="1096"/>
                  </a:cubicBezTo>
                  <a:lnTo>
                    <a:pt x="2906" y="715"/>
                  </a:lnTo>
                  <a:cubicBezTo>
                    <a:pt x="2906" y="322"/>
                    <a:pt x="2572" y="1"/>
                    <a:pt x="219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3889;p80"/>
            <p:cNvSpPr/>
            <p:nvPr/>
          </p:nvSpPr>
          <p:spPr>
            <a:xfrm>
              <a:off x="5915088" y="3051655"/>
              <a:ext cx="34151" cy="10662"/>
            </a:xfrm>
            <a:custGeom>
              <a:avLst/>
              <a:gdLst/>
              <a:ahLst/>
              <a:cxnLst/>
              <a:rect l="l" t="t" r="r" b="b"/>
              <a:pathLst>
                <a:path w="1073" h="335" extrusionOk="0">
                  <a:moveTo>
                    <a:pt x="168" y="1"/>
                  </a:moveTo>
                  <a:cubicBezTo>
                    <a:pt x="72" y="1"/>
                    <a:pt x="1" y="72"/>
                    <a:pt x="1" y="167"/>
                  </a:cubicBezTo>
                  <a:cubicBezTo>
                    <a:pt x="1" y="251"/>
                    <a:pt x="72" y="334"/>
                    <a:pt x="168" y="334"/>
                  </a:cubicBezTo>
                  <a:lnTo>
                    <a:pt x="894" y="334"/>
                  </a:lnTo>
                  <a:cubicBezTo>
                    <a:pt x="989" y="334"/>
                    <a:pt x="1060" y="251"/>
                    <a:pt x="1060" y="167"/>
                  </a:cubicBezTo>
                  <a:cubicBezTo>
                    <a:pt x="1072" y="72"/>
                    <a:pt x="989" y="1"/>
                    <a:pt x="89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" name="Google Shape;13686;p80"/>
          <p:cNvGrpSpPr/>
          <p:nvPr/>
        </p:nvGrpSpPr>
        <p:grpSpPr>
          <a:xfrm>
            <a:off x="7150349" y="1372002"/>
            <a:ext cx="359651" cy="361560"/>
            <a:chOff x="7098912" y="1969392"/>
            <a:chExt cx="359651" cy="361560"/>
          </a:xfrm>
          <a:solidFill>
            <a:schemeClr val="bg1"/>
          </a:solidFill>
        </p:grpSpPr>
        <p:sp>
          <p:nvSpPr>
            <p:cNvPr id="52" name="Google Shape;13687;p80"/>
            <p:cNvSpPr/>
            <p:nvPr/>
          </p:nvSpPr>
          <p:spPr>
            <a:xfrm>
              <a:off x="7098912" y="2127607"/>
              <a:ext cx="134567" cy="202582"/>
            </a:xfrm>
            <a:custGeom>
              <a:avLst/>
              <a:gdLst/>
              <a:ahLst/>
              <a:cxnLst/>
              <a:rect l="l" t="t" r="r" b="b"/>
              <a:pathLst>
                <a:path w="4228" h="6365" extrusionOk="0">
                  <a:moveTo>
                    <a:pt x="2108" y="331"/>
                  </a:moveTo>
                  <a:cubicBezTo>
                    <a:pt x="2153" y="331"/>
                    <a:pt x="2198" y="334"/>
                    <a:pt x="2239" y="340"/>
                  </a:cubicBezTo>
                  <a:cubicBezTo>
                    <a:pt x="2978" y="399"/>
                    <a:pt x="3537" y="1042"/>
                    <a:pt x="3537" y="1780"/>
                  </a:cubicBezTo>
                  <a:cubicBezTo>
                    <a:pt x="3537" y="2483"/>
                    <a:pt x="3704" y="3138"/>
                    <a:pt x="3847" y="3483"/>
                  </a:cubicBezTo>
                  <a:lnTo>
                    <a:pt x="3847" y="3495"/>
                  </a:lnTo>
                  <a:cubicBezTo>
                    <a:pt x="3656" y="3602"/>
                    <a:pt x="3335" y="3793"/>
                    <a:pt x="2787" y="3912"/>
                  </a:cubicBezTo>
                  <a:lnTo>
                    <a:pt x="2787" y="3864"/>
                  </a:lnTo>
                  <a:lnTo>
                    <a:pt x="2787" y="3531"/>
                  </a:lnTo>
                  <a:cubicBezTo>
                    <a:pt x="3001" y="3412"/>
                    <a:pt x="3180" y="3233"/>
                    <a:pt x="3299" y="3007"/>
                  </a:cubicBezTo>
                  <a:cubicBezTo>
                    <a:pt x="3537" y="2590"/>
                    <a:pt x="3454" y="2066"/>
                    <a:pt x="3108" y="1745"/>
                  </a:cubicBezTo>
                  <a:cubicBezTo>
                    <a:pt x="2870" y="1518"/>
                    <a:pt x="2430" y="1245"/>
                    <a:pt x="1727" y="1245"/>
                  </a:cubicBezTo>
                  <a:cubicBezTo>
                    <a:pt x="1680" y="1245"/>
                    <a:pt x="1632" y="1268"/>
                    <a:pt x="1608" y="1292"/>
                  </a:cubicBezTo>
                  <a:lnTo>
                    <a:pt x="1251" y="1649"/>
                  </a:lnTo>
                  <a:cubicBezTo>
                    <a:pt x="1192" y="1709"/>
                    <a:pt x="1192" y="1816"/>
                    <a:pt x="1251" y="1888"/>
                  </a:cubicBezTo>
                  <a:cubicBezTo>
                    <a:pt x="1281" y="1917"/>
                    <a:pt x="1323" y="1932"/>
                    <a:pt x="1366" y="1932"/>
                  </a:cubicBezTo>
                  <a:cubicBezTo>
                    <a:pt x="1409" y="1932"/>
                    <a:pt x="1454" y="1917"/>
                    <a:pt x="1489" y="1888"/>
                  </a:cubicBezTo>
                  <a:lnTo>
                    <a:pt x="1799" y="1578"/>
                  </a:lnTo>
                  <a:cubicBezTo>
                    <a:pt x="2239" y="1590"/>
                    <a:pt x="2608" y="1721"/>
                    <a:pt x="2882" y="1983"/>
                  </a:cubicBezTo>
                  <a:cubicBezTo>
                    <a:pt x="3120" y="2185"/>
                    <a:pt x="3180" y="2542"/>
                    <a:pt x="3025" y="2828"/>
                  </a:cubicBezTo>
                  <a:cubicBezTo>
                    <a:pt x="2823" y="3173"/>
                    <a:pt x="2466" y="3376"/>
                    <a:pt x="2085" y="3376"/>
                  </a:cubicBezTo>
                  <a:cubicBezTo>
                    <a:pt x="1489" y="3376"/>
                    <a:pt x="1013" y="2900"/>
                    <a:pt x="1013" y="2304"/>
                  </a:cubicBezTo>
                  <a:cubicBezTo>
                    <a:pt x="1013" y="2209"/>
                    <a:pt x="942" y="2138"/>
                    <a:pt x="846" y="2138"/>
                  </a:cubicBezTo>
                  <a:cubicBezTo>
                    <a:pt x="763" y="2138"/>
                    <a:pt x="680" y="2209"/>
                    <a:pt x="680" y="2304"/>
                  </a:cubicBezTo>
                  <a:cubicBezTo>
                    <a:pt x="680" y="2828"/>
                    <a:pt x="965" y="3292"/>
                    <a:pt x="1394" y="3519"/>
                  </a:cubicBezTo>
                  <a:lnTo>
                    <a:pt x="1394" y="3852"/>
                  </a:lnTo>
                  <a:lnTo>
                    <a:pt x="1394" y="3900"/>
                  </a:lnTo>
                  <a:cubicBezTo>
                    <a:pt x="834" y="3781"/>
                    <a:pt x="501" y="3602"/>
                    <a:pt x="370" y="3495"/>
                  </a:cubicBezTo>
                  <a:cubicBezTo>
                    <a:pt x="370" y="3495"/>
                    <a:pt x="358" y="3495"/>
                    <a:pt x="370" y="3483"/>
                  </a:cubicBezTo>
                  <a:cubicBezTo>
                    <a:pt x="525" y="3138"/>
                    <a:pt x="680" y="2483"/>
                    <a:pt x="680" y="1780"/>
                  </a:cubicBezTo>
                  <a:cubicBezTo>
                    <a:pt x="680" y="1042"/>
                    <a:pt x="1251" y="399"/>
                    <a:pt x="1977" y="340"/>
                  </a:cubicBezTo>
                  <a:cubicBezTo>
                    <a:pt x="2019" y="334"/>
                    <a:pt x="2064" y="331"/>
                    <a:pt x="2108" y="331"/>
                  </a:cubicBezTo>
                  <a:close/>
                  <a:moveTo>
                    <a:pt x="2442" y="3662"/>
                  </a:moveTo>
                  <a:lnTo>
                    <a:pt x="2442" y="3852"/>
                  </a:lnTo>
                  <a:cubicBezTo>
                    <a:pt x="2442" y="4043"/>
                    <a:pt x="2549" y="4221"/>
                    <a:pt x="2727" y="4316"/>
                  </a:cubicBezTo>
                  <a:lnTo>
                    <a:pt x="2823" y="4376"/>
                  </a:lnTo>
                  <a:cubicBezTo>
                    <a:pt x="2680" y="4626"/>
                    <a:pt x="2382" y="4793"/>
                    <a:pt x="2073" y="4793"/>
                  </a:cubicBezTo>
                  <a:cubicBezTo>
                    <a:pt x="1751" y="4793"/>
                    <a:pt x="1477" y="4626"/>
                    <a:pt x="1311" y="4376"/>
                  </a:cubicBezTo>
                  <a:lnTo>
                    <a:pt x="1418" y="4316"/>
                  </a:lnTo>
                  <a:cubicBezTo>
                    <a:pt x="1596" y="4221"/>
                    <a:pt x="1692" y="4043"/>
                    <a:pt x="1692" y="3852"/>
                  </a:cubicBezTo>
                  <a:lnTo>
                    <a:pt x="1692" y="3662"/>
                  </a:lnTo>
                  <a:cubicBezTo>
                    <a:pt x="1811" y="3685"/>
                    <a:pt x="1930" y="3709"/>
                    <a:pt x="2073" y="3709"/>
                  </a:cubicBezTo>
                  <a:cubicBezTo>
                    <a:pt x="2192" y="3709"/>
                    <a:pt x="2323" y="3685"/>
                    <a:pt x="2442" y="3662"/>
                  </a:cubicBezTo>
                  <a:close/>
                  <a:moveTo>
                    <a:pt x="2096" y="0"/>
                  </a:moveTo>
                  <a:cubicBezTo>
                    <a:pt x="2040" y="0"/>
                    <a:pt x="1983" y="6"/>
                    <a:pt x="1930" y="18"/>
                  </a:cubicBezTo>
                  <a:cubicBezTo>
                    <a:pt x="1037" y="102"/>
                    <a:pt x="334" y="875"/>
                    <a:pt x="334" y="1780"/>
                  </a:cubicBezTo>
                  <a:cubicBezTo>
                    <a:pt x="334" y="2435"/>
                    <a:pt x="180" y="3042"/>
                    <a:pt x="60" y="3364"/>
                  </a:cubicBezTo>
                  <a:cubicBezTo>
                    <a:pt x="1" y="3507"/>
                    <a:pt x="37" y="3673"/>
                    <a:pt x="180" y="3781"/>
                  </a:cubicBezTo>
                  <a:cubicBezTo>
                    <a:pt x="311" y="3888"/>
                    <a:pt x="596" y="4043"/>
                    <a:pt x="1037" y="4162"/>
                  </a:cubicBezTo>
                  <a:lnTo>
                    <a:pt x="382" y="4495"/>
                  </a:lnTo>
                  <a:cubicBezTo>
                    <a:pt x="144" y="4614"/>
                    <a:pt x="1" y="4852"/>
                    <a:pt x="1" y="5114"/>
                  </a:cubicBezTo>
                  <a:lnTo>
                    <a:pt x="1" y="6209"/>
                  </a:lnTo>
                  <a:cubicBezTo>
                    <a:pt x="1" y="6293"/>
                    <a:pt x="72" y="6364"/>
                    <a:pt x="156" y="6364"/>
                  </a:cubicBezTo>
                  <a:cubicBezTo>
                    <a:pt x="251" y="6364"/>
                    <a:pt x="322" y="6293"/>
                    <a:pt x="322" y="6209"/>
                  </a:cubicBezTo>
                  <a:lnTo>
                    <a:pt x="322" y="5114"/>
                  </a:lnTo>
                  <a:cubicBezTo>
                    <a:pt x="322" y="4983"/>
                    <a:pt x="394" y="4852"/>
                    <a:pt x="537" y="4793"/>
                  </a:cubicBezTo>
                  <a:lnTo>
                    <a:pt x="1049" y="4519"/>
                  </a:lnTo>
                  <a:cubicBezTo>
                    <a:pt x="1275" y="4900"/>
                    <a:pt x="1680" y="5138"/>
                    <a:pt x="2108" y="5138"/>
                  </a:cubicBezTo>
                  <a:cubicBezTo>
                    <a:pt x="2561" y="5138"/>
                    <a:pt x="2942" y="4900"/>
                    <a:pt x="3168" y="4519"/>
                  </a:cubicBezTo>
                  <a:lnTo>
                    <a:pt x="3692" y="4793"/>
                  </a:lnTo>
                  <a:cubicBezTo>
                    <a:pt x="3811" y="4852"/>
                    <a:pt x="3894" y="4983"/>
                    <a:pt x="3894" y="5114"/>
                  </a:cubicBezTo>
                  <a:lnTo>
                    <a:pt x="3894" y="6209"/>
                  </a:lnTo>
                  <a:cubicBezTo>
                    <a:pt x="3894" y="6293"/>
                    <a:pt x="3966" y="6364"/>
                    <a:pt x="4061" y="6364"/>
                  </a:cubicBezTo>
                  <a:cubicBezTo>
                    <a:pt x="4144" y="6364"/>
                    <a:pt x="4228" y="6293"/>
                    <a:pt x="4228" y="6209"/>
                  </a:cubicBezTo>
                  <a:lnTo>
                    <a:pt x="4228" y="5114"/>
                  </a:lnTo>
                  <a:cubicBezTo>
                    <a:pt x="4192" y="4852"/>
                    <a:pt x="4049" y="4614"/>
                    <a:pt x="3811" y="4495"/>
                  </a:cubicBezTo>
                  <a:lnTo>
                    <a:pt x="3156" y="4162"/>
                  </a:lnTo>
                  <a:cubicBezTo>
                    <a:pt x="3597" y="4043"/>
                    <a:pt x="3870" y="3888"/>
                    <a:pt x="4013" y="3781"/>
                  </a:cubicBezTo>
                  <a:cubicBezTo>
                    <a:pt x="4156" y="3685"/>
                    <a:pt x="4192" y="3507"/>
                    <a:pt x="4132" y="3364"/>
                  </a:cubicBezTo>
                  <a:cubicBezTo>
                    <a:pt x="4001" y="3042"/>
                    <a:pt x="3847" y="2435"/>
                    <a:pt x="3847" y="1780"/>
                  </a:cubicBezTo>
                  <a:cubicBezTo>
                    <a:pt x="3847" y="875"/>
                    <a:pt x="3156" y="90"/>
                    <a:pt x="2263" y="18"/>
                  </a:cubicBezTo>
                  <a:cubicBezTo>
                    <a:pt x="2210" y="6"/>
                    <a:pt x="2153" y="0"/>
                    <a:pt x="20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3688;p80"/>
            <p:cNvSpPr/>
            <p:nvPr/>
          </p:nvSpPr>
          <p:spPr>
            <a:xfrm>
              <a:off x="7120141" y="2297184"/>
              <a:ext cx="10662" cy="33005"/>
            </a:xfrm>
            <a:custGeom>
              <a:avLst/>
              <a:gdLst/>
              <a:ahLst/>
              <a:cxnLst/>
              <a:rect l="l" t="t" r="r" b="b"/>
              <a:pathLst>
                <a:path w="335" h="1037" extrusionOk="0">
                  <a:moveTo>
                    <a:pt x="167" y="0"/>
                  </a:moveTo>
                  <a:cubicBezTo>
                    <a:pt x="72" y="0"/>
                    <a:pt x="1" y="72"/>
                    <a:pt x="1" y="167"/>
                  </a:cubicBezTo>
                  <a:lnTo>
                    <a:pt x="1" y="881"/>
                  </a:lnTo>
                  <a:cubicBezTo>
                    <a:pt x="1" y="965"/>
                    <a:pt x="72" y="1036"/>
                    <a:pt x="167" y="1036"/>
                  </a:cubicBezTo>
                  <a:cubicBezTo>
                    <a:pt x="251" y="1036"/>
                    <a:pt x="334" y="965"/>
                    <a:pt x="334" y="881"/>
                  </a:cubicBezTo>
                  <a:lnTo>
                    <a:pt x="334" y="167"/>
                  </a:lnTo>
                  <a:cubicBezTo>
                    <a:pt x="334" y="72"/>
                    <a:pt x="251" y="0"/>
                    <a:pt x="16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3689;p80"/>
            <p:cNvSpPr/>
            <p:nvPr/>
          </p:nvSpPr>
          <p:spPr>
            <a:xfrm>
              <a:off x="7199360" y="2297184"/>
              <a:ext cx="10248" cy="33005"/>
            </a:xfrm>
            <a:custGeom>
              <a:avLst/>
              <a:gdLst/>
              <a:ahLst/>
              <a:cxnLst/>
              <a:rect l="l" t="t" r="r" b="b"/>
              <a:pathLst>
                <a:path w="322" h="1037" extrusionOk="0">
                  <a:moveTo>
                    <a:pt x="167" y="0"/>
                  </a:moveTo>
                  <a:cubicBezTo>
                    <a:pt x="72" y="0"/>
                    <a:pt x="0" y="72"/>
                    <a:pt x="0" y="167"/>
                  </a:cubicBezTo>
                  <a:lnTo>
                    <a:pt x="0" y="881"/>
                  </a:lnTo>
                  <a:cubicBezTo>
                    <a:pt x="0" y="965"/>
                    <a:pt x="72" y="1036"/>
                    <a:pt x="167" y="1036"/>
                  </a:cubicBezTo>
                  <a:cubicBezTo>
                    <a:pt x="250" y="1036"/>
                    <a:pt x="322" y="965"/>
                    <a:pt x="322" y="881"/>
                  </a:cubicBezTo>
                  <a:lnTo>
                    <a:pt x="322" y="167"/>
                  </a:lnTo>
                  <a:cubicBezTo>
                    <a:pt x="322" y="72"/>
                    <a:pt x="250" y="0"/>
                    <a:pt x="16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3690;p80"/>
            <p:cNvSpPr/>
            <p:nvPr/>
          </p:nvSpPr>
          <p:spPr>
            <a:xfrm>
              <a:off x="7357001" y="2165704"/>
              <a:ext cx="56876" cy="17823"/>
            </a:xfrm>
            <a:custGeom>
              <a:avLst/>
              <a:gdLst/>
              <a:ahLst/>
              <a:cxnLst/>
              <a:rect l="l" t="t" r="r" b="b"/>
              <a:pathLst>
                <a:path w="1787" h="560" extrusionOk="0">
                  <a:moveTo>
                    <a:pt x="630" y="0"/>
                  </a:moveTo>
                  <a:cubicBezTo>
                    <a:pt x="478" y="0"/>
                    <a:pt x="311" y="14"/>
                    <a:pt x="131" y="48"/>
                  </a:cubicBezTo>
                  <a:cubicBezTo>
                    <a:pt x="60" y="71"/>
                    <a:pt x="0" y="143"/>
                    <a:pt x="0" y="214"/>
                  </a:cubicBezTo>
                  <a:lnTo>
                    <a:pt x="0" y="393"/>
                  </a:lnTo>
                  <a:cubicBezTo>
                    <a:pt x="0" y="488"/>
                    <a:pt x="72" y="560"/>
                    <a:pt x="167" y="560"/>
                  </a:cubicBezTo>
                  <a:cubicBezTo>
                    <a:pt x="250" y="560"/>
                    <a:pt x="322" y="488"/>
                    <a:pt x="322" y="393"/>
                  </a:cubicBezTo>
                  <a:lnTo>
                    <a:pt x="322" y="345"/>
                  </a:lnTo>
                  <a:cubicBezTo>
                    <a:pt x="436" y="334"/>
                    <a:pt x="543" y="328"/>
                    <a:pt x="642" y="328"/>
                  </a:cubicBezTo>
                  <a:cubicBezTo>
                    <a:pt x="851" y="328"/>
                    <a:pt x="1022" y="352"/>
                    <a:pt x="1143" y="393"/>
                  </a:cubicBezTo>
                  <a:cubicBezTo>
                    <a:pt x="1369" y="452"/>
                    <a:pt x="1488" y="524"/>
                    <a:pt x="1488" y="524"/>
                  </a:cubicBezTo>
                  <a:cubicBezTo>
                    <a:pt x="1512" y="548"/>
                    <a:pt x="1548" y="560"/>
                    <a:pt x="1572" y="560"/>
                  </a:cubicBezTo>
                  <a:cubicBezTo>
                    <a:pt x="1631" y="560"/>
                    <a:pt x="1679" y="524"/>
                    <a:pt x="1715" y="488"/>
                  </a:cubicBezTo>
                  <a:cubicBezTo>
                    <a:pt x="1786" y="405"/>
                    <a:pt x="1762" y="310"/>
                    <a:pt x="1679" y="262"/>
                  </a:cubicBezTo>
                  <a:cubicBezTo>
                    <a:pt x="1660" y="252"/>
                    <a:pt x="1280" y="0"/>
                    <a:pt x="63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3691;p80"/>
            <p:cNvSpPr/>
            <p:nvPr/>
          </p:nvSpPr>
          <p:spPr>
            <a:xfrm>
              <a:off x="7312666" y="2133113"/>
              <a:ext cx="145897" cy="197840"/>
            </a:xfrm>
            <a:custGeom>
              <a:avLst/>
              <a:gdLst/>
              <a:ahLst/>
              <a:cxnLst/>
              <a:rect l="l" t="t" r="r" b="b"/>
              <a:pathLst>
                <a:path w="4584" h="6216" extrusionOk="0">
                  <a:moveTo>
                    <a:pt x="3536" y="345"/>
                  </a:moveTo>
                  <a:lnTo>
                    <a:pt x="3536" y="1167"/>
                  </a:lnTo>
                  <a:cubicBezTo>
                    <a:pt x="3536" y="1298"/>
                    <a:pt x="3512" y="1453"/>
                    <a:pt x="3453" y="1572"/>
                  </a:cubicBezTo>
                  <a:lnTo>
                    <a:pt x="3393" y="1703"/>
                  </a:lnTo>
                  <a:cubicBezTo>
                    <a:pt x="3370" y="1726"/>
                    <a:pt x="3370" y="1750"/>
                    <a:pt x="3370" y="1774"/>
                  </a:cubicBezTo>
                  <a:lnTo>
                    <a:pt x="3370" y="2131"/>
                  </a:lnTo>
                  <a:cubicBezTo>
                    <a:pt x="3358" y="2417"/>
                    <a:pt x="3239" y="2703"/>
                    <a:pt x="3036" y="2905"/>
                  </a:cubicBezTo>
                  <a:cubicBezTo>
                    <a:pt x="2834" y="3108"/>
                    <a:pt x="2568" y="3204"/>
                    <a:pt x="2288" y="3204"/>
                  </a:cubicBezTo>
                  <a:cubicBezTo>
                    <a:pt x="2271" y="3204"/>
                    <a:pt x="2255" y="3203"/>
                    <a:pt x="2238" y="3203"/>
                  </a:cubicBezTo>
                  <a:cubicBezTo>
                    <a:pt x="1667" y="3191"/>
                    <a:pt x="1203" y="2679"/>
                    <a:pt x="1203" y="2072"/>
                  </a:cubicBezTo>
                  <a:lnTo>
                    <a:pt x="1203" y="1774"/>
                  </a:lnTo>
                  <a:cubicBezTo>
                    <a:pt x="1203" y="1750"/>
                    <a:pt x="1203" y="1726"/>
                    <a:pt x="1191" y="1703"/>
                  </a:cubicBezTo>
                  <a:lnTo>
                    <a:pt x="1131" y="1572"/>
                  </a:lnTo>
                  <a:cubicBezTo>
                    <a:pt x="1072" y="1453"/>
                    <a:pt x="1036" y="1298"/>
                    <a:pt x="1036" y="1167"/>
                  </a:cubicBezTo>
                  <a:cubicBezTo>
                    <a:pt x="1036" y="702"/>
                    <a:pt x="1405" y="345"/>
                    <a:pt x="1857" y="345"/>
                  </a:cubicBezTo>
                  <a:close/>
                  <a:moveTo>
                    <a:pt x="1726" y="3417"/>
                  </a:moveTo>
                  <a:cubicBezTo>
                    <a:pt x="1869" y="3489"/>
                    <a:pt x="2048" y="3512"/>
                    <a:pt x="2227" y="3536"/>
                  </a:cubicBezTo>
                  <a:lnTo>
                    <a:pt x="2274" y="3536"/>
                  </a:lnTo>
                  <a:cubicBezTo>
                    <a:pt x="2465" y="3536"/>
                    <a:pt x="2643" y="3489"/>
                    <a:pt x="2822" y="3429"/>
                  </a:cubicBezTo>
                  <a:lnTo>
                    <a:pt x="2822" y="3655"/>
                  </a:lnTo>
                  <a:cubicBezTo>
                    <a:pt x="2822" y="3691"/>
                    <a:pt x="2834" y="3750"/>
                    <a:pt x="2834" y="3798"/>
                  </a:cubicBezTo>
                  <a:lnTo>
                    <a:pt x="2274" y="4227"/>
                  </a:lnTo>
                  <a:lnTo>
                    <a:pt x="1703" y="3798"/>
                  </a:lnTo>
                  <a:cubicBezTo>
                    <a:pt x="1726" y="3750"/>
                    <a:pt x="1726" y="3715"/>
                    <a:pt x="1726" y="3655"/>
                  </a:cubicBezTo>
                  <a:lnTo>
                    <a:pt x="1726" y="3417"/>
                  </a:lnTo>
                  <a:close/>
                  <a:moveTo>
                    <a:pt x="1857" y="0"/>
                  </a:moveTo>
                  <a:cubicBezTo>
                    <a:pt x="1215" y="0"/>
                    <a:pt x="691" y="524"/>
                    <a:pt x="691" y="1167"/>
                  </a:cubicBezTo>
                  <a:cubicBezTo>
                    <a:pt x="691" y="1357"/>
                    <a:pt x="738" y="1548"/>
                    <a:pt x="834" y="1715"/>
                  </a:cubicBezTo>
                  <a:lnTo>
                    <a:pt x="869" y="1810"/>
                  </a:lnTo>
                  <a:lnTo>
                    <a:pt x="869" y="2072"/>
                  </a:lnTo>
                  <a:cubicBezTo>
                    <a:pt x="869" y="2536"/>
                    <a:pt x="1084" y="2941"/>
                    <a:pt x="1405" y="3215"/>
                  </a:cubicBezTo>
                  <a:lnTo>
                    <a:pt x="1405" y="3667"/>
                  </a:lnTo>
                  <a:cubicBezTo>
                    <a:pt x="1405" y="3739"/>
                    <a:pt x="1369" y="3810"/>
                    <a:pt x="1286" y="3846"/>
                  </a:cubicBezTo>
                  <a:lnTo>
                    <a:pt x="441" y="4155"/>
                  </a:lnTo>
                  <a:cubicBezTo>
                    <a:pt x="179" y="4262"/>
                    <a:pt x="0" y="4512"/>
                    <a:pt x="0" y="4810"/>
                  </a:cubicBezTo>
                  <a:lnTo>
                    <a:pt x="0" y="6048"/>
                  </a:lnTo>
                  <a:cubicBezTo>
                    <a:pt x="0" y="6132"/>
                    <a:pt x="72" y="6215"/>
                    <a:pt x="155" y="6215"/>
                  </a:cubicBezTo>
                  <a:cubicBezTo>
                    <a:pt x="250" y="6215"/>
                    <a:pt x="322" y="6132"/>
                    <a:pt x="322" y="6048"/>
                  </a:cubicBezTo>
                  <a:lnTo>
                    <a:pt x="322" y="4810"/>
                  </a:lnTo>
                  <a:cubicBezTo>
                    <a:pt x="322" y="4655"/>
                    <a:pt x="417" y="4524"/>
                    <a:pt x="560" y="4465"/>
                  </a:cubicBezTo>
                  <a:lnTo>
                    <a:pt x="1405" y="4155"/>
                  </a:lnTo>
                  <a:cubicBezTo>
                    <a:pt x="1453" y="4143"/>
                    <a:pt x="1500" y="4108"/>
                    <a:pt x="1524" y="4084"/>
                  </a:cubicBezTo>
                  <a:lnTo>
                    <a:pt x="2119" y="4524"/>
                  </a:lnTo>
                  <a:lnTo>
                    <a:pt x="2119" y="6036"/>
                  </a:lnTo>
                  <a:cubicBezTo>
                    <a:pt x="2119" y="6120"/>
                    <a:pt x="2203" y="6191"/>
                    <a:pt x="2286" y="6191"/>
                  </a:cubicBezTo>
                  <a:cubicBezTo>
                    <a:pt x="2369" y="6191"/>
                    <a:pt x="2453" y="6120"/>
                    <a:pt x="2453" y="6036"/>
                  </a:cubicBezTo>
                  <a:lnTo>
                    <a:pt x="2453" y="4512"/>
                  </a:lnTo>
                  <a:lnTo>
                    <a:pt x="3048" y="4072"/>
                  </a:lnTo>
                  <a:cubicBezTo>
                    <a:pt x="3084" y="4096"/>
                    <a:pt x="3120" y="4108"/>
                    <a:pt x="3167" y="4143"/>
                  </a:cubicBezTo>
                  <a:lnTo>
                    <a:pt x="4012" y="4453"/>
                  </a:lnTo>
                  <a:cubicBezTo>
                    <a:pt x="4155" y="4512"/>
                    <a:pt x="4251" y="4643"/>
                    <a:pt x="4251" y="4798"/>
                  </a:cubicBezTo>
                  <a:lnTo>
                    <a:pt x="4251" y="6036"/>
                  </a:lnTo>
                  <a:cubicBezTo>
                    <a:pt x="4251" y="6120"/>
                    <a:pt x="4322" y="6191"/>
                    <a:pt x="4417" y="6191"/>
                  </a:cubicBezTo>
                  <a:cubicBezTo>
                    <a:pt x="4501" y="6191"/>
                    <a:pt x="4572" y="6120"/>
                    <a:pt x="4572" y="6036"/>
                  </a:cubicBezTo>
                  <a:lnTo>
                    <a:pt x="4572" y="4798"/>
                  </a:lnTo>
                  <a:cubicBezTo>
                    <a:pt x="4584" y="4512"/>
                    <a:pt x="4382" y="4251"/>
                    <a:pt x="4120" y="4143"/>
                  </a:cubicBezTo>
                  <a:lnTo>
                    <a:pt x="3274" y="3834"/>
                  </a:lnTo>
                  <a:cubicBezTo>
                    <a:pt x="3191" y="3798"/>
                    <a:pt x="3155" y="3727"/>
                    <a:pt x="3155" y="3655"/>
                  </a:cubicBezTo>
                  <a:lnTo>
                    <a:pt x="3155" y="3215"/>
                  </a:lnTo>
                  <a:cubicBezTo>
                    <a:pt x="3179" y="3191"/>
                    <a:pt x="3227" y="3155"/>
                    <a:pt x="3250" y="3131"/>
                  </a:cubicBezTo>
                  <a:cubicBezTo>
                    <a:pt x="3536" y="2858"/>
                    <a:pt x="3691" y="2500"/>
                    <a:pt x="3691" y="2119"/>
                  </a:cubicBezTo>
                  <a:lnTo>
                    <a:pt x="3691" y="1810"/>
                  </a:lnTo>
                  <a:lnTo>
                    <a:pt x="3727" y="1715"/>
                  </a:lnTo>
                  <a:cubicBezTo>
                    <a:pt x="3822" y="1548"/>
                    <a:pt x="3870" y="1357"/>
                    <a:pt x="3870" y="1167"/>
                  </a:cubicBezTo>
                  <a:lnTo>
                    <a:pt x="3870" y="167"/>
                  </a:lnTo>
                  <a:cubicBezTo>
                    <a:pt x="3870" y="71"/>
                    <a:pt x="3786" y="0"/>
                    <a:pt x="370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3692;p80"/>
            <p:cNvSpPr/>
            <p:nvPr/>
          </p:nvSpPr>
          <p:spPr>
            <a:xfrm>
              <a:off x="7340324" y="2291486"/>
              <a:ext cx="10630" cy="38702"/>
            </a:xfrm>
            <a:custGeom>
              <a:avLst/>
              <a:gdLst/>
              <a:ahLst/>
              <a:cxnLst/>
              <a:rect l="l" t="t" r="r" b="b"/>
              <a:pathLst>
                <a:path w="334" h="1216" extrusionOk="0">
                  <a:moveTo>
                    <a:pt x="167" y="1"/>
                  </a:moveTo>
                  <a:cubicBezTo>
                    <a:pt x="84" y="1"/>
                    <a:pt x="0" y="72"/>
                    <a:pt x="0" y="167"/>
                  </a:cubicBezTo>
                  <a:lnTo>
                    <a:pt x="0" y="1060"/>
                  </a:lnTo>
                  <a:cubicBezTo>
                    <a:pt x="0" y="1144"/>
                    <a:pt x="84" y="1215"/>
                    <a:pt x="167" y="1215"/>
                  </a:cubicBezTo>
                  <a:cubicBezTo>
                    <a:pt x="262" y="1215"/>
                    <a:pt x="334" y="1144"/>
                    <a:pt x="334" y="1060"/>
                  </a:cubicBezTo>
                  <a:lnTo>
                    <a:pt x="334" y="167"/>
                  </a:lnTo>
                  <a:cubicBezTo>
                    <a:pt x="334" y="72"/>
                    <a:pt x="262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3693;p80"/>
            <p:cNvSpPr/>
            <p:nvPr/>
          </p:nvSpPr>
          <p:spPr>
            <a:xfrm>
              <a:off x="7419511" y="2291486"/>
              <a:ext cx="10630" cy="38702"/>
            </a:xfrm>
            <a:custGeom>
              <a:avLst/>
              <a:gdLst/>
              <a:ahLst/>
              <a:cxnLst/>
              <a:rect l="l" t="t" r="r" b="b"/>
              <a:pathLst>
                <a:path w="334" h="1216" extrusionOk="0">
                  <a:moveTo>
                    <a:pt x="167" y="1"/>
                  </a:moveTo>
                  <a:cubicBezTo>
                    <a:pt x="72" y="1"/>
                    <a:pt x="1" y="72"/>
                    <a:pt x="1" y="167"/>
                  </a:cubicBezTo>
                  <a:lnTo>
                    <a:pt x="1" y="1060"/>
                  </a:lnTo>
                  <a:cubicBezTo>
                    <a:pt x="1" y="1144"/>
                    <a:pt x="72" y="1215"/>
                    <a:pt x="167" y="1215"/>
                  </a:cubicBezTo>
                  <a:cubicBezTo>
                    <a:pt x="251" y="1215"/>
                    <a:pt x="334" y="1144"/>
                    <a:pt x="334" y="1060"/>
                  </a:cubicBezTo>
                  <a:lnTo>
                    <a:pt x="334" y="167"/>
                  </a:lnTo>
                  <a:cubicBezTo>
                    <a:pt x="334" y="72"/>
                    <a:pt x="251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3694;p80"/>
            <p:cNvSpPr/>
            <p:nvPr/>
          </p:nvSpPr>
          <p:spPr>
            <a:xfrm>
              <a:off x="7153878" y="1969392"/>
              <a:ext cx="225498" cy="188355"/>
            </a:xfrm>
            <a:custGeom>
              <a:avLst/>
              <a:gdLst/>
              <a:ahLst/>
              <a:cxnLst/>
              <a:rect l="l" t="t" r="r" b="b"/>
              <a:pathLst>
                <a:path w="7085" h="5918" extrusionOk="0">
                  <a:moveTo>
                    <a:pt x="2441" y="4227"/>
                  </a:moveTo>
                  <a:lnTo>
                    <a:pt x="2346" y="4608"/>
                  </a:lnTo>
                  <a:lnTo>
                    <a:pt x="2132" y="4608"/>
                  </a:lnTo>
                  <a:cubicBezTo>
                    <a:pt x="1917" y="4608"/>
                    <a:pt x="1751" y="4442"/>
                    <a:pt x="1751" y="4239"/>
                  </a:cubicBezTo>
                  <a:lnTo>
                    <a:pt x="1751" y="4227"/>
                  </a:lnTo>
                  <a:close/>
                  <a:moveTo>
                    <a:pt x="5668" y="310"/>
                  </a:moveTo>
                  <a:cubicBezTo>
                    <a:pt x="5882" y="310"/>
                    <a:pt x="6037" y="477"/>
                    <a:pt x="6037" y="679"/>
                  </a:cubicBezTo>
                  <a:lnTo>
                    <a:pt x="6037" y="3525"/>
                  </a:lnTo>
                  <a:cubicBezTo>
                    <a:pt x="6037" y="3739"/>
                    <a:pt x="5882" y="3894"/>
                    <a:pt x="5668" y="3894"/>
                  </a:cubicBezTo>
                  <a:lnTo>
                    <a:pt x="4251" y="3894"/>
                  </a:lnTo>
                  <a:cubicBezTo>
                    <a:pt x="4227" y="3894"/>
                    <a:pt x="4179" y="3918"/>
                    <a:pt x="4156" y="3930"/>
                  </a:cubicBezTo>
                  <a:lnTo>
                    <a:pt x="2572" y="5084"/>
                  </a:lnTo>
                  <a:lnTo>
                    <a:pt x="2810" y="4108"/>
                  </a:lnTo>
                  <a:cubicBezTo>
                    <a:pt x="2822" y="4061"/>
                    <a:pt x="2810" y="4001"/>
                    <a:pt x="2786" y="3953"/>
                  </a:cubicBezTo>
                  <a:cubicBezTo>
                    <a:pt x="2751" y="3918"/>
                    <a:pt x="2703" y="3894"/>
                    <a:pt x="2644" y="3894"/>
                  </a:cubicBezTo>
                  <a:lnTo>
                    <a:pt x="703" y="3894"/>
                  </a:lnTo>
                  <a:cubicBezTo>
                    <a:pt x="489" y="3894"/>
                    <a:pt x="322" y="3739"/>
                    <a:pt x="322" y="3525"/>
                  </a:cubicBezTo>
                  <a:lnTo>
                    <a:pt x="322" y="679"/>
                  </a:lnTo>
                  <a:cubicBezTo>
                    <a:pt x="322" y="477"/>
                    <a:pt x="489" y="310"/>
                    <a:pt x="703" y="310"/>
                  </a:cubicBezTo>
                  <a:close/>
                  <a:moveTo>
                    <a:pt x="6382" y="1036"/>
                  </a:moveTo>
                  <a:cubicBezTo>
                    <a:pt x="6585" y="1036"/>
                    <a:pt x="6751" y="1203"/>
                    <a:pt x="6751" y="1417"/>
                  </a:cubicBezTo>
                  <a:lnTo>
                    <a:pt x="6751" y="4251"/>
                  </a:lnTo>
                  <a:lnTo>
                    <a:pt x="6739" y="4251"/>
                  </a:lnTo>
                  <a:cubicBezTo>
                    <a:pt x="6739" y="4465"/>
                    <a:pt x="6573" y="4632"/>
                    <a:pt x="6370" y="4632"/>
                  </a:cubicBezTo>
                  <a:lnTo>
                    <a:pt x="4953" y="4632"/>
                  </a:lnTo>
                  <a:cubicBezTo>
                    <a:pt x="4906" y="4632"/>
                    <a:pt x="4870" y="4644"/>
                    <a:pt x="4822" y="4692"/>
                  </a:cubicBezTo>
                  <a:cubicBezTo>
                    <a:pt x="4787" y="4727"/>
                    <a:pt x="4775" y="4775"/>
                    <a:pt x="4787" y="4823"/>
                  </a:cubicBezTo>
                  <a:lnTo>
                    <a:pt x="4906" y="5501"/>
                  </a:lnTo>
                  <a:lnTo>
                    <a:pt x="3691" y="4692"/>
                  </a:lnTo>
                  <a:lnTo>
                    <a:pt x="4299" y="4239"/>
                  </a:lnTo>
                  <a:lnTo>
                    <a:pt x="5668" y="4239"/>
                  </a:lnTo>
                  <a:cubicBezTo>
                    <a:pt x="6049" y="4239"/>
                    <a:pt x="6370" y="3930"/>
                    <a:pt x="6370" y="3537"/>
                  </a:cubicBezTo>
                  <a:lnTo>
                    <a:pt x="6370" y="1036"/>
                  </a:lnTo>
                  <a:close/>
                  <a:moveTo>
                    <a:pt x="703" y="1"/>
                  </a:moveTo>
                  <a:cubicBezTo>
                    <a:pt x="310" y="1"/>
                    <a:pt x="0" y="310"/>
                    <a:pt x="0" y="703"/>
                  </a:cubicBezTo>
                  <a:lnTo>
                    <a:pt x="0" y="3537"/>
                  </a:lnTo>
                  <a:cubicBezTo>
                    <a:pt x="0" y="3930"/>
                    <a:pt x="310" y="4239"/>
                    <a:pt x="703" y="4239"/>
                  </a:cubicBezTo>
                  <a:lnTo>
                    <a:pt x="1405" y="4239"/>
                  </a:lnTo>
                  <a:lnTo>
                    <a:pt x="1405" y="4251"/>
                  </a:lnTo>
                  <a:cubicBezTo>
                    <a:pt x="1405" y="4644"/>
                    <a:pt x="1727" y="4954"/>
                    <a:pt x="2108" y="4954"/>
                  </a:cubicBezTo>
                  <a:lnTo>
                    <a:pt x="2263" y="4954"/>
                  </a:lnTo>
                  <a:lnTo>
                    <a:pt x="2203" y="5227"/>
                  </a:lnTo>
                  <a:cubicBezTo>
                    <a:pt x="2167" y="5323"/>
                    <a:pt x="2215" y="5430"/>
                    <a:pt x="2298" y="5489"/>
                  </a:cubicBezTo>
                  <a:cubicBezTo>
                    <a:pt x="2346" y="5525"/>
                    <a:pt x="2394" y="5537"/>
                    <a:pt x="2453" y="5537"/>
                  </a:cubicBezTo>
                  <a:cubicBezTo>
                    <a:pt x="2513" y="5537"/>
                    <a:pt x="2560" y="5525"/>
                    <a:pt x="2596" y="5489"/>
                  </a:cubicBezTo>
                  <a:lnTo>
                    <a:pt x="3334" y="4954"/>
                  </a:lnTo>
                  <a:lnTo>
                    <a:pt x="3489" y="4954"/>
                  </a:lnTo>
                  <a:lnTo>
                    <a:pt x="4882" y="5882"/>
                  </a:lnTo>
                  <a:cubicBezTo>
                    <a:pt x="4918" y="5906"/>
                    <a:pt x="4965" y="5918"/>
                    <a:pt x="5013" y="5918"/>
                  </a:cubicBezTo>
                  <a:cubicBezTo>
                    <a:pt x="5061" y="5918"/>
                    <a:pt x="5096" y="5906"/>
                    <a:pt x="5144" y="5882"/>
                  </a:cubicBezTo>
                  <a:cubicBezTo>
                    <a:pt x="5239" y="5823"/>
                    <a:pt x="5287" y="5727"/>
                    <a:pt x="5263" y="5620"/>
                  </a:cubicBezTo>
                  <a:lnTo>
                    <a:pt x="5168" y="4954"/>
                  </a:lnTo>
                  <a:lnTo>
                    <a:pt x="6382" y="4954"/>
                  </a:lnTo>
                  <a:cubicBezTo>
                    <a:pt x="6763" y="4954"/>
                    <a:pt x="7085" y="4644"/>
                    <a:pt x="7085" y="4251"/>
                  </a:cubicBezTo>
                  <a:lnTo>
                    <a:pt x="7085" y="1417"/>
                  </a:lnTo>
                  <a:cubicBezTo>
                    <a:pt x="7085" y="1024"/>
                    <a:pt x="6775" y="715"/>
                    <a:pt x="6382" y="715"/>
                  </a:cubicBezTo>
                  <a:cubicBezTo>
                    <a:pt x="6370" y="310"/>
                    <a:pt x="6061" y="1"/>
                    <a:pt x="566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3695;p80"/>
            <p:cNvSpPr/>
            <p:nvPr/>
          </p:nvSpPr>
          <p:spPr>
            <a:xfrm>
              <a:off x="7193663" y="2003511"/>
              <a:ext cx="27308" cy="10248"/>
            </a:xfrm>
            <a:custGeom>
              <a:avLst/>
              <a:gdLst/>
              <a:ahLst/>
              <a:cxnLst/>
              <a:rect l="l" t="t" r="r" b="b"/>
              <a:pathLst>
                <a:path w="858" h="322" extrusionOk="0">
                  <a:moveTo>
                    <a:pt x="167" y="0"/>
                  </a:moveTo>
                  <a:cubicBezTo>
                    <a:pt x="72" y="0"/>
                    <a:pt x="1" y="72"/>
                    <a:pt x="1" y="167"/>
                  </a:cubicBezTo>
                  <a:cubicBezTo>
                    <a:pt x="1" y="250"/>
                    <a:pt x="72" y="322"/>
                    <a:pt x="167" y="322"/>
                  </a:cubicBezTo>
                  <a:lnTo>
                    <a:pt x="703" y="322"/>
                  </a:lnTo>
                  <a:cubicBezTo>
                    <a:pt x="786" y="322"/>
                    <a:pt x="858" y="250"/>
                    <a:pt x="858" y="167"/>
                  </a:cubicBezTo>
                  <a:cubicBezTo>
                    <a:pt x="858" y="72"/>
                    <a:pt x="786" y="0"/>
                    <a:pt x="70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3696;p80"/>
            <p:cNvSpPr/>
            <p:nvPr/>
          </p:nvSpPr>
          <p:spPr>
            <a:xfrm>
              <a:off x="7233065" y="2003511"/>
              <a:ext cx="83802" cy="10248"/>
            </a:xfrm>
            <a:custGeom>
              <a:avLst/>
              <a:gdLst/>
              <a:ahLst/>
              <a:cxnLst/>
              <a:rect l="l" t="t" r="r" b="b"/>
              <a:pathLst>
                <a:path w="2633" h="322" extrusionOk="0">
                  <a:moveTo>
                    <a:pt x="156" y="0"/>
                  </a:moveTo>
                  <a:cubicBezTo>
                    <a:pt x="72" y="0"/>
                    <a:pt x="1" y="72"/>
                    <a:pt x="1" y="167"/>
                  </a:cubicBezTo>
                  <a:cubicBezTo>
                    <a:pt x="1" y="250"/>
                    <a:pt x="72" y="322"/>
                    <a:pt x="156" y="322"/>
                  </a:cubicBezTo>
                  <a:lnTo>
                    <a:pt x="2465" y="322"/>
                  </a:lnTo>
                  <a:cubicBezTo>
                    <a:pt x="2561" y="322"/>
                    <a:pt x="2632" y="250"/>
                    <a:pt x="2632" y="167"/>
                  </a:cubicBezTo>
                  <a:cubicBezTo>
                    <a:pt x="2632" y="72"/>
                    <a:pt x="2573" y="0"/>
                    <a:pt x="246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3697;p80"/>
            <p:cNvSpPr/>
            <p:nvPr/>
          </p:nvSpPr>
          <p:spPr>
            <a:xfrm>
              <a:off x="7193281" y="2031933"/>
              <a:ext cx="123936" cy="10248"/>
            </a:xfrm>
            <a:custGeom>
              <a:avLst/>
              <a:gdLst/>
              <a:ahLst/>
              <a:cxnLst/>
              <a:rect l="l" t="t" r="r" b="b"/>
              <a:pathLst>
                <a:path w="3894" h="322" extrusionOk="0">
                  <a:moveTo>
                    <a:pt x="155" y="0"/>
                  </a:moveTo>
                  <a:cubicBezTo>
                    <a:pt x="72" y="0"/>
                    <a:pt x="1" y="71"/>
                    <a:pt x="1" y="167"/>
                  </a:cubicBezTo>
                  <a:cubicBezTo>
                    <a:pt x="1" y="250"/>
                    <a:pt x="72" y="322"/>
                    <a:pt x="155" y="322"/>
                  </a:cubicBezTo>
                  <a:lnTo>
                    <a:pt x="3715" y="322"/>
                  </a:lnTo>
                  <a:cubicBezTo>
                    <a:pt x="3811" y="322"/>
                    <a:pt x="3882" y="250"/>
                    <a:pt x="3882" y="167"/>
                  </a:cubicBezTo>
                  <a:cubicBezTo>
                    <a:pt x="3894" y="71"/>
                    <a:pt x="3823" y="0"/>
                    <a:pt x="37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3698;p80"/>
            <p:cNvSpPr/>
            <p:nvPr/>
          </p:nvSpPr>
          <p:spPr>
            <a:xfrm>
              <a:off x="7193663" y="2059973"/>
              <a:ext cx="83770" cy="10248"/>
            </a:xfrm>
            <a:custGeom>
              <a:avLst/>
              <a:gdLst/>
              <a:ahLst/>
              <a:cxnLst/>
              <a:rect l="l" t="t" r="r" b="b"/>
              <a:pathLst>
                <a:path w="2632" h="322" extrusionOk="0">
                  <a:moveTo>
                    <a:pt x="167" y="0"/>
                  </a:moveTo>
                  <a:cubicBezTo>
                    <a:pt x="72" y="0"/>
                    <a:pt x="1" y="72"/>
                    <a:pt x="1" y="155"/>
                  </a:cubicBezTo>
                  <a:cubicBezTo>
                    <a:pt x="1" y="250"/>
                    <a:pt x="72" y="322"/>
                    <a:pt x="167" y="322"/>
                  </a:cubicBezTo>
                  <a:lnTo>
                    <a:pt x="2465" y="322"/>
                  </a:lnTo>
                  <a:cubicBezTo>
                    <a:pt x="2560" y="322"/>
                    <a:pt x="2632" y="250"/>
                    <a:pt x="2632" y="155"/>
                  </a:cubicBezTo>
                  <a:cubicBezTo>
                    <a:pt x="2632" y="72"/>
                    <a:pt x="2560" y="0"/>
                    <a:pt x="246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3699;p80"/>
            <p:cNvSpPr/>
            <p:nvPr/>
          </p:nvSpPr>
          <p:spPr>
            <a:xfrm>
              <a:off x="7289145" y="2059973"/>
              <a:ext cx="27722" cy="10248"/>
            </a:xfrm>
            <a:custGeom>
              <a:avLst/>
              <a:gdLst/>
              <a:ahLst/>
              <a:cxnLst/>
              <a:rect l="l" t="t" r="r" b="b"/>
              <a:pathLst>
                <a:path w="871" h="322" extrusionOk="0">
                  <a:moveTo>
                    <a:pt x="168" y="0"/>
                  </a:moveTo>
                  <a:cubicBezTo>
                    <a:pt x="84" y="0"/>
                    <a:pt x="1" y="72"/>
                    <a:pt x="1" y="155"/>
                  </a:cubicBezTo>
                  <a:cubicBezTo>
                    <a:pt x="1" y="250"/>
                    <a:pt x="84" y="322"/>
                    <a:pt x="168" y="322"/>
                  </a:cubicBezTo>
                  <a:lnTo>
                    <a:pt x="703" y="322"/>
                  </a:lnTo>
                  <a:cubicBezTo>
                    <a:pt x="799" y="322"/>
                    <a:pt x="870" y="250"/>
                    <a:pt x="870" y="155"/>
                  </a:cubicBezTo>
                  <a:cubicBezTo>
                    <a:pt x="870" y="72"/>
                    <a:pt x="811" y="0"/>
                    <a:pt x="70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69678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3" name="Google Shape;2743;p48"/>
          <p:cNvSpPr txBox="1">
            <a:spLocks noGrp="1"/>
          </p:cNvSpPr>
          <p:nvPr>
            <p:ph type="title"/>
          </p:nvPr>
        </p:nvSpPr>
        <p:spPr>
          <a:xfrm>
            <a:off x="4228133" y="454023"/>
            <a:ext cx="4523462" cy="71278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4400" dirty="0" smtClean="0"/>
              <a:t>Занятие </a:t>
            </a:r>
            <a:r>
              <a:rPr lang="en" sz="4400" dirty="0" smtClean="0">
                <a:solidFill>
                  <a:schemeClr val="lt1"/>
                </a:solidFill>
              </a:rPr>
              <a:t>vs</a:t>
            </a:r>
            <a:r>
              <a:rPr lang="ru-RU" sz="4400" dirty="0" smtClean="0">
                <a:solidFill>
                  <a:schemeClr val="lt1"/>
                </a:solidFill>
              </a:rPr>
              <a:t> </a:t>
            </a:r>
            <a:r>
              <a:rPr lang="ru-RU" sz="4400" dirty="0" smtClean="0"/>
              <a:t>урок</a:t>
            </a:r>
            <a:endParaRPr sz="4400" dirty="0">
              <a:solidFill>
                <a:schemeClr val="lt1"/>
              </a:solidFill>
            </a:endParaRPr>
          </a:p>
        </p:txBody>
      </p:sp>
      <p:grpSp>
        <p:nvGrpSpPr>
          <p:cNvPr id="2744" name="Google Shape;2744;p48"/>
          <p:cNvGrpSpPr/>
          <p:nvPr/>
        </p:nvGrpSpPr>
        <p:grpSpPr>
          <a:xfrm flipH="1">
            <a:off x="-882825" y="4608575"/>
            <a:ext cx="4974600" cy="188325"/>
            <a:chOff x="2587625" y="4608575"/>
            <a:chExt cx="4974600" cy="188325"/>
          </a:xfrm>
        </p:grpSpPr>
        <p:cxnSp>
          <p:nvCxnSpPr>
            <p:cNvPr id="2745" name="Google Shape;2745;p48"/>
            <p:cNvCxnSpPr/>
            <p:nvPr/>
          </p:nvCxnSpPr>
          <p:spPr>
            <a:xfrm>
              <a:off x="2587625" y="4608575"/>
              <a:ext cx="49746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46" name="Google Shape;2746;p48"/>
            <p:cNvCxnSpPr/>
            <p:nvPr/>
          </p:nvCxnSpPr>
          <p:spPr>
            <a:xfrm>
              <a:off x="4084950" y="4796900"/>
              <a:ext cx="16245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747" name="Google Shape;2747;p48"/>
          <p:cNvSpPr/>
          <p:nvPr/>
        </p:nvSpPr>
        <p:spPr>
          <a:xfrm flipH="1">
            <a:off x="3061640" y="5981599"/>
            <a:ext cx="447573" cy="116569"/>
          </a:xfrm>
          <a:custGeom>
            <a:avLst/>
            <a:gdLst/>
            <a:ahLst/>
            <a:cxnLst/>
            <a:rect l="l" t="t" r="r" b="b"/>
            <a:pathLst>
              <a:path w="2277" h="593" extrusionOk="0">
                <a:moveTo>
                  <a:pt x="2190" y="88"/>
                </a:moveTo>
                <a:lnTo>
                  <a:pt x="2190" y="492"/>
                </a:lnTo>
                <a:lnTo>
                  <a:pt x="88" y="512"/>
                </a:lnTo>
                <a:lnTo>
                  <a:pt x="88" y="100"/>
                </a:lnTo>
                <a:lnTo>
                  <a:pt x="2190" y="88"/>
                </a:lnTo>
                <a:close/>
                <a:moveTo>
                  <a:pt x="2227" y="0"/>
                </a:moveTo>
                <a:lnTo>
                  <a:pt x="44" y="20"/>
                </a:lnTo>
                <a:cubicBezTo>
                  <a:pt x="32" y="20"/>
                  <a:pt x="20" y="26"/>
                  <a:pt x="13" y="32"/>
                </a:cubicBezTo>
                <a:cubicBezTo>
                  <a:pt x="7" y="37"/>
                  <a:pt x="1" y="51"/>
                  <a:pt x="1" y="63"/>
                </a:cubicBezTo>
                <a:lnTo>
                  <a:pt x="7" y="555"/>
                </a:lnTo>
                <a:cubicBezTo>
                  <a:pt x="7" y="575"/>
                  <a:pt x="26" y="593"/>
                  <a:pt x="44" y="593"/>
                </a:cubicBezTo>
                <a:lnTo>
                  <a:pt x="2233" y="581"/>
                </a:lnTo>
                <a:cubicBezTo>
                  <a:pt x="2257" y="581"/>
                  <a:pt x="2277" y="561"/>
                  <a:pt x="2277" y="537"/>
                </a:cubicBezTo>
                <a:lnTo>
                  <a:pt x="2271" y="43"/>
                </a:lnTo>
                <a:cubicBezTo>
                  <a:pt x="2271" y="32"/>
                  <a:pt x="2271" y="26"/>
                  <a:pt x="2257" y="14"/>
                </a:cubicBezTo>
                <a:cubicBezTo>
                  <a:pt x="2251" y="6"/>
                  <a:pt x="2239" y="0"/>
                  <a:pt x="2233" y="0"/>
                </a:cubicBezTo>
                <a:close/>
              </a:path>
            </a:pathLst>
          </a:custGeom>
          <a:solidFill>
            <a:srgbClr val="31314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48" name="Google Shape;2748;p48"/>
          <p:cNvGrpSpPr/>
          <p:nvPr/>
        </p:nvGrpSpPr>
        <p:grpSpPr>
          <a:xfrm>
            <a:off x="-1085791" y="-509630"/>
            <a:ext cx="4918212" cy="5120327"/>
            <a:chOff x="-1085791" y="-509630"/>
            <a:chExt cx="4918212" cy="5120327"/>
          </a:xfrm>
        </p:grpSpPr>
        <p:grpSp>
          <p:nvGrpSpPr>
            <p:cNvPr id="2749" name="Google Shape;2749;p48"/>
            <p:cNvGrpSpPr/>
            <p:nvPr/>
          </p:nvGrpSpPr>
          <p:grpSpPr>
            <a:xfrm flipH="1">
              <a:off x="244432" y="2012612"/>
              <a:ext cx="1654801" cy="2598086"/>
              <a:chOff x="5358575" y="3495100"/>
              <a:chExt cx="458775" cy="720250"/>
            </a:xfrm>
          </p:grpSpPr>
          <p:sp>
            <p:nvSpPr>
              <p:cNvPr id="2750" name="Google Shape;2750;p48"/>
              <p:cNvSpPr/>
              <p:nvPr/>
            </p:nvSpPr>
            <p:spPr>
              <a:xfrm>
                <a:off x="5564475" y="3985725"/>
                <a:ext cx="70350" cy="229625"/>
              </a:xfrm>
              <a:custGeom>
                <a:avLst/>
                <a:gdLst/>
                <a:ahLst/>
                <a:cxnLst/>
                <a:rect l="l" t="t" r="r" b="b"/>
                <a:pathLst>
                  <a:path w="2814" h="9185" extrusionOk="0">
                    <a:moveTo>
                      <a:pt x="2731" y="0"/>
                    </a:moveTo>
                    <a:lnTo>
                      <a:pt x="0" y="9159"/>
                    </a:lnTo>
                    <a:lnTo>
                      <a:pt x="83" y="9185"/>
                    </a:lnTo>
                    <a:lnTo>
                      <a:pt x="2814" y="26"/>
                    </a:lnTo>
                    <a:lnTo>
                      <a:pt x="2731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1" name="Google Shape;2751;p48"/>
              <p:cNvSpPr/>
              <p:nvPr/>
            </p:nvSpPr>
            <p:spPr>
              <a:xfrm>
                <a:off x="5682300" y="3985875"/>
                <a:ext cx="54625" cy="227275"/>
              </a:xfrm>
              <a:custGeom>
                <a:avLst/>
                <a:gdLst/>
                <a:ahLst/>
                <a:cxnLst/>
                <a:rect l="l" t="t" r="r" b="b"/>
                <a:pathLst>
                  <a:path w="2185" h="9091" extrusionOk="0">
                    <a:moveTo>
                      <a:pt x="83" y="0"/>
                    </a:moveTo>
                    <a:lnTo>
                      <a:pt x="1" y="20"/>
                    </a:lnTo>
                    <a:lnTo>
                      <a:pt x="2103" y="9091"/>
                    </a:lnTo>
                    <a:lnTo>
                      <a:pt x="2184" y="9073"/>
                    </a:lnTo>
                    <a:lnTo>
                      <a:pt x="83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2" name="Google Shape;2752;p48"/>
              <p:cNvSpPr/>
              <p:nvPr/>
            </p:nvSpPr>
            <p:spPr>
              <a:xfrm>
                <a:off x="5576025" y="3624275"/>
                <a:ext cx="226950" cy="369100"/>
              </a:xfrm>
              <a:custGeom>
                <a:avLst/>
                <a:gdLst/>
                <a:ahLst/>
                <a:cxnLst/>
                <a:rect l="l" t="t" r="r" b="b"/>
                <a:pathLst>
                  <a:path w="9078" h="14764" extrusionOk="0">
                    <a:moveTo>
                      <a:pt x="3803" y="1"/>
                    </a:moveTo>
                    <a:cubicBezTo>
                      <a:pt x="2090" y="1"/>
                      <a:pt x="698" y="1359"/>
                      <a:pt x="698" y="3037"/>
                    </a:cubicBezTo>
                    <a:lnTo>
                      <a:pt x="698" y="13336"/>
                    </a:lnTo>
                    <a:lnTo>
                      <a:pt x="1" y="13336"/>
                    </a:lnTo>
                    <a:lnTo>
                      <a:pt x="1" y="14764"/>
                    </a:lnTo>
                    <a:lnTo>
                      <a:pt x="7619" y="14764"/>
                    </a:lnTo>
                    <a:cubicBezTo>
                      <a:pt x="8424" y="14764"/>
                      <a:pt x="9078" y="14122"/>
                      <a:pt x="9078" y="13336"/>
                    </a:cubicBezTo>
                    <a:lnTo>
                      <a:pt x="9078" y="3037"/>
                    </a:lnTo>
                    <a:cubicBezTo>
                      <a:pt x="9078" y="1359"/>
                      <a:pt x="7688" y="1"/>
                      <a:pt x="596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3" name="Google Shape;2753;p48"/>
              <p:cNvSpPr/>
              <p:nvPr/>
            </p:nvSpPr>
            <p:spPr>
              <a:xfrm>
                <a:off x="5575100" y="3623500"/>
                <a:ext cx="228675" cy="370650"/>
              </a:xfrm>
              <a:custGeom>
                <a:avLst/>
                <a:gdLst/>
                <a:ahLst/>
                <a:cxnLst/>
                <a:rect l="l" t="t" r="r" b="b"/>
                <a:pathLst>
                  <a:path w="9147" h="14826" extrusionOk="0">
                    <a:moveTo>
                      <a:pt x="6004" y="63"/>
                    </a:moveTo>
                    <a:cubicBezTo>
                      <a:pt x="7707" y="63"/>
                      <a:pt x="9085" y="1410"/>
                      <a:pt x="9085" y="3068"/>
                    </a:cubicBezTo>
                    <a:lnTo>
                      <a:pt x="9085" y="13367"/>
                    </a:lnTo>
                    <a:cubicBezTo>
                      <a:pt x="9085" y="14135"/>
                      <a:pt x="8441" y="14765"/>
                      <a:pt x="7656" y="14765"/>
                    </a:cubicBezTo>
                    <a:lnTo>
                      <a:pt x="69" y="14765"/>
                    </a:lnTo>
                    <a:lnTo>
                      <a:pt x="69" y="13398"/>
                    </a:lnTo>
                    <a:lnTo>
                      <a:pt x="735" y="13398"/>
                    </a:lnTo>
                    <a:cubicBezTo>
                      <a:pt x="749" y="13398"/>
                      <a:pt x="767" y="13387"/>
                      <a:pt x="767" y="13367"/>
                    </a:cubicBezTo>
                    <a:lnTo>
                      <a:pt x="767" y="3068"/>
                    </a:lnTo>
                    <a:cubicBezTo>
                      <a:pt x="767" y="1410"/>
                      <a:pt x="2145" y="63"/>
                      <a:pt x="3840" y="63"/>
                    </a:cubicBezTo>
                    <a:close/>
                    <a:moveTo>
                      <a:pt x="3840" y="0"/>
                    </a:moveTo>
                    <a:cubicBezTo>
                      <a:pt x="2107" y="0"/>
                      <a:pt x="705" y="1372"/>
                      <a:pt x="705" y="3068"/>
                    </a:cubicBezTo>
                    <a:lnTo>
                      <a:pt x="705" y="13336"/>
                    </a:lnTo>
                    <a:lnTo>
                      <a:pt x="38" y="13336"/>
                    </a:lnTo>
                    <a:cubicBezTo>
                      <a:pt x="18" y="13336"/>
                      <a:pt x="0" y="13349"/>
                      <a:pt x="0" y="13367"/>
                    </a:cubicBezTo>
                    <a:lnTo>
                      <a:pt x="0" y="14795"/>
                    </a:lnTo>
                    <a:cubicBezTo>
                      <a:pt x="0" y="14808"/>
                      <a:pt x="18" y="14826"/>
                      <a:pt x="38" y="14826"/>
                    </a:cubicBezTo>
                    <a:lnTo>
                      <a:pt x="7656" y="14826"/>
                    </a:lnTo>
                    <a:cubicBezTo>
                      <a:pt x="8479" y="14826"/>
                      <a:pt x="9146" y="14172"/>
                      <a:pt x="9146" y="13367"/>
                    </a:cubicBezTo>
                    <a:lnTo>
                      <a:pt x="9146" y="3068"/>
                    </a:lnTo>
                    <a:cubicBezTo>
                      <a:pt x="9146" y="1372"/>
                      <a:pt x="7738" y="0"/>
                      <a:pt x="6004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4" name="Google Shape;2754;p48"/>
              <p:cNvSpPr/>
              <p:nvPr/>
            </p:nvSpPr>
            <p:spPr>
              <a:xfrm>
                <a:off x="5359500" y="4145050"/>
                <a:ext cx="139725" cy="67025"/>
              </a:xfrm>
              <a:custGeom>
                <a:avLst/>
                <a:gdLst/>
                <a:ahLst/>
                <a:cxnLst/>
                <a:rect l="l" t="t" r="r" b="b"/>
                <a:pathLst>
                  <a:path w="5589" h="2681" extrusionOk="0">
                    <a:moveTo>
                      <a:pt x="5569" y="0"/>
                    </a:moveTo>
                    <a:lnTo>
                      <a:pt x="3312" y="18"/>
                    </a:lnTo>
                    <a:lnTo>
                      <a:pt x="3318" y="361"/>
                    </a:lnTo>
                    <a:lnTo>
                      <a:pt x="2308" y="947"/>
                    </a:lnTo>
                    <a:lnTo>
                      <a:pt x="2308" y="941"/>
                    </a:lnTo>
                    <a:lnTo>
                      <a:pt x="207" y="1595"/>
                    </a:lnTo>
                    <a:cubicBezTo>
                      <a:pt x="89" y="1633"/>
                      <a:pt x="1" y="1758"/>
                      <a:pt x="7" y="1895"/>
                    </a:cubicBezTo>
                    <a:lnTo>
                      <a:pt x="14" y="2680"/>
                    </a:lnTo>
                    <a:lnTo>
                      <a:pt x="2320" y="2662"/>
                    </a:lnTo>
                    <a:lnTo>
                      <a:pt x="5588" y="2637"/>
                    </a:lnTo>
                    <a:lnTo>
                      <a:pt x="556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5" name="Google Shape;2755;p48"/>
              <p:cNvSpPr/>
              <p:nvPr/>
            </p:nvSpPr>
            <p:spPr>
              <a:xfrm>
                <a:off x="5358575" y="4143925"/>
                <a:ext cx="141725" cy="69225"/>
              </a:xfrm>
              <a:custGeom>
                <a:avLst/>
                <a:gdLst/>
                <a:ahLst/>
                <a:cxnLst/>
                <a:rect l="l" t="t" r="r" b="b"/>
                <a:pathLst>
                  <a:path w="5669" h="2769" extrusionOk="0">
                    <a:moveTo>
                      <a:pt x="5562" y="89"/>
                    </a:moveTo>
                    <a:lnTo>
                      <a:pt x="5580" y="2638"/>
                    </a:lnTo>
                    <a:lnTo>
                      <a:pt x="95" y="2682"/>
                    </a:lnTo>
                    <a:lnTo>
                      <a:pt x="81" y="1940"/>
                    </a:lnTo>
                    <a:cubicBezTo>
                      <a:pt x="81" y="1821"/>
                      <a:pt x="156" y="1709"/>
                      <a:pt x="256" y="1678"/>
                    </a:cubicBezTo>
                    <a:lnTo>
                      <a:pt x="2339" y="1036"/>
                    </a:lnTo>
                    <a:cubicBezTo>
                      <a:pt x="2345" y="1036"/>
                      <a:pt x="2357" y="1036"/>
                      <a:pt x="2371" y="1030"/>
                    </a:cubicBezTo>
                    <a:lnTo>
                      <a:pt x="3373" y="443"/>
                    </a:lnTo>
                    <a:cubicBezTo>
                      <a:pt x="3387" y="437"/>
                      <a:pt x="3399" y="419"/>
                      <a:pt x="3393" y="406"/>
                    </a:cubicBezTo>
                    <a:lnTo>
                      <a:pt x="3393" y="101"/>
                    </a:lnTo>
                    <a:lnTo>
                      <a:pt x="5562" y="89"/>
                    </a:lnTo>
                    <a:close/>
                    <a:moveTo>
                      <a:pt x="5606" y="0"/>
                    </a:moveTo>
                    <a:lnTo>
                      <a:pt x="3349" y="20"/>
                    </a:lnTo>
                    <a:cubicBezTo>
                      <a:pt x="3330" y="20"/>
                      <a:pt x="3312" y="38"/>
                      <a:pt x="3312" y="63"/>
                    </a:cubicBezTo>
                    <a:lnTo>
                      <a:pt x="3312" y="382"/>
                    </a:lnTo>
                    <a:lnTo>
                      <a:pt x="2345" y="943"/>
                    </a:lnTo>
                    <a:cubicBezTo>
                      <a:pt x="2339" y="943"/>
                      <a:pt x="2339" y="949"/>
                      <a:pt x="2333" y="949"/>
                    </a:cubicBezTo>
                    <a:lnTo>
                      <a:pt x="231" y="1597"/>
                    </a:lnTo>
                    <a:cubicBezTo>
                      <a:pt x="95" y="1640"/>
                      <a:pt x="1" y="1784"/>
                      <a:pt x="1" y="1940"/>
                    </a:cubicBezTo>
                    <a:lnTo>
                      <a:pt x="7" y="2725"/>
                    </a:lnTo>
                    <a:cubicBezTo>
                      <a:pt x="7" y="2751"/>
                      <a:pt x="26" y="2769"/>
                      <a:pt x="51" y="2769"/>
                    </a:cubicBezTo>
                    <a:lnTo>
                      <a:pt x="5625" y="2725"/>
                    </a:lnTo>
                    <a:cubicBezTo>
                      <a:pt x="5649" y="2725"/>
                      <a:pt x="5669" y="2707"/>
                      <a:pt x="5669" y="2682"/>
                    </a:cubicBezTo>
                    <a:lnTo>
                      <a:pt x="5649" y="45"/>
                    </a:lnTo>
                    <a:cubicBezTo>
                      <a:pt x="5649" y="32"/>
                      <a:pt x="5643" y="20"/>
                      <a:pt x="5637" y="14"/>
                    </a:cubicBezTo>
                    <a:cubicBezTo>
                      <a:pt x="5631" y="8"/>
                      <a:pt x="5618" y="0"/>
                      <a:pt x="5606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6" name="Google Shape;2756;p48"/>
              <p:cNvSpPr/>
              <p:nvPr/>
            </p:nvSpPr>
            <p:spPr>
              <a:xfrm>
                <a:off x="5359650" y="4197875"/>
                <a:ext cx="139575" cy="14200"/>
              </a:xfrm>
              <a:custGeom>
                <a:avLst/>
                <a:gdLst/>
                <a:ahLst/>
                <a:cxnLst/>
                <a:rect l="l" t="t" r="r" b="b"/>
                <a:pathLst>
                  <a:path w="5583" h="568" extrusionOk="0">
                    <a:moveTo>
                      <a:pt x="5575" y="0"/>
                    </a:moveTo>
                    <a:lnTo>
                      <a:pt x="1" y="44"/>
                    </a:lnTo>
                    <a:lnTo>
                      <a:pt x="8" y="567"/>
                    </a:lnTo>
                    <a:lnTo>
                      <a:pt x="5582" y="524"/>
                    </a:lnTo>
                    <a:lnTo>
                      <a:pt x="557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7" name="Google Shape;2757;p48"/>
              <p:cNvSpPr/>
              <p:nvPr/>
            </p:nvSpPr>
            <p:spPr>
              <a:xfrm>
                <a:off x="5358725" y="4196775"/>
                <a:ext cx="141575" cy="16375"/>
              </a:xfrm>
              <a:custGeom>
                <a:avLst/>
                <a:gdLst/>
                <a:ahLst/>
                <a:cxnLst/>
                <a:rect l="l" t="t" r="r" b="b"/>
                <a:pathLst>
                  <a:path w="5663" h="655" extrusionOk="0">
                    <a:moveTo>
                      <a:pt x="5574" y="88"/>
                    </a:moveTo>
                    <a:lnTo>
                      <a:pt x="5574" y="524"/>
                    </a:lnTo>
                    <a:lnTo>
                      <a:pt x="89" y="568"/>
                    </a:lnTo>
                    <a:lnTo>
                      <a:pt x="83" y="131"/>
                    </a:lnTo>
                    <a:lnTo>
                      <a:pt x="5574" y="88"/>
                    </a:lnTo>
                    <a:close/>
                    <a:moveTo>
                      <a:pt x="5612" y="1"/>
                    </a:moveTo>
                    <a:lnTo>
                      <a:pt x="38" y="44"/>
                    </a:lnTo>
                    <a:cubicBezTo>
                      <a:pt x="20" y="44"/>
                      <a:pt x="1" y="64"/>
                      <a:pt x="1" y="88"/>
                    </a:cubicBezTo>
                    <a:lnTo>
                      <a:pt x="1" y="611"/>
                    </a:lnTo>
                    <a:cubicBezTo>
                      <a:pt x="1" y="625"/>
                      <a:pt x="8" y="631"/>
                      <a:pt x="14" y="643"/>
                    </a:cubicBezTo>
                    <a:cubicBezTo>
                      <a:pt x="26" y="649"/>
                      <a:pt x="32" y="655"/>
                      <a:pt x="45" y="655"/>
                    </a:cubicBezTo>
                    <a:lnTo>
                      <a:pt x="5619" y="611"/>
                    </a:lnTo>
                    <a:cubicBezTo>
                      <a:pt x="5643" y="611"/>
                      <a:pt x="5663" y="593"/>
                      <a:pt x="5663" y="568"/>
                    </a:cubicBezTo>
                    <a:lnTo>
                      <a:pt x="5657" y="44"/>
                    </a:lnTo>
                    <a:cubicBezTo>
                      <a:pt x="5657" y="32"/>
                      <a:pt x="5649" y="19"/>
                      <a:pt x="5643" y="13"/>
                    </a:cubicBezTo>
                    <a:cubicBezTo>
                      <a:pt x="5637" y="7"/>
                      <a:pt x="5625" y="1"/>
                      <a:pt x="5612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8" name="Google Shape;2758;p48"/>
              <p:cNvSpPr/>
              <p:nvPr/>
            </p:nvSpPr>
            <p:spPr>
              <a:xfrm>
                <a:off x="5423750" y="4163900"/>
                <a:ext cx="13900" cy="14500"/>
              </a:xfrm>
              <a:custGeom>
                <a:avLst/>
                <a:gdLst/>
                <a:ahLst/>
                <a:cxnLst/>
                <a:rect l="l" t="t" r="r" b="b"/>
                <a:pathLst>
                  <a:path w="556" h="580" extrusionOk="0">
                    <a:moveTo>
                      <a:pt x="0" y="0"/>
                    </a:moveTo>
                    <a:lnTo>
                      <a:pt x="555" y="580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9" name="Google Shape;2759;p48"/>
              <p:cNvSpPr/>
              <p:nvPr/>
            </p:nvSpPr>
            <p:spPr>
              <a:xfrm>
                <a:off x="5422500" y="4162900"/>
                <a:ext cx="16225" cy="16575"/>
              </a:xfrm>
              <a:custGeom>
                <a:avLst/>
                <a:gdLst/>
                <a:ahLst/>
                <a:cxnLst/>
                <a:rect l="l" t="t" r="r" b="b"/>
                <a:pathLst>
                  <a:path w="649" h="663" extrusionOk="0">
                    <a:moveTo>
                      <a:pt x="50" y="0"/>
                    </a:moveTo>
                    <a:cubicBezTo>
                      <a:pt x="39" y="0"/>
                      <a:pt x="28" y="3"/>
                      <a:pt x="19" y="9"/>
                    </a:cubicBezTo>
                    <a:cubicBezTo>
                      <a:pt x="7" y="27"/>
                      <a:pt x="1" y="52"/>
                      <a:pt x="19" y="72"/>
                    </a:cubicBezTo>
                    <a:lnTo>
                      <a:pt x="574" y="651"/>
                    </a:lnTo>
                    <a:cubicBezTo>
                      <a:pt x="580" y="657"/>
                      <a:pt x="592" y="663"/>
                      <a:pt x="605" y="663"/>
                    </a:cubicBezTo>
                    <a:cubicBezTo>
                      <a:pt x="617" y="663"/>
                      <a:pt x="623" y="663"/>
                      <a:pt x="637" y="651"/>
                    </a:cubicBezTo>
                    <a:cubicBezTo>
                      <a:pt x="649" y="639"/>
                      <a:pt x="649" y="608"/>
                      <a:pt x="637" y="596"/>
                    </a:cubicBezTo>
                    <a:lnTo>
                      <a:pt x="82" y="9"/>
                    </a:lnTo>
                    <a:cubicBezTo>
                      <a:pt x="72" y="3"/>
                      <a:pt x="61" y="0"/>
                      <a:pt x="50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0" name="Google Shape;2760;p48"/>
              <p:cNvSpPr/>
              <p:nvPr/>
            </p:nvSpPr>
            <p:spPr>
              <a:xfrm>
                <a:off x="5430600" y="4160150"/>
                <a:ext cx="13900" cy="14500"/>
              </a:xfrm>
              <a:custGeom>
                <a:avLst/>
                <a:gdLst/>
                <a:ahLst/>
                <a:cxnLst/>
                <a:rect l="l" t="t" r="r" b="b"/>
                <a:pathLst>
                  <a:path w="556" h="580" extrusionOk="0">
                    <a:moveTo>
                      <a:pt x="0" y="1"/>
                    </a:moveTo>
                    <a:lnTo>
                      <a:pt x="555" y="580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1" name="Google Shape;2761;p48"/>
              <p:cNvSpPr/>
              <p:nvPr/>
            </p:nvSpPr>
            <p:spPr>
              <a:xfrm>
                <a:off x="5429350" y="4159000"/>
                <a:ext cx="16225" cy="16750"/>
              </a:xfrm>
              <a:custGeom>
                <a:avLst/>
                <a:gdLst/>
                <a:ahLst/>
                <a:cxnLst/>
                <a:rect l="l" t="t" r="r" b="b"/>
                <a:pathLst>
                  <a:path w="649" h="670" extrusionOk="0">
                    <a:moveTo>
                      <a:pt x="51" y="1"/>
                    </a:moveTo>
                    <a:cubicBezTo>
                      <a:pt x="40" y="1"/>
                      <a:pt x="28" y="6"/>
                      <a:pt x="19" y="15"/>
                    </a:cubicBezTo>
                    <a:cubicBezTo>
                      <a:pt x="7" y="27"/>
                      <a:pt x="1" y="59"/>
                      <a:pt x="19" y="71"/>
                    </a:cubicBezTo>
                    <a:lnTo>
                      <a:pt x="574" y="657"/>
                    </a:lnTo>
                    <a:cubicBezTo>
                      <a:pt x="580" y="663"/>
                      <a:pt x="593" y="669"/>
                      <a:pt x="605" y="669"/>
                    </a:cubicBezTo>
                    <a:cubicBezTo>
                      <a:pt x="617" y="669"/>
                      <a:pt x="625" y="663"/>
                      <a:pt x="637" y="657"/>
                    </a:cubicBezTo>
                    <a:cubicBezTo>
                      <a:pt x="649" y="639"/>
                      <a:pt x="649" y="614"/>
                      <a:pt x="637" y="594"/>
                    </a:cubicBezTo>
                    <a:lnTo>
                      <a:pt x="81" y="15"/>
                    </a:lnTo>
                    <a:cubicBezTo>
                      <a:pt x="72" y="6"/>
                      <a:pt x="62" y="1"/>
                      <a:pt x="5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2" name="Google Shape;2762;p48"/>
              <p:cNvSpPr/>
              <p:nvPr/>
            </p:nvSpPr>
            <p:spPr>
              <a:xfrm>
                <a:off x="5416900" y="4168575"/>
                <a:ext cx="13850" cy="14500"/>
              </a:xfrm>
              <a:custGeom>
                <a:avLst/>
                <a:gdLst/>
                <a:ahLst/>
                <a:cxnLst/>
                <a:rect l="l" t="t" r="r" b="b"/>
                <a:pathLst>
                  <a:path w="554" h="580" extrusionOk="0">
                    <a:moveTo>
                      <a:pt x="0" y="0"/>
                    </a:moveTo>
                    <a:lnTo>
                      <a:pt x="554" y="580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3" name="Google Shape;2763;p48"/>
              <p:cNvSpPr/>
              <p:nvPr/>
            </p:nvSpPr>
            <p:spPr>
              <a:xfrm>
                <a:off x="5415625" y="4167575"/>
                <a:ext cx="16250" cy="16575"/>
              </a:xfrm>
              <a:custGeom>
                <a:avLst/>
                <a:gdLst/>
                <a:ahLst/>
                <a:cxnLst/>
                <a:rect l="l" t="t" r="r" b="b"/>
                <a:pathLst>
                  <a:path w="650" h="663" extrusionOk="0">
                    <a:moveTo>
                      <a:pt x="51" y="0"/>
                    </a:moveTo>
                    <a:cubicBezTo>
                      <a:pt x="40" y="0"/>
                      <a:pt x="29" y="3"/>
                      <a:pt x="20" y="9"/>
                    </a:cubicBezTo>
                    <a:cubicBezTo>
                      <a:pt x="6" y="27"/>
                      <a:pt x="0" y="52"/>
                      <a:pt x="20" y="72"/>
                    </a:cubicBezTo>
                    <a:lnTo>
                      <a:pt x="575" y="651"/>
                    </a:lnTo>
                    <a:cubicBezTo>
                      <a:pt x="581" y="657"/>
                      <a:pt x="593" y="663"/>
                      <a:pt x="605" y="663"/>
                    </a:cubicBezTo>
                    <a:cubicBezTo>
                      <a:pt x="618" y="663"/>
                      <a:pt x="624" y="657"/>
                      <a:pt x="636" y="651"/>
                    </a:cubicBezTo>
                    <a:cubicBezTo>
                      <a:pt x="650" y="639"/>
                      <a:pt x="650" y="608"/>
                      <a:pt x="636" y="596"/>
                    </a:cubicBezTo>
                    <a:lnTo>
                      <a:pt x="81" y="9"/>
                    </a:lnTo>
                    <a:cubicBezTo>
                      <a:pt x="72" y="3"/>
                      <a:pt x="61" y="0"/>
                      <a:pt x="51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4" name="Google Shape;2764;p48"/>
              <p:cNvSpPr/>
              <p:nvPr/>
            </p:nvSpPr>
            <p:spPr>
              <a:xfrm>
                <a:off x="5444325" y="4132700"/>
                <a:ext cx="54900" cy="12675"/>
              </a:xfrm>
              <a:custGeom>
                <a:avLst/>
                <a:gdLst/>
                <a:ahLst/>
                <a:cxnLst/>
                <a:rect l="l" t="t" r="r" b="b"/>
                <a:pathLst>
                  <a:path w="2196" h="507" extrusionOk="0">
                    <a:moveTo>
                      <a:pt x="2188" y="0"/>
                    </a:moveTo>
                    <a:lnTo>
                      <a:pt x="0" y="20"/>
                    </a:lnTo>
                    <a:lnTo>
                      <a:pt x="6" y="506"/>
                    </a:lnTo>
                    <a:lnTo>
                      <a:pt x="2195" y="494"/>
                    </a:lnTo>
                    <a:lnTo>
                      <a:pt x="2188" y="0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5" name="Google Shape;2765;p48"/>
              <p:cNvSpPr/>
              <p:nvPr/>
            </p:nvSpPr>
            <p:spPr>
              <a:xfrm>
                <a:off x="5443375" y="4112243"/>
                <a:ext cx="56775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2271" h="593" extrusionOk="0">
                    <a:moveTo>
                      <a:pt x="2182" y="88"/>
                    </a:moveTo>
                    <a:lnTo>
                      <a:pt x="2188" y="492"/>
                    </a:lnTo>
                    <a:lnTo>
                      <a:pt x="88" y="512"/>
                    </a:lnTo>
                    <a:lnTo>
                      <a:pt x="82" y="100"/>
                    </a:lnTo>
                    <a:lnTo>
                      <a:pt x="2182" y="88"/>
                    </a:lnTo>
                    <a:close/>
                    <a:moveTo>
                      <a:pt x="2226" y="0"/>
                    </a:moveTo>
                    <a:lnTo>
                      <a:pt x="38" y="20"/>
                    </a:lnTo>
                    <a:cubicBezTo>
                      <a:pt x="32" y="20"/>
                      <a:pt x="19" y="26"/>
                      <a:pt x="13" y="32"/>
                    </a:cubicBezTo>
                    <a:cubicBezTo>
                      <a:pt x="1" y="37"/>
                      <a:pt x="1" y="51"/>
                      <a:pt x="1" y="63"/>
                    </a:cubicBezTo>
                    <a:lnTo>
                      <a:pt x="1" y="555"/>
                    </a:lnTo>
                    <a:cubicBezTo>
                      <a:pt x="1" y="575"/>
                      <a:pt x="19" y="593"/>
                      <a:pt x="44" y="593"/>
                    </a:cubicBezTo>
                    <a:lnTo>
                      <a:pt x="2233" y="581"/>
                    </a:lnTo>
                    <a:cubicBezTo>
                      <a:pt x="2239" y="581"/>
                      <a:pt x="2251" y="575"/>
                      <a:pt x="2257" y="567"/>
                    </a:cubicBezTo>
                    <a:cubicBezTo>
                      <a:pt x="2271" y="555"/>
                      <a:pt x="2271" y="549"/>
                      <a:pt x="2271" y="537"/>
                    </a:cubicBezTo>
                    <a:lnTo>
                      <a:pt x="2271" y="43"/>
                    </a:lnTo>
                    <a:cubicBezTo>
                      <a:pt x="2271" y="20"/>
                      <a:pt x="2251" y="0"/>
                      <a:pt x="2226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6" name="Google Shape;2766;p48"/>
              <p:cNvSpPr/>
              <p:nvPr/>
            </p:nvSpPr>
            <p:spPr>
              <a:xfrm>
                <a:off x="5710850" y="398120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0"/>
                    </a:move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7" name="Google Shape;2767;p48"/>
              <p:cNvSpPr/>
              <p:nvPr/>
            </p:nvSpPr>
            <p:spPr>
              <a:xfrm>
                <a:off x="5518200" y="409750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0"/>
                    </a:move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8" name="Google Shape;2768;p48"/>
              <p:cNvSpPr/>
              <p:nvPr/>
            </p:nvSpPr>
            <p:spPr>
              <a:xfrm>
                <a:off x="5422800" y="3846375"/>
                <a:ext cx="343400" cy="287475"/>
              </a:xfrm>
              <a:custGeom>
                <a:avLst/>
                <a:gdLst/>
                <a:ahLst/>
                <a:cxnLst/>
                <a:rect l="l" t="t" r="r" b="b"/>
                <a:pathLst>
                  <a:path w="13736" h="11499" extrusionOk="0">
                    <a:moveTo>
                      <a:pt x="9221" y="0"/>
                    </a:moveTo>
                    <a:lnTo>
                      <a:pt x="6323" y="89"/>
                    </a:lnTo>
                    <a:lnTo>
                      <a:pt x="6260" y="786"/>
                    </a:lnTo>
                    <a:lnTo>
                      <a:pt x="3037" y="1666"/>
                    </a:lnTo>
                    <a:cubicBezTo>
                      <a:pt x="1310" y="1839"/>
                      <a:pt x="1" y="3306"/>
                      <a:pt x="26" y="5039"/>
                    </a:cubicBezTo>
                    <a:lnTo>
                      <a:pt x="269" y="11498"/>
                    </a:lnTo>
                    <a:lnTo>
                      <a:pt x="3816" y="11498"/>
                    </a:lnTo>
                    <a:lnTo>
                      <a:pt x="3885" y="5301"/>
                    </a:lnTo>
                    <a:lnTo>
                      <a:pt x="4521" y="5301"/>
                    </a:lnTo>
                    <a:lnTo>
                      <a:pt x="4758" y="11498"/>
                    </a:lnTo>
                    <a:lnTo>
                      <a:pt x="8300" y="11498"/>
                    </a:lnTo>
                    <a:lnTo>
                      <a:pt x="8368" y="5301"/>
                    </a:lnTo>
                    <a:lnTo>
                      <a:pt x="10637" y="5301"/>
                    </a:lnTo>
                    <a:cubicBezTo>
                      <a:pt x="12352" y="5301"/>
                      <a:pt x="13736" y="3904"/>
                      <a:pt x="13724" y="2196"/>
                    </a:cubicBezTo>
                    <a:lnTo>
                      <a:pt x="13704" y="0"/>
                    </a:lnTo>
                    <a:lnTo>
                      <a:pt x="10219" y="493"/>
                    </a:lnTo>
                    <a:lnTo>
                      <a:pt x="922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9" name="Google Shape;2769;p48"/>
              <p:cNvSpPr/>
              <p:nvPr/>
            </p:nvSpPr>
            <p:spPr>
              <a:xfrm>
                <a:off x="5421725" y="3845300"/>
                <a:ext cx="345425" cy="289625"/>
              </a:xfrm>
              <a:custGeom>
                <a:avLst/>
                <a:gdLst/>
                <a:ahLst/>
                <a:cxnLst/>
                <a:rect l="l" t="t" r="r" b="b"/>
                <a:pathLst>
                  <a:path w="13817" h="11585" extrusionOk="0">
                    <a:moveTo>
                      <a:pt x="13710" y="87"/>
                    </a:moveTo>
                    <a:lnTo>
                      <a:pt x="13723" y="2239"/>
                    </a:lnTo>
                    <a:cubicBezTo>
                      <a:pt x="13729" y="3056"/>
                      <a:pt x="13417" y="3822"/>
                      <a:pt x="12844" y="4402"/>
                    </a:cubicBezTo>
                    <a:cubicBezTo>
                      <a:pt x="12270" y="4981"/>
                      <a:pt x="11503" y="5306"/>
                      <a:pt x="10680" y="5306"/>
                    </a:cubicBezTo>
                    <a:lnTo>
                      <a:pt x="8411" y="5306"/>
                    </a:lnTo>
                    <a:cubicBezTo>
                      <a:pt x="8392" y="5306"/>
                      <a:pt x="8374" y="5324"/>
                      <a:pt x="8374" y="5344"/>
                    </a:cubicBezTo>
                    <a:lnTo>
                      <a:pt x="8299" y="11496"/>
                    </a:lnTo>
                    <a:lnTo>
                      <a:pt x="4838" y="11496"/>
                    </a:lnTo>
                    <a:lnTo>
                      <a:pt x="4608" y="5344"/>
                    </a:lnTo>
                    <a:cubicBezTo>
                      <a:pt x="4608" y="5324"/>
                      <a:pt x="4588" y="5306"/>
                      <a:pt x="4564" y="5306"/>
                    </a:cubicBezTo>
                    <a:lnTo>
                      <a:pt x="3928" y="5306"/>
                    </a:lnTo>
                    <a:cubicBezTo>
                      <a:pt x="3903" y="5306"/>
                      <a:pt x="3885" y="5324"/>
                      <a:pt x="3885" y="5344"/>
                    </a:cubicBezTo>
                    <a:lnTo>
                      <a:pt x="3816" y="11496"/>
                    </a:lnTo>
                    <a:lnTo>
                      <a:pt x="355" y="11496"/>
                    </a:lnTo>
                    <a:lnTo>
                      <a:pt x="113" y="5082"/>
                    </a:lnTo>
                    <a:cubicBezTo>
                      <a:pt x="87" y="3355"/>
                      <a:pt x="1365" y="1920"/>
                      <a:pt x="3092" y="1752"/>
                    </a:cubicBezTo>
                    <a:lnTo>
                      <a:pt x="6316" y="866"/>
                    </a:lnTo>
                    <a:cubicBezTo>
                      <a:pt x="6328" y="860"/>
                      <a:pt x="6340" y="848"/>
                      <a:pt x="6346" y="829"/>
                    </a:cubicBezTo>
                    <a:lnTo>
                      <a:pt x="6403" y="175"/>
                    </a:lnTo>
                    <a:lnTo>
                      <a:pt x="9252" y="87"/>
                    </a:lnTo>
                    <a:lnTo>
                      <a:pt x="10244" y="573"/>
                    </a:lnTo>
                    <a:cubicBezTo>
                      <a:pt x="10248" y="573"/>
                      <a:pt x="10255" y="576"/>
                      <a:pt x="10261" y="576"/>
                    </a:cubicBezTo>
                    <a:cubicBezTo>
                      <a:pt x="10264" y="576"/>
                      <a:pt x="10266" y="576"/>
                      <a:pt x="10268" y="573"/>
                    </a:cubicBezTo>
                    <a:lnTo>
                      <a:pt x="13710" y="87"/>
                    </a:lnTo>
                    <a:close/>
                    <a:moveTo>
                      <a:pt x="9264" y="0"/>
                    </a:moveTo>
                    <a:lnTo>
                      <a:pt x="6366" y="94"/>
                    </a:lnTo>
                    <a:cubicBezTo>
                      <a:pt x="6340" y="94"/>
                      <a:pt x="6322" y="106"/>
                      <a:pt x="6322" y="132"/>
                    </a:cubicBezTo>
                    <a:lnTo>
                      <a:pt x="6266" y="792"/>
                    </a:lnTo>
                    <a:lnTo>
                      <a:pt x="3074" y="1665"/>
                    </a:lnTo>
                    <a:cubicBezTo>
                      <a:pt x="1310" y="1845"/>
                      <a:pt x="0" y="3311"/>
                      <a:pt x="24" y="5082"/>
                    </a:cubicBezTo>
                    <a:lnTo>
                      <a:pt x="268" y="11541"/>
                    </a:lnTo>
                    <a:cubicBezTo>
                      <a:pt x="274" y="11565"/>
                      <a:pt x="294" y="11585"/>
                      <a:pt x="312" y="11585"/>
                    </a:cubicBezTo>
                    <a:lnTo>
                      <a:pt x="3859" y="11585"/>
                    </a:lnTo>
                    <a:cubicBezTo>
                      <a:pt x="3877" y="11585"/>
                      <a:pt x="3897" y="11565"/>
                      <a:pt x="3897" y="11541"/>
                    </a:cubicBezTo>
                    <a:lnTo>
                      <a:pt x="3972" y="5387"/>
                    </a:lnTo>
                    <a:lnTo>
                      <a:pt x="4521" y="5387"/>
                    </a:lnTo>
                    <a:lnTo>
                      <a:pt x="4757" y="11541"/>
                    </a:lnTo>
                    <a:cubicBezTo>
                      <a:pt x="4757" y="11565"/>
                      <a:pt x="4775" y="11585"/>
                      <a:pt x="4801" y="11585"/>
                    </a:cubicBezTo>
                    <a:lnTo>
                      <a:pt x="8343" y="11585"/>
                    </a:lnTo>
                    <a:cubicBezTo>
                      <a:pt x="8366" y="11585"/>
                      <a:pt x="8386" y="11565"/>
                      <a:pt x="8386" y="11541"/>
                    </a:cubicBezTo>
                    <a:lnTo>
                      <a:pt x="8455" y="5387"/>
                    </a:lnTo>
                    <a:lnTo>
                      <a:pt x="10680" y="5387"/>
                    </a:lnTo>
                    <a:cubicBezTo>
                      <a:pt x="11522" y="5387"/>
                      <a:pt x="12314" y="5056"/>
                      <a:pt x="12900" y="4464"/>
                    </a:cubicBezTo>
                    <a:cubicBezTo>
                      <a:pt x="13491" y="3865"/>
                      <a:pt x="13816" y="3074"/>
                      <a:pt x="13810" y="2239"/>
                    </a:cubicBezTo>
                    <a:lnTo>
                      <a:pt x="13791" y="43"/>
                    </a:lnTo>
                    <a:cubicBezTo>
                      <a:pt x="13791" y="31"/>
                      <a:pt x="13785" y="20"/>
                      <a:pt x="13779" y="12"/>
                    </a:cubicBezTo>
                    <a:cubicBezTo>
                      <a:pt x="13767" y="0"/>
                      <a:pt x="13753" y="0"/>
                      <a:pt x="13741" y="0"/>
                    </a:cubicBezTo>
                    <a:lnTo>
                      <a:pt x="10268" y="492"/>
                    </a:lnTo>
                    <a:lnTo>
                      <a:pt x="9284" y="6"/>
                    </a:lnTo>
                    <a:cubicBezTo>
                      <a:pt x="9278" y="0"/>
                      <a:pt x="9272" y="0"/>
                      <a:pt x="9264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0" name="Google Shape;2770;p48"/>
              <p:cNvSpPr/>
              <p:nvPr/>
            </p:nvSpPr>
            <p:spPr>
              <a:xfrm>
                <a:off x="5630275" y="409750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0"/>
                    </a:move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1" name="Google Shape;2771;p48"/>
              <p:cNvSpPr/>
              <p:nvPr/>
            </p:nvSpPr>
            <p:spPr>
              <a:xfrm>
                <a:off x="5473150" y="4145050"/>
                <a:ext cx="139525" cy="67025"/>
              </a:xfrm>
              <a:custGeom>
                <a:avLst/>
                <a:gdLst/>
                <a:ahLst/>
                <a:cxnLst/>
                <a:rect l="l" t="t" r="r" b="b"/>
                <a:pathLst>
                  <a:path w="5581" h="2681" extrusionOk="0">
                    <a:moveTo>
                      <a:pt x="5561" y="0"/>
                    </a:moveTo>
                    <a:lnTo>
                      <a:pt x="3311" y="18"/>
                    </a:lnTo>
                    <a:lnTo>
                      <a:pt x="3311" y="361"/>
                    </a:lnTo>
                    <a:lnTo>
                      <a:pt x="2301" y="947"/>
                    </a:lnTo>
                    <a:lnTo>
                      <a:pt x="2301" y="941"/>
                    </a:lnTo>
                    <a:lnTo>
                      <a:pt x="200" y="1595"/>
                    </a:lnTo>
                    <a:cubicBezTo>
                      <a:pt x="82" y="1633"/>
                      <a:pt x="1" y="1758"/>
                      <a:pt x="1" y="1895"/>
                    </a:cubicBezTo>
                    <a:lnTo>
                      <a:pt x="7" y="2680"/>
                    </a:lnTo>
                    <a:lnTo>
                      <a:pt x="2314" y="2662"/>
                    </a:lnTo>
                    <a:lnTo>
                      <a:pt x="5581" y="2637"/>
                    </a:lnTo>
                    <a:lnTo>
                      <a:pt x="5561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2" name="Google Shape;2772;p48"/>
              <p:cNvSpPr/>
              <p:nvPr/>
            </p:nvSpPr>
            <p:spPr>
              <a:xfrm>
                <a:off x="5472075" y="4143925"/>
                <a:ext cx="141700" cy="69225"/>
              </a:xfrm>
              <a:custGeom>
                <a:avLst/>
                <a:gdLst/>
                <a:ahLst/>
                <a:cxnLst/>
                <a:rect l="l" t="t" r="r" b="b"/>
                <a:pathLst>
                  <a:path w="5668" h="2769" extrusionOk="0">
                    <a:moveTo>
                      <a:pt x="5567" y="89"/>
                    </a:moveTo>
                    <a:lnTo>
                      <a:pt x="5580" y="2638"/>
                    </a:lnTo>
                    <a:lnTo>
                      <a:pt x="93" y="2682"/>
                    </a:lnTo>
                    <a:lnTo>
                      <a:pt x="87" y="1940"/>
                    </a:lnTo>
                    <a:cubicBezTo>
                      <a:pt x="81" y="1821"/>
                      <a:pt x="156" y="1709"/>
                      <a:pt x="255" y="1678"/>
                    </a:cubicBezTo>
                    <a:lnTo>
                      <a:pt x="2338" y="1036"/>
                    </a:lnTo>
                    <a:cubicBezTo>
                      <a:pt x="2350" y="1036"/>
                      <a:pt x="2357" y="1036"/>
                      <a:pt x="2369" y="1030"/>
                    </a:cubicBezTo>
                    <a:lnTo>
                      <a:pt x="3373" y="443"/>
                    </a:lnTo>
                    <a:cubicBezTo>
                      <a:pt x="3385" y="437"/>
                      <a:pt x="3397" y="419"/>
                      <a:pt x="3397" y="406"/>
                    </a:cubicBezTo>
                    <a:lnTo>
                      <a:pt x="3391" y="101"/>
                    </a:lnTo>
                    <a:lnTo>
                      <a:pt x="5567" y="89"/>
                    </a:lnTo>
                    <a:close/>
                    <a:moveTo>
                      <a:pt x="5604" y="0"/>
                    </a:moveTo>
                    <a:lnTo>
                      <a:pt x="3348" y="20"/>
                    </a:lnTo>
                    <a:cubicBezTo>
                      <a:pt x="3330" y="20"/>
                      <a:pt x="3310" y="38"/>
                      <a:pt x="3310" y="63"/>
                    </a:cubicBezTo>
                    <a:lnTo>
                      <a:pt x="3310" y="382"/>
                    </a:lnTo>
                    <a:lnTo>
                      <a:pt x="2344" y="943"/>
                    </a:lnTo>
                    <a:cubicBezTo>
                      <a:pt x="2338" y="943"/>
                      <a:pt x="2338" y="949"/>
                      <a:pt x="2332" y="949"/>
                    </a:cubicBezTo>
                    <a:lnTo>
                      <a:pt x="231" y="1597"/>
                    </a:lnTo>
                    <a:cubicBezTo>
                      <a:pt x="93" y="1640"/>
                      <a:pt x="0" y="1784"/>
                      <a:pt x="0" y="1940"/>
                    </a:cubicBezTo>
                    <a:lnTo>
                      <a:pt x="6" y="2725"/>
                    </a:lnTo>
                    <a:cubicBezTo>
                      <a:pt x="6" y="2751"/>
                      <a:pt x="24" y="2769"/>
                      <a:pt x="50" y="2769"/>
                    </a:cubicBezTo>
                    <a:lnTo>
                      <a:pt x="5624" y="2725"/>
                    </a:lnTo>
                    <a:cubicBezTo>
                      <a:pt x="5649" y="2725"/>
                      <a:pt x="5667" y="2707"/>
                      <a:pt x="5667" y="2682"/>
                    </a:cubicBezTo>
                    <a:lnTo>
                      <a:pt x="5649" y="45"/>
                    </a:lnTo>
                    <a:cubicBezTo>
                      <a:pt x="5649" y="32"/>
                      <a:pt x="5642" y="20"/>
                      <a:pt x="5636" y="14"/>
                    </a:cubicBezTo>
                    <a:cubicBezTo>
                      <a:pt x="5630" y="8"/>
                      <a:pt x="5618" y="0"/>
                      <a:pt x="5604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3" name="Google Shape;2773;p48"/>
              <p:cNvSpPr/>
              <p:nvPr/>
            </p:nvSpPr>
            <p:spPr>
              <a:xfrm>
                <a:off x="5473300" y="4197875"/>
                <a:ext cx="139375" cy="14200"/>
              </a:xfrm>
              <a:custGeom>
                <a:avLst/>
                <a:gdLst/>
                <a:ahLst/>
                <a:cxnLst/>
                <a:rect l="l" t="t" r="r" b="b"/>
                <a:pathLst>
                  <a:path w="5575" h="568" extrusionOk="0">
                    <a:moveTo>
                      <a:pt x="5569" y="0"/>
                    </a:moveTo>
                    <a:lnTo>
                      <a:pt x="1" y="44"/>
                    </a:lnTo>
                    <a:lnTo>
                      <a:pt x="1" y="567"/>
                    </a:lnTo>
                    <a:lnTo>
                      <a:pt x="5575" y="524"/>
                    </a:lnTo>
                    <a:lnTo>
                      <a:pt x="556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4" name="Google Shape;2774;p48"/>
              <p:cNvSpPr/>
              <p:nvPr/>
            </p:nvSpPr>
            <p:spPr>
              <a:xfrm>
                <a:off x="5472225" y="4196775"/>
                <a:ext cx="141550" cy="16375"/>
              </a:xfrm>
              <a:custGeom>
                <a:avLst/>
                <a:gdLst/>
                <a:ahLst/>
                <a:cxnLst/>
                <a:rect l="l" t="t" r="r" b="b"/>
                <a:pathLst>
                  <a:path w="5662" h="655" extrusionOk="0">
                    <a:moveTo>
                      <a:pt x="5574" y="88"/>
                    </a:moveTo>
                    <a:lnTo>
                      <a:pt x="5574" y="524"/>
                    </a:lnTo>
                    <a:lnTo>
                      <a:pt x="87" y="568"/>
                    </a:lnTo>
                    <a:lnTo>
                      <a:pt x="81" y="131"/>
                    </a:lnTo>
                    <a:lnTo>
                      <a:pt x="5574" y="88"/>
                    </a:lnTo>
                    <a:close/>
                    <a:moveTo>
                      <a:pt x="5612" y="1"/>
                    </a:moveTo>
                    <a:lnTo>
                      <a:pt x="44" y="44"/>
                    </a:lnTo>
                    <a:cubicBezTo>
                      <a:pt x="18" y="44"/>
                      <a:pt x="0" y="64"/>
                      <a:pt x="0" y="88"/>
                    </a:cubicBezTo>
                    <a:lnTo>
                      <a:pt x="0" y="611"/>
                    </a:lnTo>
                    <a:cubicBezTo>
                      <a:pt x="0" y="625"/>
                      <a:pt x="6" y="631"/>
                      <a:pt x="12" y="643"/>
                    </a:cubicBezTo>
                    <a:cubicBezTo>
                      <a:pt x="24" y="649"/>
                      <a:pt x="32" y="655"/>
                      <a:pt x="44" y="655"/>
                    </a:cubicBezTo>
                    <a:lnTo>
                      <a:pt x="5618" y="611"/>
                    </a:lnTo>
                    <a:cubicBezTo>
                      <a:pt x="5643" y="611"/>
                      <a:pt x="5661" y="593"/>
                      <a:pt x="5661" y="568"/>
                    </a:cubicBezTo>
                    <a:lnTo>
                      <a:pt x="5655" y="44"/>
                    </a:lnTo>
                    <a:cubicBezTo>
                      <a:pt x="5655" y="32"/>
                      <a:pt x="5649" y="19"/>
                      <a:pt x="5643" y="13"/>
                    </a:cubicBezTo>
                    <a:cubicBezTo>
                      <a:pt x="5636" y="7"/>
                      <a:pt x="5624" y="1"/>
                      <a:pt x="5612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5" name="Google Shape;2775;p48"/>
              <p:cNvSpPr/>
              <p:nvPr/>
            </p:nvSpPr>
            <p:spPr>
              <a:xfrm>
                <a:off x="5540000" y="4163900"/>
                <a:ext cx="13900" cy="14500"/>
              </a:xfrm>
              <a:custGeom>
                <a:avLst/>
                <a:gdLst/>
                <a:ahLst/>
                <a:cxnLst/>
                <a:rect l="l" t="t" r="r" b="b"/>
                <a:pathLst>
                  <a:path w="556" h="580" extrusionOk="0">
                    <a:moveTo>
                      <a:pt x="1" y="0"/>
                    </a:moveTo>
                    <a:lnTo>
                      <a:pt x="556" y="580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6" name="Google Shape;2776;p48"/>
              <p:cNvSpPr/>
              <p:nvPr/>
            </p:nvSpPr>
            <p:spPr>
              <a:xfrm>
                <a:off x="5538925" y="4162900"/>
                <a:ext cx="16225" cy="16575"/>
              </a:xfrm>
              <a:custGeom>
                <a:avLst/>
                <a:gdLst/>
                <a:ahLst/>
                <a:cxnLst/>
                <a:rect l="l" t="t" r="r" b="b"/>
                <a:pathLst>
                  <a:path w="649" h="663" extrusionOk="0">
                    <a:moveTo>
                      <a:pt x="44" y="1"/>
                    </a:moveTo>
                    <a:cubicBezTo>
                      <a:pt x="35" y="1"/>
                      <a:pt x="25" y="4"/>
                      <a:pt x="20" y="9"/>
                    </a:cubicBezTo>
                    <a:cubicBezTo>
                      <a:pt x="0" y="27"/>
                      <a:pt x="0" y="52"/>
                      <a:pt x="20" y="72"/>
                    </a:cubicBezTo>
                    <a:lnTo>
                      <a:pt x="574" y="651"/>
                    </a:lnTo>
                    <a:cubicBezTo>
                      <a:pt x="581" y="657"/>
                      <a:pt x="593" y="663"/>
                      <a:pt x="599" y="663"/>
                    </a:cubicBezTo>
                    <a:cubicBezTo>
                      <a:pt x="611" y="663"/>
                      <a:pt x="624" y="663"/>
                      <a:pt x="630" y="651"/>
                    </a:cubicBezTo>
                    <a:cubicBezTo>
                      <a:pt x="648" y="639"/>
                      <a:pt x="648" y="608"/>
                      <a:pt x="630" y="596"/>
                    </a:cubicBezTo>
                    <a:lnTo>
                      <a:pt x="75" y="15"/>
                    </a:lnTo>
                    <a:cubicBezTo>
                      <a:pt x="69" y="5"/>
                      <a:pt x="56" y="1"/>
                      <a:pt x="44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7" name="Google Shape;2777;p48"/>
              <p:cNvSpPr/>
              <p:nvPr/>
            </p:nvSpPr>
            <p:spPr>
              <a:xfrm>
                <a:off x="5546900" y="4160150"/>
                <a:ext cx="13850" cy="14500"/>
              </a:xfrm>
              <a:custGeom>
                <a:avLst/>
                <a:gdLst/>
                <a:ahLst/>
                <a:cxnLst/>
                <a:rect l="l" t="t" r="r" b="b"/>
                <a:pathLst>
                  <a:path w="554" h="580" extrusionOk="0">
                    <a:moveTo>
                      <a:pt x="0" y="1"/>
                    </a:moveTo>
                    <a:lnTo>
                      <a:pt x="554" y="580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8" name="Google Shape;2778;p48"/>
              <p:cNvSpPr/>
              <p:nvPr/>
            </p:nvSpPr>
            <p:spPr>
              <a:xfrm>
                <a:off x="5545775" y="4159000"/>
                <a:ext cx="16250" cy="16750"/>
              </a:xfrm>
              <a:custGeom>
                <a:avLst/>
                <a:gdLst/>
                <a:ahLst/>
                <a:cxnLst/>
                <a:rect l="l" t="t" r="r" b="b"/>
                <a:pathLst>
                  <a:path w="650" h="670" extrusionOk="0">
                    <a:moveTo>
                      <a:pt x="47" y="1"/>
                    </a:moveTo>
                    <a:cubicBezTo>
                      <a:pt x="37" y="1"/>
                      <a:pt x="26" y="6"/>
                      <a:pt x="20" y="15"/>
                    </a:cubicBezTo>
                    <a:cubicBezTo>
                      <a:pt x="0" y="27"/>
                      <a:pt x="0" y="59"/>
                      <a:pt x="20" y="71"/>
                    </a:cubicBezTo>
                    <a:lnTo>
                      <a:pt x="575" y="657"/>
                    </a:lnTo>
                    <a:cubicBezTo>
                      <a:pt x="581" y="663"/>
                      <a:pt x="593" y="669"/>
                      <a:pt x="599" y="669"/>
                    </a:cubicBezTo>
                    <a:cubicBezTo>
                      <a:pt x="612" y="669"/>
                      <a:pt x="624" y="663"/>
                      <a:pt x="630" y="657"/>
                    </a:cubicBezTo>
                    <a:cubicBezTo>
                      <a:pt x="650" y="639"/>
                      <a:pt x="650" y="614"/>
                      <a:pt x="630" y="594"/>
                    </a:cubicBezTo>
                    <a:lnTo>
                      <a:pt x="75" y="15"/>
                    </a:lnTo>
                    <a:cubicBezTo>
                      <a:pt x="69" y="6"/>
                      <a:pt x="58" y="1"/>
                      <a:pt x="47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9" name="Google Shape;2779;p48"/>
              <p:cNvSpPr/>
              <p:nvPr/>
            </p:nvSpPr>
            <p:spPr>
              <a:xfrm>
                <a:off x="5533175" y="4168575"/>
                <a:ext cx="13900" cy="14500"/>
              </a:xfrm>
              <a:custGeom>
                <a:avLst/>
                <a:gdLst/>
                <a:ahLst/>
                <a:cxnLst/>
                <a:rect l="l" t="t" r="r" b="b"/>
                <a:pathLst>
                  <a:path w="556" h="580" extrusionOk="0">
                    <a:moveTo>
                      <a:pt x="0" y="0"/>
                    </a:moveTo>
                    <a:lnTo>
                      <a:pt x="555" y="580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0" name="Google Shape;2780;p48"/>
              <p:cNvSpPr/>
              <p:nvPr/>
            </p:nvSpPr>
            <p:spPr>
              <a:xfrm>
                <a:off x="5532075" y="4167575"/>
                <a:ext cx="16225" cy="16575"/>
              </a:xfrm>
              <a:custGeom>
                <a:avLst/>
                <a:gdLst/>
                <a:ahLst/>
                <a:cxnLst/>
                <a:rect l="l" t="t" r="r" b="b"/>
                <a:pathLst>
                  <a:path w="649" h="663" extrusionOk="0">
                    <a:moveTo>
                      <a:pt x="47" y="0"/>
                    </a:moveTo>
                    <a:cubicBezTo>
                      <a:pt x="36" y="0"/>
                      <a:pt x="25" y="3"/>
                      <a:pt x="19" y="9"/>
                    </a:cubicBezTo>
                    <a:cubicBezTo>
                      <a:pt x="1" y="27"/>
                      <a:pt x="1" y="52"/>
                      <a:pt x="19" y="72"/>
                    </a:cubicBezTo>
                    <a:lnTo>
                      <a:pt x="574" y="651"/>
                    </a:lnTo>
                    <a:cubicBezTo>
                      <a:pt x="580" y="657"/>
                      <a:pt x="593" y="663"/>
                      <a:pt x="599" y="663"/>
                    </a:cubicBezTo>
                    <a:cubicBezTo>
                      <a:pt x="611" y="663"/>
                      <a:pt x="623" y="657"/>
                      <a:pt x="631" y="651"/>
                    </a:cubicBezTo>
                    <a:cubicBezTo>
                      <a:pt x="649" y="639"/>
                      <a:pt x="649" y="608"/>
                      <a:pt x="631" y="596"/>
                    </a:cubicBezTo>
                    <a:lnTo>
                      <a:pt x="75" y="9"/>
                    </a:lnTo>
                    <a:cubicBezTo>
                      <a:pt x="69" y="3"/>
                      <a:pt x="58" y="0"/>
                      <a:pt x="47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1" name="Google Shape;2781;p48"/>
              <p:cNvSpPr/>
              <p:nvPr/>
            </p:nvSpPr>
            <p:spPr>
              <a:xfrm>
                <a:off x="5556850" y="4132700"/>
                <a:ext cx="54750" cy="12675"/>
              </a:xfrm>
              <a:custGeom>
                <a:avLst/>
                <a:gdLst/>
                <a:ahLst/>
                <a:cxnLst/>
                <a:rect l="l" t="t" r="r" b="b"/>
                <a:pathLst>
                  <a:path w="2190" h="507" extrusionOk="0">
                    <a:moveTo>
                      <a:pt x="2189" y="0"/>
                    </a:moveTo>
                    <a:lnTo>
                      <a:pt x="0" y="20"/>
                    </a:lnTo>
                    <a:lnTo>
                      <a:pt x="0" y="506"/>
                    </a:lnTo>
                    <a:lnTo>
                      <a:pt x="2189" y="494"/>
                    </a:lnTo>
                    <a:lnTo>
                      <a:pt x="2189" y="0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2" name="Google Shape;2782;p48"/>
              <p:cNvSpPr/>
              <p:nvPr/>
            </p:nvSpPr>
            <p:spPr>
              <a:xfrm>
                <a:off x="5555750" y="4131625"/>
                <a:ext cx="56925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2277" h="593" extrusionOk="0">
                    <a:moveTo>
                      <a:pt x="2190" y="88"/>
                    </a:moveTo>
                    <a:lnTo>
                      <a:pt x="2190" y="492"/>
                    </a:lnTo>
                    <a:lnTo>
                      <a:pt x="88" y="512"/>
                    </a:lnTo>
                    <a:lnTo>
                      <a:pt x="88" y="100"/>
                    </a:lnTo>
                    <a:lnTo>
                      <a:pt x="2190" y="88"/>
                    </a:lnTo>
                    <a:close/>
                    <a:moveTo>
                      <a:pt x="2227" y="0"/>
                    </a:moveTo>
                    <a:lnTo>
                      <a:pt x="44" y="20"/>
                    </a:lnTo>
                    <a:cubicBezTo>
                      <a:pt x="32" y="20"/>
                      <a:pt x="20" y="26"/>
                      <a:pt x="13" y="32"/>
                    </a:cubicBezTo>
                    <a:cubicBezTo>
                      <a:pt x="7" y="37"/>
                      <a:pt x="1" y="51"/>
                      <a:pt x="1" y="63"/>
                    </a:cubicBezTo>
                    <a:lnTo>
                      <a:pt x="7" y="555"/>
                    </a:lnTo>
                    <a:cubicBezTo>
                      <a:pt x="7" y="575"/>
                      <a:pt x="26" y="593"/>
                      <a:pt x="44" y="593"/>
                    </a:cubicBezTo>
                    <a:lnTo>
                      <a:pt x="2233" y="581"/>
                    </a:lnTo>
                    <a:cubicBezTo>
                      <a:pt x="2257" y="581"/>
                      <a:pt x="2277" y="561"/>
                      <a:pt x="2277" y="537"/>
                    </a:cubicBezTo>
                    <a:lnTo>
                      <a:pt x="2271" y="43"/>
                    </a:lnTo>
                    <a:cubicBezTo>
                      <a:pt x="2271" y="32"/>
                      <a:pt x="2271" y="26"/>
                      <a:pt x="2257" y="14"/>
                    </a:cubicBezTo>
                    <a:cubicBezTo>
                      <a:pt x="2251" y="6"/>
                      <a:pt x="2239" y="0"/>
                      <a:pt x="2233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3" name="Google Shape;2783;p48"/>
              <p:cNvSpPr/>
              <p:nvPr/>
            </p:nvSpPr>
            <p:spPr>
              <a:xfrm>
                <a:off x="5469875" y="3572300"/>
                <a:ext cx="125475" cy="224900"/>
              </a:xfrm>
              <a:custGeom>
                <a:avLst/>
                <a:gdLst/>
                <a:ahLst/>
                <a:cxnLst/>
                <a:rect l="l" t="t" r="r" b="b"/>
                <a:pathLst>
                  <a:path w="5019" h="8996" extrusionOk="0">
                    <a:moveTo>
                      <a:pt x="886" y="0"/>
                    </a:moveTo>
                    <a:cubicBezTo>
                      <a:pt x="876" y="0"/>
                      <a:pt x="865" y="1"/>
                      <a:pt x="855" y="3"/>
                    </a:cubicBezTo>
                    <a:cubicBezTo>
                      <a:pt x="687" y="22"/>
                      <a:pt x="599" y="241"/>
                      <a:pt x="674" y="428"/>
                    </a:cubicBezTo>
                    <a:lnTo>
                      <a:pt x="898" y="1032"/>
                    </a:lnTo>
                    <a:cubicBezTo>
                      <a:pt x="624" y="1188"/>
                      <a:pt x="418" y="1513"/>
                      <a:pt x="418" y="1513"/>
                    </a:cubicBezTo>
                    <a:cubicBezTo>
                      <a:pt x="81" y="1780"/>
                      <a:pt x="0" y="2261"/>
                      <a:pt x="225" y="2627"/>
                    </a:cubicBezTo>
                    <a:lnTo>
                      <a:pt x="481" y="3046"/>
                    </a:lnTo>
                    <a:lnTo>
                      <a:pt x="543" y="3981"/>
                    </a:lnTo>
                    <a:lnTo>
                      <a:pt x="374" y="7098"/>
                    </a:lnTo>
                    <a:cubicBezTo>
                      <a:pt x="314" y="8193"/>
                      <a:pt x="1204" y="8996"/>
                      <a:pt x="2173" y="8996"/>
                    </a:cubicBezTo>
                    <a:cubicBezTo>
                      <a:pt x="2500" y="8996"/>
                      <a:pt x="2837" y="8904"/>
                      <a:pt x="3149" y="8701"/>
                    </a:cubicBezTo>
                    <a:lnTo>
                      <a:pt x="5019" y="7490"/>
                    </a:lnTo>
                    <a:lnTo>
                      <a:pt x="4584" y="4411"/>
                    </a:lnTo>
                    <a:lnTo>
                      <a:pt x="2788" y="5490"/>
                    </a:lnTo>
                    <a:lnTo>
                      <a:pt x="2451" y="4100"/>
                    </a:lnTo>
                    <a:lnTo>
                      <a:pt x="2420" y="3363"/>
                    </a:lnTo>
                    <a:cubicBezTo>
                      <a:pt x="2420" y="3363"/>
                      <a:pt x="2550" y="2048"/>
                      <a:pt x="1839" y="1418"/>
                    </a:cubicBezTo>
                    <a:cubicBezTo>
                      <a:pt x="1752" y="1337"/>
                      <a:pt x="1235" y="290"/>
                      <a:pt x="1235" y="290"/>
                    </a:cubicBezTo>
                    <a:cubicBezTo>
                      <a:pt x="1111" y="86"/>
                      <a:pt x="995" y="0"/>
                      <a:pt x="886" y="0"/>
                    </a:cubicBez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4" name="Google Shape;2784;p48"/>
              <p:cNvSpPr/>
              <p:nvPr/>
            </p:nvSpPr>
            <p:spPr>
              <a:xfrm>
                <a:off x="5469075" y="3571525"/>
                <a:ext cx="127075" cy="226575"/>
              </a:xfrm>
              <a:custGeom>
                <a:avLst/>
                <a:gdLst/>
                <a:ahLst/>
                <a:cxnLst/>
                <a:rect l="l" t="t" r="r" b="b"/>
                <a:pathLst>
                  <a:path w="5083" h="9063" extrusionOk="0">
                    <a:moveTo>
                      <a:pt x="912" y="59"/>
                    </a:moveTo>
                    <a:cubicBezTo>
                      <a:pt x="1018" y="59"/>
                      <a:pt x="1123" y="152"/>
                      <a:pt x="1243" y="339"/>
                    </a:cubicBezTo>
                    <a:cubicBezTo>
                      <a:pt x="1292" y="445"/>
                      <a:pt x="1759" y="1394"/>
                      <a:pt x="1853" y="1475"/>
                    </a:cubicBezTo>
                    <a:cubicBezTo>
                      <a:pt x="2539" y="2085"/>
                      <a:pt x="2420" y="3383"/>
                      <a:pt x="2420" y="3400"/>
                    </a:cubicBezTo>
                    <a:lnTo>
                      <a:pt x="2452" y="4137"/>
                    </a:lnTo>
                    <a:lnTo>
                      <a:pt x="2788" y="5527"/>
                    </a:lnTo>
                    <a:cubicBezTo>
                      <a:pt x="2788" y="5539"/>
                      <a:pt x="2794" y="5546"/>
                      <a:pt x="2806" y="5552"/>
                    </a:cubicBezTo>
                    <a:cubicBezTo>
                      <a:pt x="2814" y="5552"/>
                      <a:pt x="2826" y="5552"/>
                      <a:pt x="2838" y="5546"/>
                    </a:cubicBezTo>
                    <a:lnTo>
                      <a:pt x="4590" y="4491"/>
                    </a:lnTo>
                    <a:lnTo>
                      <a:pt x="5014" y="7503"/>
                    </a:lnTo>
                    <a:lnTo>
                      <a:pt x="3163" y="8707"/>
                    </a:lnTo>
                    <a:cubicBezTo>
                      <a:pt x="2865" y="8899"/>
                      <a:pt x="2534" y="8996"/>
                      <a:pt x="2201" y="8996"/>
                    </a:cubicBezTo>
                    <a:cubicBezTo>
                      <a:pt x="1899" y="8996"/>
                      <a:pt x="1596" y="8916"/>
                      <a:pt x="1318" y="8756"/>
                    </a:cubicBezTo>
                    <a:cubicBezTo>
                      <a:pt x="731" y="8413"/>
                      <a:pt x="400" y="7809"/>
                      <a:pt x="438" y="7129"/>
                    </a:cubicBezTo>
                    <a:lnTo>
                      <a:pt x="607" y="4012"/>
                    </a:lnTo>
                    <a:lnTo>
                      <a:pt x="544" y="3070"/>
                    </a:lnTo>
                    <a:lnTo>
                      <a:pt x="544" y="3058"/>
                    </a:lnTo>
                    <a:lnTo>
                      <a:pt x="288" y="2640"/>
                    </a:lnTo>
                    <a:cubicBezTo>
                      <a:pt x="70" y="2292"/>
                      <a:pt x="150" y="1823"/>
                      <a:pt x="469" y="1567"/>
                    </a:cubicBezTo>
                    <a:cubicBezTo>
                      <a:pt x="475" y="1561"/>
                      <a:pt x="475" y="1561"/>
                      <a:pt x="475" y="1555"/>
                    </a:cubicBezTo>
                    <a:cubicBezTo>
                      <a:pt x="481" y="1555"/>
                      <a:pt x="682" y="1237"/>
                      <a:pt x="949" y="1095"/>
                    </a:cubicBezTo>
                    <a:cubicBezTo>
                      <a:pt x="961" y="1081"/>
                      <a:pt x="967" y="1069"/>
                      <a:pt x="961" y="1050"/>
                    </a:cubicBezTo>
                    <a:lnTo>
                      <a:pt x="731" y="445"/>
                    </a:lnTo>
                    <a:cubicBezTo>
                      <a:pt x="694" y="352"/>
                      <a:pt x="706" y="240"/>
                      <a:pt x="756" y="159"/>
                    </a:cubicBezTo>
                    <a:cubicBezTo>
                      <a:pt x="786" y="103"/>
                      <a:pt x="837" y="71"/>
                      <a:pt x="893" y="65"/>
                    </a:cubicBezTo>
                    <a:cubicBezTo>
                      <a:pt x="899" y="59"/>
                      <a:pt x="906" y="59"/>
                      <a:pt x="912" y="59"/>
                    </a:cubicBezTo>
                    <a:close/>
                    <a:moveTo>
                      <a:pt x="918" y="0"/>
                    </a:moveTo>
                    <a:cubicBezTo>
                      <a:pt x="907" y="0"/>
                      <a:pt x="897" y="1"/>
                      <a:pt x="887" y="2"/>
                    </a:cubicBezTo>
                    <a:cubicBezTo>
                      <a:pt x="812" y="10"/>
                      <a:pt x="743" y="53"/>
                      <a:pt x="700" y="122"/>
                    </a:cubicBezTo>
                    <a:cubicBezTo>
                      <a:pt x="637" y="221"/>
                      <a:pt x="631" y="352"/>
                      <a:pt x="674" y="471"/>
                    </a:cubicBezTo>
                    <a:lnTo>
                      <a:pt x="893" y="1050"/>
                    </a:lnTo>
                    <a:cubicBezTo>
                      <a:pt x="637" y="1199"/>
                      <a:pt x="450" y="1481"/>
                      <a:pt x="426" y="1518"/>
                    </a:cubicBezTo>
                    <a:cubicBezTo>
                      <a:pt x="83" y="1798"/>
                      <a:pt x="1" y="2298"/>
                      <a:pt x="233" y="2672"/>
                    </a:cubicBezTo>
                    <a:lnTo>
                      <a:pt x="481" y="3083"/>
                    </a:lnTo>
                    <a:lnTo>
                      <a:pt x="544" y="4012"/>
                    </a:lnTo>
                    <a:lnTo>
                      <a:pt x="375" y="7123"/>
                    </a:lnTo>
                    <a:cubicBezTo>
                      <a:pt x="337" y="7828"/>
                      <a:pt x="674" y="8457"/>
                      <a:pt x="1286" y="8813"/>
                    </a:cubicBezTo>
                    <a:cubicBezTo>
                      <a:pt x="1572" y="8974"/>
                      <a:pt x="1891" y="9063"/>
                      <a:pt x="2202" y="9063"/>
                    </a:cubicBezTo>
                    <a:cubicBezTo>
                      <a:pt x="2545" y="9063"/>
                      <a:pt x="2889" y="8962"/>
                      <a:pt x="3200" y="8763"/>
                    </a:cubicBezTo>
                    <a:lnTo>
                      <a:pt x="5070" y="7547"/>
                    </a:lnTo>
                    <a:cubicBezTo>
                      <a:pt x="5076" y="7541"/>
                      <a:pt x="5082" y="7529"/>
                      <a:pt x="5082" y="7515"/>
                    </a:cubicBezTo>
                    <a:lnTo>
                      <a:pt x="4647" y="4436"/>
                    </a:lnTo>
                    <a:cubicBezTo>
                      <a:pt x="4647" y="4424"/>
                      <a:pt x="4639" y="4417"/>
                      <a:pt x="4627" y="4411"/>
                    </a:cubicBezTo>
                    <a:cubicBezTo>
                      <a:pt x="4624" y="4408"/>
                      <a:pt x="4620" y="4406"/>
                      <a:pt x="4615" y="4406"/>
                    </a:cubicBezTo>
                    <a:cubicBezTo>
                      <a:pt x="4611" y="4406"/>
                      <a:pt x="4606" y="4408"/>
                      <a:pt x="4602" y="4411"/>
                    </a:cubicBezTo>
                    <a:lnTo>
                      <a:pt x="2838" y="5471"/>
                    </a:lnTo>
                    <a:lnTo>
                      <a:pt x="2515" y="4131"/>
                    </a:lnTo>
                    <a:lnTo>
                      <a:pt x="2483" y="3400"/>
                    </a:lnTo>
                    <a:cubicBezTo>
                      <a:pt x="2489" y="3345"/>
                      <a:pt x="2607" y="2054"/>
                      <a:pt x="1897" y="1424"/>
                    </a:cubicBezTo>
                    <a:cubicBezTo>
                      <a:pt x="1834" y="1374"/>
                      <a:pt x="1505" y="727"/>
                      <a:pt x="1292" y="309"/>
                    </a:cubicBezTo>
                    <a:cubicBezTo>
                      <a:pt x="1165" y="102"/>
                      <a:pt x="1044" y="0"/>
                      <a:pt x="918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5" name="Google Shape;2785;p48"/>
              <p:cNvSpPr/>
              <p:nvPr/>
            </p:nvSpPr>
            <p:spPr>
              <a:xfrm>
                <a:off x="5539075" y="3707800"/>
                <a:ext cx="5175" cy="22475"/>
              </a:xfrm>
              <a:custGeom>
                <a:avLst/>
                <a:gdLst/>
                <a:ahLst/>
                <a:cxnLst/>
                <a:rect l="l" t="t" r="r" b="b"/>
                <a:pathLst>
                  <a:path w="207" h="899" extrusionOk="0">
                    <a:moveTo>
                      <a:pt x="0" y="1"/>
                    </a:moveTo>
                    <a:lnTo>
                      <a:pt x="207" y="899"/>
                    </a:lnTo>
                    <a:close/>
                  </a:path>
                </a:pathLst>
              </a:custGeom>
              <a:solidFill>
                <a:srgbClr val="F9F8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6" name="Google Shape;2786;p48"/>
              <p:cNvSpPr/>
              <p:nvPr/>
            </p:nvSpPr>
            <p:spPr>
              <a:xfrm>
                <a:off x="5538300" y="3707000"/>
                <a:ext cx="6750" cy="24075"/>
              </a:xfrm>
              <a:custGeom>
                <a:avLst/>
                <a:gdLst/>
                <a:ahLst/>
                <a:cxnLst/>
                <a:rect l="l" t="t" r="r" b="b"/>
                <a:pathLst>
                  <a:path w="270" h="963" extrusionOk="0">
                    <a:moveTo>
                      <a:pt x="35" y="0"/>
                    </a:moveTo>
                    <a:cubicBezTo>
                      <a:pt x="32" y="0"/>
                      <a:pt x="29" y="0"/>
                      <a:pt x="25" y="2"/>
                    </a:cubicBezTo>
                    <a:cubicBezTo>
                      <a:pt x="13" y="2"/>
                      <a:pt x="0" y="21"/>
                      <a:pt x="0" y="39"/>
                    </a:cubicBezTo>
                    <a:lnTo>
                      <a:pt x="207" y="937"/>
                    </a:lnTo>
                    <a:cubicBezTo>
                      <a:pt x="207" y="950"/>
                      <a:pt x="218" y="962"/>
                      <a:pt x="238" y="962"/>
                    </a:cubicBezTo>
                    <a:lnTo>
                      <a:pt x="244" y="956"/>
                    </a:lnTo>
                    <a:cubicBezTo>
                      <a:pt x="262" y="956"/>
                      <a:pt x="269" y="937"/>
                      <a:pt x="269" y="919"/>
                    </a:cubicBezTo>
                    <a:lnTo>
                      <a:pt x="63" y="27"/>
                    </a:lnTo>
                    <a:cubicBezTo>
                      <a:pt x="63" y="11"/>
                      <a:pt x="51" y="0"/>
                      <a:pt x="35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7" name="Google Shape;2787;p48"/>
              <p:cNvSpPr/>
              <p:nvPr/>
            </p:nvSpPr>
            <p:spPr>
              <a:xfrm>
                <a:off x="5465975" y="3614525"/>
                <a:ext cx="23700" cy="21650"/>
              </a:xfrm>
              <a:custGeom>
                <a:avLst/>
                <a:gdLst/>
                <a:ahLst/>
                <a:cxnLst/>
                <a:rect l="l" t="t" r="r" b="b"/>
                <a:pathLst>
                  <a:path w="948" h="866" extrusionOk="0">
                    <a:moveTo>
                      <a:pt x="214" y="1"/>
                    </a:moveTo>
                    <a:cubicBezTo>
                      <a:pt x="139" y="1"/>
                      <a:pt x="92" y="45"/>
                      <a:pt x="63" y="103"/>
                    </a:cubicBezTo>
                    <a:cubicBezTo>
                      <a:pt x="1" y="228"/>
                      <a:pt x="38" y="385"/>
                      <a:pt x="144" y="477"/>
                    </a:cubicBezTo>
                    <a:lnTo>
                      <a:pt x="499" y="783"/>
                    </a:lnTo>
                    <a:cubicBezTo>
                      <a:pt x="591" y="841"/>
                      <a:pt x="665" y="865"/>
                      <a:pt x="727" y="865"/>
                    </a:cubicBezTo>
                    <a:cubicBezTo>
                      <a:pt x="765" y="865"/>
                      <a:pt x="799" y="856"/>
                      <a:pt x="830" y="840"/>
                    </a:cubicBezTo>
                    <a:cubicBezTo>
                      <a:pt x="942" y="771"/>
                      <a:pt x="948" y="609"/>
                      <a:pt x="861" y="515"/>
                    </a:cubicBezTo>
                    <a:lnTo>
                      <a:pt x="487" y="141"/>
                    </a:lnTo>
                    <a:cubicBezTo>
                      <a:pt x="469" y="123"/>
                      <a:pt x="443" y="103"/>
                      <a:pt x="424" y="85"/>
                    </a:cubicBezTo>
                    <a:cubicBezTo>
                      <a:pt x="337" y="25"/>
                      <a:pt x="268" y="1"/>
                      <a:pt x="214" y="1"/>
                    </a:cubicBez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8" name="Google Shape;2788;p48"/>
              <p:cNvSpPr/>
              <p:nvPr/>
            </p:nvSpPr>
            <p:spPr>
              <a:xfrm>
                <a:off x="5465200" y="3613825"/>
                <a:ext cx="24825" cy="23075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3" extrusionOk="0">
                    <a:moveTo>
                      <a:pt x="244" y="62"/>
                    </a:moveTo>
                    <a:cubicBezTo>
                      <a:pt x="293" y="62"/>
                      <a:pt x="362" y="88"/>
                      <a:pt x="437" y="143"/>
                    </a:cubicBezTo>
                    <a:cubicBezTo>
                      <a:pt x="455" y="157"/>
                      <a:pt x="474" y="169"/>
                      <a:pt x="492" y="194"/>
                    </a:cubicBezTo>
                    <a:lnTo>
                      <a:pt x="867" y="568"/>
                    </a:lnTo>
                    <a:cubicBezTo>
                      <a:pt x="904" y="606"/>
                      <a:pt x="923" y="661"/>
                      <a:pt x="917" y="718"/>
                    </a:cubicBezTo>
                    <a:cubicBezTo>
                      <a:pt x="911" y="773"/>
                      <a:pt x="886" y="811"/>
                      <a:pt x="843" y="836"/>
                    </a:cubicBezTo>
                    <a:cubicBezTo>
                      <a:pt x="818" y="852"/>
                      <a:pt x="789" y="859"/>
                      <a:pt x="757" y="859"/>
                    </a:cubicBezTo>
                    <a:cubicBezTo>
                      <a:pt x="700" y="859"/>
                      <a:pt x="631" y="835"/>
                      <a:pt x="555" y="787"/>
                    </a:cubicBezTo>
                    <a:lnTo>
                      <a:pt x="193" y="480"/>
                    </a:lnTo>
                    <a:cubicBezTo>
                      <a:pt x="100" y="393"/>
                      <a:pt x="69" y="256"/>
                      <a:pt x="118" y="151"/>
                    </a:cubicBezTo>
                    <a:cubicBezTo>
                      <a:pt x="144" y="100"/>
                      <a:pt x="175" y="76"/>
                      <a:pt x="213" y="62"/>
                    </a:cubicBezTo>
                    <a:close/>
                    <a:moveTo>
                      <a:pt x="244" y="1"/>
                    </a:moveTo>
                    <a:cubicBezTo>
                      <a:pt x="226" y="1"/>
                      <a:pt x="209" y="3"/>
                      <a:pt x="193" y="7"/>
                    </a:cubicBezTo>
                    <a:cubicBezTo>
                      <a:pt x="138" y="19"/>
                      <a:pt x="94" y="57"/>
                      <a:pt x="63" y="119"/>
                    </a:cubicBezTo>
                    <a:cubicBezTo>
                      <a:pt x="0" y="250"/>
                      <a:pt x="38" y="425"/>
                      <a:pt x="156" y="525"/>
                    </a:cubicBezTo>
                    <a:lnTo>
                      <a:pt x="518" y="836"/>
                    </a:lnTo>
                    <a:cubicBezTo>
                      <a:pt x="605" y="891"/>
                      <a:pt x="687" y="923"/>
                      <a:pt x="762" y="923"/>
                    </a:cubicBezTo>
                    <a:cubicBezTo>
                      <a:pt x="799" y="923"/>
                      <a:pt x="843" y="911"/>
                      <a:pt x="874" y="891"/>
                    </a:cubicBezTo>
                    <a:cubicBezTo>
                      <a:pt x="935" y="854"/>
                      <a:pt x="973" y="799"/>
                      <a:pt x="979" y="730"/>
                    </a:cubicBezTo>
                    <a:cubicBezTo>
                      <a:pt x="992" y="649"/>
                      <a:pt x="967" y="574"/>
                      <a:pt x="911" y="517"/>
                    </a:cubicBezTo>
                    <a:lnTo>
                      <a:pt x="537" y="143"/>
                    </a:lnTo>
                    <a:cubicBezTo>
                      <a:pt x="518" y="125"/>
                      <a:pt x="492" y="106"/>
                      <a:pt x="474" y="88"/>
                    </a:cubicBezTo>
                    <a:cubicBezTo>
                      <a:pt x="386" y="29"/>
                      <a:pt x="309" y="1"/>
                      <a:pt x="244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9" name="Google Shape;2789;p48"/>
              <p:cNvSpPr/>
              <p:nvPr/>
            </p:nvSpPr>
            <p:spPr>
              <a:xfrm>
                <a:off x="5473300" y="3606675"/>
                <a:ext cx="23875" cy="21525"/>
              </a:xfrm>
              <a:custGeom>
                <a:avLst/>
                <a:gdLst/>
                <a:ahLst/>
                <a:cxnLst/>
                <a:rect l="l" t="t" r="r" b="b"/>
                <a:pathLst>
                  <a:path w="955" h="861" extrusionOk="0">
                    <a:moveTo>
                      <a:pt x="213" y="1"/>
                    </a:moveTo>
                    <a:cubicBezTo>
                      <a:pt x="139" y="1"/>
                      <a:pt x="92" y="45"/>
                      <a:pt x="64" y="106"/>
                    </a:cubicBezTo>
                    <a:cubicBezTo>
                      <a:pt x="1" y="230"/>
                      <a:pt x="38" y="380"/>
                      <a:pt x="145" y="474"/>
                    </a:cubicBezTo>
                    <a:lnTo>
                      <a:pt x="499" y="779"/>
                    </a:lnTo>
                    <a:cubicBezTo>
                      <a:pt x="591" y="837"/>
                      <a:pt x="665" y="861"/>
                      <a:pt x="727" y="861"/>
                    </a:cubicBezTo>
                    <a:cubicBezTo>
                      <a:pt x="765" y="861"/>
                      <a:pt x="799" y="851"/>
                      <a:pt x="830" y="835"/>
                    </a:cubicBezTo>
                    <a:cubicBezTo>
                      <a:pt x="942" y="766"/>
                      <a:pt x="954" y="604"/>
                      <a:pt x="861" y="512"/>
                    </a:cubicBezTo>
                    <a:lnTo>
                      <a:pt x="487" y="138"/>
                    </a:lnTo>
                    <a:cubicBezTo>
                      <a:pt x="468" y="118"/>
                      <a:pt x="444" y="100"/>
                      <a:pt x="424" y="87"/>
                    </a:cubicBezTo>
                    <a:cubicBezTo>
                      <a:pt x="337" y="25"/>
                      <a:pt x="267" y="1"/>
                      <a:pt x="213" y="1"/>
                    </a:cubicBez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0" name="Google Shape;2790;p48"/>
              <p:cNvSpPr/>
              <p:nvPr/>
            </p:nvSpPr>
            <p:spPr>
              <a:xfrm>
                <a:off x="5472525" y="3605875"/>
                <a:ext cx="24825" cy="2310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4" extrusionOk="0">
                    <a:moveTo>
                      <a:pt x="244" y="63"/>
                    </a:moveTo>
                    <a:cubicBezTo>
                      <a:pt x="294" y="63"/>
                      <a:pt x="363" y="87"/>
                      <a:pt x="437" y="144"/>
                    </a:cubicBezTo>
                    <a:cubicBezTo>
                      <a:pt x="455" y="156"/>
                      <a:pt x="475" y="170"/>
                      <a:pt x="493" y="193"/>
                    </a:cubicBezTo>
                    <a:lnTo>
                      <a:pt x="867" y="568"/>
                    </a:lnTo>
                    <a:cubicBezTo>
                      <a:pt x="904" y="605"/>
                      <a:pt x="930" y="662"/>
                      <a:pt x="918" y="717"/>
                    </a:cubicBezTo>
                    <a:cubicBezTo>
                      <a:pt x="910" y="774"/>
                      <a:pt x="886" y="811"/>
                      <a:pt x="843" y="843"/>
                    </a:cubicBezTo>
                    <a:cubicBezTo>
                      <a:pt x="820" y="855"/>
                      <a:pt x="794" y="861"/>
                      <a:pt x="765" y="861"/>
                    </a:cubicBezTo>
                    <a:cubicBezTo>
                      <a:pt x="706" y="861"/>
                      <a:pt x="635" y="836"/>
                      <a:pt x="556" y="786"/>
                    </a:cubicBezTo>
                    <a:lnTo>
                      <a:pt x="193" y="481"/>
                    </a:lnTo>
                    <a:cubicBezTo>
                      <a:pt x="101" y="394"/>
                      <a:pt x="69" y="256"/>
                      <a:pt x="125" y="150"/>
                    </a:cubicBezTo>
                    <a:cubicBezTo>
                      <a:pt x="144" y="107"/>
                      <a:pt x="176" y="75"/>
                      <a:pt x="213" y="69"/>
                    </a:cubicBezTo>
                    <a:cubicBezTo>
                      <a:pt x="225" y="63"/>
                      <a:pt x="231" y="63"/>
                      <a:pt x="244" y="63"/>
                    </a:cubicBezTo>
                    <a:close/>
                    <a:moveTo>
                      <a:pt x="243" y="1"/>
                    </a:moveTo>
                    <a:cubicBezTo>
                      <a:pt x="226" y="1"/>
                      <a:pt x="209" y="3"/>
                      <a:pt x="193" y="6"/>
                    </a:cubicBezTo>
                    <a:cubicBezTo>
                      <a:pt x="144" y="20"/>
                      <a:pt x="101" y="57"/>
                      <a:pt x="63" y="119"/>
                    </a:cubicBezTo>
                    <a:cubicBezTo>
                      <a:pt x="0" y="256"/>
                      <a:pt x="38" y="424"/>
                      <a:pt x="156" y="524"/>
                    </a:cubicBezTo>
                    <a:lnTo>
                      <a:pt x="518" y="835"/>
                    </a:lnTo>
                    <a:cubicBezTo>
                      <a:pt x="611" y="898"/>
                      <a:pt x="686" y="924"/>
                      <a:pt x="761" y="924"/>
                    </a:cubicBezTo>
                    <a:cubicBezTo>
                      <a:pt x="805" y="924"/>
                      <a:pt x="843" y="918"/>
                      <a:pt x="873" y="892"/>
                    </a:cubicBezTo>
                    <a:cubicBezTo>
                      <a:pt x="936" y="861"/>
                      <a:pt x="973" y="798"/>
                      <a:pt x="979" y="731"/>
                    </a:cubicBezTo>
                    <a:cubicBezTo>
                      <a:pt x="993" y="656"/>
                      <a:pt x="967" y="574"/>
                      <a:pt x="910" y="524"/>
                    </a:cubicBezTo>
                    <a:lnTo>
                      <a:pt x="536" y="150"/>
                    </a:lnTo>
                    <a:cubicBezTo>
                      <a:pt x="518" y="125"/>
                      <a:pt x="493" y="107"/>
                      <a:pt x="475" y="87"/>
                    </a:cubicBezTo>
                    <a:cubicBezTo>
                      <a:pt x="386" y="28"/>
                      <a:pt x="309" y="1"/>
                      <a:pt x="243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1" name="Google Shape;2791;p48"/>
              <p:cNvSpPr/>
              <p:nvPr/>
            </p:nvSpPr>
            <p:spPr>
              <a:xfrm>
                <a:off x="5480000" y="3595350"/>
                <a:ext cx="23700" cy="21625"/>
              </a:xfrm>
              <a:custGeom>
                <a:avLst/>
                <a:gdLst/>
                <a:ahLst/>
                <a:cxnLst/>
                <a:rect l="l" t="t" r="r" b="b"/>
                <a:pathLst>
                  <a:path w="948" h="865" extrusionOk="0">
                    <a:moveTo>
                      <a:pt x="215" y="1"/>
                    </a:moveTo>
                    <a:cubicBezTo>
                      <a:pt x="140" y="1"/>
                      <a:pt x="92" y="46"/>
                      <a:pt x="64" y="104"/>
                    </a:cubicBezTo>
                    <a:cubicBezTo>
                      <a:pt x="1" y="228"/>
                      <a:pt x="38" y="384"/>
                      <a:pt x="144" y="478"/>
                    </a:cubicBezTo>
                    <a:lnTo>
                      <a:pt x="499" y="784"/>
                    </a:lnTo>
                    <a:cubicBezTo>
                      <a:pt x="591" y="841"/>
                      <a:pt x="665" y="865"/>
                      <a:pt x="726" y="865"/>
                    </a:cubicBezTo>
                    <a:cubicBezTo>
                      <a:pt x="765" y="865"/>
                      <a:pt x="799" y="856"/>
                      <a:pt x="830" y="839"/>
                    </a:cubicBezTo>
                    <a:cubicBezTo>
                      <a:pt x="942" y="770"/>
                      <a:pt x="948" y="608"/>
                      <a:pt x="855" y="516"/>
                    </a:cubicBezTo>
                    <a:lnTo>
                      <a:pt x="487" y="142"/>
                    </a:lnTo>
                    <a:cubicBezTo>
                      <a:pt x="469" y="122"/>
                      <a:pt x="444" y="104"/>
                      <a:pt x="424" y="85"/>
                    </a:cubicBezTo>
                    <a:cubicBezTo>
                      <a:pt x="338" y="24"/>
                      <a:pt x="269" y="1"/>
                      <a:pt x="215" y="1"/>
                    </a:cubicBez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2" name="Google Shape;2792;p48"/>
              <p:cNvSpPr/>
              <p:nvPr/>
            </p:nvSpPr>
            <p:spPr>
              <a:xfrm>
                <a:off x="5479225" y="3594650"/>
                <a:ext cx="24825" cy="2310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4" extrusionOk="0">
                    <a:moveTo>
                      <a:pt x="244" y="63"/>
                    </a:moveTo>
                    <a:cubicBezTo>
                      <a:pt x="294" y="63"/>
                      <a:pt x="362" y="87"/>
                      <a:pt x="437" y="144"/>
                    </a:cubicBezTo>
                    <a:cubicBezTo>
                      <a:pt x="455" y="156"/>
                      <a:pt x="475" y="170"/>
                      <a:pt x="493" y="194"/>
                    </a:cubicBezTo>
                    <a:lnTo>
                      <a:pt x="867" y="568"/>
                    </a:lnTo>
                    <a:cubicBezTo>
                      <a:pt x="904" y="605"/>
                      <a:pt x="924" y="662"/>
                      <a:pt x="918" y="717"/>
                    </a:cubicBezTo>
                    <a:cubicBezTo>
                      <a:pt x="912" y="774"/>
                      <a:pt x="886" y="812"/>
                      <a:pt x="843" y="835"/>
                    </a:cubicBezTo>
                    <a:cubicBezTo>
                      <a:pt x="818" y="852"/>
                      <a:pt x="789" y="859"/>
                      <a:pt x="757" y="859"/>
                    </a:cubicBezTo>
                    <a:cubicBezTo>
                      <a:pt x="700" y="859"/>
                      <a:pt x="631" y="834"/>
                      <a:pt x="555" y="786"/>
                    </a:cubicBezTo>
                    <a:lnTo>
                      <a:pt x="193" y="481"/>
                    </a:lnTo>
                    <a:cubicBezTo>
                      <a:pt x="101" y="394"/>
                      <a:pt x="69" y="256"/>
                      <a:pt x="118" y="150"/>
                    </a:cubicBezTo>
                    <a:cubicBezTo>
                      <a:pt x="144" y="101"/>
                      <a:pt x="175" y="75"/>
                      <a:pt x="213" y="69"/>
                    </a:cubicBezTo>
                    <a:cubicBezTo>
                      <a:pt x="219" y="63"/>
                      <a:pt x="231" y="63"/>
                      <a:pt x="244" y="63"/>
                    </a:cubicBezTo>
                    <a:close/>
                    <a:moveTo>
                      <a:pt x="243" y="1"/>
                    </a:moveTo>
                    <a:cubicBezTo>
                      <a:pt x="226" y="1"/>
                      <a:pt x="209" y="3"/>
                      <a:pt x="193" y="7"/>
                    </a:cubicBezTo>
                    <a:cubicBezTo>
                      <a:pt x="138" y="20"/>
                      <a:pt x="95" y="57"/>
                      <a:pt x="63" y="119"/>
                    </a:cubicBezTo>
                    <a:cubicBezTo>
                      <a:pt x="0" y="256"/>
                      <a:pt x="38" y="424"/>
                      <a:pt x="156" y="524"/>
                    </a:cubicBezTo>
                    <a:lnTo>
                      <a:pt x="518" y="835"/>
                    </a:lnTo>
                    <a:cubicBezTo>
                      <a:pt x="605" y="898"/>
                      <a:pt x="687" y="924"/>
                      <a:pt x="762" y="924"/>
                    </a:cubicBezTo>
                    <a:cubicBezTo>
                      <a:pt x="799" y="924"/>
                      <a:pt x="843" y="918"/>
                      <a:pt x="874" y="892"/>
                    </a:cubicBezTo>
                    <a:cubicBezTo>
                      <a:pt x="935" y="861"/>
                      <a:pt x="973" y="798"/>
                      <a:pt x="979" y="731"/>
                    </a:cubicBezTo>
                    <a:cubicBezTo>
                      <a:pt x="992" y="656"/>
                      <a:pt x="967" y="574"/>
                      <a:pt x="912" y="524"/>
                    </a:cubicBezTo>
                    <a:lnTo>
                      <a:pt x="537" y="144"/>
                    </a:lnTo>
                    <a:cubicBezTo>
                      <a:pt x="512" y="125"/>
                      <a:pt x="493" y="107"/>
                      <a:pt x="475" y="87"/>
                    </a:cubicBezTo>
                    <a:cubicBezTo>
                      <a:pt x="386" y="28"/>
                      <a:pt x="308" y="1"/>
                      <a:pt x="243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3" name="Google Shape;2793;p48"/>
              <p:cNvSpPr/>
              <p:nvPr/>
            </p:nvSpPr>
            <p:spPr>
              <a:xfrm>
                <a:off x="5490275" y="3614725"/>
                <a:ext cx="26225" cy="32950"/>
              </a:xfrm>
              <a:custGeom>
                <a:avLst/>
                <a:gdLst/>
                <a:ahLst/>
                <a:cxnLst/>
                <a:rect l="l" t="t" r="r" b="b"/>
                <a:pathLst>
                  <a:path w="1049" h="1318" extrusionOk="0">
                    <a:moveTo>
                      <a:pt x="972" y="581"/>
                    </a:moveTo>
                    <a:cubicBezTo>
                      <a:pt x="971" y="581"/>
                      <a:pt x="968" y="581"/>
                      <a:pt x="962" y="582"/>
                    </a:cubicBezTo>
                    <a:cubicBezTo>
                      <a:pt x="959" y="582"/>
                      <a:pt x="956" y="582"/>
                      <a:pt x="953" y="583"/>
                    </a:cubicBezTo>
                    <a:lnTo>
                      <a:pt x="953" y="583"/>
                    </a:lnTo>
                    <a:cubicBezTo>
                      <a:pt x="966" y="582"/>
                      <a:pt x="973" y="581"/>
                      <a:pt x="972" y="581"/>
                    </a:cubicBezTo>
                    <a:close/>
                    <a:moveTo>
                      <a:pt x="923" y="0"/>
                    </a:moveTo>
                    <a:cubicBezTo>
                      <a:pt x="440" y="0"/>
                      <a:pt x="0" y="107"/>
                      <a:pt x="58" y="389"/>
                    </a:cubicBezTo>
                    <a:cubicBezTo>
                      <a:pt x="90" y="561"/>
                      <a:pt x="424" y="595"/>
                      <a:pt x="679" y="595"/>
                    </a:cubicBezTo>
                    <a:cubicBezTo>
                      <a:pt x="725" y="595"/>
                      <a:pt x="768" y="594"/>
                      <a:pt x="806" y="592"/>
                    </a:cubicBezTo>
                    <a:lnTo>
                      <a:pt x="806" y="592"/>
                    </a:lnTo>
                    <a:lnTo>
                      <a:pt x="795" y="618"/>
                    </a:lnTo>
                    <a:lnTo>
                      <a:pt x="795" y="618"/>
                    </a:lnTo>
                    <a:cubicBezTo>
                      <a:pt x="841" y="603"/>
                      <a:pt x="894" y="591"/>
                      <a:pt x="953" y="583"/>
                    </a:cubicBezTo>
                    <a:lnTo>
                      <a:pt x="953" y="583"/>
                    </a:lnTo>
                    <a:cubicBezTo>
                      <a:pt x="926" y="585"/>
                      <a:pt x="873" y="590"/>
                      <a:pt x="806" y="592"/>
                    </a:cubicBezTo>
                    <a:lnTo>
                      <a:pt x="806" y="592"/>
                    </a:lnTo>
                    <a:lnTo>
                      <a:pt x="1049" y="3"/>
                    </a:lnTo>
                    <a:cubicBezTo>
                      <a:pt x="1007" y="1"/>
                      <a:pt x="965" y="0"/>
                      <a:pt x="923" y="0"/>
                    </a:cubicBezTo>
                    <a:close/>
                    <a:moveTo>
                      <a:pt x="795" y="618"/>
                    </a:moveTo>
                    <a:cubicBezTo>
                      <a:pt x="305" y="780"/>
                      <a:pt x="507" y="1318"/>
                      <a:pt x="507" y="1318"/>
                    </a:cubicBezTo>
                    <a:lnTo>
                      <a:pt x="795" y="618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4" name="Google Shape;2794;p48"/>
              <p:cNvSpPr/>
              <p:nvPr/>
            </p:nvSpPr>
            <p:spPr>
              <a:xfrm>
                <a:off x="5490450" y="3613800"/>
                <a:ext cx="26850" cy="34675"/>
              </a:xfrm>
              <a:custGeom>
                <a:avLst/>
                <a:gdLst/>
                <a:ahLst/>
                <a:cxnLst/>
                <a:rect l="l" t="t" r="r" b="b"/>
                <a:pathLst>
                  <a:path w="1074" h="1387" extrusionOk="0">
                    <a:moveTo>
                      <a:pt x="934" y="0"/>
                    </a:moveTo>
                    <a:cubicBezTo>
                      <a:pt x="671" y="0"/>
                      <a:pt x="237" y="31"/>
                      <a:pt x="75" y="219"/>
                    </a:cubicBezTo>
                    <a:cubicBezTo>
                      <a:pt x="20" y="282"/>
                      <a:pt x="0" y="351"/>
                      <a:pt x="20" y="432"/>
                    </a:cubicBezTo>
                    <a:cubicBezTo>
                      <a:pt x="55" y="618"/>
                      <a:pt x="363" y="663"/>
                      <a:pt x="633" y="663"/>
                    </a:cubicBezTo>
                    <a:cubicBezTo>
                      <a:pt x="651" y="663"/>
                      <a:pt x="669" y="662"/>
                      <a:pt x="687" y="662"/>
                    </a:cubicBezTo>
                    <a:lnTo>
                      <a:pt x="687" y="662"/>
                    </a:lnTo>
                    <a:cubicBezTo>
                      <a:pt x="605" y="705"/>
                      <a:pt x="543" y="762"/>
                      <a:pt x="500" y="837"/>
                    </a:cubicBezTo>
                    <a:cubicBezTo>
                      <a:pt x="362" y="1062"/>
                      <a:pt x="469" y="1355"/>
                      <a:pt x="475" y="1367"/>
                    </a:cubicBezTo>
                    <a:cubicBezTo>
                      <a:pt x="481" y="1379"/>
                      <a:pt x="486" y="1386"/>
                      <a:pt x="500" y="1386"/>
                    </a:cubicBezTo>
                    <a:cubicBezTo>
                      <a:pt x="506" y="1386"/>
                      <a:pt x="512" y="1386"/>
                      <a:pt x="512" y="1379"/>
                    </a:cubicBezTo>
                    <a:cubicBezTo>
                      <a:pt x="530" y="1373"/>
                      <a:pt x="537" y="1361"/>
                      <a:pt x="530" y="1341"/>
                    </a:cubicBezTo>
                    <a:cubicBezTo>
                      <a:pt x="530" y="1335"/>
                      <a:pt x="431" y="1068"/>
                      <a:pt x="549" y="869"/>
                    </a:cubicBezTo>
                    <a:cubicBezTo>
                      <a:pt x="624" y="750"/>
                      <a:pt x="762" y="676"/>
                      <a:pt x="967" y="650"/>
                    </a:cubicBezTo>
                    <a:cubicBezTo>
                      <a:pt x="986" y="644"/>
                      <a:pt x="998" y="631"/>
                      <a:pt x="998" y="613"/>
                    </a:cubicBezTo>
                    <a:cubicBezTo>
                      <a:pt x="998" y="601"/>
                      <a:pt x="979" y="587"/>
                      <a:pt x="961" y="587"/>
                    </a:cubicBezTo>
                    <a:cubicBezTo>
                      <a:pt x="876" y="596"/>
                      <a:pt x="775" y="602"/>
                      <a:pt x="672" y="602"/>
                    </a:cubicBezTo>
                    <a:cubicBezTo>
                      <a:pt x="397" y="602"/>
                      <a:pt x="108" y="560"/>
                      <a:pt x="81" y="420"/>
                    </a:cubicBezTo>
                    <a:cubicBezTo>
                      <a:pt x="69" y="357"/>
                      <a:pt x="81" y="307"/>
                      <a:pt x="118" y="264"/>
                    </a:cubicBezTo>
                    <a:cubicBezTo>
                      <a:pt x="226" y="140"/>
                      <a:pt x="516" y="67"/>
                      <a:pt x="909" y="67"/>
                    </a:cubicBezTo>
                    <a:cubicBezTo>
                      <a:pt x="952" y="67"/>
                      <a:pt x="996" y="68"/>
                      <a:pt x="1042" y="69"/>
                    </a:cubicBezTo>
                    <a:cubicBezTo>
                      <a:pt x="1061" y="69"/>
                      <a:pt x="1073" y="52"/>
                      <a:pt x="1073" y="40"/>
                    </a:cubicBezTo>
                    <a:cubicBezTo>
                      <a:pt x="1073" y="20"/>
                      <a:pt x="1061" y="8"/>
                      <a:pt x="1042" y="2"/>
                    </a:cubicBezTo>
                    <a:cubicBezTo>
                      <a:pt x="1011" y="1"/>
                      <a:pt x="974" y="0"/>
                      <a:pt x="934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5" name="Google Shape;2795;p48"/>
              <p:cNvSpPr/>
              <p:nvPr/>
            </p:nvSpPr>
            <p:spPr>
              <a:xfrm>
                <a:off x="5545625" y="3638300"/>
                <a:ext cx="220275" cy="232575"/>
              </a:xfrm>
              <a:custGeom>
                <a:avLst/>
                <a:gdLst/>
                <a:ahLst/>
                <a:cxnLst/>
                <a:rect l="l" t="t" r="r" b="b"/>
                <a:pathLst>
                  <a:path w="8811" h="9303" extrusionOk="0">
                    <a:moveTo>
                      <a:pt x="7047" y="1"/>
                    </a:moveTo>
                    <a:lnTo>
                      <a:pt x="2339" y="32"/>
                    </a:lnTo>
                    <a:cubicBezTo>
                      <a:pt x="1971" y="38"/>
                      <a:pt x="1609" y="119"/>
                      <a:pt x="1292" y="300"/>
                    </a:cubicBezTo>
                    <a:cubicBezTo>
                      <a:pt x="861" y="542"/>
                      <a:pt x="524" y="923"/>
                      <a:pt x="380" y="1391"/>
                    </a:cubicBezTo>
                    <a:cubicBezTo>
                      <a:pt x="368" y="1422"/>
                      <a:pt x="362" y="1454"/>
                      <a:pt x="356" y="1491"/>
                    </a:cubicBezTo>
                    <a:lnTo>
                      <a:pt x="0" y="2582"/>
                    </a:lnTo>
                    <a:lnTo>
                      <a:pt x="1658" y="5165"/>
                    </a:lnTo>
                    <a:lnTo>
                      <a:pt x="1347" y="9221"/>
                    </a:lnTo>
                    <a:lnTo>
                      <a:pt x="8811" y="9302"/>
                    </a:lnTo>
                    <a:lnTo>
                      <a:pt x="8281" y="1135"/>
                    </a:lnTo>
                    <a:cubicBezTo>
                      <a:pt x="8230" y="493"/>
                      <a:pt x="7695" y="1"/>
                      <a:pt x="704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6" name="Google Shape;2796;p48"/>
              <p:cNvSpPr/>
              <p:nvPr/>
            </p:nvSpPr>
            <p:spPr>
              <a:xfrm>
                <a:off x="5544675" y="3637525"/>
                <a:ext cx="222025" cy="234125"/>
              </a:xfrm>
              <a:custGeom>
                <a:avLst/>
                <a:gdLst/>
                <a:ahLst/>
                <a:cxnLst/>
                <a:rect l="l" t="t" r="r" b="b"/>
                <a:pathLst>
                  <a:path w="8881" h="9365" extrusionOk="0">
                    <a:moveTo>
                      <a:pt x="7085" y="63"/>
                    </a:moveTo>
                    <a:cubicBezTo>
                      <a:pt x="7707" y="63"/>
                      <a:pt x="8237" y="549"/>
                      <a:pt x="8288" y="1172"/>
                    </a:cubicBezTo>
                    <a:lnTo>
                      <a:pt x="8817" y="9303"/>
                    </a:lnTo>
                    <a:lnTo>
                      <a:pt x="1416" y="9221"/>
                    </a:lnTo>
                    <a:lnTo>
                      <a:pt x="1722" y="5256"/>
                    </a:lnTo>
                    <a:cubicBezTo>
                      <a:pt x="1735" y="5250"/>
                      <a:pt x="1747" y="5238"/>
                      <a:pt x="1747" y="5226"/>
                    </a:cubicBezTo>
                    <a:lnTo>
                      <a:pt x="1972" y="2020"/>
                    </a:lnTo>
                    <a:cubicBezTo>
                      <a:pt x="1978" y="2001"/>
                      <a:pt x="1960" y="1989"/>
                      <a:pt x="1946" y="1989"/>
                    </a:cubicBezTo>
                    <a:cubicBezTo>
                      <a:pt x="1928" y="1989"/>
                      <a:pt x="1909" y="2001"/>
                      <a:pt x="1909" y="2020"/>
                    </a:cubicBezTo>
                    <a:lnTo>
                      <a:pt x="1672" y="5100"/>
                    </a:lnTo>
                    <a:lnTo>
                      <a:pt x="70" y="2607"/>
                    </a:lnTo>
                    <a:lnTo>
                      <a:pt x="426" y="1528"/>
                    </a:lnTo>
                    <a:cubicBezTo>
                      <a:pt x="432" y="1497"/>
                      <a:pt x="438" y="1459"/>
                      <a:pt x="450" y="1428"/>
                    </a:cubicBezTo>
                    <a:cubicBezTo>
                      <a:pt x="587" y="985"/>
                      <a:pt x="905" y="605"/>
                      <a:pt x="1342" y="355"/>
                    </a:cubicBezTo>
                    <a:cubicBezTo>
                      <a:pt x="1641" y="187"/>
                      <a:pt x="1997" y="101"/>
                      <a:pt x="2377" y="101"/>
                    </a:cubicBezTo>
                    <a:lnTo>
                      <a:pt x="7085" y="63"/>
                    </a:lnTo>
                    <a:close/>
                    <a:moveTo>
                      <a:pt x="7085" y="0"/>
                    </a:moveTo>
                    <a:lnTo>
                      <a:pt x="2377" y="32"/>
                    </a:lnTo>
                    <a:cubicBezTo>
                      <a:pt x="1990" y="38"/>
                      <a:pt x="1623" y="131"/>
                      <a:pt x="1310" y="300"/>
                    </a:cubicBezTo>
                    <a:cubicBezTo>
                      <a:pt x="861" y="555"/>
                      <a:pt x="531" y="948"/>
                      <a:pt x="388" y="1410"/>
                    </a:cubicBezTo>
                    <a:cubicBezTo>
                      <a:pt x="381" y="1447"/>
                      <a:pt x="369" y="1477"/>
                      <a:pt x="363" y="1509"/>
                    </a:cubicBezTo>
                    <a:lnTo>
                      <a:pt x="7" y="2599"/>
                    </a:lnTo>
                    <a:cubicBezTo>
                      <a:pt x="1" y="2613"/>
                      <a:pt x="7" y="2619"/>
                      <a:pt x="7" y="2631"/>
                    </a:cubicBezTo>
                    <a:lnTo>
                      <a:pt x="1666" y="5200"/>
                    </a:lnTo>
                    <a:lnTo>
                      <a:pt x="1354" y="9246"/>
                    </a:lnTo>
                    <a:cubicBezTo>
                      <a:pt x="1354" y="9258"/>
                      <a:pt x="1354" y="9266"/>
                      <a:pt x="1361" y="9272"/>
                    </a:cubicBezTo>
                    <a:cubicBezTo>
                      <a:pt x="1367" y="9278"/>
                      <a:pt x="1373" y="9284"/>
                      <a:pt x="1385" y="9284"/>
                    </a:cubicBezTo>
                    <a:lnTo>
                      <a:pt x="8849" y="9364"/>
                    </a:lnTo>
                    <a:cubicBezTo>
                      <a:pt x="8861" y="9364"/>
                      <a:pt x="8867" y="9358"/>
                      <a:pt x="8873" y="9353"/>
                    </a:cubicBezTo>
                    <a:cubicBezTo>
                      <a:pt x="8880" y="9347"/>
                      <a:pt x="8880" y="9341"/>
                      <a:pt x="8880" y="9333"/>
                    </a:cubicBezTo>
                    <a:lnTo>
                      <a:pt x="8349" y="1166"/>
                    </a:lnTo>
                    <a:cubicBezTo>
                      <a:pt x="8294" y="512"/>
                      <a:pt x="7744" y="0"/>
                      <a:pt x="7085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7" name="Google Shape;2797;p48"/>
              <p:cNvSpPr/>
              <p:nvPr/>
            </p:nvSpPr>
            <p:spPr>
              <a:xfrm>
                <a:off x="5698050" y="3638300"/>
                <a:ext cx="102600" cy="99475"/>
              </a:xfrm>
              <a:custGeom>
                <a:avLst/>
                <a:gdLst/>
                <a:ahLst/>
                <a:cxnLst/>
                <a:rect l="l" t="t" r="r" b="b"/>
                <a:pathLst>
                  <a:path w="4104" h="3979" extrusionOk="0">
                    <a:moveTo>
                      <a:pt x="936" y="1"/>
                    </a:moveTo>
                    <a:lnTo>
                      <a:pt x="1" y="2775"/>
                    </a:lnTo>
                    <a:lnTo>
                      <a:pt x="326" y="3972"/>
                    </a:lnTo>
                    <a:lnTo>
                      <a:pt x="4104" y="3978"/>
                    </a:lnTo>
                    <a:lnTo>
                      <a:pt x="3511" y="1491"/>
                    </a:lnTo>
                    <a:cubicBezTo>
                      <a:pt x="3499" y="1454"/>
                      <a:pt x="3493" y="1422"/>
                      <a:pt x="3480" y="1391"/>
                    </a:cubicBezTo>
                    <a:cubicBezTo>
                      <a:pt x="3232" y="574"/>
                      <a:pt x="2409" y="25"/>
                      <a:pt x="1497" y="7"/>
                    </a:cubicBezTo>
                    <a:lnTo>
                      <a:pt x="936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8" name="Google Shape;2798;p48"/>
              <p:cNvSpPr/>
              <p:nvPr/>
            </p:nvSpPr>
            <p:spPr>
              <a:xfrm>
                <a:off x="5697125" y="3637525"/>
                <a:ext cx="104325" cy="101025"/>
              </a:xfrm>
              <a:custGeom>
                <a:avLst/>
                <a:gdLst/>
                <a:ahLst/>
                <a:cxnLst/>
                <a:rect l="l" t="t" r="r" b="b"/>
                <a:pathLst>
                  <a:path w="4173" h="4041" extrusionOk="0">
                    <a:moveTo>
                      <a:pt x="973" y="0"/>
                    </a:moveTo>
                    <a:cubicBezTo>
                      <a:pt x="955" y="0"/>
                      <a:pt x="942" y="12"/>
                      <a:pt x="942" y="32"/>
                    </a:cubicBezTo>
                    <a:cubicBezTo>
                      <a:pt x="942" y="50"/>
                      <a:pt x="955" y="63"/>
                      <a:pt x="973" y="63"/>
                    </a:cubicBezTo>
                    <a:lnTo>
                      <a:pt x="1534" y="75"/>
                    </a:lnTo>
                    <a:cubicBezTo>
                      <a:pt x="2446" y="87"/>
                      <a:pt x="3249" y="648"/>
                      <a:pt x="3485" y="1428"/>
                    </a:cubicBezTo>
                    <a:cubicBezTo>
                      <a:pt x="3499" y="1459"/>
                      <a:pt x="3505" y="1497"/>
                      <a:pt x="3517" y="1528"/>
                    </a:cubicBezTo>
                    <a:lnTo>
                      <a:pt x="4098" y="3978"/>
                    </a:lnTo>
                    <a:lnTo>
                      <a:pt x="4098" y="3978"/>
                    </a:lnTo>
                    <a:lnTo>
                      <a:pt x="388" y="3972"/>
                    </a:lnTo>
                    <a:lnTo>
                      <a:pt x="69" y="2800"/>
                    </a:lnTo>
                    <a:cubicBezTo>
                      <a:pt x="65" y="2785"/>
                      <a:pt x="53" y="2778"/>
                      <a:pt x="42" y="2778"/>
                    </a:cubicBezTo>
                    <a:cubicBezTo>
                      <a:pt x="38" y="2778"/>
                      <a:pt x="35" y="2779"/>
                      <a:pt x="32" y="2781"/>
                    </a:cubicBezTo>
                    <a:cubicBezTo>
                      <a:pt x="14" y="2781"/>
                      <a:pt x="1" y="2800"/>
                      <a:pt x="6" y="2818"/>
                    </a:cubicBezTo>
                    <a:lnTo>
                      <a:pt x="331" y="4015"/>
                    </a:lnTo>
                    <a:cubicBezTo>
                      <a:pt x="337" y="4029"/>
                      <a:pt x="351" y="4034"/>
                      <a:pt x="363" y="4034"/>
                    </a:cubicBezTo>
                    <a:lnTo>
                      <a:pt x="4141" y="4040"/>
                    </a:lnTo>
                    <a:cubicBezTo>
                      <a:pt x="4147" y="4040"/>
                      <a:pt x="4159" y="4034"/>
                      <a:pt x="4166" y="4029"/>
                    </a:cubicBezTo>
                    <a:cubicBezTo>
                      <a:pt x="4172" y="4021"/>
                      <a:pt x="4172" y="4009"/>
                      <a:pt x="4172" y="4003"/>
                    </a:cubicBezTo>
                    <a:lnTo>
                      <a:pt x="3580" y="1509"/>
                    </a:lnTo>
                    <a:cubicBezTo>
                      <a:pt x="3568" y="1477"/>
                      <a:pt x="3560" y="1447"/>
                      <a:pt x="3548" y="1410"/>
                    </a:cubicBezTo>
                    <a:cubicBezTo>
                      <a:pt x="3298" y="599"/>
                      <a:pt x="2469" y="26"/>
                      <a:pt x="1534" y="6"/>
                    </a:cubicBezTo>
                    <a:lnTo>
                      <a:pt x="973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9" name="Google Shape;2799;p48"/>
              <p:cNvSpPr/>
              <p:nvPr/>
            </p:nvSpPr>
            <p:spPr>
              <a:xfrm>
                <a:off x="5614050" y="3495900"/>
                <a:ext cx="95100" cy="59650"/>
              </a:xfrm>
              <a:custGeom>
                <a:avLst/>
                <a:gdLst/>
                <a:ahLst/>
                <a:cxnLst/>
                <a:rect l="l" t="t" r="r" b="b"/>
                <a:pathLst>
                  <a:path w="3804" h="2386" extrusionOk="0">
                    <a:moveTo>
                      <a:pt x="1386" y="1"/>
                    </a:moveTo>
                    <a:cubicBezTo>
                      <a:pt x="1014" y="1"/>
                      <a:pt x="839" y="222"/>
                      <a:pt x="599" y="428"/>
                    </a:cubicBezTo>
                    <a:lnTo>
                      <a:pt x="524" y="428"/>
                    </a:lnTo>
                    <a:cubicBezTo>
                      <a:pt x="225" y="460"/>
                      <a:pt x="0" y="727"/>
                      <a:pt x="26" y="1033"/>
                    </a:cubicBezTo>
                    <a:cubicBezTo>
                      <a:pt x="38" y="1151"/>
                      <a:pt x="88" y="1257"/>
                      <a:pt x="163" y="1344"/>
                    </a:cubicBezTo>
                    <a:cubicBezTo>
                      <a:pt x="232" y="1525"/>
                      <a:pt x="362" y="1663"/>
                      <a:pt x="431" y="1694"/>
                    </a:cubicBezTo>
                    <a:cubicBezTo>
                      <a:pt x="474" y="1257"/>
                      <a:pt x="843" y="914"/>
                      <a:pt x="1291" y="914"/>
                    </a:cubicBezTo>
                    <a:lnTo>
                      <a:pt x="1990" y="914"/>
                    </a:lnTo>
                    <a:cubicBezTo>
                      <a:pt x="2077" y="914"/>
                      <a:pt x="2164" y="926"/>
                      <a:pt x="2245" y="946"/>
                    </a:cubicBezTo>
                    <a:lnTo>
                      <a:pt x="2319" y="983"/>
                    </a:lnTo>
                    <a:cubicBezTo>
                      <a:pt x="2313" y="1095"/>
                      <a:pt x="2301" y="1812"/>
                      <a:pt x="2644" y="2155"/>
                    </a:cubicBezTo>
                    <a:lnTo>
                      <a:pt x="2650" y="2155"/>
                    </a:lnTo>
                    <a:cubicBezTo>
                      <a:pt x="2650" y="2161"/>
                      <a:pt x="2656" y="2167"/>
                      <a:pt x="2664" y="2174"/>
                    </a:cubicBezTo>
                    <a:cubicBezTo>
                      <a:pt x="2756" y="2261"/>
                      <a:pt x="2875" y="2324"/>
                      <a:pt x="3030" y="2336"/>
                    </a:cubicBezTo>
                    <a:lnTo>
                      <a:pt x="3312" y="2336"/>
                    </a:lnTo>
                    <a:cubicBezTo>
                      <a:pt x="3355" y="2336"/>
                      <a:pt x="3398" y="2342"/>
                      <a:pt x="3436" y="2354"/>
                    </a:cubicBezTo>
                    <a:cubicBezTo>
                      <a:pt x="3473" y="2361"/>
                      <a:pt x="3505" y="2373"/>
                      <a:pt x="3536" y="2385"/>
                    </a:cubicBezTo>
                    <a:lnTo>
                      <a:pt x="3717" y="1818"/>
                    </a:lnTo>
                    <a:cubicBezTo>
                      <a:pt x="3804" y="1531"/>
                      <a:pt x="3680" y="1208"/>
                      <a:pt x="3398" y="1090"/>
                    </a:cubicBezTo>
                    <a:cubicBezTo>
                      <a:pt x="3324" y="1058"/>
                      <a:pt x="3243" y="1039"/>
                      <a:pt x="3162" y="1039"/>
                    </a:cubicBezTo>
                    <a:lnTo>
                      <a:pt x="2981" y="1039"/>
                    </a:lnTo>
                    <a:cubicBezTo>
                      <a:pt x="2975" y="946"/>
                      <a:pt x="2963" y="852"/>
                      <a:pt x="2918" y="771"/>
                    </a:cubicBezTo>
                    <a:cubicBezTo>
                      <a:pt x="2806" y="552"/>
                      <a:pt x="2520" y="460"/>
                      <a:pt x="2296" y="397"/>
                    </a:cubicBezTo>
                    <a:cubicBezTo>
                      <a:pt x="2264" y="385"/>
                      <a:pt x="2028" y="359"/>
                      <a:pt x="2014" y="341"/>
                    </a:cubicBezTo>
                    <a:cubicBezTo>
                      <a:pt x="2002" y="316"/>
                      <a:pt x="1990" y="296"/>
                      <a:pt x="1977" y="273"/>
                    </a:cubicBezTo>
                    <a:cubicBezTo>
                      <a:pt x="1878" y="123"/>
                      <a:pt x="1709" y="29"/>
                      <a:pt x="1528" y="11"/>
                    </a:cubicBezTo>
                    <a:cubicBezTo>
                      <a:pt x="1478" y="4"/>
                      <a:pt x="1430" y="1"/>
                      <a:pt x="13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0" name="Google Shape;2800;p48"/>
              <p:cNvSpPr/>
              <p:nvPr/>
            </p:nvSpPr>
            <p:spPr>
              <a:xfrm>
                <a:off x="5613600" y="3495100"/>
                <a:ext cx="96500" cy="61375"/>
              </a:xfrm>
              <a:custGeom>
                <a:avLst/>
                <a:gdLst/>
                <a:ahLst/>
                <a:cxnLst/>
                <a:rect l="l" t="t" r="r" b="b"/>
                <a:pathLst>
                  <a:path w="3860" h="2455" extrusionOk="0">
                    <a:moveTo>
                      <a:pt x="1407" y="65"/>
                    </a:moveTo>
                    <a:cubicBezTo>
                      <a:pt x="1448" y="65"/>
                      <a:pt x="1493" y="68"/>
                      <a:pt x="1540" y="74"/>
                    </a:cubicBezTo>
                    <a:cubicBezTo>
                      <a:pt x="1721" y="92"/>
                      <a:pt x="1877" y="186"/>
                      <a:pt x="1971" y="322"/>
                    </a:cubicBezTo>
                    <a:cubicBezTo>
                      <a:pt x="1983" y="342"/>
                      <a:pt x="1995" y="360"/>
                      <a:pt x="2008" y="385"/>
                    </a:cubicBezTo>
                    <a:cubicBezTo>
                      <a:pt x="2014" y="411"/>
                      <a:pt x="2038" y="417"/>
                      <a:pt x="2225" y="448"/>
                    </a:cubicBezTo>
                    <a:cubicBezTo>
                      <a:pt x="2263" y="454"/>
                      <a:pt x="2294" y="454"/>
                      <a:pt x="2308" y="460"/>
                    </a:cubicBezTo>
                    <a:cubicBezTo>
                      <a:pt x="2562" y="529"/>
                      <a:pt x="2806" y="622"/>
                      <a:pt x="2906" y="815"/>
                    </a:cubicBezTo>
                    <a:cubicBezTo>
                      <a:pt x="2943" y="884"/>
                      <a:pt x="2961" y="964"/>
                      <a:pt x="2967" y="1071"/>
                    </a:cubicBezTo>
                    <a:cubicBezTo>
                      <a:pt x="2973" y="1090"/>
                      <a:pt x="2987" y="1102"/>
                      <a:pt x="2999" y="1102"/>
                    </a:cubicBezTo>
                    <a:lnTo>
                      <a:pt x="3180" y="1102"/>
                    </a:lnTo>
                    <a:cubicBezTo>
                      <a:pt x="3255" y="1102"/>
                      <a:pt x="3330" y="1122"/>
                      <a:pt x="3404" y="1145"/>
                    </a:cubicBezTo>
                    <a:cubicBezTo>
                      <a:pt x="3660" y="1258"/>
                      <a:pt x="3790" y="1563"/>
                      <a:pt x="3704" y="1844"/>
                    </a:cubicBezTo>
                    <a:lnTo>
                      <a:pt x="3529" y="2380"/>
                    </a:lnTo>
                    <a:cubicBezTo>
                      <a:pt x="3511" y="2368"/>
                      <a:pt x="3485" y="2362"/>
                      <a:pt x="3467" y="2356"/>
                    </a:cubicBezTo>
                    <a:cubicBezTo>
                      <a:pt x="3416" y="2343"/>
                      <a:pt x="3373" y="2337"/>
                      <a:pt x="3330" y="2337"/>
                    </a:cubicBezTo>
                    <a:lnTo>
                      <a:pt x="3048" y="2337"/>
                    </a:lnTo>
                    <a:cubicBezTo>
                      <a:pt x="2918" y="2325"/>
                      <a:pt x="2800" y="2274"/>
                      <a:pt x="2706" y="2187"/>
                    </a:cubicBezTo>
                    <a:lnTo>
                      <a:pt x="2700" y="2175"/>
                    </a:lnTo>
                    <a:cubicBezTo>
                      <a:pt x="2694" y="2175"/>
                      <a:pt x="2694" y="2175"/>
                      <a:pt x="2694" y="2169"/>
                    </a:cubicBezTo>
                    <a:cubicBezTo>
                      <a:pt x="2688" y="2169"/>
                      <a:pt x="2682" y="2161"/>
                      <a:pt x="2682" y="2161"/>
                    </a:cubicBezTo>
                    <a:cubicBezTo>
                      <a:pt x="2345" y="1819"/>
                      <a:pt x="2363" y="1096"/>
                      <a:pt x="2369" y="1015"/>
                    </a:cubicBezTo>
                    <a:cubicBezTo>
                      <a:pt x="2369" y="1002"/>
                      <a:pt x="2363" y="990"/>
                      <a:pt x="2351" y="984"/>
                    </a:cubicBezTo>
                    <a:lnTo>
                      <a:pt x="2270" y="946"/>
                    </a:lnTo>
                    <a:cubicBezTo>
                      <a:pt x="2182" y="927"/>
                      <a:pt x="2089" y="915"/>
                      <a:pt x="2008" y="915"/>
                    </a:cubicBezTo>
                    <a:lnTo>
                      <a:pt x="1309" y="915"/>
                    </a:lnTo>
                    <a:cubicBezTo>
                      <a:pt x="867" y="915"/>
                      <a:pt x="492" y="1240"/>
                      <a:pt x="424" y="1675"/>
                    </a:cubicBezTo>
                    <a:cubicBezTo>
                      <a:pt x="362" y="1626"/>
                      <a:pt x="268" y="1514"/>
                      <a:pt x="213" y="1364"/>
                    </a:cubicBezTo>
                    <a:cubicBezTo>
                      <a:pt x="213" y="1358"/>
                      <a:pt x="205" y="1358"/>
                      <a:pt x="205" y="1352"/>
                    </a:cubicBezTo>
                    <a:cubicBezTo>
                      <a:pt x="130" y="1271"/>
                      <a:pt x="87" y="1171"/>
                      <a:pt x="75" y="1059"/>
                    </a:cubicBezTo>
                    <a:cubicBezTo>
                      <a:pt x="63" y="921"/>
                      <a:pt x="106" y="785"/>
                      <a:pt x="193" y="679"/>
                    </a:cubicBezTo>
                    <a:cubicBezTo>
                      <a:pt x="287" y="572"/>
                      <a:pt x="412" y="504"/>
                      <a:pt x="549" y="492"/>
                    </a:cubicBezTo>
                    <a:lnTo>
                      <a:pt x="617" y="492"/>
                    </a:lnTo>
                    <a:cubicBezTo>
                      <a:pt x="630" y="492"/>
                      <a:pt x="636" y="492"/>
                      <a:pt x="642" y="486"/>
                    </a:cubicBezTo>
                    <a:cubicBezTo>
                      <a:pt x="679" y="454"/>
                      <a:pt x="717" y="417"/>
                      <a:pt x="748" y="385"/>
                    </a:cubicBezTo>
                    <a:cubicBezTo>
                      <a:pt x="940" y="216"/>
                      <a:pt x="1108" y="65"/>
                      <a:pt x="1407" y="65"/>
                    </a:cubicBezTo>
                    <a:close/>
                    <a:moveTo>
                      <a:pt x="1400" y="1"/>
                    </a:moveTo>
                    <a:cubicBezTo>
                      <a:pt x="1078" y="1"/>
                      <a:pt x="897" y="166"/>
                      <a:pt x="711" y="342"/>
                    </a:cubicBezTo>
                    <a:cubicBezTo>
                      <a:pt x="674" y="366"/>
                      <a:pt x="642" y="397"/>
                      <a:pt x="611" y="429"/>
                    </a:cubicBezTo>
                    <a:lnTo>
                      <a:pt x="542" y="429"/>
                    </a:lnTo>
                    <a:cubicBezTo>
                      <a:pt x="386" y="448"/>
                      <a:pt x="243" y="515"/>
                      <a:pt x="150" y="641"/>
                    </a:cubicBezTo>
                    <a:cubicBezTo>
                      <a:pt x="50" y="759"/>
                      <a:pt x="0" y="909"/>
                      <a:pt x="12" y="1065"/>
                    </a:cubicBezTo>
                    <a:cubicBezTo>
                      <a:pt x="26" y="1189"/>
                      <a:pt x="75" y="1301"/>
                      <a:pt x="156" y="1389"/>
                    </a:cubicBezTo>
                    <a:cubicBezTo>
                      <a:pt x="225" y="1582"/>
                      <a:pt x="355" y="1720"/>
                      <a:pt x="443" y="1750"/>
                    </a:cubicBezTo>
                    <a:cubicBezTo>
                      <a:pt x="446" y="1754"/>
                      <a:pt x="451" y="1756"/>
                      <a:pt x="455" y="1756"/>
                    </a:cubicBezTo>
                    <a:cubicBezTo>
                      <a:pt x="460" y="1756"/>
                      <a:pt x="464" y="1754"/>
                      <a:pt x="467" y="1750"/>
                    </a:cubicBezTo>
                    <a:cubicBezTo>
                      <a:pt x="475" y="1744"/>
                      <a:pt x="480" y="1738"/>
                      <a:pt x="480" y="1726"/>
                    </a:cubicBezTo>
                    <a:cubicBezTo>
                      <a:pt x="524" y="1301"/>
                      <a:pt x="879" y="978"/>
                      <a:pt x="1309" y="978"/>
                    </a:cubicBezTo>
                    <a:lnTo>
                      <a:pt x="2008" y="978"/>
                    </a:lnTo>
                    <a:cubicBezTo>
                      <a:pt x="2089" y="978"/>
                      <a:pt x="2170" y="990"/>
                      <a:pt x="2251" y="1009"/>
                    </a:cubicBezTo>
                    <a:lnTo>
                      <a:pt x="2308" y="1033"/>
                    </a:lnTo>
                    <a:cubicBezTo>
                      <a:pt x="2300" y="1214"/>
                      <a:pt x="2308" y="1876"/>
                      <a:pt x="2644" y="2212"/>
                    </a:cubicBezTo>
                    <a:cubicBezTo>
                      <a:pt x="2644" y="2212"/>
                      <a:pt x="2644" y="2218"/>
                      <a:pt x="2650" y="2218"/>
                    </a:cubicBezTo>
                    <a:lnTo>
                      <a:pt x="2656" y="2224"/>
                    </a:lnTo>
                    <a:cubicBezTo>
                      <a:pt x="2768" y="2331"/>
                      <a:pt x="2893" y="2386"/>
                      <a:pt x="3048" y="2399"/>
                    </a:cubicBezTo>
                    <a:lnTo>
                      <a:pt x="3330" y="2399"/>
                    </a:lnTo>
                    <a:cubicBezTo>
                      <a:pt x="3367" y="2399"/>
                      <a:pt x="3404" y="2405"/>
                      <a:pt x="3448" y="2417"/>
                    </a:cubicBezTo>
                    <a:cubicBezTo>
                      <a:pt x="3479" y="2423"/>
                      <a:pt x="3505" y="2437"/>
                      <a:pt x="3535" y="2449"/>
                    </a:cubicBezTo>
                    <a:cubicBezTo>
                      <a:pt x="3542" y="2449"/>
                      <a:pt x="3548" y="2455"/>
                      <a:pt x="3554" y="2455"/>
                    </a:cubicBezTo>
                    <a:cubicBezTo>
                      <a:pt x="3554" y="2455"/>
                      <a:pt x="3560" y="2449"/>
                      <a:pt x="3566" y="2449"/>
                    </a:cubicBezTo>
                    <a:cubicBezTo>
                      <a:pt x="3572" y="2449"/>
                      <a:pt x="3579" y="2437"/>
                      <a:pt x="3579" y="2431"/>
                    </a:cubicBezTo>
                    <a:lnTo>
                      <a:pt x="3759" y="1862"/>
                    </a:lnTo>
                    <a:cubicBezTo>
                      <a:pt x="3859" y="1551"/>
                      <a:pt x="3716" y="1214"/>
                      <a:pt x="3430" y="1090"/>
                    </a:cubicBezTo>
                    <a:cubicBezTo>
                      <a:pt x="3347" y="1059"/>
                      <a:pt x="3267" y="1039"/>
                      <a:pt x="3180" y="1039"/>
                    </a:cubicBezTo>
                    <a:lnTo>
                      <a:pt x="3030" y="1039"/>
                    </a:lnTo>
                    <a:cubicBezTo>
                      <a:pt x="3018" y="940"/>
                      <a:pt x="2999" y="860"/>
                      <a:pt x="2961" y="791"/>
                    </a:cubicBezTo>
                    <a:cubicBezTo>
                      <a:pt x="2855" y="572"/>
                      <a:pt x="2587" y="472"/>
                      <a:pt x="2325" y="397"/>
                    </a:cubicBezTo>
                    <a:cubicBezTo>
                      <a:pt x="2314" y="391"/>
                      <a:pt x="2282" y="391"/>
                      <a:pt x="2239" y="385"/>
                    </a:cubicBezTo>
                    <a:cubicBezTo>
                      <a:pt x="2188" y="373"/>
                      <a:pt x="2089" y="360"/>
                      <a:pt x="2058" y="354"/>
                    </a:cubicBezTo>
                    <a:cubicBezTo>
                      <a:pt x="2046" y="328"/>
                      <a:pt x="2032" y="310"/>
                      <a:pt x="2020" y="291"/>
                    </a:cubicBezTo>
                    <a:cubicBezTo>
                      <a:pt x="1914" y="135"/>
                      <a:pt x="1746" y="37"/>
                      <a:pt x="1546" y="11"/>
                    </a:cubicBezTo>
                    <a:cubicBezTo>
                      <a:pt x="1494" y="4"/>
                      <a:pt x="1446" y="1"/>
                      <a:pt x="1400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1" name="Google Shape;2801;p48"/>
              <p:cNvSpPr/>
              <p:nvPr/>
            </p:nvSpPr>
            <p:spPr>
              <a:xfrm>
                <a:off x="5624825" y="3518750"/>
                <a:ext cx="85275" cy="133825"/>
              </a:xfrm>
              <a:custGeom>
                <a:avLst/>
                <a:gdLst/>
                <a:ahLst/>
                <a:cxnLst/>
                <a:rect l="l" t="t" r="r" b="b"/>
                <a:pathLst>
                  <a:path w="3411" h="5353" extrusionOk="0">
                    <a:moveTo>
                      <a:pt x="860" y="0"/>
                    </a:moveTo>
                    <a:cubicBezTo>
                      <a:pt x="412" y="0"/>
                      <a:pt x="43" y="343"/>
                      <a:pt x="0" y="780"/>
                    </a:cubicBezTo>
                    <a:lnTo>
                      <a:pt x="0" y="861"/>
                    </a:lnTo>
                    <a:lnTo>
                      <a:pt x="0" y="2950"/>
                    </a:lnTo>
                    <a:cubicBezTo>
                      <a:pt x="0" y="3417"/>
                      <a:pt x="380" y="3804"/>
                      <a:pt x="848" y="3810"/>
                    </a:cubicBezTo>
                    <a:lnTo>
                      <a:pt x="904" y="4483"/>
                    </a:lnTo>
                    <a:cubicBezTo>
                      <a:pt x="940" y="4978"/>
                      <a:pt x="1356" y="5352"/>
                      <a:pt x="1850" y="5352"/>
                    </a:cubicBezTo>
                    <a:cubicBezTo>
                      <a:pt x="1873" y="5352"/>
                      <a:pt x="1896" y="5352"/>
                      <a:pt x="1920" y="5350"/>
                    </a:cubicBezTo>
                    <a:lnTo>
                      <a:pt x="2014" y="5338"/>
                    </a:lnTo>
                    <a:cubicBezTo>
                      <a:pt x="2532" y="5300"/>
                      <a:pt x="2918" y="4844"/>
                      <a:pt x="2881" y="4320"/>
                    </a:cubicBezTo>
                    <a:lnTo>
                      <a:pt x="2737" y="2544"/>
                    </a:lnTo>
                    <a:lnTo>
                      <a:pt x="2881" y="2544"/>
                    </a:lnTo>
                    <a:cubicBezTo>
                      <a:pt x="3174" y="2544"/>
                      <a:pt x="3410" y="2300"/>
                      <a:pt x="3410" y="2009"/>
                    </a:cubicBezTo>
                    <a:lnTo>
                      <a:pt x="3410" y="1958"/>
                    </a:lnTo>
                    <a:cubicBezTo>
                      <a:pt x="3410" y="1747"/>
                      <a:pt x="3286" y="1560"/>
                      <a:pt x="3105" y="1471"/>
                    </a:cubicBezTo>
                    <a:cubicBezTo>
                      <a:pt x="3074" y="1459"/>
                      <a:pt x="3042" y="1447"/>
                      <a:pt x="3005" y="1440"/>
                    </a:cubicBezTo>
                    <a:cubicBezTo>
                      <a:pt x="2967" y="1428"/>
                      <a:pt x="2924" y="1422"/>
                      <a:pt x="2881" y="1422"/>
                    </a:cubicBezTo>
                    <a:lnTo>
                      <a:pt x="2599" y="1422"/>
                    </a:lnTo>
                    <a:cubicBezTo>
                      <a:pt x="2444" y="1410"/>
                      <a:pt x="2325" y="1347"/>
                      <a:pt x="2233" y="1260"/>
                    </a:cubicBezTo>
                    <a:cubicBezTo>
                      <a:pt x="2225" y="1253"/>
                      <a:pt x="2219" y="1247"/>
                      <a:pt x="2213" y="1241"/>
                    </a:cubicBezTo>
                    <a:cubicBezTo>
                      <a:pt x="1870" y="898"/>
                      <a:pt x="1882" y="181"/>
                      <a:pt x="1888" y="69"/>
                    </a:cubicBezTo>
                    <a:lnTo>
                      <a:pt x="1814" y="32"/>
                    </a:lnTo>
                    <a:cubicBezTo>
                      <a:pt x="1733" y="12"/>
                      <a:pt x="1646" y="0"/>
                      <a:pt x="1559" y="0"/>
                    </a:cubicBez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2" name="Google Shape;2802;p48"/>
              <p:cNvSpPr/>
              <p:nvPr/>
            </p:nvSpPr>
            <p:spPr>
              <a:xfrm>
                <a:off x="5624025" y="3517975"/>
                <a:ext cx="86850" cy="135325"/>
              </a:xfrm>
              <a:custGeom>
                <a:avLst/>
                <a:gdLst/>
                <a:ahLst/>
                <a:cxnLst/>
                <a:rect l="l" t="t" r="r" b="b"/>
                <a:pathLst>
                  <a:path w="3474" h="5413" extrusionOk="0">
                    <a:moveTo>
                      <a:pt x="1591" y="63"/>
                    </a:moveTo>
                    <a:cubicBezTo>
                      <a:pt x="1672" y="63"/>
                      <a:pt x="1753" y="75"/>
                      <a:pt x="1834" y="94"/>
                    </a:cubicBezTo>
                    <a:lnTo>
                      <a:pt x="1891" y="118"/>
                    </a:lnTo>
                    <a:cubicBezTo>
                      <a:pt x="1883" y="299"/>
                      <a:pt x="1891" y="961"/>
                      <a:pt x="2227" y="1297"/>
                    </a:cubicBezTo>
                    <a:cubicBezTo>
                      <a:pt x="2227" y="1303"/>
                      <a:pt x="2233" y="1303"/>
                      <a:pt x="2239" y="1309"/>
                    </a:cubicBezTo>
                    <a:cubicBezTo>
                      <a:pt x="2351" y="1416"/>
                      <a:pt x="2476" y="1471"/>
                      <a:pt x="2631" y="1484"/>
                    </a:cubicBezTo>
                    <a:lnTo>
                      <a:pt x="2913" y="1484"/>
                    </a:lnTo>
                    <a:cubicBezTo>
                      <a:pt x="2950" y="1484"/>
                      <a:pt x="2987" y="1490"/>
                      <a:pt x="3031" y="1502"/>
                    </a:cubicBezTo>
                    <a:cubicBezTo>
                      <a:pt x="3062" y="1508"/>
                      <a:pt x="3088" y="1522"/>
                      <a:pt x="3118" y="1534"/>
                    </a:cubicBezTo>
                    <a:cubicBezTo>
                      <a:pt x="3299" y="1615"/>
                      <a:pt x="3411" y="1796"/>
                      <a:pt x="3411" y="1989"/>
                    </a:cubicBezTo>
                    <a:lnTo>
                      <a:pt x="3411" y="2040"/>
                    </a:lnTo>
                    <a:cubicBezTo>
                      <a:pt x="3411" y="2319"/>
                      <a:pt x="3186" y="2544"/>
                      <a:pt x="2913" y="2544"/>
                    </a:cubicBezTo>
                    <a:lnTo>
                      <a:pt x="2769" y="2544"/>
                    </a:lnTo>
                    <a:cubicBezTo>
                      <a:pt x="2757" y="2544"/>
                      <a:pt x="2751" y="2544"/>
                      <a:pt x="2743" y="2550"/>
                    </a:cubicBezTo>
                    <a:cubicBezTo>
                      <a:pt x="2737" y="2556"/>
                      <a:pt x="2737" y="2569"/>
                      <a:pt x="2737" y="2575"/>
                    </a:cubicBezTo>
                    <a:lnTo>
                      <a:pt x="2881" y="4359"/>
                    </a:lnTo>
                    <a:cubicBezTo>
                      <a:pt x="2901" y="4601"/>
                      <a:pt x="2818" y="4838"/>
                      <a:pt x="2663" y="5019"/>
                    </a:cubicBezTo>
                    <a:cubicBezTo>
                      <a:pt x="2507" y="5206"/>
                      <a:pt x="2283" y="5318"/>
                      <a:pt x="2040" y="5337"/>
                    </a:cubicBezTo>
                    <a:lnTo>
                      <a:pt x="1946" y="5349"/>
                    </a:lnTo>
                    <a:cubicBezTo>
                      <a:pt x="1923" y="5351"/>
                      <a:pt x="1900" y="5352"/>
                      <a:pt x="1877" y="5352"/>
                    </a:cubicBezTo>
                    <a:cubicBezTo>
                      <a:pt x="1408" y="5352"/>
                      <a:pt x="1003" y="4989"/>
                      <a:pt x="967" y="4509"/>
                    </a:cubicBezTo>
                    <a:lnTo>
                      <a:pt x="910" y="3841"/>
                    </a:lnTo>
                    <a:cubicBezTo>
                      <a:pt x="910" y="3822"/>
                      <a:pt x="898" y="3810"/>
                      <a:pt x="880" y="3810"/>
                    </a:cubicBezTo>
                    <a:cubicBezTo>
                      <a:pt x="432" y="3804"/>
                      <a:pt x="63" y="3430"/>
                      <a:pt x="63" y="2981"/>
                    </a:cubicBezTo>
                    <a:lnTo>
                      <a:pt x="63" y="892"/>
                    </a:lnTo>
                    <a:lnTo>
                      <a:pt x="63" y="811"/>
                    </a:lnTo>
                    <a:cubicBezTo>
                      <a:pt x="107" y="386"/>
                      <a:pt x="462" y="63"/>
                      <a:pt x="892" y="63"/>
                    </a:cubicBezTo>
                    <a:close/>
                    <a:moveTo>
                      <a:pt x="892" y="0"/>
                    </a:moveTo>
                    <a:cubicBezTo>
                      <a:pt x="432" y="0"/>
                      <a:pt x="50" y="343"/>
                      <a:pt x="1" y="805"/>
                    </a:cubicBezTo>
                    <a:lnTo>
                      <a:pt x="1" y="892"/>
                    </a:lnTo>
                    <a:lnTo>
                      <a:pt x="1" y="2981"/>
                    </a:lnTo>
                    <a:cubicBezTo>
                      <a:pt x="1" y="3454"/>
                      <a:pt x="381" y="3847"/>
                      <a:pt x="849" y="3873"/>
                    </a:cubicBezTo>
                    <a:lnTo>
                      <a:pt x="904" y="4514"/>
                    </a:lnTo>
                    <a:cubicBezTo>
                      <a:pt x="942" y="5025"/>
                      <a:pt x="1373" y="5412"/>
                      <a:pt x="1877" y="5412"/>
                    </a:cubicBezTo>
                    <a:lnTo>
                      <a:pt x="1952" y="5412"/>
                    </a:lnTo>
                    <a:lnTo>
                      <a:pt x="2046" y="5399"/>
                    </a:lnTo>
                    <a:cubicBezTo>
                      <a:pt x="2308" y="5381"/>
                      <a:pt x="2544" y="5263"/>
                      <a:pt x="2714" y="5062"/>
                    </a:cubicBezTo>
                    <a:cubicBezTo>
                      <a:pt x="2881" y="4863"/>
                      <a:pt x="2962" y="4613"/>
                      <a:pt x="2944" y="4351"/>
                    </a:cubicBezTo>
                    <a:lnTo>
                      <a:pt x="2800" y="2607"/>
                    </a:lnTo>
                    <a:lnTo>
                      <a:pt x="2913" y="2607"/>
                    </a:lnTo>
                    <a:cubicBezTo>
                      <a:pt x="3224" y="2607"/>
                      <a:pt x="3474" y="2351"/>
                      <a:pt x="3474" y="2040"/>
                    </a:cubicBezTo>
                    <a:lnTo>
                      <a:pt x="3474" y="1989"/>
                    </a:lnTo>
                    <a:cubicBezTo>
                      <a:pt x="3474" y="1770"/>
                      <a:pt x="3349" y="1571"/>
                      <a:pt x="3149" y="1478"/>
                    </a:cubicBezTo>
                    <a:cubicBezTo>
                      <a:pt x="3112" y="1459"/>
                      <a:pt x="3080" y="1447"/>
                      <a:pt x="3050" y="1441"/>
                    </a:cubicBezTo>
                    <a:cubicBezTo>
                      <a:pt x="2999" y="1428"/>
                      <a:pt x="2956" y="1422"/>
                      <a:pt x="2913" y="1422"/>
                    </a:cubicBezTo>
                    <a:lnTo>
                      <a:pt x="2631" y="1422"/>
                    </a:lnTo>
                    <a:cubicBezTo>
                      <a:pt x="2501" y="1410"/>
                      <a:pt x="2383" y="1359"/>
                      <a:pt x="2283" y="1266"/>
                    </a:cubicBezTo>
                    <a:lnTo>
                      <a:pt x="2271" y="1254"/>
                    </a:lnTo>
                    <a:cubicBezTo>
                      <a:pt x="1928" y="917"/>
                      <a:pt x="1946" y="181"/>
                      <a:pt x="1952" y="100"/>
                    </a:cubicBezTo>
                    <a:cubicBezTo>
                      <a:pt x="1952" y="87"/>
                      <a:pt x="1946" y="75"/>
                      <a:pt x="1934" y="69"/>
                    </a:cubicBezTo>
                    <a:lnTo>
                      <a:pt x="1853" y="31"/>
                    </a:lnTo>
                    <a:cubicBezTo>
                      <a:pt x="1765" y="12"/>
                      <a:pt x="1672" y="0"/>
                      <a:pt x="1591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3" name="Google Shape;2803;p48"/>
              <p:cNvSpPr/>
              <p:nvPr/>
            </p:nvSpPr>
            <p:spPr>
              <a:xfrm>
                <a:off x="5692925" y="3563225"/>
                <a:ext cx="6575" cy="10100"/>
              </a:xfrm>
              <a:custGeom>
                <a:avLst/>
                <a:gdLst/>
                <a:ahLst/>
                <a:cxnLst/>
                <a:rect l="l" t="t" r="r" b="b"/>
                <a:pathLst>
                  <a:path w="263" h="404" extrusionOk="0">
                    <a:moveTo>
                      <a:pt x="228" y="1"/>
                    </a:moveTo>
                    <a:cubicBezTo>
                      <a:pt x="220" y="1"/>
                      <a:pt x="213" y="4"/>
                      <a:pt x="206" y="11"/>
                    </a:cubicBezTo>
                    <a:lnTo>
                      <a:pt x="7" y="230"/>
                    </a:lnTo>
                    <a:cubicBezTo>
                      <a:pt x="1" y="236"/>
                      <a:pt x="1" y="247"/>
                      <a:pt x="1" y="253"/>
                    </a:cubicBezTo>
                    <a:cubicBezTo>
                      <a:pt x="1" y="267"/>
                      <a:pt x="7" y="273"/>
                      <a:pt x="13" y="279"/>
                    </a:cubicBezTo>
                    <a:lnTo>
                      <a:pt x="200" y="397"/>
                    </a:lnTo>
                    <a:cubicBezTo>
                      <a:pt x="206" y="397"/>
                      <a:pt x="212" y="403"/>
                      <a:pt x="212" y="403"/>
                    </a:cubicBezTo>
                    <a:cubicBezTo>
                      <a:pt x="225" y="403"/>
                      <a:pt x="237" y="397"/>
                      <a:pt x="243" y="385"/>
                    </a:cubicBezTo>
                    <a:cubicBezTo>
                      <a:pt x="249" y="372"/>
                      <a:pt x="249" y="354"/>
                      <a:pt x="231" y="342"/>
                    </a:cubicBezTo>
                    <a:lnTo>
                      <a:pt x="82" y="242"/>
                    </a:lnTo>
                    <a:lnTo>
                      <a:pt x="249" y="54"/>
                    </a:lnTo>
                    <a:cubicBezTo>
                      <a:pt x="263" y="42"/>
                      <a:pt x="263" y="23"/>
                      <a:pt x="249" y="11"/>
                    </a:cubicBezTo>
                    <a:cubicBezTo>
                      <a:pt x="243" y="4"/>
                      <a:pt x="236" y="1"/>
                      <a:pt x="228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4" name="Google Shape;2804;p48"/>
              <p:cNvSpPr/>
              <p:nvPr/>
            </p:nvSpPr>
            <p:spPr>
              <a:xfrm>
                <a:off x="5646175" y="3605875"/>
                <a:ext cx="30250" cy="21825"/>
              </a:xfrm>
              <a:custGeom>
                <a:avLst/>
                <a:gdLst/>
                <a:ahLst/>
                <a:cxnLst/>
                <a:rect l="l" t="t" r="r" b="b"/>
                <a:pathLst>
                  <a:path w="1210" h="873" extrusionOk="0">
                    <a:moveTo>
                      <a:pt x="1210" y="0"/>
                    </a:moveTo>
                    <a:lnTo>
                      <a:pt x="1210" y="0"/>
                    </a:lnTo>
                    <a:cubicBezTo>
                      <a:pt x="1030" y="299"/>
                      <a:pt x="428" y="335"/>
                      <a:pt x="147" y="335"/>
                    </a:cubicBezTo>
                    <a:cubicBezTo>
                      <a:pt x="58" y="335"/>
                      <a:pt x="1" y="331"/>
                      <a:pt x="0" y="331"/>
                    </a:cubicBezTo>
                    <a:lnTo>
                      <a:pt x="0" y="331"/>
                    </a:lnTo>
                    <a:lnTo>
                      <a:pt x="44" y="873"/>
                    </a:lnTo>
                    <a:cubicBezTo>
                      <a:pt x="1079" y="861"/>
                      <a:pt x="1209" y="1"/>
                      <a:pt x="121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5" name="Google Shape;2805;p48"/>
              <p:cNvSpPr/>
              <p:nvPr/>
            </p:nvSpPr>
            <p:spPr>
              <a:xfrm>
                <a:off x="5645400" y="3605025"/>
                <a:ext cx="31950" cy="23475"/>
              </a:xfrm>
              <a:custGeom>
                <a:avLst/>
                <a:gdLst/>
                <a:ahLst/>
                <a:cxnLst/>
                <a:rect l="l" t="t" r="r" b="b"/>
                <a:pathLst>
                  <a:path w="1278" h="939" extrusionOk="0">
                    <a:moveTo>
                      <a:pt x="1178" y="159"/>
                    </a:moveTo>
                    <a:lnTo>
                      <a:pt x="1178" y="159"/>
                    </a:lnTo>
                    <a:cubicBezTo>
                      <a:pt x="1097" y="391"/>
                      <a:pt x="841" y="857"/>
                      <a:pt x="106" y="877"/>
                    </a:cubicBezTo>
                    <a:lnTo>
                      <a:pt x="63" y="397"/>
                    </a:lnTo>
                    <a:lnTo>
                      <a:pt x="63" y="397"/>
                    </a:lnTo>
                    <a:cubicBezTo>
                      <a:pt x="92" y="398"/>
                      <a:pt x="134" y="399"/>
                      <a:pt x="187" y="399"/>
                    </a:cubicBezTo>
                    <a:cubicBezTo>
                      <a:pt x="442" y="399"/>
                      <a:pt x="930" y="371"/>
                      <a:pt x="1178" y="159"/>
                    </a:cubicBezTo>
                    <a:close/>
                    <a:moveTo>
                      <a:pt x="1242" y="1"/>
                    </a:moveTo>
                    <a:cubicBezTo>
                      <a:pt x="1232" y="1"/>
                      <a:pt x="1221" y="7"/>
                      <a:pt x="1215" y="16"/>
                    </a:cubicBezTo>
                    <a:cubicBezTo>
                      <a:pt x="1038" y="303"/>
                      <a:pt x="444" y="337"/>
                      <a:pt x="171" y="337"/>
                    </a:cubicBezTo>
                    <a:cubicBezTo>
                      <a:pt x="88" y="337"/>
                      <a:pt x="34" y="334"/>
                      <a:pt x="31" y="334"/>
                    </a:cubicBezTo>
                    <a:cubicBezTo>
                      <a:pt x="25" y="334"/>
                      <a:pt x="12" y="334"/>
                      <a:pt x="6" y="340"/>
                    </a:cubicBezTo>
                    <a:cubicBezTo>
                      <a:pt x="0" y="346"/>
                      <a:pt x="0" y="359"/>
                      <a:pt x="0" y="365"/>
                    </a:cubicBezTo>
                    <a:lnTo>
                      <a:pt x="43" y="907"/>
                    </a:lnTo>
                    <a:cubicBezTo>
                      <a:pt x="43" y="926"/>
                      <a:pt x="55" y="938"/>
                      <a:pt x="75" y="938"/>
                    </a:cubicBezTo>
                    <a:cubicBezTo>
                      <a:pt x="1122" y="926"/>
                      <a:pt x="1272" y="46"/>
                      <a:pt x="1272" y="40"/>
                    </a:cubicBezTo>
                    <a:cubicBezTo>
                      <a:pt x="1278" y="22"/>
                      <a:pt x="1266" y="9"/>
                      <a:pt x="1252" y="3"/>
                    </a:cubicBezTo>
                    <a:cubicBezTo>
                      <a:pt x="1249" y="1"/>
                      <a:pt x="1246" y="1"/>
                      <a:pt x="1242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6" name="Google Shape;2806;p48"/>
              <p:cNvSpPr/>
              <p:nvPr/>
            </p:nvSpPr>
            <p:spPr>
              <a:xfrm>
                <a:off x="5640575" y="3555325"/>
                <a:ext cx="10150" cy="20000"/>
              </a:xfrm>
              <a:custGeom>
                <a:avLst/>
                <a:gdLst/>
                <a:ahLst/>
                <a:cxnLst/>
                <a:rect l="l" t="t" r="r" b="b"/>
                <a:pathLst>
                  <a:path w="406" h="800" extrusionOk="0">
                    <a:moveTo>
                      <a:pt x="134" y="1"/>
                    </a:moveTo>
                    <a:cubicBezTo>
                      <a:pt x="118" y="1"/>
                      <a:pt x="106" y="12"/>
                      <a:pt x="106" y="28"/>
                    </a:cubicBezTo>
                    <a:lnTo>
                      <a:pt x="12" y="552"/>
                    </a:lnTo>
                    <a:cubicBezTo>
                      <a:pt x="0" y="613"/>
                      <a:pt x="18" y="676"/>
                      <a:pt x="55" y="725"/>
                    </a:cubicBezTo>
                    <a:cubicBezTo>
                      <a:pt x="99" y="776"/>
                      <a:pt x="162" y="800"/>
                      <a:pt x="224" y="800"/>
                    </a:cubicBezTo>
                    <a:lnTo>
                      <a:pt x="374" y="800"/>
                    </a:lnTo>
                    <a:cubicBezTo>
                      <a:pt x="386" y="800"/>
                      <a:pt x="406" y="788"/>
                      <a:pt x="406" y="770"/>
                    </a:cubicBezTo>
                    <a:cubicBezTo>
                      <a:pt x="406" y="751"/>
                      <a:pt x="386" y="739"/>
                      <a:pt x="374" y="739"/>
                    </a:cubicBezTo>
                    <a:lnTo>
                      <a:pt x="224" y="739"/>
                    </a:lnTo>
                    <a:cubicBezTo>
                      <a:pt x="181" y="739"/>
                      <a:pt x="136" y="719"/>
                      <a:pt x="106" y="682"/>
                    </a:cubicBezTo>
                    <a:cubicBezTo>
                      <a:pt x="81" y="650"/>
                      <a:pt x="69" y="607"/>
                      <a:pt x="75" y="563"/>
                    </a:cubicBezTo>
                    <a:lnTo>
                      <a:pt x="168" y="40"/>
                    </a:lnTo>
                    <a:cubicBezTo>
                      <a:pt x="168" y="22"/>
                      <a:pt x="156" y="2"/>
                      <a:pt x="144" y="2"/>
                    </a:cubicBezTo>
                    <a:cubicBezTo>
                      <a:pt x="140" y="1"/>
                      <a:pt x="137" y="1"/>
                      <a:pt x="134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7" name="Google Shape;2807;p48"/>
              <p:cNvSpPr/>
              <p:nvPr/>
            </p:nvSpPr>
            <p:spPr>
              <a:xfrm>
                <a:off x="5648500" y="3575150"/>
                <a:ext cx="13250" cy="8600"/>
              </a:xfrm>
              <a:custGeom>
                <a:avLst/>
                <a:gdLst/>
                <a:ahLst/>
                <a:cxnLst/>
                <a:rect l="l" t="t" r="r" b="b"/>
                <a:pathLst>
                  <a:path w="530" h="344" extrusionOk="0">
                    <a:moveTo>
                      <a:pt x="500" y="1"/>
                    </a:moveTo>
                    <a:cubicBezTo>
                      <a:pt x="475" y="1"/>
                      <a:pt x="469" y="20"/>
                      <a:pt x="463" y="32"/>
                    </a:cubicBezTo>
                    <a:cubicBezTo>
                      <a:pt x="463" y="44"/>
                      <a:pt x="450" y="277"/>
                      <a:pt x="74" y="277"/>
                    </a:cubicBezTo>
                    <a:cubicBezTo>
                      <a:pt x="60" y="277"/>
                      <a:pt x="46" y="277"/>
                      <a:pt x="32" y="276"/>
                    </a:cubicBezTo>
                    <a:cubicBezTo>
                      <a:pt x="20" y="276"/>
                      <a:pt x="0" y="288"/>
                      <a:pt x="0" y="306"/>
                    </a:cubicBezTo>
                    <a:cubicBezTo>
                      <a:pt x="0" y="326"/>
                      <a:pt x="14" y="338"/>
                      <a:pt x="32" y="338"/>
                    </a:cubicBezTo>
                    <a:cubicBezTo>
                      <a:pt x="44" y="344"/>
                      <a:pt x="57" y="344"/>
                      <a:pt x="63" y="344"/>
                    </a:cubicBezTo>
                    <a:cubicBezTo>
                      <a:pt x="225" y="344"/>
                      <a:pt x="350" y="300"/>
                      <a:pt x="431" y="225"/>
                    </a:cubicBezTo>
                    <a:cubicBezTo>
                      <a:pt x="524" y="139"/>
                      <a:pt x="524" y="38"/>
                      <a:pt x="530" y="38"/>
                    </a:cubicBezTo>
                    <a:cubicBezTo>
                      <a:pt x="530" y="20"/>
                      <a:pt x="512" y="7"/>
                      <a:pt x="500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8" name="Google Shape;2808;p48"/>
              <p:cNvSpPr/>
              <p:nvPr/>
            </p:nvSpPr>
            <p:spPr>
              <a:xfrm>
                <a:off x="5631200" y="3561450"/>
                <a:ext cx="5950" cy="5500"/>
              </a:xfrm>
              <a:custGeom>
                <a:avLst/>
                <a:gdLst/>
                <a:ahLst/>
                <a:cxnLst/>
                <a:rect l="l" t="t" r="r" b="b"/>
                <a:pathLst>
                  <a:path w="238" h="220" extrusionOk="0">
                    <a:moveTo>
                      <a:pt x="123" y="0"/>
                    </a:moveTo>
                    <a:cubicBezTo>
                      <a:pt x="71" y="0"/>
                      <a:pt x="18" y="37"/>
                      <a:pt x="13" y="94"/>
                    </a:cubicBezTo>
                    <a:cubicBezTo>
                      <a:pt x="1" y="151"/>
                      <a:pt x="38" y="206"/>
                      <a:pt x="100" y="218"/>
                    </a:cubicBezTo>
                    <a:cubicBezTo>
                      <a:pt x="105" y="219"/>
                      <a:pt x="109" y="219"/>
                      <a:pt x="114" y="219"/>
                    </a:cubicBezTo>
                    <a:cubicBezTo>
                      <a:pt x="166" y="219"/>
                      <a:pt x="213" y="183"/>
                      <a:pt x="225" y="131"/>
                    </a:cubicBezTo>
                    <a:cubicBezTo>
                      <a:pt x="237" y="69"/>
                      <a:pt x="194" y="13"/>
                      <a:pt x="137" y="1"/>
                    </a:cubicBezTo>
                    <a:cubicBezTo>
                      <a:pt x="132" y="1"/>
                      <a:pt x="128" y="0"/>
                      <a:pt x="123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9" name="Google Shape;2809;p48"/>
              <p:cNvSpPr/>
              <p:nvPr/>
            </p:nvSpPr>
            <p:spPr>
              <a:xfrm>
                <a:off x="5648050" y="3598225"/>
                <a:ext cx="7175" cy="2650"/>
              </a:xfrm>
              <a:custGeom>
                <a:avLst/>
                <a:gdLst/>
                <a:ahLst/>
                <a:cxnLst/>
                <a:rect l="l" t="t" r="r" b="b"/>
                <a:pathLst>
                  <a:path w="287" h="106" extrusionOk="0">
                    <a:moveTo>
                      <a:pt x="115" y="0"/>
                    </a:moveTo>
                    <a:cubicBezTo>
                      <a:pt x="56" y="0"/>
                      <a:pt x="12" y="19"/>
                      <a:pt x="12" y="19"/>
                    </a:cubicBezTo>
                    <a:cubicBezTo>
                      <a:pt x="0" y="27"/>
                      <a:pt x="0" y="39"/>
                      <a:pt x="0" y="51"/>
                    </a:cubicBezTo>
                    <a:cubicBezTo>
                      <a:pt x="6" y="57"/>
                      <a:pt x="12" y="57"/>
                      <a:pt x="18" y="64"/>
                    </a:cubicBezTo>
                    <a:cubicBezTo>
                      <a:pt x="24" y="64"/>
                      <a:pt x="24" y="64"/>
                      <a:pt x="32" y="57"/>
                    </a:cubicBezTo>
                    <a:cubicBezTo>
                      <a:pt x="35" y="57"/>
                      <a:pt x="67" y="44"/>
                      <a:pt x="110" y="44"/>
                    </a:cubicBezTo>
                    <a:cubicBezTo>
                      <a:pt x="150" y="44"/>
                      <a:pt x="200" y="55"/>
                      <a:pt x="243" y="101"/>
                    </a:cubicBezTo>
                    <a:cubicBezTo>
                      <a:pt x="249" y="104"/>
                      <a:pt x="256" y="106"/>
                      <a:pt x="262" y="106"/>
                    </a:cubicBezTo>
                    <a:cubicBezTo>
                      <a:pt x="268" y="106"/>
                      <a:pt x="274" y="104"/>
                      <a:pt x="280" y="101"/>
                    </a:cubicBezTo>
                    <a:cubicBezTo>
                      <a:pt x="286" y="88"/>
                      <a:pt x="286" y="76"/>
                      <a:pt x="280" y="70"/>
                    </a:cubicBezTo>
                    <a:cubicBezTo>
                      <a:pt x="228" y="15"/>
                      <a:pt x="166" y="0"/>
                      <a:pt x="115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0" name="Google Shape;2810;p48"/>
              <p:cNvSpPr/>
              <p:nvPr/>
            </p:nvSpPr>
            <p:spPr>
              <a:xfrm>
                <a:off x="5651000" y="3544850"/>
                <a:ext cx="22625" cy="9650"/>
              </a:xfrm>
              <a:custGeom>
                <a:avLst/>
                <a:gdLst/>
                <a:ahLst/>
                <a:cxnLst/>
                <a:rect l="l" t="t" r="r" b="b"/>
                <a:pathLst>
                  <a:path w="905" h="386" extrusionOk="0">
                    <a:moveTo>
                      <a:pt x="379" y="1"/>
                    </a:moveTo>
                    <a:cubicBezTo>
                      <a:pt x="237" y="1"/>
                      <a:pt x="125" y="49"/>
                      <a:pt x="69" y="104"/>
                    </a:cubicBezTo>
                    <a:cubicBezTo>
                      <a:pt x="1" y="165"/>
                      <a:pt x="6" y="228"/>
                      <a:pt x="56" y="260"/>
                    </a:cubicBezTo>
                    <a:cubicBezTo>
                      <a:pt x="107" y="291"/>
                      <a:pt x="176" y="297"/>
                      <a:pt x="243" y="303"/>
                    </a:cubicBezTo>
                    <a:cubicBezTo>
                      <a:pt x="306" y="309"/>
                      <a:pt x="375" y="315"/>
                      <a:pt x="437" y="329"/>
                    </a:cubicBezTo>
                    <a:cubicBezTo>
                      <a:pt x="493" y="335"/>
                      <a:pt x="562" y="347"/>
                      <a:pt x="624" y="366"/>
                    </a:cubicBezTo>
                    <a:cubicBezTo>
                      <a:pt x="671" y="374"/>
                      <a:pt x="719" y="386"/>
                      <a:pt x="763" y="386"/>
                    </a:cubicBezTo>
                    <a:cubicBezTo>
                      <a:pt x="782" y="386"/>
                      <a:pt x="800" y="383"/>
                      <a:pt x="818" y="378"/>
                    </a:cubicBezTo>
                    <a:cubicBezTo>
                      <a:pt x="873" y="366"/>
                      <a:pt x="904" y="309"/>
                      <a:pt x="855" y="222"/>
                    </a:cubicBezTo>
                    <a:cubicBezTo>
                      <a:pt x="818" y="142"/>
                      <a:pt x="686" y="41"/>
                      <a:pt x="487" y="10"/>
                    </a:cubicBezTo>
                    <a:cubicBezTo>
                      <a:pt x="449" y="4"/>
                      <a:pt x="413" y="1"/>
                      <a:pt x="37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1" name="Google Shape;2811;p48"/>
              <p:cNvSpPr/>
              <p:nvPr/>
            </p:nvSpPr>
            <p:spPr>
              <a:xfrm>
                <a:off x="5650525" y="3544075"/>
                <a:ext cx="23400" cy="11175"/>
              </a:xfrm>
              <a:custGeom>
                <a:avLst/>
                <a:gdLst/>
                <a:ahLst/>
                <a:cxnLst/>
                <a:rect l="l" t="t" r="r" b="b"/>
                <a:pathLst>
                  <a:path w="936" h="447" extrusionOk="0">
                    <a:moveTo>
                      <a:pt x="400" y="66"/>
                    </a:moveTo>
                    <a:cubicBezTo>
                      <a:pt x="437" y="66"/>
                      <a:pt x="468" y="66"/>
                      <a:pt x="506" y="72"/>
                    </a:cubicBezTo>
                    <a:cubicBezTo>
                      <a:pt x="687" y="104"/>
                      <a:pt x="811" y="196"/>
                      <a:pt x="848" y="271"/>
                    </a:cubicBezTo>
                    <a:cubicBezTo>
                      <a:pt x="868" y="303"/>
                      <a:pt x="874" y="334"/>
                      <a:pt x="860" y="352"/>
                    </a:cubicBezTo>
                    <a:cubicBezTo>
                      <a:pt x="854" y="372"/>
                      <a:pt x="837" y="378"/>
                      <a:pt x="831" y="378"/>
                    </a:cubicBezTo>
                    <a:cubicBezTo>
                      <a:pt x="817" y="381"/>
                      <a:pt x="802" y="383"/>
                      <a:pt x="786" y="383"/>
                    </a:cubicBezTo>
                    <a:cubicBezTo>
                      <a:pt x="751" y="383"/>
                      <a:pt x="713" y="376"/>
                      <a:pt x="673" y="372"/>
                    </a:cubicBezTo>
                    <a:lnTo>
                      <a:pt x="649" y="366"/>
                    </a:lnTo>
                    <a:cubicBezTo>
                      <a:pt x="581" y="346"/>
                      <a:pt x="518" y="334"/>
                      <a:pt x="456" y="328"/>
                    </a:cubicBezTo>
                    <a:cubicBezTo>
                      <a:pt x="400" y="315"/>
                      <a:pt x="331" y="309"/>
                      <a:pt x="262" y="303"/>
                    </a:cubicBezTo>
                    <a:lnTo>
                      <a:pt x="238" y="297"/>
                    </a:lnTo>
                    <a:cubicBezTo>
                      <a:pt x="181" y="291"/>
                      <a:pt x="126" y="291"/>
                      <a:pt x="94" y="265"/>
                    </a:cubicBezTo>
                    <a:cubicBezTo>
                      <a:pt x="82" y="259"/>
                      <a:pt x="69" y="247"/>
                      <a:pt x="69" y="228"/>
                    </a:cubicBezTo>
                    <a:cubicBezTo>
                      <a:pt x="69" y="210"/>
                      <a:pt x="82" y="179"/>
                      <a:pt x="112" y="153"/>
                    </a:cubicBezTo>
                    <a:cubicBezTo>
                      <a:pt x="163" y="110"/>
                      <a:pt x="269" y="66"/>
                      <a:pt x="400" y="66"/>
                    </a:cubicBezTo>
                    <a:close/>
                    <a:moveTo>
                      <a:pt x="401" y="1"/>
                    </a:moveTo>
                    <a:cubicBezTo>
                      <a:pt x="251" y="1"/>
                      <a:pt x="129" y="49"/>
                      <a:pt x="69" y="110"/>
                    </a:cubicBezTo>
                    <a:cubicBezTo>
                      <a:pt x="14" y="159"/>
                      <a:pt x="0" y="202"/>
                      <a:pt x="8" y="234"/>
                    </a:cubicBezTo>
                    <a:cubicBezTo>
                      <a:pt x="8" y="271"/>
                      <a:pt x="25" y="297"/>
                      <a:pt x="57" y="315"/>
                    </a:cubicBezTo>
                    <a:cubicBezTo>
                      <a:pt x="106" y="346"/>
                      <a:pt x="169" y="352"/>
                      <a:pt x="232" y="366"/>
                    </a:cubicBezTo>
                    <a:lnTo>
                      <a:pt x="256" y="366"/>
                    </a:lnTo>
                    <a:cubicBezTo>
                      <a:pt x="325" y="372"/>
                      <a:pt x="394" y="378"/>
                      <a:pt x="449" y="390"/>
                    </a:cubicBezTo>
                    <a:cubicBezTo>
                      <a:pt x="506" y="397"/>
                      <a:pt x="569" y="409"/>
                      <a:pt x="636" y="427"/>
                    </a:cubicBezTo>
                    <a:lnTo>
                      <a:pt x="661" y="427"/>
                    </a:lnTo>
                    <a:cubicBezTo>
                      <a:pt x="705" y="440"/>
                      <a:pt x="748" y="446"/>
                      <a:pt x="786" y="446"/>
                    </a:cubicBezTo>
                    <a:cubicBezTo>
                      <a:pt x="805" y="446"/>
                      <a:pt x="823" y="446"/>
                      <a:pt x="842" y="440"/>
                    </a:cubicBezTo>
                    <a:cubicBezTo>
                      <a:pt x="880" y="434"/>
                      <a:pt x="905" y="409"/>
                      <a:pt x="917" y="378"/>
                    </a:cubicBezTo>
                    <a:cubicBezTo>
                      <a:pt x="929" y="352"/>
                      <a:pt x="935" y="303"/>
                      <a:pt x="905" y="240"/>
                    </a:cubicBezTo>
                    <a:cubicBezTo>
                      <a:pt x="854" y="147"/>
                      <a:pt x="718" y="41"/>
                      <a:pt x="512" y="9"/>
                    </a:cubicBezTo>
                    <a:cubicBezTo>
                      <a:pt x="473" y="3"/>
                      <a:pt x="436" y="1"/>
                      <a:pt x="40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2" name="Google Shape;2812;p48"/>
              <p:cNvSpPr/>
              <p:nvPr/>
            </p:nvSpPr>
            <p:spPr>
              <a:xfrm>
                <a:off x="5623575" y="3547100"/>
                <a:ext cx="15600" cy="7475"/>
              </a:xfrm>
              <a:custGeom>
                <a:avLst/>
                <a:gdLst/>
                <a:ahLst/>
                <a:cxnLst/>
                <a:rect l="l" t="t" r="r" b="b"/>
                <a:pathLst>
                  <a:path w="624" h="299" extrusionOk="0">
                    <a:moveTo>
                      <a:pt x="349" y="0"/>
                    </a:moveTo>
                    <a:cubicBezTo>
                      <a:pt x="327" y="0"/>
                      <a:pt x="304" y="2"/>
                      <a:pt x="280" y="7"/>
                    </a:cubicBezTo>
                    <a:cubicBezTo>
                      <a:pt x="150" y="32"/>
                      <a:pt x="56" y="113"/>
                      <a:pt x="31" y="176"/>
                    </a:cubicBezTo>
                    <a:cubicBezTo>
                      <a:pt x="1" y="239"/>
                      <a:pt x="25" y="288"/>
                      <a:pt x="62" y="294"/>
                    </a:cubicBezTo>
                    <a:cubicBezTo>
                      <a:pt x="75" y="297"/>
                      <a:pt x="88" y="299"/>
                      <a:pt x="100" y="299"/>
                    </a:cubicBezTo>
                    <a:cubicBezTo>
                      <a:pt x="132" y="299"/>
                      <a:pt x="163" y="290"/>
                      <a:pt x="194" y="282"/>
                    </a:cubicBezTo>
                    <a:cubicBezTo>
                      <a:pt x="237" y="276"/>
                      <a:pt x="286" y="263"/>
                      <a:pt x="324" y="257"/>
                    </a:cubicBezTo>
                    <a:cubicBezTo>
                      <a:pt x="367" y="251"/>
                      <a:pt x="412" y="245"/>
                      <a:pt x="462" y="239"/>
                    </a:cubicBezTo>
                    <a:cubicBezTo>
                      <a:pt x="505" y="231"/>
                      <a:pt x="554" y="231"/>
                      <a:pt x="586" y="207"/>
                    </a:cubicBezTo>
                    <a:cubicBezTo>
                      <a:pt x="617" y="182"/>
                      <a:pt x="623" y="132"/>
                      <a:pt x="574" y="81"/>
                    </a:cubicBezTo>
                    <a:cubicBezTo>
                      <a:pt x="533" y="41"/>
                      <a:pt x="450" y="0"/>
                      <a:pt x="34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3" name="Google Shape;2813;p48"/>
              <p:cNvSpPr/>
              <p:nvPr/>
            </p:nvSpPr>
            <p:spPr>
              <a:xfrm>
                <a:off x="5623100" y="3546325"/>
                <a:ext cx="16550" cy="9075"/>
              </a:xfrm>
              <a:custGeom>
                <a:avLst/>
                <a:gdLst/>
                <a:ahLst/>
                <a:cxnLst/>
                <a:rect l="l" t="t" r="r" b="b"/>
                <a:pathLst>
                  <a:path w="662" h="363" extrusionOk="0">
                    <a:moveTo>
                      <a:pt x="368" y="63"/>
                    </a:moveTo>
                    <a:cubicBezTo>
                      <a:pt x="461" y="63"/>
                      <a:pt x="536" y="95"/>
                      <a:pt x="567" y="132"/>
                    </a:cubicBezTo>
                    <a:cubicBezTo>
                      <a:pt x="587" y="150"/>
                      <a:pt x="599" y="175"/>
                      <a:pt x="599" y="187"/>
                    </a:cubicBezTo>
                    <a:cubicBezTo>
                      <a:pt x="599" y="201"/>
                      <a:pt x="593" y="207"/>
                      <a:pt x="587" y="213"/>
                    </a:cubicBezTo>
                    <a:cubicBezTo>
                      <a:pt x="567" y="225"/>
                      <a:pt x="530" y="232"/>
                      <a:pt x="493" y="238"/>
                    </a:cubicBezTo>
                    <a:lnTo>
                      <a:pt x="475" y="238"/>
                    </a:lnTo>
                    <a:cubicBezTo>
                      <a:pt x="431" y="244"/>
                      <a:pt x="380" y="250"/>
                      <a:pt x="337" y="256"/>
                    </a:cubicBezTo>
                    <a:cubicBezTo>
                      <a:pt x="299" y="262"/>
                      <a:pt x="250" y="276"/>
                      <a:pt x="207" y="282"/>
                    </a:cubicBezTo>
                    <a:lnTo>
                      <a:pt x="187" y="288"/>
                    </a:lnTo>
                    <a:cubicBezTo>
                      <a:pt x="166" y="292"/>
                      <a:pt x="141" y="299"/>
                      <a:pt x="120" y="299"/>
                    </a:cubicBezTo>
                    <a:cubicBezTo>
                      <a:pt x="111" y="299"/>
                      <a:pt x="102" y="298"/>
                      <a:pt x="95" y="294"/>
                    </a:cubicBezTo>
                    <a:cubicBezTo>
                      <a:pt x="81" y="294"/>
                      <a:pt x="75" y="288"/>
                      <a:pt x="75" y="282"/>
                    </a:cubicBezTo>
                    <a:cubicBezTo>
                      <a:pt x="69" y="270"/>
                      <a:pt x="69" y="244"/>
                      <a:pt x="81" y="219"/>
                    </a:cubicBezTo>
                    <a:cubicBezTo>
                      <a:pt x="106" y="163"/>
                      <a:pt x="187" y="89"/>
                      <a:pt x="305" y="69"/>
                    </a:cubicBezTo>
                    <a:cubicBezTo>
                      <a:pt x="325" y="63"/>
                      <a:pt x="349" y="63"/>
                      <a:pt x="368" y="63"/>
                    </a:cubicBezTo>
                    <a:close/>
                    <a:moveTo>
                      <a:pt x="371" y="1"/>
                    </a:moveTo>
                    <a:cubicBezTo>
                      <a:pt x="346" y="1"/>
                      <a:pt x="320" y="3"/>
                      <a:pt x="294" y="8"/>
                    </a:cubicBezTo>
                    <a:cubicBezTo>
                      <a:pt x="150" y="32"/>
                      <a:pt x="50" y="120"/>
                      <a:pt x="20" y="195"/>
                    </a:cubicBezTo>
                    <a:cubicBezTo>
                      <a:pt x="0" y="238"/>
                      <a:pt x="0" y="276"/>
                      <a:pt x="12" y="307"/>
                    </a:cubicBezTo>
                    <a:cubicBezTo>
                      <a:pt x="26" y="331"/>
                      <a:pt x="50" y="350"/>
                      <a:pt x="75" y="356"/>
                    </a:cubicBezTo>
                    <a:cubicBezTo>
                      <a:pt x="87" y="362"/>
                      <a:pt x="100" y="362"/>
                      <a:pt x="118" y="362"/>
                    </a:cubicBezTo>
                    <a:cubicBezTo>
                      <a:pt x="144" y="362"/>
                      <a:pt x="175" y="356"/>
                      <a:pt x="207" y="350"/>
                    </a:cubicBezTo>
                    <a:lnTo>
                      <a:pt x="219" y="344"/>
                    </a:lnTo>
                    <a:cubicBezTo>
                      <a:pt x="268" y="337"/>
                      <a:pt x="311" y="325"/>
                      <a:pt x="349" y="319"/>
                    </a:cubicBezTo>
                    <a:cubicBezTo>
                      <a:pt x="394" y="313"/>
                      <a:pt x="437" y="307"/>
                      <a:pt x="481" y="300"/>
                    </a:cubicBezTo>
                    <a:lnTo>
                      <a:pt x="499" y="300"/>
                    </a:lnTo>
                    <a:cubicBezTo>
                      <a:pt x="543" y="294"/>
                      <a:pt x="587" y="288"/>
                      <a:pt x="624" y="262"/>
                    </a:cubicBezTo>
                    <a:cubicBezTo>
                      <a:pt x="642" y="244"/>
                      <a:pt x="662" y="225"/>
                      <a:pt x="662" y="195"/>
                    </a:cubicBezTo>
                    <a:cubicBezTo>
                      <a:pt x="662" y="163"/>
                      <a:pt x="648" y="120"/>
                      <a:pt x="618" y="89"/>
                    </a:cubicBezTo>
                    <a:cubicBezTo>
                      <a:pt x="572" y="42"/>
                      <a:pt x="481" y="1"/>
                      <a:pt x="37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4" name="Google Shape;2814;p48"/>
              <p:cNvSpPr/>
              <p:nvPr/>
            </p:nvSpPr>
            <p:spPr>
              <a:xfrm>
                <a:off x="5655050" y="3561450"/>
                <a:ext cx="6100" cy="5975"/>
              </a:xfrm>
              <a:custGeom>
                <a:avLst/>
                <a:gdLst/>
                <a:ahLst/>
                <a:cxnLst/>
                <a:rect l="l" t="t" r="r" b="b"/>
                <a:pathLst>
                  <a:path w="244" h="239" extrusionOk="0">
                    <a:moveTo>
                      <a:pt x="125" y="1"/>
                    </a:moveTo>
                    <a:cubicBezTo>
                      <a:pt x="121" y="1"/>
                      <a:pt x="116" y="1"/>
                      <a:pt x="112" y="1"/>
                    </a:cubicBezTo>
                    <a:cubicBezTo>
                      <a:pt x="44" y="7"/>
                      <a:pt x="0" y="63"/>
                      <a:pt x="0" y="131"/>
                    </a:cubicBezTo>
                    <a:cubicBezTo>
                      <a:pt x="6" y="191"/>
                      <a:pt x="57" y="238"/>
                      <a:pt x="121" y="238"/>
                    </a:cubicBezTo>
                    <a:cubicBezTo>
                      <a:pt x="124" y="238"/>
                      <a:pt x="128" y="238"/>
                      <a:pt x="132" y="238"/>
                    </a:cubicBezTo>
                    <a:cubicBezTo>
                      <a:pt x="193" y="232"/>
                      <a:pt x="244" y="175"/>
                      <a:pt x="238" y="113"/>
                    </a:cubicBezTo>
                    <a:cubicBezTo>
                      <a:pt x="238" y="49"/>
                      <a:pt x="183" y="1"/>
                      <a:pt x="125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5" name="Google Shape;2815;p48"/>
              <p:cNvSpPr/>
              <p:nvPr/>
            </p:nvSpPr>
            <p:spPr>
              <a:xfrm>
                <a:off x="5655050" y="3566025"/>
                <a:ext cx="7050" cy="2775"/>
              </a:xfrm>
              <a:custGeom>
                <a:avLst/>
                <a:gdLst/>
                <a:ahLst/>
                <a:cxnLst/>
                <a:rect l="l" t="t" r="r" b="b"/>
                <a:pathLst>
                  <a:path w="282" h="111" extrusionOk="0">
                    <a:moveTo>
                      <a:pt x="149" y="1"/>
                    </a:moveTo>
                    <a:cubicBezTo>
                      <a:pt x="107" y="1"/>
                      <a:pt x="59" y="14"/>
                      <a:pt x="14" y="55"/>
                    </a:cubicBezTo>
                    <a:cubicBezTo>
                      <a:pt x="0" y="67"/>
                      <a:pt x="0" y="86"/>
                      <a:pt x="14" y="98"/>
                    </a:cubicBezTo>
                    <a:cubicBezTo>
                      <a:pt x="20" y="104"/>
                      <a:pt x="26" y="110"/>
                      <a:pt x="38" y="110"/>
                    </a:cubicBezTo>
                    <a:cubicBezTo>
                      <a:pt x="44" y="110"/>
                      <a:pt x="51" y="104"/>
                      <a:pt x="57" y="98"/>
                    </a:cubicBezTo>
                    <a:cubicBezTo>
                      <a:pt x="87" y="72"/>
                      <a:pt x="118" y="64"/>
                      <a:pt x="144" y="64"/>
                    </a:cubicBezTo>
                    <a:cubicBezTo>
                      <a:pt x="188" y="64"/>
                      <a:pt x="221" y="86"/>
                      <a:pt x="225" y="86"/>
                    </a:cubicBezTo>
                    <a:cubicBezTo>
                      <a:pt x="230" y="91"/>
                      <a:pt x="236" y="93"/>
                      <a:pt x="243" y="93"/>
                    </a:cubicBezTo>
                    <a:cubicBezTo>
                      <a:pt x="254" y="93"/>
                      <a:pt x="264" y="88"/>
                      <a:pt x="268" y="80"/>
                    </a:cubicBezTo>
                    <a:cubicBezTo>
                      <a:pt x="281" y="67"/>
                      <a:pt x="275" y="49"/>
                      <a:pt x="262" y="35"/>
                    </a:cubicBezTo>
                    <a:cubicBezTo>
                      <a:pt x="239" y="19"/>
                      <a:pt x="197" y="1"/>
                      <a:pt x="149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6" name="Google Shape;2816;p48"/>
              <p:cNvSpPr/>
              <p:nvPr/>
            </p:nvSpPr>
            <p:spPr>
              <a:xfrm>
                <a:off x="5630725" y="3566075"/>
                <a:ext cx="6425" cy="2150"/>
              </a:xfrm>
              <a:custGeom>
                <a:avLst/>
                <a:gdLst/>
                <a:ahLst/>
                <a:cxnLst/>
                <a:rect l="l" t="t" r="r" b="b"/>
                <a:pathLst>
                  <a:path w="257" h="86" extrusionOk="0">
                    <a:moveTo>
                      <a:pt x="131" y="1"/>
                    </a:moveTo>
                    <a:cubicBezTo>
                      <a:pt x="99" y="1"/>
                      <a:pt x="62" y="7"/>
                      <a:pt x="26" y="27"/>
                    </a:cubicBezTo>
                    <a:cubicBezTo>
                      <a:pt x="6" y="33"/>
                      <a:pt x="0" y="53"/>
                      <a:pt x="6" y="65"/>
                    </a:cubicBezTo>
                    <a:cubicBezTo>
                      <a:pt x="14" y="78"/>
                      <a:pt x="26" y="84"/>
                      <a:pt x="38" y="84"/>
                    </a:cubicBezTo>
                    <a:lnTo>
                      <a:pt x="51" y="84"/>
                    </a:lnTo>
                    <a:cubicBezTo>
                      <a:pt x="78" y="71"/>
                      <a:pt x="106" y="66"/>
                      <a:pt x="131" y="66"/>
                    </a:cubicBezTo>
                    <a:cubicBezTo>
                      <a:pt x="174" y="66"/>
                      <a:pt x="207" y="80"/>
                      <a:pt x="207" y="84"/>
                    </a:cubicBezTo>
                    <a:cubicBezTo>
                      <a:pt x="210" y="85"/>
                      <a:pt x="214" y="86"/>
                      <a:pt x="217" y="86"/>
                    </a:cubicBezTo>
                    <a:cubicBezTo>
                      <a:pt x="232" y="86"/>
                      <a:pt x="245" y="76"/>
                      <a:pt x="250" y="65"/>
                    </a:cubicBezTo>
                    <a:cubicBezTo>
                      <a:pt x="256" y="47"/>
                      <a:pt x="250" y="27"/>
                      <a:pt x="238" y="21"/>
                    </a:cubicBezTo>
                    <a:cubicBezTo>
                      <a:pt x="234" y="21"/>
                      <a:pt x="189" y="1"/>
                      <a:pt x="13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7" name="Google Shape;2817;p48"/>
              <p:cNvSpPr/>
              <p:nvPr/>
            </p:nvSpPr>
            <p:spPr>
              <a:xfrm>
                <a:off x="5633875" y="3623725"/>
                <a:ext cx="77650" cy="48300"/>
              </a:xfrm>
              <a:custGeom>
                <a:avLst/>
                <a:gdLst/>
                <a:ahLst/>
                <a:cxnLst/>
                <a:rect l="l" t="t" r="r" b="b"/>
                <a:pathLst>
                  <a:path w="3106" h="1932" extrusionOk="0">
                    <a:moveTo>
                      <a:pt x="2641" y="1"/>
                    </a:moveTo>
                    <a:cubicBezTo>
                      <a:pt x="2618" y="1"/>
                      <a:pt x="2594" y="8"/>
                      <a:pt x="2574" y="23"/>
                    </a:cubicBezTo>
                    <a:lnTo>
                      <a:pt x="1315" y="1057"/>
                    </a:lnTo>
                    <a:lnTo>
                      <a:pt x="455" y="159"/>
                    </a:lnTo>
                    <a:cubicBezTo>
                      <a:pt x="434" y="135"/>
                      <a:pt x="407" y="125"/>
                      <a:pt x="381" y="125"/>
                    </a:cubicBezTo>
                    <a:cubicBezTo>
                      <a:pt x="323" y="125"/>
                      <a:pt x="266" y="176"/>
                      <a:pt x="262" y="253"/>
                    </a:cubicBezTo>
                    <a:lnTo>
                      <a:pt x="30" y="846"/>
                    </a:lnTo>
                    <a:cubicBezTo>
                      <a:pt x="0" y="914"/>
                      <a:pt x="18" y="995"/>
                      <a:pt x="68" y="1051"/>
                    </a:cubicBezTo>
                    <a:lnTo>
                      <a:pt x="660" y="1730"/>
                    </a:lnTo>
                    <a:cubicBezTo>
                      <a:pt x="683" y="1773"/>
                      <a:pt x="719" y="1793"/>
                      <a:pt x="756" y="1793"/>
                    </a:cubicBezTo>
                    <a:cubicBezTo>
                      <a:pt x="790" y="1793"/>
                      <a:pt x="824" y="1776"/>
                      <a:pt x="847" y="1743"/>
                    </a:cubicBezTo>
                    <a:lnTo>
                      <a:pt x="1309" y="1176"/>
                    </a:lnTo>
                    <a:lnTo>
                      <a:pt x="2032" y="1887"/>
                    </a:lnTo>
                    <a:cubicBezTo>
                      <a:pt x="2066" y="1917"/>
                      <a:pt x="2111" y="1931"/>
                      <a:pt x="2157" y="1931"/>
                    </a:cubicBezTo>
                    <a:cubicBezTo>
                      <a:pt x="2214" y="1931"/>
                      <a:pt x="2272" y="1909"/>
                      <a:pt x="2306" y="1868"/>
                    </a:cubicBezTo>
                    <a:lnTo>
                      <a:pt x="3042" y="989"/>
                    </a:lnTo>
                    <a:cubicBezTo>
                      <a:pt x="3098" y="926"/>
                      <a:pt x="3105" y="840"/>
                      <a:pt x="3074" y="765"/>
                    </a:cubicBezTo>
                    <a:lnTo>
                      <a:pt x="2718" y="47"/>
                    </a:lnTo>
                    <a:cubicBezTo>
                      <a:pt x="2707" y="17"/>
                      <a:pt x="2675" y="1"/>
                      <a:pt x="264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8" name="Google Shape;2818;p48"/>
              <p:cNvSpPr/>
              <p:nvPr/>
            </p:nvSpPr>
            <p:spPr>
              <a:xfrm>
                <a:off x="5633075" y="3622950"/>
                <a:ext cx="79375" cy="49825"/>
              </a:xfrm>
              <a:custGeom>
                <a:avLst/>
                <a:gdLst/>
                <a:ahLst/>
                <a:cxnLst/>
                <a:rect l="l" t="t" r="r" b="b"/>
                <a:pathLst>
                  <a:path w="3175" h="1993" extrusionOk="0">
                    <a:moveTo>
                      <a:pt x="2669" y="63"/>
                    </a:moveTo>
                    <a:cubicBezTo>
                      <a:pt x="2675" y="63"/>
                      <a:pt x="2681" y="64"/>
                      <a:pt x="2688" y="66"/>
                    </a:cubicBezTo>
                    <a:cubicBezTo>
                      <a:pt x="2706" y="66"/>
                      <a:pt x="2718" y="78"/>
                      <a:pt x="2726" y="91"/>
                    </a:cubicBezTo>
                    <a:lnTo>
                      <a:pt x="3074" y="808"/>
                    </a:lnTo>
                    <a:cubicBezTo>
                      <a:pt x="3106" y="871"/>
                      <a:pt x="3100" y="951"/>
                      <a:pt x="3049" y="1001"/>
                    </a:cubicBezTo>
                    <a:lnTo>
                      <a:pt x="2314" y="1873"/>
                    </a:lnTo>
                    <a:cubicBezTo>
                      <a:pt x="2289" y="1905"/>
                      <a:pt x="2251" y="1924"/>
                      <a:pt x="2208" y="1930"/>
                    </a:cubicBezTo>
                    <a:cubicBezTo>
                      <a:pt x="2157" y="1930"/>
                      <a:pt x="2114" y="1918"/>
                      <a:pt x="2082" y="1893"/>
                    </a:cubicBezTo>
                    <a:lnTo>
                      <a:pt x="1359" y="1182"/>
                    </a:lnTo>
                    <a:cubicBezTo>
                      <a:pt x="1353" y="1176"/>
                      <a:pt x="1347" y="1176"/>
                      <a:pt x="1341" y="1176"/>
                    </a:cubicBezTo>
                    <a:lnTo>
                      <a:pt x="1334" y="1176"/>
                    </a:lnTo>
                    <a:cubicBezTo>
                      <a:pt x="1328" y="1176"/>
                      <a:pt x="1322" y="1176"/>
                      <a:pt x="1316" y="1182"/>
                    </a:cubicBezTo>
                    <a:lnTo>
                      <a:pt x="855" y="1755"/>
                    </a:lnTo>
                    <a:cubicBezTo>
                      <a:pt x="836" y="1780"/>
                      <a:pt x="810" y="1792"/>
                      <a:pt x="786" y="1792"/>
                    </a:cubicBezTo>
                    <a:cubicBezTo>
                      <a:pt x="761" y="1792"/>
                      <a:pt x="735" y="1774"/>
                      <a:pt x="718" y="1743"/>
                    </a:cubicBezTo>
                    <a:lnTo>
                      <a:pt x="125" y="1058"/>
                    </a:lnTo>
                    <a:cubicBezTo>
                      <a:pt x="82" y="1013"/>
                      <a:pt x="70" y="945"/>
                      <a:pt x="94" y="889"/>
                    </a:cubicBezTo>
                    <a:lnTo>
                      <a:pt x="318" y="296"/>
                    </a:lnTo>
                    <a:cubicBezTo>
                      <a:pt x="324" y="290"/>
                      <a:pt x="324" y="290"/>
                      <a:pt x="324" y="284"/>
                    </a:cubicBezTo>
                    <a:cubicBezTo>
                      <a:pt x="324" y="241"/>
                      <a:pt x="349" y="203"/>
                      <a:pt x="387" y="190"/>
                    </a:cubicBezTo>
                    <a:cubicBezTo>
                      <a:pt x="393" y="188"/>
                      <a:pt x="399" y="188"/>
                      <a:pt x="405" y="188"/>
                    </a:cubicBezTo>
                    <a:cubicBezTo>
                      <a:pt x="426" y="188"/>
                      <a:pt x="448" y="196"/>
                      <a:pt x="462" y="215"/>
                    </a:cubicBezTo>
                    <a:lnTo>
                      <a:pt x="1322" y="1107"/>
                    </a:lnTo>
                    <a:cubicBezTo>
                      <a:pt x="1329" y="1114"/>
                      <a:pt x="1339" y="1117"/>
                      <a:pt x="1348" y="1117"/>
                    </a:cubicBezTo>
                    <a:cubicBezTo>
                      <a:pt x="1354" y="1117"/>
                      <a:pt x="1360" y="1116"/>
                      <a:pt x="1365" y="1113"/>
                    </a:cubicBezTo>
                    <a:lnTo>
                      <a:pt x="2631" y="78"/>
                    </a:lnTo>
                    <a:cubicBezTo>
                      <a:pt x="2640" y="69"/>
                      <a:pt x="2653" y="63"/>
                      <a:pt x="2669" y="63"/>
                    </a:cubicBezTo>
                    <a:close/>
                    <a:moveTo>
                      <a:pt x="2673" y="1"/>
                    </a:moveTo>
                    <a:cubicBezTo>
                      <a:pt x="2643" y="1"/>
                      <a:pt x="2612" y="9"/>
                      <a:pt x="2588" y="28"/>
                    </a:cubicBezTo>
                    <a:lnTo>
                      <a:pt x="1347" y="1044"/>
                    </a:lnTo>
                    <a:lnTo>
                      <a:pt x="511" y="172"/>
                    </a:lnTo>
                    <a:cubicBezTo>
                      <a:pt x="481" y="141"/>
                      <a:pt x="447" y="126"/>
                      <a:pt x="413" y="126"/>
                    </a:cubicBezTo>
                    <a:cubicBezTo>
                      <a:pt x="398" y="126"/>
                      <a:pt x="384" y="129"/>
                      <a:pt x="369" y="134"/>
                    </a:cubicBezTo>
                    <a:cubicBezTo>
                      <a:pt x="306" y="152"/>
                      <a:pt x="269" y="209"/>
                      <a:pt x="263" y="278"/>
                    </a:cubicBezTo>
                    <a:lnTo>
                      <a:pt x="32" y="863"/>
                    </a:lnTo>
                    <a:cubicBezTo>
                      <a:pt x="1" y="945"/>
                      <a:pt x="19" y="1038"/>
                      <a:pt x="76" y="1101"/>
                    </a:cubicBezTo>
                    <a:lnTo>
                      <a:pt x="668" y="1780"/>
                    </a:lnTo>
                    <a:cubicBezTo>
                      <a:pt x="692" y="1824"/>
                      <a:pt x="735" y="1855"/>
                      <a:pt x="786" y="1855"/>
                    </a:cubicBezTo>
                    <a:cubicBezTo>
                      <a:pt x="830" y="1855"/>
                      <a:pt x="873" y="1836"/>
                      <a:pt x="905" y="1792"/>
                    </a:cubicBezTo>
                    <a:lnTo>
                      <a:pt x="1341" y="1251"/>
                    </a:lnTo>
                    <a:lnTo>
                      <a:pt x="2039" y="1942"/>
                    </a:lnTo>
                    <a:cubicBezTo>
                      <a:pt x="2082" y="1973"/>
                      <a:pt x="2133" y="1993"/>
                      <a:pt x="2188" y="1993"/>
                    </a:cubicBezTo>
                    <a:lnTo>
                      <a:pt x="2214" y="1993"/>
                    </a:lnTo>
                    <a:cubicBezTo>
                      <a:pt x="2269" y="1985"/>
                      <a:pt x="2326" y="1961"/>
                      <a:pt x="2363" y="1918"/>
                    </a:cubicBezTo>
                    <a:lnTo>
                      <a:pt x="3100" y="1044"/>
                    </a:lnTo>
                    <a:cubicBezTo>
                      <a:pt x="3161" y="969"/>
                      <a:pt x="3175" y="871"/>
                      <a:pt x="3130" y="782"/>
                    </a:cubicBezTo>
                    <a:lnTo>
                      <a:pt x="2781" y="66"/>
                    </a:lnTo>
                    <a:cubicBezTo>
                      <a:pt x="2769" y="34"/>
                      <a:pt x="2738" y="10"/>
                      <a:pt x="2700" y="3"/>
                    </a:cubicBezTo>
                    <a:cubicBezTo>
                      <a:pt x="2691" y="1"/>
                      <a:pt x="2682" y="1"/>
                      <a:pt x="2673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9" name="Google Shape;2819;p48"/>
              <p:cNvSpPr/>
              <p:nvPr/>
            </p:nvSpPr>
            <p:spPr>
              <a:xfrm>
                <a:off x="5645100" y="3667900"/>
                <a:ext cx="40050" cy="103650"/>
              </a:xfrm>
              <a:custGeom>
                <a:avLst/>
                <a:gdLst/>
                <a:ahLst/>
                <a:cxnLst/>
                <a:rect l="l" t="t" r="r" b="b"/>
                <a:pathLst>
                  <a:path w="1602" h="4146" extrusionOk="0">
                    <a:moveTo>
                      <a:pt x="910" y="0"/>
                    </a:moveTo>
                    <a:cubicBezTo>
                      <a:pt x="906" y="0"/>
                      <a:pt x="902" y="0"/>
                      <a:pt x="898" y="0"/>
                    </a:cubicBezTo>
                    <a:lnTo>
                      <a:pt x="798" y="14"/>
                    </a:lnTo>
                    <a:cubicBezTo>
                      <a:pt x="697" y="20"/>
                      <a:pt x="611" y="95"/>
                      <a:pt x="591" y="195"/>
                    </a:cubicBezTo>
                    <a:lnTo>
                      <a:pt x="12" y="3237"/>
                    </a:lnTo>
                    <a:cubicBezTo>
                      <a:pt x="0" y="3306"/>
                      <a:pt x="18" y="3375"/>
                      <a:pt x="61" y="3424"/>
                    </a:cubicBezTo>
                    <a:lnTo>
                      <a:pt x="605" y="4066"/>
                    </a:lnTo>
                    <a:cubicBezTo>
                      <a:pt x="648" y="4119"/>
                      <a:pt x="712" y="4146"/>
                      <a:pt x="776" y="4146"/>
                    </a:cubicBezTo>
                    <a:cubicBezTo>
                      <a:pt x="840" y="4146"/>
                      <a:pt x="904" y="4119"/>
                      <a:pt x="947" y="4066"/>
                    </a:cubicBezTo>
                    <a:lnTo>
                      <a:pt x="1546" y="3343"/>
                    </a:lnTo>
                    <a:cubicBezTo>
                      <a:pt x="1589" y="3292"/>
                      <a:pt x="1601" y="3231"/>
                      <a:pt x="1595" y="3162"/>
                    </a:cubicBezTo>
                    <a:lnTo>
                      <a:pt x="1140" y="195"/>
                    </a:lnTo>
                    <a:cubicBezTo>
                      <a:pt x="1123" y="79"/>
                      <a:pt x="1023" y="0"/>
                      <a:pt x="9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0" name="Google Shape;2820;p48"/>
              <p:cNvSpPr/>
              <p:nvPr/>
            </p:nvSpPr>
            <p:spPr>
              <a:xfrm>
                <a:off x="5643975" y="3666925"/>
                <a:ext cx="42300" cy="105600"/>
              </a:xfrm>
              <a:custGeom>
                <a:avLst/>
                <a:gdLst/>
                <a:ahLst/>
                <a:cxnLst/>
                <a:rect l="l" t="t" r="r" b="b"/>
                <a:pathLst>
                  <a:path w="1692" h="4224" extrusionOk="0">
                    <a:moveTo>
                      <a:pt x="963" y="84"/>
                    </a:moveTo>
                    <a:cubicBezTo>
                      <a:pt x="1050" y="84"/>
                      <a:pt x="1131" y="150"/>
                      <a:pt x="1142" y="240"/>
                    </a:cubicBezTo>
                    <a:lnTo>
                      <a:pt x="1597" y="3207"/>
                    </a:lnTo>
                    <a:cubicBezTo>
                      <a:pt x="1603" y="3264"/>
                      <a:pt x="1591" y="3313"/>
                      <a:pt x="1559" y="3357"/>
                    </a:cubicBezTo>
                    <a:lnTo>
                      <a:pt x="961" y="4074"/>
                    </a:lnTo>
                    <a:cubicBezTo>
                      <a:pt x="929" y="4117"/>
                      <a:pt x="874" y="4142"/>
                      <a:pt x="817" y="4142"/>
                    </a:cubicBezTo>
                    <a:cubicBezTo>
                      <a:pt x="768" y="4142"/>
                      <a:pt x="711" y="4117"/>
                      <a:pt x="681" y="4074"/>
                    </a:cubicBezTo>
                    <a:lnTo>
                      <a:pt x="138" y="3438"/>
                    </a:lnTo>
                    <a:cubicBezTo>
                      <a:pt x="100" y="3394"/>
                      <a:pt x="88" y="3339"/>
                      <a:pt x="100" y="3282"/>
                    </a:cubicBezTo>
                    <a:lnTo>
                      <a:pt x="681" y="240"/>
                    </a:lnTo>
                    <a:cubicBezTo>
                      <a:pt x="693" y="159"/>
                      <a:pt x="762" y="102"/>
                      <a:pt x="843" y="90"/>
                    </a:cubicBezTo>
                    <a:lnTo>
                      <a:pt x="949" y="84"/>
                    </a:lnTo>
                    <a:cubicBezTo>
                      <a:pt x="954" y="84"/>
                      <a:pt x="958" y="84"/>
                      <a:pt x="963" y="84"/>
                    </a:cubicBezTo>
                    <a:close/>
                    <a:moveTo>
                      <a:pt x="965" y="1"/>
                    </a:moveTo>
                    <a:cubicBezTo>
                      <a:pt x="958" y="1"/>
                      <a:pt x="950" y="1"/>
                      <a:pt x="943" y="2"/>
                    </a:cubicBezTo>
                    <a:lnTo>
                      <a:pt x="837" y="9"/>
                    </a:lnTo>
                    <a:cubicBezTo>
                      <a:pt x="718" y="21"/>
                      <a:pt x="618" y="108"/>
                      <a:pt x="593" y="226"/>
                    </a:cubicBezTo>
                    <a:lnTo>
                      <a:pt x="14" y="3270"/>
                    </a:lnTo>
                    <a:cubicBezTo>
                      <a:pt x="0" y="3351"/>
                      <a:pt x="20" y="3432"/>
                      <a:pt x="75" y="3494"/>
                    </a:cubicBezTo>
                    <a:lnTo>
                      <a:pt x="612" y="4130"/>
                    </a:lnTo>
                    <a:cubicBezTo>
                      <a:pt x="668" y="4192"/>
                      <a:pt x="742" y="4223"/>
                      <a:pt x="817" y="4223"/>
                    </a:cubicBezTo>
                    <a:lnTo>
                      <a:pt x="823" y="4223"/>
                    </a:lnTo>
                    <a:cubicBezTo>
                      <a:pt x="898" y="4223"/>
                      <a:pt x="973" y="4192"/>
                      <a:pt x="1030" y="4130"/>
                    </a:cubicBezTo>
                    <a:lnTo>
                      <a:pt x="1622" y="3406"/>
                    </a:lnTo>
                    <a:cubicBezTo>
                      <a:pt x="1672" y="3351"/>
                      <a:pt x="1691" y="3270"/>
                      <a:pt x="1678" y="3195"/>
                    </a:cubicBezTo>
                    <a:lnTo>
                      <a:pt x="1229" y="226"/>
                    </a:lnTo>
                    <a:cubicBezTo>
                      <a:pt x="1206" y="98"/>
                      <a:pt x="1092" y="1"/>
                      <a:pt x="965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1" name="Google Shape;2821;p48"/>
              <p:cNvSpPr/>
              <p:nvPr/>
            </p:nvSpPr>
            <p:spPr>
              <a:xfrm>
                <a:off x="5653950" y="3653125"/>
                <a:ext cx="29500" cy="27100"/>
              </a:xfrm>
              <a:custGeom>
                <a:avLst/>
                <a:gdLst/>
                <a:ahLst/>
                <a:cxnLst/>
                <a:rect l="l" t="t" r="r" b="b"/>
                <a:pathLst>
                  <a:path w="1180" h="1084" extrusionOk="0">
                    <a:moveTo>
                      <a:pt x="506" y="0"/>
                    </a:moveTo>
                    <a:lnTo>
                      <a:pt x="1" y="605"/>
                    </a:lnTo>
                    <a:lnTo>
                      <a:pt x="294" y="965"/>
                    </a:lnTo>
                    <a:cubicBezTo>
                      <a:pt x="361" y="1043"/>
                      <a:pt x="455" y="1083"/>
                      <a:pt x="551" y="1083"/>
                    </a:cubicBezTo>
                    <a:cubicBezTo>
                      <a:pt x="625" y="1083"/>
                      <a:pt x="699" y="1059"/>
                      <a:pt x="761" y="1010"/>
                    </a:cubicBezTo>
                    <a:lnTo>
                      <a:pt x="1180" y="660"/>
                    </a:lnTo>
                    <a:lnTo>
                      <a:pt x="50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2" name="Google Shape;2822;p48"/>
              <p:cNvSpPr/>
              <p:nvPr/>
            </p:nvSpPr>
            <p:spPr>
              <a:xfrm>
                <a:off x="5652725" y="3652000"/>
                <a:ext cx="31825" cy="29350"/>
              </a:xfrm>
              <a:custGeom>
                <a:avLst/>
                <a:gdLst/>
                <a:ahLst/>
                <a:cxnLst/>
                <a:rect l="l" t="t" r="r" b="b"/>
                <a:pathLst>
                  <a:path w="1273" h="1174" extrusionOk="0">
                    <a:moveTo>
                      <a:pt x="555" y="107"/>
                    </a:moveTo>
                    <a:lnTo>
                      <a:pt x="1166" y="699"/>
                    </a:lnTo>
                    <a:lnTo>
                      <a:pt x="780" y="1018"/>
                    </a:lnTo>
                    <a:cubicBezTo>
                      <a:pt x="730" y="1062"/>
                      <a:pt x="665" y="1087"/>
                      <a:pt x="595" y="1087"/>
                    </a:cubicBezTo>
                    <a:cubicBezTo>
                      <a:pt x="586" y="1087"/>
                      <a:pt x="577" y="1086"/>
                      <a:pt x="567" y="1085"/>
                    </a:cubicBezTo>
                    <a:cubicBezTo>
                      <a:pt x="493" y="1079"/>
                      <a:pt x="424" y="1042"/>
                      <a:pt x="374" y="981"/>
                    </a:cubicBezTo>
                    <a:lnTo>
                      <a:pt x="99" y="650"/>
                    </a:lnTo>
                    <a:lnTo>
                      <a:pt x="555" y="107"/>
                    </a:lnTo>
                    <a:close/>
                    <a:moveTo>
                      <a:pt x="548" y="0"/>
                    </a:moveTo>
                    <a:cubicBezTo>
                      <a:pt x="536" y="0"/>
                      <a:pt x="530" y="8"/>
                      <a:pt x="518" y="14"/>
                    </a:cubicBezTo>
                    <a:lnTo>
                      <a:pt x="12" y="624"/>
                    </a:lnTo>
                    <a:cubicBezTo>
                      <a:pt x="0" y="644"/>
                      <a:pt x="0" y="662"/>
                      <a:pt x="12" y="681"/>
                    </a:cubicBezTo>
                    <a:lnTo>
                      <a:pt x="312" y="1036"/>
                    </a:lnTo>
                    <a:cubicBezTo>
                      <a:pt x="374" y="1111"/>
                      <a:pt x="461" y="1160"/>
                      <a:pt x="561" y="1168"/>
                    </a:cubicBezTo>
                    <a:cubicBezTo>
                      <a:pt x="573" y="1174"/>
                      <a:pt x="585" y="1174"/>
                      <a:pt x="599" y="1174"/>
                    </a:cubicBezTo>
                    <a:cubicBezTo>
                      <a:pt x="686" y="1174"/>
                      <a:pt x="766" y="1142"/>
                      <a:pt x="835" y="1085"/>
                    </a:cubicBezTo>
                    <a:lnTo>
                      <a:pt x="1253" y="737"/>
                    </a:lnTo>
                    <a:cubicBezTo>
                      <a:pt x="1266" y="731"/>
                      <a:pt x="1266" y="719"/>
                      <a:pt x="1272" y="705"/>
                    </a:cubicBezTo>
                    <a:cubicBezTo>
                      <a:pt x="1272" y="693"/>
                      <a:pt x="1266" y="681"/>
                      <a:pt x="1259" y="674"/>
                    </a:cubicBezTo>
                    <a:lnTo>
                      <a:pt x="579" y="14"/>
                    </a:lnTo>
                    <a:cubicBezTo>
                      <a:pt x="573" y="0"/>
                      <a:pt x="561" y="0"/>
                      <a:pt x="548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3" name="Google Shape;2823;p48"/>
              <p:cNvSpPr/>
              <p:nvPr/>
            </p:nvSpPr>
            <p:spPr>
              <a:xfrm>
                <a:off x="5585975" y="3737600"/>
                <a:ext cx="231375" cy="105850"/>
              </a:xfrm>
              <a:custGeom>
                <a:avLst/>
                <a:gdLst/>
                <a:ahLst/>
                <a:cxnLst/>
                <a:rect l="l" t="t" r="r" b="b"/>
                <a:pathLst>
                  <a:path w="9255" h="4234" extrusionOk="0">
                    <a:moveTo>
                      <a:pt x="5139" y="0"/>
                    </a:moveTo>
                    <a:lnTo>
                      <a:pt x="5632" y="1447"/>
                    </a:lnTo>
                    <a:lnTo>
                      <a:pt x="924" y="2182"/>
                    </a:lnTo>
                    <a:cubicBezTo>
                      <a:pt x="581" y="2257"/>
                      <a:pt x="320" y="2538"/>
                      <a:pt x="263" y="2887"/>
                    </a:cubicBezTo>
                    <a:lnTo>
                      <a:pt x="83" y="3528"/>
                    </a:lnTo>
                    <a:cubicBezTo>
                      <a:pt x="1" y="3796"/>
                      <a:pt x="52" y="4152"/>
                      <a:pt x="712" y="4202"/>
                    </a:cubicBezTo>
                    <a:lnTo>
                      <a:pt x="731" y="4202"/>
                    </a:lnTo>
                    <a:cubicBezTo>
                      <a:pt x="824" y="4224"/>
                      <a:pt x="928" y="4234"/>
                      <a:pt x="1036" y="4234"/>
                    </a:cubicBezTo>
                    <a:cubicBezTo>
                      <a:pt x="1426" y="4234"/>
                      <a:pt x="1881" y="4100"/>
                      <a:pt x="2159" y="3891"/>
                    </a:cubicBezTo>
                    <a:cubicBezTo>
                      <a:pt x="2196" y="3828"/>
                      <a:pt x="2259" y="3784"/>
                      <a:pt x="2328" y="3772"/>
                    </a:cubicBezTo>
                    <a:lnTo>
                      <a:pt x="6473" y="3909"/>
                    </a:lnTo>
                    <a:cubicBezTo>
                      <a:pt x="6606" y="3917"/>
                      <a:pt x="6833" y="3933"/>
                      <a:pt x="7112" y="3933"/>
                    </a:cubicBezTo>
                    <a:cubicBezTo>
                      <a:pt x="7301" y="3933"/>
                      <a:pt x="7514" y="3926"/>
                      <a:pt x="7738" y="3903"/>
                    </a:cubicBezTo>
                    <a:cubicBezTo>
                      <a:pt x="8904" y="3784"/>
                      <a:pt x="9254" y="2818"/>
                      <a:pt x="8955" y="1796"/>
                    </a:cubicBezTo>
                    <a:cubicBezTo>
                      <a:pt x="8892" y="1583"/>
                      <a:pt x="8400" y="6"/>
                      <a:pt x="8400" y="6"/>
                    </a:cubicBezTo>
                    <a:lnTo>
                      <a:pt x="5139" y="0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4" name="Google Shape;2824;p48"/>
              <p:cNvSpPr/>
              <p:nvPr/>
            </p:nvSpPr>
            <p:spPr>
              <a:xfrm>
                <a:off x="5585825" y="3736800"/>
                <a:ext cx="229150" cy="107425"/>
              </a:xfrm>
              <a:custGeom>
                <a:avLst/>
                <a:gdLst/>
                <a:ahLst/>
                <a:cxnLst/>
                <a:rect l="l" t="t" r="r" b="b"/>
                <a:pathLst>
                  <a:path w="9166" h="4297" extrusionOk="0">
                    <a:moveTo>
                      <a:pt x="5189" y="63"/>
                    </a:moveTo>
                    <a:lnTo>
                      <a:pt x="8386" y="69"/>
                    </a:lnTo>
                    <a:cubicBezTo>
                      <a:pt x="8443" y="263"/>
                      <a:pt x="8873" y="1641"/>
                      <a:pt x="8930" y="1834"/>
                    </a:cubicBezTo>
                    <a:cubicBezTo>
                      <a:pt x="9097" y="2414"/>
                      <a:pt x="9054" y="2962"/>
                      <a:pt x="8798" y="3336"/>
                    </a:cubicBezTo>
                    <a:cubicBezTo>
                      <a:pt x="8581" y="3661"/>
                      <a:pt x="8213" y="3860"/>
                      <a:pt x="7744" y="3903"/>
                    </a:cubicBezTo>
                    <a:cubicBezTo>
                      <a:pt x="7520" y="3926"/>
                      <a:pt x="7309" y="3934"/>
                      <a:pt x="7122" y="3934"/>
                    </a:cubicBezTo>
                    <a:cubicBezTo>
                      <a:pt x="6897" y="3934"/>
                      <a:pt x="6706" y="3923"/>
                      <a:pt x="6567" y="3917"/>
                    </a:cubicBezTo>
                    <a:lnTo>
                      <a:pt x="6479" y="3911"/>
                    </a:lnTo>
                    <a:lnTo>
                      <a:pt x="2334" y="3773"/>
                    </a:lnTo>
                    <a:lnTo>
                      <a:pt x="2326" y="3773"/>
                    </a:lnTo>
                    <a:cubicBezTo>
                      <a:pt x="2251" y="3791"/>
                      <a:pt x="2184" y="3836"/>
                      <a:pt x="2139" y="3897"/>
                    </a:cubicBezTo>
                    <a:cubicBezTo>
                      <a:pt x="1864" y="4108"/>
                      <a:pt x="1418" y="4239"/>
                      <a:pt x="1033" y="4239"/>
                    </a:cubicBezTo>
                    <a:cubicBezTo>
                      <a:pt x="931" y="4239"/>
                      <a:pt x="832" y="4229"/>
                      <a:pt x="743" y="4210"/>
                    </a:cubicBezTo>
                    <a:lnTo>
                      <a:pt x="718" y="4202"/>
                    </a:lnTo>
                    <a:cubicBezTo>
                      <a:pt x="438" y="4178"/>
                      <a:pt x="251" y="4104"/>
                      <a:pt x="156" y="3972"/>
                    </a:cubicBezTo>
                    <a:cubicBezTo>
                      <a:pt x="64" y="3842"/>
                      <a:pt x="82" y="3679"/>
                      <a:pt x="119" y="3566"/>
                    </a:cubicBezTo>
                    <a:lnTo>
                      <a:pt x="300" y="2925"/>
                    </a:lnTo>
                    <a:lnTo>
                      <a:pt x="300" y="2919"/>
                    </a:lnTo>
                    <a:cubicBezTo>
                      <a:pt x="357" y="2588"/>
                      <a:pt x="605" y="2320"/>
                      <a:pt x="936" y="2245"/>
                    </a:cubicBezTo>
                    <a:lnTo>
                      <a:pt x="5644" y="1509"/>
                    </a:lnTo>
                    <a:cubicBezTo>
                      <a:pt x="5650" y="1509"/>
                      <a:pt x="5656" y="1503"/>
                      <a:pt x="5663" y="1497"/>
                    </a:cubicBezTo>
                    <a:cubicBezTo>
                      <a:pt x="5669" y="1485"/>
                      <a:pt x="5669" y="1479"/>
                      <a:pt x="5669" y="1466"/>
                    </a:cubicBezTo>
                    <a:lnTo>
                      <a:pt x="5189" y="63"/>
                    </a:lnTo>
                    <a:close/>
                    <a:moveTo>
                      <a:pt x="5145" y="1"/>
                    </a:moveTo>
                    <a:cubicBezTo>
                      <a:pt x="5132" y="1"/>
                      <a:pt x="5120" y="7"/>
                      <a:pt x="5120" y="13"/>
                    </a:cubicBezTo>
                    <a:cubicBezTo>
                      <a:pt x="5114" y="26"/>
                      <a:pt x="5108" y="32"/>
                      <a:pt x="5114" y="44"/>
                    </a:cubicBezTo>
                    <a:lnTo>
                      <a:pt x="5594" y="1454"/>
                    </a:lnTo>
                    <a:lnTo>
                      <a:pt x="924" y="2182"/>
                    </a:lnTo>
                    <a:cubicBezTo>
                      <a:pt x="568" y="2265"/>
                      <a:pt x="294" y="2556"/>
                      <a:pt x="245" y="2913"/>
                    </a:cubicBezTo>
                    <a:lnTo>
                      <a:pt x="58" y="3548"/>
                    </a:lnTo>
                    <a:cubicBezTo>
                      <a:pt x="20" y="3673"/>
                      <a:pt x="1" y="3854"/>
                      <a:pt x="101" y="4003"/>
                    </a:cubicBezTo>
                    <a:cubicBezTo>
                      <a:pt x="207" y="4153"/>
                      <a:pt x="412" y="4240"/>
                      <a:pt x="712" y="4265"/>
                    </a:cubicBezTo>
                    <a:lnTo>
                      <a:pt x="725" y="4265"/>
                    </a:lnTo>
                    <a:cubicBezTo>
                      <a:pt x="824" y="4291"/>
                      <a:pt x="924" y="4297"/>
                      <a:pt x="1036" y="4297"/>
                    </a:cubicBezTo>
                    <a:cubicBezTo>
                      <a:pt x="1436" y="4297"/>
                      <a:pt x="1903" y="4165"/>
                      <a:pt x="2184" y="3948"/>
                    </a:cubicBezTo>
                    <a:cubicBezTo>
                      <a:pt x="2190" y="3941"/>
                      <a:pt x="2190" y="3941"/>
                      <a:pt x="2190" y="3935"/>
                    </a:cubicBezTo>
                    <a:cubicBezTo>
                      <a:pt x="2227" y="3885"/>
                      <a:pt x="2277" y="3848"/>
                      <a:pt x="2334" y="3836"/>
                    </a:cubicBezTo>
                    <a:lnTo>
                      <a:pt x="6479" y="3972"/>
                    </a:lnTo>
                    <a:lnTo>
                      <a:pt x="6567" y="3978"/>
                    </a:lnTo>
                    <a:cubicBezTo>
                      <a:pt x="6706" y="3985"/>
                      <a:pt x="6897" y="3996"/>
                      <a:pt x="7123" y="3996"/>
                    </a:cubicBezTo>
                    <a:cubicBezTo>
                      <a:pt x="7311" y="3996"/>
                      <a:pt x="7524" y="3988"/>
                      <a:pt x="7750" y="3966"/>
                    </a:cubicBezTo>
                    <a:cubicBezTo>
                      <a:pt x="8237" y="3917"/>
                      <a:pt x="8618" y="3710"/>
                      <a:pt x="8849" y="3373"/>
                    </a:cubicBezTo>
                    <a:cubicBezTo>
                      <a:pt x="9117" y="2981"/>
                      <a:pt x="9166" y="2414"/>
                      <a:pt x="8992" y="1816"/>
                    </a:cubicBezTo>
                    <a:cubicBezTo>
                      <a:pt x="8930" y="1609"/>
                      <a:pt x="8443" y="44"/>
                      <a:pt x="8437" y="26"/>
                    </a:cubicBezTo>
                    <a:cubicBezTo>
                      <a:pt x="8431" y="13"/>
                      <a:pt x="8418" y="7"/>
                      <a:pt x="8406" y="7"/>
                    </a:cubicBezTo>
                    <a:lnTo>
                      <a:pt x="5145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5" name="Google Shape;2825;p48"/>
              <p:cNvSpPr/>
              <p:nvPr/>
            </p:nvSpPr>
            <p:spPr>
              <a:xfrm>
                <a:off x="5719125" y="3770625"/>
                <a:ext cx="31975" cy="4400"/>
              </a:xfrm>
              <a:custGeom>
                <a:avLst/>
                <a:gdLst/>
                <a:ahLst/>
                <a:cxnLst/>
                <a:rect l="l" t="t" r="r" b="b"/>
                <a:pathLst>
                  <a:path w="1279" h="176" extrusionOk="0">
                    <a:moveTo>
                      <a:pt x="0" y="175"/>
                    </a:moveTo>
                    <a:lnTo>
                      <a:pt x="1278" y="0"/>
                    </a:ln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6" name="Google Shape;2826;p48"/>
              <p:cNvSpPr/>
              <p:nvPr/>
            </p:nvSpPr>
            <p:spPr>
              <a:xfrm>
                <a:off x="5718325" y="3769825"/>
                <a:ext cx="33700" cy="5975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239" extrusionOk="0">
                    <a:moveTo>
                      <a:pt x="1310" y="1"/>
                    </a:moveTo>
                    <a:lnTo>
                      <a:pt x="26" y="176"/>
                    </a:lnTo>
                    <a:cubicBezTo>
                      <a:pt x="7" y="176"/>
                      <a:pt x="1" y="195"/>
                      <a:pt x="1" y="207"/>
                    </a:cubicBezTo>
                    <a:cubicBezTo>
                      <a:pt x="1" y="225"/>
                      <a:pt x="13" y="239"/>
                      <a:pt x="32" y="239"/>
                    </a:cubicBezTo>
                    <a:lnTo>
                      <a:pt x="38" y="239"/>
                    </a:lnTo>
                    <a:lnTo>
                      <a:pt x="1316" y="64"/>
                    </a:lnTo>
                    <a:cubicBezTo>
                      <a:pt x="1336" y="64"/>
                      <a:pt x="1348" y="52"/>
                      <a:pt x="1342" y="32"/>
                    </a:cubicBezTo>
                    <a:cubicBezTo>
                      <a:pt x="1342" y="14"/>
                      <a:pt x="1328" y="1"/>
                      <a:pt x="1310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7" name="Google Shape;2827;p48"/>
              <p:cNvSpPr/>
              <p:nvPr/>
            </p:nvSpPr>
            <p:spPr>
              <a:xfrm>
                <a:off x="5597550" y="3809300"/>
                <a:ext cx="9225" cy="34000"/>
              </a:xfrm>
              <a:custGeom>
                <a:avLst/>
                <a:gdLst/>
                <a:ahLst/>
                <a:cxnLst/>
                <a:rect l="l" t="t" r="r" b="b"/>
                <a:pathLst>
                  <a:path w="369" h="1360" extrusionOk="0">
                    <a:moveTo>
                      <a:pt x="355" y="1"/>
                    </a:moveTo>
                    <a:lnTo>
                      <a:pt x="50" y="779"/>
                    </a:lnTo>
                    <a:cubicBezTo>
                      <a:pt x="0" y="922"/>
                      <a:pt x="24" y="1072"/>
                      <a:pt x="106" y="1184"/>
                    </a:cubicBezTo>
                    <a:cubicBezTo>
                      <a:pt x="150" y="1247"/>
                      <a:pt x="211" y="1290"/>
                      <a:pt x="280" y="1322"/>
                    </a:cubicBezTo>
                    <a:lnTo>
                      <a:pt x="368" y="1359"/>
                    </a:lnTo>
                    <a:lnTo>
                      <a:pt x="355" y="1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8" name="Google Shape;2828;p48"/>
              <p:cNvSpPr/>
              <p:nvPr/>
            </p:nvSpPr>
            <p:spPr>
              <a:xfrm>
                <a:off x="5596750" y="3808475"/>
                <a:ext cx="10775" cy="35600"/>
              </a:xfrm>
              <a:custGeom>
                <a:avLst/>
                <a:gdLst/>
                <a:ahLst/>
                <a:cxnLst/>
                <a:rect l="l" t="t" r="r" b="b"/>
                <a:pathLst>
                  <a:path w="431" h="1424" extrusionOk="0">
                    <a:moveTo>
                      <a:pt x="393" y="1"/>
                    </a:moveTo>
                    <a:cubicBezTo>
                      <a:pt x="381" y="1"/>
                      <a:pt x="368" y="10"/>
                      <a:pt x="363" y="20"/>
                    </a:cubicBezTo>
                    <a:lnTo>
                      <a:pt x="50" y="806"/>
                    </a:lnTo>
                    <a:cubicBezTo>
                      <a:pt x="1" y="949"/>
                      <a:pt x="26" y="1111"/>
                      <a:pt x="113" y="1237"/>
                    </a:cubicBezTo>
                    <a:cubicBezTo>
                      <a:pt x="156" y="1298"/>
                      <a:pt x="225" y="1349"/>
                      <a:pt x="300" y="1386"/>
                    </a:cubicBezTo>
                    <a:lnTo>
                      <a:pt x="387" y="1424"/>
                    </a:lnTo>
                    <a:lnTo>
                      <a:pt x="400" y="1424"/>
                    </a:lnTo>
                    <a:cubicBezTo>
                      <a:pt x="412" y="1424"/>
                      <a:pt x="418" y="1418"/>
                      <a:pt x="424" y="1404"/>
                    </a:cubicBezTo>
                    <a:cubicBezTo>
                      <a:pt x="430" y="1392"/>
                      <a:pt x="424" y="1373"/>
                      <a:pt x="412" y="1361"/>
                    </a:cubicBezTo>
                    <a:lnTo>
                      <a:pt x="331" y="1329"/>
                    </a:lnTo>
                    <a:cubicBezTo>
                      <a:pt x="257" y="1298"/>
                      <a:pt x="200" y="1249"/>
                      <a:pt x="162" y="1199"/>
                    </a:cubicBezTo>
                    <a:cubicBezTo>
                      <a:pt x="88" y="1093"/>
                      <a:pt x="64" y="949"/>
                      <a:pt x="107" y="825"/>
                    </a:cubicBezTo>
                    <a:lnTo>
                      <a:pt x="418" y="46"/>
                    </a:lnTo>
                    <a:cubicBezTo>
                      <a:pt x="424" y="26"/>
                      <a:pt x="418" y="8"/>
                      <a:pt x="400" y="2"/>
                    </a:cubicBezTo>
                    <a:cubicBezTo>
                      <a:pt x="398" y="1"/>
                      <a:pt x="395" y="1"/>
                      <a:pt x="393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9" name="Google Shape;2829;p48"/>
              <p:cNvSpPr/>
              <p:nvPr/>
            </p:nvSpPr>
            <p:spPr>
              <a:xfrm>
                <a:off x="5608625" y="3813725"/>
                <a:ext cx="12325" cy="29575"/>
              </a:xfrm>
              <a:custGeom>
                <a:avLst/>
                <a:gdLst/>
                <a:ahLst/>
                <a:cxnLst/>
                <a:rect l="l" t="t" r="r" b="b"/>
                <a:pathLst>
                  <a:path w="493" h="1183" extrusionOk="0">
                    <a:moveTo>
                      <a:pt x="341" y="1"/>
                    </a:moveTo>
                    <a:cubicBezTo>
                      <a:pt x="328" y="1"/>
                      <a:pt x="316" y="8"/>
                      <a:pt x="311" y="23"/>
                    </a:cubicBezTo>
                    <a:lnTo>
                      <a:pt x="81" y="572"/>
                    </a:lnTo>
                    <a:cubicBezTo>
                      <a:pt x="0" y="765"/>
                      <a:pt x="67" y="970"/>
                      <a:pt x="243" y="1070"/>
                    </a:cubicBezTo>
                    <a:lnTo>
                      <a:pt x="442" y="1176"/>
                    </a:lnTo>
                    <a:cubicBezTo>
                      <a:pt x="442" y="1182"/>
                      <a:pt x="449" y="1182"/>
                      <a:pt x="455" y="1182"/>
                    </a:cubicBezTo>
                    <a:cubicBezTo>
                      <a:pt x="467" y="1182"/>
                      <a:pt x="479" y="1176"/>
                      <a:pt x="486" y="1163"/>
                    </a:cubicBezTo>
                    <a:cubicBezTo>
                      <a:pt x="492" y="1151"/>
                      <a:pt x="486" y="1133"/>
                      <a:pt x="473" y="1119"/>
                    </a:cubicBezTo>
                    <a:lnTo>
                      <a:pt x="274" y="1013"/>
                    </a:lnTo>
                    <a:cubicBezTo>
                      <a:pt x="124" y="932"/>
                      <a:pt x="67" y="759"/>
                      <a:pt x="136" y="596"/>
                    </a:cubicBezTo>
                    <a:lnTo>
                      <a:pt x="374" y="48"/>
                    </a:lnTo>
                    <a:cubicBezTo>
                      <a:pt x="380" y="29"/>
                      <a:pt x="367" y="11"/>
                      <a:pt x="355" y="3"/>
                    </a:cubicBezTo>
                    <a:cubicBezTo>
                      <a:pt x="350" y="2"/>
                      <a:pt x="346" y="1"/>
                      <a:pt x="34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0" name="Google Shape;2830;p48"/>
              <p:cNvSpPr/>
              <p:nvPr/>
            </p:nvSpPr>
            <p:spPr>
              <a:xfrm>
                <a:off x="5626200" y="3828725"/>
                <a:ext cx="17975" cy="10525"/>
              </a:xfrm>
              <a:custGeom>
                <a:avLst/>
                <a:gdLst/>
                <a:ahLst/>
                <a:cxnLst/>
                <a:rect l="l" t="t" r="r" b="b"/>
                <a:pathLst>
                  <a:path w="719" h="421" extrusionOk="0">
                    <a:moveTo>
                      <a:pt x="248" y="1"/>
                    </a:moveTo>
                    <a:cubicBezTo>
                      <a:pt x="131" y="1"/>
                      <a:pt x="31" y="91"/>
                      <a:pt x="20" y="208"/>
                    </a:cubicBezTo>
                    <a:lnTo>
                      <a:pt x="8" y="383"/>
                    </a:lnTo>
                    <a:cubicBezTo>
                      <a:pt x="0" y="401"/>
                      <a:pt x="14" y="413"/>
                      <a:pt x="32" y="421"/>
                    </a:cubicBezTo>
                    <a:lnTo>
                      <a:pt x="38" y="421"/>
                    </a:lnTo>
                    <a:cubicBezTo>
                      <a:pt x="51" y="421"/>
                      <a:pt x="63" y="407"/>
                      <a:pt x="69" y="389"/>
                    </a:cubicBezTo>
                    <a:lnTo>
                      <a:pt x="83" y="214"/>
                    </a:lnTo>
                    <a:cubicBezTo>
                      <a:pt x="94" y="131"/>
                      <a:pt x="169" y="64"/>
                      <a:pt x="246" y="64"/>
                    </a:cubicBezTo>
                    <a:cubicBezTo>
                      <a:pt x="250" y="64"/>
                      <a:pt x="253" y="64"/>
                      <a:pt x="256" y="65"/>
                    </a:cubicBezTo>
                    <a:lnTo>
                      <a:pt x="674" y="165"/>
                    </a:lnTo>
                    <a:cubicBezTo>
                      <a:pt x="677" y="166"/>
                      <a:pt x="681" y="166"/>
                      <a:pt x="684" y="166"/>
                    </a:cubicBezTo>
                    <a:cubicBezTo>
                      <a:pt x="699" y="166"/>
                      <a:pt x="711" y="156"/>
                      <a:pt x="711" y="145"/>
                    </a:cubicBezTo>
                    <a:cubicBezTo>
                      <a:pt x="719" y="127"/>
                      <a:pt x="705" y="108"/>
                      <a:pt x="693" y="108"/>
                    </a:cubicBezTo>
                    <a:lnTo>
                      <a:pt x="270" y="2"/>
                    </a:lnTo>
                    <a:cubicBezTo>
                      <a:pt x="263" y="1"/>
                      <a:pt x="255" y="1"/>
                      <a:pt x="248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831" name="Google Shape;2831;p48"/>
            <p:cNvGrpSpPr/>
            <p:nvPr/>
          </p:nvGrpSpPr>
          <p:grpSpPr>
            <a:xfrm>
              <a:off x="244675" y="1689525"/>
              <a:ext cx="754600" cy="116875"/>
              <a:chOff x="5331200" y="1312875"/>
              <a:chExt cx="754600" cy="116875"/>
            </a:xfrm>
          </p:grpSpPr>
          <p:cxnSp>
            <p:nvCxnSpPr>
              <p:cNvPr id="2832" name="Google Shape;2832;p48"/>
              <p:cNvCxnSpPr/>
              <p:nvPr/>
            </p:nvCxnSpPr>
            <p:spPr>
              <a:xfrm>
                <a:off x="5331200" y="1429750"/>
                <a:ext cx="5454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33" name="Google Shape;2833;p48"/>
              <p:cNvCxnSpPr/>
              <p:nvPr/>
            </p:nvCxnSpPr>
            <p:spPr>
              <a:xfrm>
                <a:off x="5702700" y="1312875"/>
                <a:ext cx="3831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834" name="Google Shape;2834;p48"/>
            <p:cNvGrpSpPr/>
            <p:nvPr/>
          </p:nvGrpSpPr>
          <p:grpSpPr>
            <a:xfrm flipH="1">
              <a:off x="2384876" y="1561868"/>
              <a:ext cx="1447545" cy="3038609"/>
              <a:chOff x="3386550" y="3390325"/>
              <a:chExt cx="390300" cy="819275"/>
            </a:xfrm>
          </p:grpSpPr>
          <p:sp>
            <p:nvSpPr>
              <p:cNvPr id="2835" name="Google Shape;2835;p48"/>
              <p:cNvSpPr/>
              <p:nvPr/>
            </p:nvSpPr>
            <p:spPr>
              <a:xfrm>
                <a:off x="3387475" y="4162025"/>
                <a:ext cx="132500" cy="46450"/>
              </a:xfrm>
              <a:custGeom>
                <a:avLst/>
                <a:gdLst/>
                <a:ahLst/>
                <a:cxnLst/>
                <a:rect l="l" t="t" r="r" b="b"/>
                <a:pathLst>
                  <a:path w="5300" h="1858" extrusionOk="0">
                    <a:moveTo>
                      <a:pt x="5212" y="1"/>
                    </a:moveTo>
                    <a:lnTo>
                      <a:pt x="2980" y="904"/>
                    </a:lnTo>
                    <a:cubicBezTo>
                      <a:pt x="2874" y="947"/>
                      <a:pt x="2757" y="966"/>
                      <a:pt x="2634" y="966"/>
                    </a:cubicBezTo>
                    <a:cubicBezTo>
                      <a:pt x="2220" y="966"/>
                      <a:pt x="1748" y="747"/>
                      <a:pt x="1483" y="467"/>
                    </a:cubicBezTo>
                    <a:lnTo>
                      <a:pt x="617" y="842"/>
                    </a:lnTo>
                    <a:cubicBezTo>
                      <a:pt x="243" y="1035"/>
                      <a:pt x="1" y="1422"/>
                      <a:pt x="1" y="1846"/>
                    </a:cubicBezTo>
                    <a:lnTo>
                      <a:pt x="1" y="1858"/>
                    </a:lnTo>
                    <a:lnTo>
                      <a:pt x="3304" y="1858"/>
                    </a:lnTo>
                    <a:lnTo>
                      <a:pt x="4490" y="1192"/>
                    </a:lnTo>
                    <a:lnTo>
                      <a:pt x="4389" y="1858"/>
                    </a:lnTo>
                    <a:lnTo>
                      <a:pt x="5256" y="1858"/>
                    </a:lnTo>
                    <a:lnTo>
                      <a:pt x="5287" y="1123"/>
                    </a:lnTo>
                    <a:cubicBezTo>
                      <a:pt x="5299" y="749"/>
                      <a:pt x="5275" y="369"/>
                      <a:pt x="5212" y="1"/>
                    </a:cubicBezTo>
                    <a:close/>
                  </a:path>
                </a:pathLst>
              </a:custGeom>
              <a:solidFill>
                <a:srgbClr val="E27B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6" name="Google Shape;2836;p48"/>
              <p:cNvSpPr/>
              <p:nvPr/>
            </p:nvSpPr>
            <p:spPr>
              <a:xfrm>
                <a:off x="3386550" y="4160975"/>
                <a:ext cx="134500" cy="48625"/>
              </a:xfrm>
              <a:custGeom>
                <a:avLst/>
                <a:gdLst/>
                <a:ahLst/>
                <a:cxnLst/>
                <a:rect l="l" t="t" r="r" b="b"/>
                <a:pathLst>
                  <a:path w="5380" h="1945" extrusionOk="0">
                    <a:moveTo>
                      <a:pt x="5212" y="98"/>
                    </a:moveTo>
                    <a:cubicBezTo>
                      <a:pt x="5267" y="454"/>
                      <a:pt x="5293" y="809"/>
                      <a:pt x="5281" y="1165"/>
                    </a:cubicBezTo>
                    <a:lnTo>
                      <a:pt x="5255" y="1862"/>
                    </a:lnTo>
                    <a:lnTo>
                      <a:pt x="4476" y="1862"/>
                    </a:lnTo>
                    <a:lnTo>
                      <a:pt x="4570" y="1240"/>
                    </a:lnTo>
                    <a:cubicBezTo>
                      <a:pt x="4570" y="1226"/>
                      <a:pt x="4564" y="1208"/>
                      <a:pt x="4550" y="1202"/>
                    </a:cubicBezTo>
                    <a:cubicBezTo>
                      <a:pt x="4545" y="1196"/>
                      <a:pt x="4537" y="1192"/>
                      <a:pt x="4529" y="1192"/>
                    </a:cubicBezTo>
                    <a:cubicBezTo>
                      <a:pt x="4521" y="1192"/>
                      <a:pt x="4513" y="1196"/>
                      <a:pt x="4507" y="1202"/>
                    </a:cubicBezTo>
                    <a:lnTo>
                      <a:pt x="3329" y="1862"/>
                    </a:lnTo>
                    <a:lnTo>
                      <a:pt x="81" y="1862"/>
                    </a:lnTo>
                    <a:cubicBezTo>
                      <a:pt x="93" y="1464"/>
                      <a:pt x="317" y="1102"/>
                      <a:pt x="673" y="921"/>
                    </a:cubicBezTo>
                    <a:lnTo>
                      <a:pt x="1508" y="560"/>
                    </a:lnTo>
                    <a:cubicBezTo>
                      <a:pt x="1789" y="836"/>
                      <a:pt x="2256" y="1050"/>
                      <a:pt x="2669" y="1050"/>
                    </a:cubicBezTo>
                    <a:cubicBezTo>
                      <a:pt x="2797" y="1050"/>
                      <a:pt x="2919" y="1029"/>
                      <a:pt x="3030" y="984"/>
                    </a:cubicBezTo>
                    <a:lnTo>
                      <a:pt x="5212" y="98"/>
                    </a:lnTo>
                    <a:close/>
                    <a:moveTo>
                      <a:pt x="5249" y="1"/>
                    </a:moveTo>
                    <a:cubicBezTo>
                      <a:pt x="5243" y="1"/>
                      <a:pt x="5237" y="2"/>
                      <a:pt x="5230" y="5"/>
                    </a:cubicBezTo>
                    <a:lnTo>
                      <a:pt x="2999" y="909"/>
                    </a:lnTo>
                    <a:cubicBezTo>
                      <a:pt x="2897" y="950"/>
                      <a:pt x="2784" y="969"/>
                      <a:pt x="2666" y="969"/>
                    </a:cubicBezTo>
                    <a:cubicBezTo>
                      <a:pt x="2266" y="969"/>
                      <a:pt x="1812" y="753"/>
                      <a:pt x="1552" y="478"/>
                    </a:cubicBezTo>
                    <a:cubicBezTo>
                      <a:pt x="1545" y="471"/>
                      <a:pt x="1535" y="468"/>
                      <a:pt x="1525" y="468"/>
                    </a:cubicBezTo>
                    <a:cubicBezTo>
                      <a:pt x="1518" y="468"/>
                      <a:pt x="1510" y="470"/>
                      <a:pt x="1502" y="472"/>
                    </a:cubicBezTo>
                    <a:lnTo>
                      <a:pt x="636" y="846"/>
                    </a:lnTo>
                    <a:cubicBezTo>
                      <a:pt x="243" y="1047"/>
                      <a:pt x="0" y="1445"/>
                      <a:pt x="0" y="1888"/>
                    </a:cubicBezTo>
                    <a:lnTo>
                      <a:pt x="0" y="1900"/>
                    </a:lnTo>
                    <a:cubicBezTo>
                      <a:pt x="0" y="1925"/>
                      <a:pt x="18" y="1944"/>
                      <a:pt x="38" y="1944"/>
                    </a:cubicBezTo>
                    <a:lnTo>
                      <a:pt x="3341" y="1944"/>
                    </a:lnTo>
                    <a:cubicBezTo>
                      <a:pt x="3347" y="1944"/>
                      <a:pt x="3359" y="1944"/>
                      <a:pt x="3367" y="1937"/>
                    </a:cubicBezTo>
                    <a:lnTo>
                      <a:pt x="4470" y="1315"/>
                    </a:lnTo>
                    <a:lnTo>
                      <a:pt x="4470" y="1315"/>
                    </a:lnTo>
                    <a:lnTo>
                      <a:pt x="4383" y="1894"/>
                    </a:lnTo>
                    <a:cubicBezTo>
                      <a:pt x="4383" y="1907"/>
                      <a:pt x="4389" y="1919"/>
                      <a:pt x="4395" y="1931"/>
                    </a:cubicBezTo>
                    <a:cubicBezTo>
                      <a:pt x="4401" y="1937"/>
                      <a:pt x="4414" y="1944"/>
                      <a:pt x="4426" y="1944"/>
                    </a:cubicBezTo>
                    <a:lnTo>
                      <a:pt x="5293" y="1944"/>
                    </a:lnTo>
                    <a:cubicBezTo>
                      <a:pt x="5318" y="1944"/>
                      <a:pt x="5336" y="1925"/>
                      <a:pt x="5336" y="1907"/>
                    </a:cubicBezTo>
                    <a:lnTo>
                      <a:pt x="5362" y="1171"/>
                    </a:lnTo>
                    <a:cubicBezTo>
                      <a:pt x="5379" y="791"/>
                      <a:pt x="5356" y="411"/>
                      <a:pt x="5287" y="37"/>
                    </a:cubicBezTo>
                    <a:cubicBezTo>
                      <a:pt x="5287" y="23"/>
                      <a:pt x="5281" y="11"/>
                      <a:pt x="5267" y="5"/>
                    </a:cubicBezTo>
                    <a:cubicBezTo>
                      <a:pt x="5261" y="2"/>
                      <a:pt x="5255" y="1"/>
                      <a:pt x="5249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7" name="Google Shape;2837;p48"/>
              <p:cNvSpPr/>
              <p:nvPr/>
            </p:nvSpPr>
            <p:spPr>
              <a:xfrm>
                <a:off x="3387475" y="4162025"/>
                <a:ext cx="132500" cy="46450"/>
              </a:xfrm>
              <a:custGeom>
                <a:avLst/>
                <a:gdLst/>
                <a:ahLst/>
                <a:cxnLst/>
                <a:rect l="l" t="t" r="r" b="b"/>
                <a:pathLst>
                  <a:path w="5300" h="1858" extrusionOk="0">
                    <a:moveTo>
                      <a:pt x="5212" y="1"/>
                    </a:moveTo>
                    <a:lnTo>
                      <a:pt x="2980" y="904"/>
                    </a:lnTo>
                    <a:cubicBezTo>
                      <a:pt x="2874" y="947"/>
                      <a:pt x="2757" y="966"/>
                      <a:pt x="2634" y="966"/>
                    </a:cubicBezTo>
                    <a:cubicBezTo>
                      <a:pt x="2220" y="966"/>
                      <a:pt x="1748" y="747"/>
                      <a:pt x="1483" y="467"/>
                    </a:cubicBezTo>
                    <a:lnTo>
                      <a:pt x="617" y="842"/>
                    </a:lnTo>
                    <a:cubicBezTo>
                      <a:pt x="243" y="1035"/>
                      <a:pt x="1" y="1422"/>
                      <a:pt x="1" y="1846"/>
                    </a:cubicBezTo>
                    <a:lnTo>
                      <a:pt x="1" y="1858"/>
                    </a:lnTo>
                    <a:lnTo>
                      <a:pt x="3304" y="1858"/>
                    </a:lnTo>
                    <a:lnTo>
                      <a:pt x="4490" y="1192"/>
                    </a:lnTo>
                    <a:lnTo>
                      <a:pt x="4389" y="1858"/>
                    </a:lnTo>
                    <a:lnTo>
                      <a:pt x="5256" y="1858"/>
                    </a:lnTo>
                    <a:lnTo>
                      <a:pt x="5287" y="1123"/>
                    </a:lnTo>
                    <a:cubicBezTo>
                      <a:pt x="5299" y="749"/>
                      <a:pt x="5275" y="369"/>
                      <a:pt x="521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8" name="Google Shape;2838;p48"/>
              <p:cNvSpPr/>
              <p:nvPr/>
            </p:nvSpPr>
            <p:spPr>
              <a:xfrm>
                <a:off x="3386550" y="4160975"/>
                <a:ext cx="134500" cy="48625"/>
              </a:xfrm>
              <a:custGeom>
                <a:avLst/>
                <a:gdLst/>
                <a:ahLst/>
                <a:cxnLst/>
                <a:rect l="l" t="t" r="r" b="b"/>
                <a:pathLst>
                  <a:path w="5380" h="1945" extrusionOk="0">
                    <a:moveTo>
                      <a:pt x="5212" y="98"/>
                    </a:moveTo>
                    <a:cubicBezTo>
                      <a:pt x="5267" y="454"/>
                      <a:pt x="5293" y="809"/>
                      <a:pt x="5281" y="1165"/>
                    </a:cubicBezTo>
                    <a:lnTo>
                      <a:pt x="5255" y="1862"/>
                    </a:lnTo>
                    <a:lnTo>
                      <a:pt x="4476" y="1862"/>
                    </a:lnTo>
                    <a:lnTo>
                      <a:pt x="4570" y="1240"/>
                    </a:lnTo>
                    <a:cubicBezTo>
                      <a:pt x="4570" y="1226"/>
                      <a:pt x="4564" y="1208"/>
                      <a:pt x="4550" y="1202"/>
                    </a:cubicBezTo>
                    <a:cubicBezTo>
                      <a:pt x="4545" y="1196"/>
                      <a:pt x="4537" y="1192"/>
                      <a:pt x="4529" y="1192"/>
                    </a:cubicBezTo>
                    <a:cubicBezTo>
                      <a:pt x="4521" y="1192"/>
                      <a:pt x="4513" y="1196"/>
                      <a:pt x="4507" y="1202"/>
                    </a:cubicBezTo>
                    <a:lnTo>
                      <a:pt x="3329" y="1862"/>
                    </a:lnTo>
                    <a:lnTo>
                      <a:pt x="81" y="1862"/>
                    </a:lnTo>
                    <a:cubicBezTo>
                      <a:pt x="93" y="1464"/>
                      <a:pt x="317" y="1102"/>
                      <a:pt x="673" y="921"/>
                    </a:cubicBezTo>
                    <a:lnTo>
                      <a:pt x="1508" y="560"/>
                    </a:lnTo>
                    <a:cubicBezTo>
                      <a:pt x="1789" y="836"/>
                      <a:pt x="2256" y="1050"/>
                      <a:pt x="2669" y="1050"/>
                    </a:cubicBezTo>
                    <a:cubicBezTo>
                      <a:pt x="2797" y="1050"/>
                      <a:pt x="2919" y="1029"/>
                      <a:pt x="3030" y="984"/>
                    </a:cubicBezTo>
                    <a:lnTo>
                      <a:pt x="5212" y="98"/>
                    </a:lnTo>
                    <a:close/>
                    <a:moveTo>
                      <a:pt x="5249" y="1"/>
                    </a:moveTo>
                    <a:cubicBezTo>
                      <a:pt x="5243" y="1"/>
                      <a:pt x="5237" y="2"/>
                      <a:pt x="5230" y="5"/>
                    </a:cubicBezTo>
                    <a:lnTo>
                      <a:pt x="2999" y="909"/>
                    </a:lnTo>
                    <a:cubicBezTo>
                      <a:pt x="2897" y="950"/>
                      <a:pt x="2784" y="969"/>
                      <a:pt x="2666" y="969"/>
                    </a:cubicBezTo>
                    <a:cubicBezTo>
                      <a:pt x="2266" y="969"/>
                      <a:pt x="1812" y="753"/>
                      <a:pt x="1552" y="478"/>
                    </a:cubicBezTo>
                    <a:cubicBezTo>
                      <a:pt x="1545" y="471"/>
                      <a:pt x="1535" y="468"/>
                      <a:pt x="1525" y="468"/>
                    </a:cubicBezTo>
                    <a:cubicBezTo>
                      <a:pt x="1518" y="468"/>
                      <a:pt x="1510" y="470"/>
                      <a:pt x="1502" y="472"/>
                    </a:cubicBezTo>
                    <a:lnTo>
                      <a:pt x="636" y="846"/>
                    </a:lnTo>
                    <a:cubicBezTo>
                      <a:pt x="243" y="1047"/>
                      <a:pt x="0" y="1445"/>
                      <a:pt x="0" y="1888"/>
                    </a:cubicBezTo>
                    <a:lnTo>
                      <a:pt x="0" y="1900"/>
                    </a:lnTo>
                    <a:cubicBezTo>
                      <a:pt x="0" y="1925"/>
                      <a:pt x="18" y="1944"/>
                      <a:pt x="38" y="1944"/>
                    </a:cubicBezTo>
                    <a:lnTo>
                      <a:pt x="3341" y="1944"/>
                    </a:lnTo>
                    <a:cubicBezTo>
                      <a:pt x="3347" y="1944"/>
                      <a:pt x="3359" y="1944"/>
                      <a:pt x="3367" y="1937"/>
                    </a:cubicBezTo>
                    <a:lnTo>
                      <a:pt x="4470" y="1315"/>
                    </a:lnTo>
                    <a:lnTo>
                      <a:pt x="4470" y="1315"/>
                    </a:lnTo>
                    <a:lnTo>
                      <a:pt x="4383" y="1894"/>
                    </a:lnTo>
                    <a:cubicBezTo>
                      <a:pt x="4383" y="1907"/>
                      <a:pt x="4389" y="1919"/>
                      <a:pt x="4395" y="1931"/>
                    </a:cubicBezTo>
                    <a:cubicBezTo>
                      <a:pt x="4401" y="1937"/>
                      <a:pt x="4414" y="1944"/>
                      <a:pt x="4426" y="1944"/>
                    </a:cubicBezTo>
                    <a:lnTo>
                      <a:pt x="5293" y="1944"/>
                    </a:lnTo>
                    <a:cubicBezTo>
                      <a:pt x="5318" y="1944"/>
                      <a:pt x="5336" y="1925"/>
                      <a:pt x="5336" y="1907"/>
                    </a:cubicBezTo>
                    <a:lnTo>
                      <a:pt x="5362" y="1171"/>
                    </a:lnTo>
                    <a:cubicBezTo>
                      <a:pt x="5379" y="791"/>
                      <a:pt x="5356" y="411"/>
                      <a:pt x="5287" y="37"/>
                    </a:cubicBezTo>
                    <a:cubicBezTo>
                      <a:pt x="5287" y="23"/>
                      <a:pt x="5281" y="11"/>
                      <a:pt x="5267" y="5"/>
                    </a:cubicBezTo>
                    <a:cubicBezTo>
                      <a:pt x="5261" y="2"/>
                      <a:pt x="5255" y="1"/>
                      <a:pt x="5249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9" name="Google Shape;2839;p48"/>
              <p:cNvSpPr/>
              <p:nvPr/>
            </p:nvSpPr>
            <p:spPr>
              <a:xfrm>
                <a:off x="3424550" y="4127425"/>
                <a:ext cx="94025" cy="58775"/>
              </a:xfrm>
              <a:custGeom>
                <a:avLst/>
                <a:gdLst/>
                <a:ahLst/>
                <a:cxnLst/>
                <a:rect l="l" t="t" r="r" b="b"/>
                <a:pathLst>
                  <a:path w="3761" h="2351" extrusionOk="0">
                    <a:moveTo>
                      <a:pt x="1367" y="0"/>
                    </a:moveTo>
                    <a:lnTo>
                      <a:pt x="1335" y="1135"/>
                    </a:lnTo>
                    <a:lnTo>
                      <a:pt x="0" y="1851"/>
                    </a:lnTo>
                    <a:cubicBezTo>
                      <a:pt x="265" y="2131"/>
                      <a:pt x="737" y="2350"/>
                      <a:pt x="1151" y="2350"/>
                    </a:cubicBezTo>
                    <a:cubicBezTo>
                      <a:pt x="1274" y="2350"/>
                      <a:pt x="1391" y="2331"/>
                      <a:pt x="1497" y="2288"/>
                    </a:cubicBezTo>
                    <a:lnTo>
                      <a:pt x="3729" y="1385"/>
                    </a:lnTo>
                    <a:lnTo>
                      <a:pt x="3761" y="18"/>
                    </a:lnTo>
                    <a:lnTo>
                      <a:pt x="1367" y="0"/>
                    </a:lnTo>
                    <a:close/>
                  </a:path>
                </a:pathLst>
              </a:custGeom>
              <a:solidFill>
                <a:srgbClr val="C16D6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0" name="Google Shape;2840;p48"/>
              <p:cNvSpPr/>
              <p:nvPr/>
            </p:nvSpPr>
            <p:spPr>
              <a:xfrm>
                <a:off x="3423450" y="4126350"/>
                <a:ext cx="96075" cy="60950"/>
              </a:xfrm>
              <a:custGeom>
                <a:avLst/>
                <a:gdLst/>
                <a:ahLst/>
                <a:cxnLst/>
                <a:rect l="l" t="t" r="r" b="b"/>
                <a:pathLst>
                  <a:path w="3843" h="2438" extrusionOk="0">
                    <a:moveTo>
                      <a:pt x="1454" y="81"/>
                    </a:moveTo>
                    <a:lnTo>
                      <a:pt x="3761" y="105"/>
                    </a:lnTo>
                    <a:lnTo>
                      <a:pt x="3730" y="1396"/>
                    </a:lnTo>
                    <a:lnTo>
                      <a:pt x="1523" y="2294"/>
                    </a:lnTo>
                    <a:cubicBezTo>
                      <a:pt x="1421" y="2335"/>
                      <a:pt x="1308" y="2354"/>
                      <a:pt x="1190" y="2354"/>
                    </a:cubicBezTo>
                    <a:cubicBezTo>
                      <a:pt x="810" y="2354"/>
                      <a:pt x="379" y="2159"/>
                      <a:pt x="113" y="1908"/>
                    </a:cubicBezTo>
                    <a:lnTo>
                      <a:pt x="1397" y="1215"/>
                    </a:lnTo>
                    <a:cubicBezTo>
                      <a:pt x="1411" y="1209"/>
                      <a:pt x="1423" y="1190"/>
                      <a:pt x="1423" y="1178"/>
                    </a:cubicBezTo>
                    <a:lnTo>
                      <a:pt x="1454" y="81"/>
                    </a:lnTo>
                    <a:close/>
                    <a:moveTo>
                      <a:pt x="1411" y="0"/>
                    </a:moveTo>
                    <a:cubicBezTo>
                      <a:pt x="1391" y="0"/>
                      <a:pt x="1373" y="18"/>
                      <a:pt x="1373" y="38"/>
                    </a:cubicBezTo>
                    <a:lnTo>
                      <a:pt x="1336" y="1152"/>
                    </a:lnTo>
                    <a:lnTo>
                      <a:pt x="26" y="1857"/>
                    </a:lnTo>
                    <a:cubicBezTo>
                      <a:pt x="13" y="1863"/>
                      <a:pt x="7" y="1877"/>
                      <a:pt x="1" y="1888"/>
                    </a:cubicBezTo>
                    <a:cubicBezTo>
                      <a:pt x="1" y="1900"/>
                      <a:pt x="7" y="1914"/>
                      <a:pt x="13" y="1926"/>
                    </a:cubicBezTo>
                    <a:cubicBezTo>
                      <a:pt x="288" y="2213"/>
                      <a:pt x="769" y="2438"/>
                      <a:pt x="1192" y="2438"/>
                    </a:cubicBezTo>
                    <a:cubicBezTo>
                      <a:pt x="1322" y="2438"/>
                      <a:pt x="1448" y="2412"/>
                      <a:pt x="1554" y="2369"/>
                    </a:cubicBezTo>
                    <a:lnTo>
                      <a:pt x="3785" y="1465"/>
                    </a:lnTo>
                    <a:cubicBezTo>
                      <a:pt x="3805" y="1459"/>
                      <a:pt x="3811" y="1446"/>
                      <a:pt x="3811" y="1428"/>
                    </a:cubicBezTo>
                    <a:lnTo>
                      <a:pt x="3842" y="61"/>
                    </a:lnTo>
                    <a:cubicBezTo>
                      <a:pt x="3842" y="49"/>
                      <a:pt x="3842" y="38"/>
                      <a:pt x="3829" y="30"/>
                    </a:cubicBezTo>
                    <a:cubicBezTo>
                      <a:pt x="3823" y="24"/>
                      <a:pt x="3811" y="18"/>
                      <a:pt x="3805" y="18"/>
                    </a:cubicBezTo>
                    <a:lnTo>
                      <a:pt x="1411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1" name="Google Shape;2841;p48"/>
              <p:cNvSpPr/>
              <p:nvPr/>
            </p:nvSpPr>
            <p:spPr>
              <a:xfrm>
                <a:off x="3555625" y="4162025"/>
                <a:ext cx="132375" cy="46450"/>
              </a:xfrm>
              <a:custGeom>
                <a:avLst/>
                <a:gdLst/>
                <a:ahLst/>
                <a:cxnLst/>
                <a:rect l="l" t="t" r="r" b="b"/>
                <a:pathLst>
                  <a:path w="5295" h="1858" extrusionOk="0">
                    <a:moveTo>
                      <a:pt x="5208" y="1"/>
                    </a:moveTo>
                    <a:lnTo>
                      <a:pt x="2975" y="904"/>
                    </a:lnTo>
                    <a:cubicBezTo>
                      <a:pt x="2870" y="947"/>
                      <a:pt x="2753" y="966"/>
                      <a:pt x="2631" y="966"/>
                    </a:cubicBezTo>
                    <a:cubicBezTo>
                      <a:pt x="2218" y="966"/>
                      <a:pt x="1748" y="747"/>
                      <a:pt x="1479" y="467"/>
                    </a:cubicBezTo>
                    <a:lnTo>
                      <a:pt x="613" y="842"/>
                    </a:lnTo>
                    <a:cubicBezTo>
                      <a:pt x="239" y="1035"/>
                      <a:pt x="1" y="1422"/>
                      <a:pt x="1" y="1846"/>
                    </a:cubicBezTo>
                    <a:lnTo>
                      <a:pt x="1" y="1858"/>
                    </a:lnTo>
                    <a:lnTo>
                      <a:pt x="3306" y="1858"/>
                    </a:lnTo>
                    <a:lnTo>
                      <a:pt x="4484" y="1192"/>
                    </a:lnTo>
                    <a:lnTo>
                      <a:pt x="4385" y="1858"/>
                    </a:lnTo>
                    <a:lnTo>
                      <a:pt x="5257" y="1858"/>
                    </a:lnTo>
                    <a:lnTo>
                      <a:pt x="5283" y="1123"/>
                    </a:lnTo>
                    <a:cubicBezTo>
                      <a:pt x="5295" y="749"/>
                      <a:pt x="5269" y="369"/>
                      <a:pt x="520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2" name="Google Shape;2842;p48"/>
              <p:cNvSpPr/>
              <p:nvPr/>
            </p:nvSpPr>
            <p:spPr>
              <a:xfrm>
                <a:off x="3554550" y="4160975"/>
                <a:ext cx="134550" cy="48625"/>
              </a:xfrm>
              <a:custGeom>
                <a:avLst/>
                <a:gdLst/>
                <a:ahLst/>
                <a:cxnLst/>
                <a:rect l="l" t="t" r="r" b="b"/>
                <a:pathLst>
                  <a:path w="5382" h="1945" extrusionOk="0">
                    <a:moveTo>
                      <a:pt x="5219" y="98"/>
                    </a:moveTo>
                    <a:cubicBezTo>
                      <a:pt x="5275" y="454"/>
                      <a:pt x="5294" y="809"/>
                      <a:pt x="5281" y="1165"/>
                    </a:cubicBezTo>
                    <a:lnTo>
                      <a:pt x="5257" y="1862"/>
                    </a:lnTo>
                    <a:lnTo>
                      <a:pt x="4477" y="1862"/>
                    </a:lnTo>
                    <a:lnTo>
                      <a:pt x="4570" y="1240"/>
                    </a:lnTo>
                    <a:cubicBezTo>
                      <a:pt x="4570" y="1226"/>
                      <a:pt x="4564" y="1208"/>
                      <a:pt x="4552" y="1202"/>
                    </a:cubicBezTo>
                    <a:cubicBezTo>
                      <a:pt x="4546" y="1196"/>
                      <a:pt x="4538" y="1192"/>
                      <a:pt x="4530" y="1192"/>
                    </a:cubicBezTo>
                    <a:cubicBezTo>
                      <a:pt x="4523" y="1192"/>
                      <a:pt x="4515" y="1196"/>
                      <a:pt x="4509" y="1202"/>
                    </a:cubicBezTo>
                    <a:lnTo>
                      <a:pt x="3336" y="1862"/>
                    </a:lnTo>
                    <a:lnTo>
                      <a:pt x="88" y="1862"/>
                    </a:lnTo>
                    <a:cubicBezTo>
                      <a:pt x="94" y="1464"/>
                      <a:pt x="319" y="1102"/>
                      <a:pt x="674" y="921"/>
                    </a:cubicBezTo>
                    <a:lnTo>
                      <a:pt x="1516" y="560"/>
                    </a:lnTo>
                    <a:cubicBezTo>
                      <a:pt x="1791" y="836"/>
                      <a:pt x="2257" y="1050"/>
                      <a:pt x="2672" y="1050"/>
                    </a:cubicBezTo>
                    <a:cubicBezTo>
                      <a:pt x="2801" y="1050"/>
                      <a:pt x="2924" y="1029"/>
                      <a:pt x="3036" y="984"/>
                    </a:cubicBezTo>
                    <a:lnTo>
                      <a:pt x="5219" y="98"/>
                    </a:lnTo>
                    <a:close/>
                    <a:moveTo>
                      <a:pt x="5253" y="1"/>
                    </a:moveTo>
                    <a:cubicBezTo>
                      <a:pt x="5247" y="1"/>
                      <a:pt x="5240" y="2"/>
                      <a:pt x="5237" y="5"/>
                    </a:cubicBezTo>
                    <a:lnTo>
                      <a:pt x="3006" y="909"/>
                    </a:lnTo>
                    <a:cubicBezTo>
                      <a:pt x="2904" y="950"/>
                      <a:pt x="2791" y="969"/>
                      <a:pt x="2673" y="969"/>
                    </a:cubicBezTo>
                    <a:cubicBezTo>
                      <a:pt x="2271" y="969"/>
                      <a:pt x="1814" y="753"/>
                      <a:pt x="1553" y="478"/>
                    </a:cubicBezTo>
                    <a:cubicBezTo>
                      <a:pt x="1546" y="471"/>
                      <a:pt x="1536" y="468"/>
                      <a:pt x="1527" y="468"/>
                    </a:cubicBezTo>
                    <a:cubicBezTo>
                      <a:pt x="1521" y="468"/>
                      <a:pt x="1515" y="470"/>
                      <a:pt x="1510" y="472"/>
                    </a:cubicBezTo>
                    <a:lnTo>
                      <a:pt x="636" y="846"/>
                    </a:lnTo>
                    <a:cubicBezTo>
                      <a:pt x="244" y="1047"/>
                      <a:pt x="0" y="1445"/>
                      <a:pt x="0" y="1888"/>
                    </a:cubicBezTo>
                    <a:lnTo>
                      <a:pt x="0" y="1900"/>
                    </a:lnTo>
                    <a:cubicBezTo>
                      <a:pt x="0" y="1925"/>
                      <a:pt x="20" y="1944"/>
                      <a:pt x="44" y="1944"/>
                    </a:cubicBezTo>
                    <a:lnTo>
                      <a:pt x="3349" y="1944"/>
                    </a:lnTo>
                    <a:cubicBezTo>
                      <a:pt x="3355" y="1944"/>
                      <a:pt x="3361" y="1944"/>
                      <a:pt x="3367" y="1937"/>
                    </a:cubicBezTo>
                    <a:lnTo>
                      <a:pt x="4477" y="1315"/>
                    </a:lnTo>
                    <a:lnTo>
                      <a:pt x="4390" y="1894"/>
                    </a:lnTo>
                    <a:cubicBezTo>
                      <a:pt x="4383" y="1907"/>
                      <a:pt x="4390" y="1919"/>
                      <a:pt x="4396" y="1931"/>
                    </a:cubicBezTo>
                    <a:cubicBezTo>
                      <a:pt x="4408" y="1937"/>
                      <a:pt x="4414" y="1944"/>
                      <a:pt x="4428" y="1944"/>
                    </a:cubicBezTo>
                    <a:lnTo>
                      <a:pt x="5300" y="1944"/>
                    </a:lnTo>
                    <a:cubicBezTo>
                      <a:pt x="5318" y="1944"/>
                      <a:pt x="5338" y="1925"/>
                      <a:pt x="5338" y="1907"/>
                    </a:cubicBezTo>
                    <a:lnTo>
                      <a:pt x="5369" y="1171"/>
                    </a:lnTo>
                    <a:cubicBezTo>
                      <a:pt x="5381" y="791"/>
                      <a:pt x="5356" y="411"/>
                      <a:pt x="5294" y="37"/>
                    </a:cubicBezTo>
                    <a:cubicBezTo>
                      <a:pt x="5288" y="23"/>
                      <a:pt x="5281" y="11"/>
                      <a:pt x="5269" y="5"/>
                    </a:cubicBezTo>
                    <a:cubicBezTo>
                      <a:pt x="5266" y="2"/>
                      <a:pt x="5259" y="1"/>
                      <a:pt x="5253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3" name="Google Shape;2843;p48"/>
              <p:cNvSpPr/>
              <p:nvPr/>
            </p:nvSpPr>
            <p:spPr>
              <a:xfrm>
                <a:off x="3592575" y="4129750"/>
                <a:ext cx="94000" cy="56450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258" extrusionOk="0">
                    <a:moveTo>
                      <a:pt x="3760" y="0"/>
                    </a:moveTo>
                    <a:lnTo>
                      <a:pt x="1366" y="14"/>
                    </a:lnTo>
                    <a:lnTo>
                      <a:pt x="1336" y="1042"/>
                    </a:lnTo>
                    <a:lnTo>
                      <a:pt x="1" y="1758"/>
                    </a:lnTo>
                    <a:cubicBezTo>
                      <a:pt x="270" y="2038"/>
                      <a:pt x="740" y="2257"/>
                      <a:pt x="1153" y="2257"/>
                    </a:cubicBezTo>
                    <a:cubicBezTo>
                      <a:pt x="1275" y="2257"/>
                      <a:pt x="1392" y="2238"/>
                      <a:pt x="1497" y="2195"/>
                    </a:cubicBezTo>
                    <a:lnTo>
                      <a:pt x="3730" y="1292"/>
                    </a:lnTo>
                    <a:lnTo>
                      <a:pt x="3760" y="0"/>
                    </a:lnTo>
                    <a:close/>
                  </a:path>
                </a:pathLst>
              </a:custGeom>
              <a:solidFill>
                <a:srgbClr val="C16D6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4" name="Google Shape;2844;p48"/>
              <p:cNvSpPr/>
              <p:nvPr/>
            </p:nvSpPr>
            <p:spPr>
              <a:xfrm>
                <a:off x="3591500" y="4128650"/>
                <a:ext cx="96025" cy="58650"/>
              </a:xfrm>
              <a:custGeom>
                <a:avLst/>
                <a:gdLst/>
                <a:ahLst/>
                <a:cxnLst/>
                <a:rect l="l" t="t" r="r" b="b"/>
                <a:pathLst>
                  <a:path w="3841" h="2346" extrusionOk="0">
                    <a:moveTo>
                      <a:pt x="3759" y="82"/>
                    </a:moveTo>
                    <a:lnTo>
                      <a:pt x="3728" y="1304"/>
                    </a:lnTo>
                    <a:lnTo>
                      <a:pt x="1528" y="2202"/>
                    </a:lnTo>
                    <a:cubicBezTo>
                      <a:pt x="1425" y="2243"/>
                      <a:pt x="1311" y="2262"/>
                      <a:pt x="1193" y="2262"/>
                    </a:cubicBezTo>
                    <a:cubicBezTo>
                      <a:pt x="810" y="2262"/>
                      <a:pt x="380" y="2067"/>
                      <a:pt x="119" y="1816"/>
                    </a:cubicBezTo>
                    <a:lnTo>
                      <a:pt x="1403" y="1123"/>
                    </a:lnTo>
                    <a:cubicBezTo>
                      <a:pt x="1416" y="1117"/>
                      <a:pt x="1422" y="1098"/>
                      <a:pt x="1422" y="1086"/>
                    </a:cubicBezTo>
                    <a:lnTo>
                      <a:pt x="1454" y="101"/>
                    </a:lnTo>
                    <a:lnTo>
                      <a:pt x="3759" y="82"/>
                    </a:lnTo>
                    <a:close/>
                    <a:moveTo>
                      <a:pt x="3803" y="1"/>
                    </a:moveTo>
                    <a:lnTo>
                      <a:pt x="1409" y="20"/>
                    </a:lnTo>
                    <a:cubicBezTo>
                      <a:pt x="1391" y="20"/>
                      <a:pt x="1371" y="38"/>
                      <a:pt x="1365" y="58"/>
                    </a:cubicBezTo>
                    <a:lnTo>
                      <a:pt x="1341" y="1060"/>
                    </a:lnTo>
                    <a:lnTo>
                      <a:pt x="25" y="1765"/>
                    </a:lnTo>
                    <a:cubicBezTo>
                      <a:pt x="13" y="1771"/>
                      <a:pt x="7" y="1785"/>
                      <a:pt x="7" y="1796"/>
                    </a:cubicBezTo>
                    <a:cubicBezTo>
                      <a:pt x="1" y="1808"/>
                      <a:pt x="7" y="1822"/>
                      <a:pt x="19" y="1834"/>
                    </a:cubicBezTo>
                    <a:cubicBezTo>
                      <a:pt x="294" y="2121"/>
                      <a:pt x="773" y="2346"/>
                      <a:pt x="1198" y="2346"/>
                    </a:cubicBezTo>
                    <a:cubicBezTo>
                      <a:pt x="1322" y="2346"/>
                      <a:pt x="1446" y="2320"/>
                      <a:pt x="1558" y="2277"/>
                    </a:cubicBezTo>
                    <a:lnTo>
                      <a:pt x="3791" y="1373"/>
                    </a:lnTo>
                    <a:cubicBezTo>
                      <a:pt x="3803" y="1367"/>
                      <a:pt x="3816" y="1354"/>
                      <a:pt x="3816" y="1336"/>
                    </a:cubicBezTo>
                    <a:lnTo>
                      <a:pt x="3840" y="44"/>
                    </a:lnTo>
                    <a:cubicBezTo>
                      <a:pt x="3840" y="32"/>
                      <a:pt x="3840" y="20"/>
                      <a:pt x="3828" y="13"/>
                    </a:cubicBezTo>
                    <a:cubicBezTo>
                      <a:pt x="3822" y="7"/>
                      <a:pt x="3810" y="1"/>
                      <a:pt x="3803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5" name="Google Shape;2845;p48"/>
              <p:cNvSpPr/>
              <p:nvPr/>
            </p:nvSpPr>
            <p:spPr>
              <a:xfrm>
                <a:off x="3432175" y="3741475"/>
                <a:ext cx="286700" cy="388925"/>
              </a:xfrm>
              <a:custGeom>
                <a:avLst/>
                <a:gdLst/>
                <a:ahLst/>
                <a:cxnLst/>
                <a:rect l="l" t="t" r="r" b="b"/>
                <a:pathLst>
                  <a:path w="11468" h="15557" extrusionOk="0">
                    <a:moveTo>
                      <a:pt x="2015" y="1"/>
                    </a:moveTo>
                    <a:cubicBezTo>
                      <a:pt x="1959" y="1"/>
                      <a:pt x="1916" y="44"/>
                      <a:pt x="1908" y="101"/>
                    </a:cubicBezTo>
                    <a:lnTo>
                      <a:pt x="8" y="15301"/>
                    </a:lnTo>
                    <a:cubicBezTo>
                      <a:pt x="1" y="15370"/>
                      <a:pt x="52" y="15425"/>
                      <a:pt x="120" y="15425"/>
                    </a:cubicBezTo>
                    <a:lnTo>
                      <a:pt x="1062" y="15438"/>
                    </a:lnTo>
                    <a:lnTo>
                      <a:pt x="3456" y="15456"/>
                    </a:lnTo>
                    <a:lnTo>
                      <a:pt x="4503" y="15462"/>
                    </a:lnTo>
                    <a:cubicBezTo>
                      <a:pt x="4565" y="15462"/>
                      <a:pt x="4615" y="15419"/>
                      <a:pt x="4615" y="15364"/>
                    </a:cubicBezTo>
                    <a:lnTo>
                      <a:pt x="5058" y="8766"/>
                    </a:lnTo>
                    <a:cubicBezTo>
                      <a:pt x="5064" y="8700"/>
                      <a:pt x="5118" y="8666"/>
                      <a:pt x="5171" y="8666"/>
                    </a:cubicBezTo>
                    <a:cubicBezTo>
                      <a:pt x="5222" y="8666"/>
                      <a:pt x="5273" y="8697"/>
                      <a:pt x="5283" y="8760"/>
                    </a:cubicBezTo>
                    <a:lnTo>
                      <a:pt x="6323" y="15462"/>
                    </a:lnTo>
                    <a:cubicBezTo>
                      <a:pt x="6330" y="15513"/>
                      <a:pt x="6380" y="15557"/>
                      <a:pt x="6435" y="15557"/>
                    </a:cubicBezTo>
                    <a:lnTo>
                      <a:pt x="7782" y="15545"/>
                    </a:lnTo>
                    <a:lnTo>
                      <a:pt x="10176" y="15531"/>
                    </a:lnTo>
                    <a:lnTo>
                      <a:pt x="11467" y="15519"/>
                    </a:lnTo>
                    <a:lnTo>
                      <a:pt x="9197" y="119"/>
                    </a:lnTo>
                    <a:cubicBezTo>
                      <a:pt x="9191" y="64"/>
                      <a:pt x="9148" y="26"/>
                      <a:pt x="9091" y="26"/>
                    </a:cubicBezTo>
                    <a:lnTo>
                      <a:pt x="397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6" name="Google Shape;2846;p48"/>
              <p:cNvSpPr/>
              <p:nvPr/>
            </p:nvSpPr>
            <p:spPr>
              <a:xfrm>
                <a:off x="3517125" y="3390325"/>
                <a:ext cx="143600" cy="116325"/>
              </a:xfrm>
              <a:custGeom>
                <a:avLst/>
                <a:gdLst/>
                <a:ahLst/>
                <a:cxnLst/>
                <a:rect l="l" t="t" r="r" b="b"/>
                <a:pathLst>
                  <a:path w="5744" h="4653" extrusionOk="0">
                    <a:moveTo>
                      <a:pt x="133" y="1826"/>
                    </a:moveTo>
                    <a:cubicBezTo>
                      <a:pt x="129" y="1826"/>
                      <a:pt x="127" y="1829"/>
                      <a:pt x="129" y="1829"/>
                    </a:cubicBezTo>
                    <a:cubicBezTo>
                      <a:pt x="129" y="1829"/>
                      <a:pt x="131" y="1829"/>
                      <a:pt x="133" y="1826"/>
                    </a:cubicBezTo>
                    <a:lnTo>
                      <a:pt x="133" y="1826"/>
                    </a:lnTo>
                    <a:lnTo>
                      <a:pt x="133" y="1826"/>
                    </a:lnTo>
                    <a:close/>
                    <a:moveTo>
                      <a:pt x="26" y="2300"/>
                    </a:moveTo>
                    <a:cubicBezTo>
                      <a:pt x="22" y="2309"/>
                      <a:pt x="21" y="2317"/>
                      <a:pt x="20" y="2326"/>
                    </a:cubicBezTo>
                    <a:lnTo>
                      <a:pt x="20" y="2326"/>
                    </a:lnTo>
                    <a:cubicBezTo>
                      <a:pt x="22" y="2317"/>
                      <a:pt x="24" y="2309"/>
                      <a:pt x="26" y="2300"/>
                    </a:cubicBezTo>
                    <a:close/>
                    <a:moveTo>
                      <a:pt x="20" y="2326"/>
                    </a:moveTo>
                    <a:cubicBezTo>
                      <a:pt x="16" y="2348"/>
                      <a:pt x="12" y="2371"/>
                      <a:pt x="9" y="2393"/>
                    </a:cubicBezTo>
                    <a:lnTo>
                      <a:pt x="9" y="2393"/>
                    </a:lnTo>
                    <a:cubicBezTo>
                      <a:pt x="13" y="2375"/>
                      <a:pt x="17" y="2356"/>
                      <a:pt x="20" y="2338"/>
                    </a:cubicBezTo>
                    <a:cubicBezTo>
                      <a:pt x="20" y="2334"/>
                      <a:pt x="20" y="2330"/>
                      <a:pt x="20" y="2326"/>
                    </a:cubicBezTo>
                    <a:close/>
                    <a:moveTo>
                      <a:pt x="9" y="2393"/>
                    </a:moveTo>
                    <a:cubicBezTo>
                      <a:pt x="4" y="2412"/>
                      <a:pt x="1" y="2431"/>
                      <a:pt x="1" y="2450"/>
                    </a:cubicBezTo>
                    <a:cubicBezTo>
                      <a:pt x="3" y="2431"/>
                      <a:pt x="6" y="2412"/>
                      <a:pt x="9" y="2393"/>
                    </a:cubicBezTo>
                    <a:close/>
                    <a:moveTo>
                      <a:pt x="1785" y="1"/>
                    </a:moveTo>
                    <a:cubicBezTo>
                      <a:pt x="1282" y="1"/>
                      <a:pt x="787" y="212"/>
                      <a:pt x="501" y="648"/>
                    </a:cubicBezTo>
                    <a:cubicBezTo>
                      <a:pt x="412" y="779"/>
                      <a:pt x="344" y="936"/>
                      <a:pt x="300" y="1097"/>
                    </a:cubicBezTo>
                    <a:cubicBezTo>
                      <a:pt x="294" y="1115"/>
                      <a:pt x="288" y="1129"/>
                      <a:pt x="288" y="1147"/>
                    </a:cubicBezTo>
                    <a:lnTo>
                      <a:pt x="133" y="1826"/>
                    </a:lnTo>
                    <a:cubicBezTo>
                      <a:pt x="133" y="1826"/>
                      <a:pt x="432" y="1946"/>
                      <a:pt x="631" y="2200"/>
                    </a:cubicBezTo>
                    <a:cubicBezTo>
                      <a:pt x="830" y="2456"/>
                      <a:pt x="887" y="2743"/>
                      <a:pt x="786" y="3248"/>
                    </a:cubicBezTo>
                    <a:cubicBezTo>
                      <a:pt x="786" y="3248"/>
                      <a:pt x="1017" y="3734"/>
                      <a:pt x="1591" y="3834"/>
                    </a:cubicBezTo>
                    <a:cubicBezTo>
                      <a:pt x="1651" y="3844"/>
                      <a:pt x="1710" y="3849"/>
                      <a:pt x="1769" y="3849"/>
                    </a:cubicBezTo>
                    <a:cubicBezTo>
                      <a:pt x="1828" y="3849"/>
                      <a:pt x="1887" y="3844"/>
                      <a:pt x="1946" y="3834"/>
                    </a:cubicBezTo>
                    <a:cubicBezTo>
                      <a:pt x="2052" y="4065"/>
                      <a:pt x="2221" y="4277"/>
                      <a:pt x="2452" y="4427"/>
                    </a:cubicBezTo>
                    <a:cubicBezTo>
                      <a:pt x="2687" y="4579"/>
                      <a:pt x="2952" y="4652"/>
                      <a:pt x="3214" y="4652"/>
                    </a:cubicBezTo>
                    <a:cubicBezTo>
                      <a:pt x="3605" y="4652"/>
                      <a:pt x="3991" y="4489"/>
                      <a:pt x="4259" y="4183"/>
                    </a:cubicBezTo>
                    <a:cubicBezTo>
                      <a:pt x="4393" y="4247"/>
                      <a:pt x="4535" y="4278"/>
                      <a:pt x="4676" y="4278"/>
                    </a:cubicBezTo>
                    <a:cubicBezTo>
                      <a:pt x="4990" y="4278"/>
                      <a:pt x="5297" y="4124"/>
                      <a:pt x="5482" y="3840"/>
                    </a:cubicBezTo>
                    <a:cubicBezTo>
                      <a:pt x="5724" y="3472"/>
                      <a:pt x="5675" y="2999"/>
                      <a:pt x="5401" y="2680"/>
                    </a:cubicBezTo>
                    <a:cubicBezTo>
                      <a:pt x="5431" y="2656"/>
                      <a:pt x="5457" y="2619"/>
                      <a:pt x="5476" y="2588"/>
                    </a:cubicBezTo>
                    <a:cubicBezTo>
                      <a:pt x="5744" y="2176"/>
                      <a:pt x="5632" y="1621"/>
                      <a:pt x="5220" y="1353"/>
                    </a:cubicBezTo>
                    <a:cubicBezTo>
                      <a:pt x="5151" y="1310"/>
                      <a:pt x="5082" y="1278"/>
                      <a:pt x="5014" y="1253"/>
                    </a:cubicBezTo>
                    <a:cubicBezTo>
                      <a:pt x="5126" y="942"/>
                      <a:pt x="4996" y="586"/>
                      <a:pt x="4690" y="430"/>
                    </a:cubicBezTo>
                    <a:cubicBezTo>
                      <a:pt x="4588" y="374"/>
                      <a:pt x="4480" y="348"/>
                      <a:pt x="4373" y="348"/>
                    </a:cubicBezTo>
                    <a:cubicBezTo>
                      <a:pt x="4192" y="348"/>
                      <a:pt x="4015" y="424"/>
                      <a:pt x="3885" y="562"/>
                    </a:cubicBezTo>
                    <a:cubicBezTo>
                      <a:pt x="3860" y="542"/>
                      <a:pt x="3836" y="524"/>
                      <a:pt x="3811" y="511"/>
                    </a:cubicBezTo>
                    <a:cubicBezTo>
                      <a:pt x="3717" y="461"/>
                      <a:pt x="3616" y="437"/>
                      <a:pt x="3517" y="437"/>
                    </a:cubicBezTo>
                    <a:cubicBezTo>
                      <a:pt x="3346" y="437"/>
                      <a:pt x="3181" y="507"/>
                      <a:pt x="3062" y="629"/>
                    </a:cubicBezTo>
                    <a:cubicBezTo>
                      <a:pt x="2901" y="375"/>
                      <a:pt x="2633" y="180"/>
                      <a:pt x="2340" y="87"/>
                    </a:cubicBezTo>
                    <a:cubicBezTo>
                      <a:pt x="2161" y="30"/>
                      <a:pt x="1972" y="1"/>
                      <a:pt x="17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7" name="Google Shape;2847;p48"/>
              <p:cNvSpPr/>
              <p:nvPr/>
            </p:nvSpPr>
            <p:spPr>
              <a:xfrm>
                <a:off x="3501575" y="3456825"/>
                <a:ext cx="20900" cy="20650"/>
              </a:xfrm>
              <a:custGeom>
                <a:avLst/>
                <a:gdLst/>
                <a:ahLst/>
                <a:cxnLst/>
                <a:rect l="l" t="t" r="r" b="b"/>
                <a:pathLst>
                  <a:path w="836" h="826" extrusionOk="0">
                    <a:moveTo>
                      <a:pt x="418" y="83"/>
                    </a:moveTo>
                    <a:cubicBezTo>
                      <a:pt x="585" y="83"/>
                      <a:pt x="729" y="213"/>
                      <a:pt x="741" y="383"/>
                    </a:cubicBezTo>
                    <a:cubicBezTo>
                      <a:pt x="755" y="469"/>
                      <a:pt x="723" y="550"/>
                      <a:pt x="666" y="619"/>
                    </a:cubicBezTo>
                    <a:cubicBezTo>
                      <a:pt x="611" y="688"/>
                      <a:pt x="536" y="731"/>
                      <a:pt x="449" y="737"/>
                    </a:cubicBezTo>
                    <a:cubicBezTo>
                      <a:pt x="439" y="738"/>
                      <a:pt x="429" y="738"/>
                      <a:pt x="419" y="738"/>
                    </a:cubicBezTo>
                    <a:cubicBezTo>
                      <a:pt x="341" y="738"/>
                      <a:pt x="266" y="713"/>
                      <a:pt x="205" y="662"/>
                    </a:cubicBezTo>
                    <a:cubicBezTo>
                      <a:pt x="143" y="607"/>
                      <a:pt x="99" y="526"/>
                      <a:pt x="93" y="438"/>
                    </a:cubicBezTo>
                    <a:cubicBezTo>
                      <a:pt x="81" y="351"/>
                      <a:pt x="113" y="270"/>
                      <a:pt x="168" y="201"/>
                    </a:cubicBezTo>
                    <a:cubicBezTo>
                      <a:pt x="225" y="133"/>
                      <a:pt x="300" y="95"/>
                      <a:pt x="386" y="83"/>
                    </a:cubicBezTo>
                    <a:close/>
                    <a:moveTo>
                      <a:pt x="417" y="1"/>
                    </a:moveTo>
                    <a:cubicBezTo>
                      <a:pt x="405" y="1"/>
                      <a:pt x="393" y="1"/>
                      <a:pt x="380" y="2"/>
                    </a:cubicBezTo>
                    <a:cubicBezTo>
                      <a:pt x="268" y="8"/>
                      <a:pt x="168" y="64"/>
                      <a:pt x="99" y="146"/>
                    </a:cubicBezTo>
                    <a:cubicBezTo>
                      <a:pt x="30" y="233"/>
                      <a:pt x="0" y="339"/>
                      <a:pt x="6" y="451"/>
                    </a:cubicBezTo>
                    <a:cubicBezTo>
                      <a:pt x="18" y="558"/>
                      <a:pt x="68" y="656"/>
                      <a:pt x="156" y="725"/>
                    </a:cubicBezTo>
                    <a:cubicBezTo>
                      <a:pt x="231" y="788"/>
                      <a:pt x="318" y="825"/>
                      <a:pt x="418" y="825"/>
                    </a:cubicBezTo>
                    <a:cubicBezTo>
                      <a:pt x="430" y="825"/>
                      <a:pt x="442" y="825"/>
                      <a:pt x="455" y="819"/>
                    </a:cubicBezTo>
                    <a:cubicBezTo>
                      <a:pt x="567" y="812"/>
                      <a:pt x="660" y="757"/>
                      <a:pt x="735" y="676"/>
                    </a:cubicBezTo>
                    <a:cubicBezTo>
                      <a:pt x="804" y="588"/>
                      <a:pt x="835" y="483"/>
                      <a:pt x="829" y="377"/>
                    </a:cubicBezTo>
                    <a:cubicBezTo>
                      <a:pt x="805" y="159"/>
                      <a:pt x="626" y="1"/>
                      <a:pt x="41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8" name="Google Shape;2848;p48"/>
              <p:cNvSpPr/>
              <p:nvPr/>
            </p:nvSpPr>
            <p:spPr>
              <a:xfrm>
                <a:off x="3531800" y="3488675"/>
                <a:ext cx="51900" cy="58450"/>
              </a:xfrm>
              <a:custGeom>
                <a:avLst/>
                <a:gdLst/>
                <a:ahLst/>
                <a:cxnLst/>
                <a:rect l="l" t="t" r="r" b="b"/>
                <a:pathLst>
                  <a:path w="2076" h="2338" extrusionOk="0">
                    <a:moveTo>
                      <a:pt x="2076" y="0"/>
                    </a:moveTo>
                    <a:cubicBezTo>
                      <a:pt x="1801" y="402"/>
                      <a:pt x="1345" y="650"/>
                      <a:pt x="851" y="650"/>
                    </a:cubicBezTo>
                    <a:cubicBezTo>
                      <a:pt x="739" y="650"/>
                      <a:pt x="626" y="637"/>
                      <a:pt x="512" y="611"/>
                    </a:cubicBezTo>
                    <a:cubicBezTo>
                      <a:pt x="331" y="593"/>
                      <a:pt x="156" y="548"/>
                      <a:pt x="0" y="481"/>
                    </a:cubicBezTo>
                    <a:lnTo>
                      <a:pt x="0" y="1977"/>
                    </a:lnTo>
                    <a:lnTo>
                      <a:pt x="861" y="2338"/>
                    </a:lnTo>
                    <a:lnTo>
                      <a:pt x="2076" y="1977"/>
                    </a:lnTo>
                    <a:lnTo>
                      <a:pt x="2076" y="0"/>
                    </a:lnTo>
                    <a:close/>
                  </a:path>
                </a:pathLst>
              </a:custGeom>
              <a:solidFill>
                <a:srgbClr val="C16D6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9" name="Google Shape;2849;p48"/>
              <p:cNvSpPr/>
              <p:nvPr/>
            </p:nvSpPr>
            <p:spPr>
              <a:xfrm>
                <a:off x="3530725" y="3487575"/>
                <a:ext cx="54100" cy="60500"/>
              </a:xfrm>
              <a:custGeom>
                <a:avLst/>
                <a:gdLst/>
                <a:ahLst/>
                <a:cxnLst/>
                <a:rect l="l" t="t" r="r" b="b"/>
                <a:pathLst>
                  <a:path w="2164" h="2420" extrusionOk="0">
                    <a:moveTo>
                      <a:pt x="2081" y="169"/>
                    </a:moveTo>
                    <a:lnTo>
                      <a:pt x="2081" y="1990"/>
                    </a:lnTo>
                    <a:lnTo>
                      <a:pt x="904" y="2338"/>
                    </a:lnTo>
                    <a:lnTo>
                      <a:pt x="87" y="1990"/>
                    </a:lnTo>
                    <a:lnTo>
                      <a:pt x="87" y="586"/>
                    </a:lnTo>
                    <a:cubicBezTo>
                      <a:pt x="236" y="649"/>
                      <a:pt x="392" y="680"/>
                      <a:pt x="548" y="692"/>
                    </a:cubicBezTo>
                    <a:cubicBezTo>
                      <a:pt x="666" y="721"/>
                      <a:pt x="785" y="734"/>
                      <a:pt x="903" y="734"/>
                    </a:cubicBezTo>
                    <a:cubicBezTo>
                      <a:pt x="1357" y="734"/>
                      <a:pt x="1790" y="530"/>
                      <a:pt x="2081" y="169"/>
                    </a:cubicBezTo>
                    <a:close/>
                    <a:moveTo>
                      <a:pt x="2132" y="1"/>
                    </a:moveTo>
                    <a:cubicBezTo>
                      <a:pt x="2119" y="1"/>
                      <a:pt x="2095" y="7"/>
                      <a:pt x="2089" y="19"/>
                    </a:cubicBezTo>
                    <a:cubicBezTo>
                      <a:pt x="1811" y="422"/>
                      <a:pt x="1371" y="651"/>
                      <a:pt x="899" y="651"/>
                    </a:cubicBezTo>
                    <a:cubicBezTo>
                      <a:pt x="788" y="651"/>
                      <a:pt x="675" y="638"/>
                      <a:pt x="561" y="611"/>
                    </a:cubicBezTo>
                    <a:cubicBezTo>
                      <a:pt x="386" y="600"/>
                      <a:pt x="218" y="555"/>
                      <a:pt x="61" y="487"/>
                    </a:cubicBezTo>
                    <a:cubicBezTo>
                      <a:pt x="56" y="484"/>
                      <a:pt x="50" y="482"/>
                      <a:pt x="44" y="482"/>
                    </a:cubicBezTo>
                    <a:cubicBezTo>
                      <a:pt x="35" y="482"/>
                      <a:pt x="26" y="486"/>
                      <a:pt x="18" y="493"/>
                    </a:cubicBezTo>
                    <a:cubicBezTo>
                      <a:pt x="6" y="499"/>
                      <a:pt x="0" y="511"/>
                      <a:pt x="0" y="525"/>
                    </a:cubicBezTo>
                    <a:lnTo>
                      <a:pt x="0" y="2021"/>
                    </a:lnTo>
                    <a:cubicBezTo>
                      <a:pt x="0" y="2033"/>
                      <a:pt x="12" y="2051"/>
                      <a:pt x="24" y="2058"/>
                    </a:cubicBezTo>
                    <a:lnTo>
                      <a:pt x="884" y="2419"/>
                    </a:lnTo>
                    <a:lnTo>
                      <a:pt x="916" y="2419"/>
                    </a:lnTo>
                    <a:lnTo>
                      <a:pt x="2132" y="2058"/>
                    </a:lnTo>
                    <a:cubicBezTo>
                      <a:pt x="2150" y="2051"/>
                      <a:pt x="2164" y="2039"/>
                      <a:pt x="2164" y="2021"/>
                    </a:cubicBezTo>
                    <a:lnTo>
                      <a:pt x="2164" y="44"/>
                    </a:lnTo>
                    <a:cubicBezTo>
                      <a:pt x="2164" y="25"/>
                      <a:pt x="2150" y="7"/>
                      <a:pt x="2132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0" name="Google Shape;2850;p48"/>
              <p:cNvSpPr/>
              <p:nvPr/>
            </p:nvSpPr>
            <p:spPr>
              <a:xfrm>
                <a:off x="3531800" y="3491325"/>
                <a:ext cx="36200" cy="27300"/>
              </a:xfrm>
              <a:custGeom>
                <a:avLst/>
                <a:gdLst/>
                <a:ahLst/>
                <a:cxnLst/>
                <a:rect l="l" t="t" r="r" b="b"/>
                <a:pathLst>
                  <a:path w="1448" h="1092" extrusionOk="0">
                    <a:moveTo>
                      <a:pt x="0" y="1"/>
                    </a:moveTo>
                    <a:lnTo>
                      <a:pt x="0" y="1091"/>
                    </a:lnTo>
                    <a:cubicBezTo>
                      <a:pt x="562" y="1029"/>
                      <a:pt x="1447" y="418"/>
                      <a:pt x="1447" y="418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1" name="Google Shape;2851;p48"/>
              <p:cNvSpPr/>
              <p:nvPr/>
            </p:nvSpPr>
            <p:spPr>
              <a:xfrm>
                <a:off x="3588350" y="3442350"/>
                <a:ext cx="24200" cy="33500"/>
              </a:xfrm>
              <a:custGeom>
                <a:avLst/>
                <a:gdLst/>
                <a:ahLst/>
                <a:cxnLst/>
                <a:rect l="l" t="t" r="r" b="b"/>
                <a:pathLst>
                  <a:path w="968" h="1340" extrusionOk="0">
                    <a:moveTo>
                      <a:pt x="219" y="1"/>
                    </a:moveTo>
                    <a:cubicBezTo>
                      <a:pt x="219" y="20"/>
                      <a:pt x="219" y="38"/>
                      <a:pt x="213" y="58"/>
                    </a:cubicBezTo>
                    <a:cubicBezTo>
                      <a:pt x="213" y="70"/>
                      <a:pt x="213" y="82"/>
                      <a:pt x="207" y="95"/>
                    </a:cubicBezTo>
                    <a:lnTo>
                      <a:pt x="14" y="1261"/>
                    </a:lnTo>
                    <a:cubicBezTo>
                      <a:pt x="8" y="1279"/>
                      <a:pt x="8" y="1292"/>
                      <a:pt x="1" y="1310"/>
                    </a:cubicBezTo>
                    <a:cubicBezTo>
                      <a:pt x="26" y="1316"/>
                      <a:pt x="52" y="1324"/>
                      <a:pt x="76" y="1324"/>
                    </a:cubicBezTo>
                    <a:lnTo>
                      <a:pt x="201" y="1336"/>
                    </a:lnTo>
                    <a:cubicBezTo>
                      <a:pt x="225" y="1338"/>
                      <a:pt x="248" y="1339"/>
                      <a:pt x="271" y="1339"/>
                    </a:cubicBezTo>
                    <a:cubicBezTo>
                      <a:pt x="610" y="1339"/>
                      <a:pt x="895" y="1088"/>
                      <a:pt x="930" y="743"/>
                    </a:cubicBezTo>
                    <a:cubicBezTo>
                      <a:pt x="968" y="375"/>
                      <a:pt x="700" y="52"/>
                      <a:pt x="338" y="14"/>
                    </a:cubicBezTo>
                    <a:lnTo>
                      <a:pt x="219" y="1"/>
                    </a:lnTo>
                    <a:close/>
                  </a:path>
                </a:pathLst>
              </a:custGeom>
              <a:solidFill>
                <a:srgbClr val="C16D6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2" name="Google Shape;2852;p48"/>
              <p:cNvSpPr/>
              <p:nvPr/>
            </p:nvSpPr>
            <p:spPr>
              <a:xfrm>
                <a:off x="3587275" y="3441275"/>
                <a:ext cx="26350" cy="35700"/>
              </a:xfrm>
              <a:custGeom>
                <a:avLst/>
                <a:gdLst/>
                <a:ahLst/>
                <a:cxnLst/>
                <a:rect l="l" t="t" r="r" b="b"/>
                <a:pathLst>
                  <a:path w="1054" h="1428" extrusionOk="0">
                    <a:moveTo>
                      <a:pt x="300" y="95"/>
                    </a:moveTo>
                    <a:lnTo>
                      <a:pt x="375" y="101"/>
                    </a:lnTo>
                    <a:cubicBezTo>
                      <a:pt x="717" y="132"/>
                      <a:pt x="967" y="443"/>
                      <a:pt x="930" y="780"/>
                    </a:cubicBezTo>
                    <a:cubicBezTo>
                      <a:pt x="900" y="1103"/>
                      <a:pt x="627" y="1344"/>
                      <a:pt x="309" y="1344"/>
                    </a:cubicBezTo>
                    <a:cubicBezTo>
                      <a:pt x="289" y="1344"/>
                      <a:pt x="270" y="1343"/>
                      <a:pt x="250" y="1341"/>
                    </a:cubicBezTo>
                    <a:lnTo>
                      <a:pt x="126" y="1322"/>
                    </a:lnTo>
                    <a:lnTo>
                      <a:pt x="95" y="1322"/>
                    </a:lnTo>
                    <a:lnTo>
                      <a:pt x="95" y="1310"/>
                    </a:lnTo>
                    <a:lnTo>
                      <a:pt x="294" y="144"/>
                    </a:lnTo>
                    <a:cubicBezTo>
                      <a:pt x="294" y="138"/>
                      <a:pt x="294" y="132"/>
                      <a:pt x="300" y="119"/>
                    </a:cubicBezTo>
                    <a:lnTo>
                      <a:pt x="300" y="95"/>
                    </a:lnTo>
                    <a:close/>
                    <a:moveTo>
                      <a:pt x="268" y="1"/>
                    </a:moveTo>
                    <a:cubicBezTo>
                      <a:pt x="244" y="1"/>
                      <a:pt x="225" y="20"/>
                      <a:pt x="225" y="38"/>
                    </a:cubicBezTo>
                    <a:lnTo>
                      <a:pt x="219" y="95"/>
                    </a:lnTo>
                    <a:cubicBezTo>
                      <a:pt x="213" y="101"/>
                      <a:pt x="213" y="107"/>
                      <a:pt x="213" y="113"/>
                    </a:cubicBezTo>
                    <a:lnTo>
                      <a:pt x="213" y="132"/>
                    </a:lnTo>
                    <a:lnTo>
                      <a:pt x="14" y="1298"/>
                    </a:lnTo>
                    <a:cubicBezTo>
                      <a:pt x="14" y="1310"/>
                      <a:pt x="14" y="1316"/>
                      <a:pt x="6" y="1322"/>
                    </a:cubicBezTo>
                    <a:lnTo>
                      <a:pt x="1" y="1347"/>
                    </a:lnTo>
                    <a:cubicBezTo>
                      <a:pt x="1" y="1367"/>
                      <a:pt x="14" y="1391"/>
                      <a:pt x="38" y="1397"/>
                    </a:cubicBezTo>
                    <a:cubicBezTo>
                      <a:pt x="63" y="1404"/>
                      <a:pt x="89" y="1404"/>
                      <a:pt x="119" y="1410"/>
                    </a:cubicBezTo>
                    <a:lnTo>
                      <a:pt x="238" y="1422"/>
                    </a:lnTo>
                    <a:cubicBezTo>
                      <a:pt x="262" y="1422"/>
                      <a:pt x="288" y="1428"/>
                      <a:pt x="313" y="1428"/>
                    </a:cubicBezTo>
                    <a:cubicBezTo>
                      <a:pt x="668" y="1428"/>
                      <a:pt x="979" y="1154"/>
                      <a:pt x="1017" y="792"/>
                    </a:cubicBezTo>
                    <a:cubicBezTo>
                      <a:pt x="1054" y="400"/>
                      <a:pt x="774" y="57"/>
                      <a:pt x="388" y="12"/>
                    </a:cubicBezTo>
                    <a:lnTo>
                      <a:pt x="268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3" name="Google Shape;2853;p48"/>
              <p:cNvSpPr/>
              <p:nvPr/>
            </p:nvSpPr>
            <p:spPr>
              <a:xfrm>
                <a:off x="3578550" y="3449050"/>
                <a:ext cx="12050" cy="9075"/>
              </a:xfrm>
              <a:custGeom>
                <a:avLst/>
                <a:gdLst/>
                <a:ahLst/>
                <a:cxnLst/>
                <a:rect l="l" t="t" r="r" b="b"/>
                <a:pathLst>
                  <a:path w="482" h="363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25" y="239"/>
                      <a:pt x="481" y="363"/>
                      <a:pt x="481" y="363"/>
                    </a:cubicBezTo>
                    <a:cubicBezTo>
                      <a:pt x="481" y="363"/>
                      <a:pt x="225" y="239"/>
                      <a:pt x="1" y="1"/>
                    </a:cubicBezTo>
                    <a:close/>
                  </a:path>
                </a:pathLst>
              </a:custGeom>
              <a:solidFill>
                <a:srgbClr val="DC948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4" name="Google Shape;2854;p48"/>
              <p:cNvSpPr/>
              <p:nvPr/>
            </p:nvSpPr>
            <p:spPr>
              <a:xfrm>
                <a:off x="3514175" y="3408700"/>
                <a:ext cx="77500" cy="96175"/>
              </a:xfrm>
              <a:custGeom>
                <a:avLst/>
                <a:gdLst/>
                <a:ahLst/>
                <a:cxnLst/>
                <a:rect l="l" t="t" r="r" b="b"/>
                <a:pathLst>
                  <a:path w="3100" h="3847" extrusionOk="0">
                    <a:moveTo>
                      <a:pt x="1409" y="0"/>
                    </a:moveTo>
                    <a:cubicBezTo>
                      <a:pt x="887" y="0"/>
                      <a:pt x="425" y="389"/>
                      <a:pt x="331" y="929"/>
                    </a:cubicBezTo>
                    <a:lnTo>
                      <a:pt x="331" y="941"/>
                    </a:lnTo>
                    <a:cubicBezTo>
                      <a:pt x="251" y="1404"/>
                      <a:pt x="44" y="1914"/>
                      <a:pt x="13" y="2414"/>
                    </a:cubicBezTo>
                    <a:cubicBezTo>
                      <a:pt x="1" y="2644"/>
                      <a:pt x="32" y="2875"/>
                      <a:pt x="132" y="3099"/>
                    </a:cubicBezTo>
                    <a:cubicBezTo>
                      <a:pt x="294" y="3448"/>
                      <a:pt x="637" y="3692"/>
                      <a:pt x="1005" y="3792"/>
                    </a:cubicBezTo>
                    <a:cubicBezTo>
                      <a:pt x="1150" y="3828"/>
                      <a:pt x="1300" y="3846"/>
                      <a:pt x="1450" y="3846"/>
                    </a:cubicBezTo>
                    <a:cubicBezTo>
                      <a:pt x="1993" y="3846"/>
                      <a:pt x="2528" y="3607"/>
                      <a:pt x="2806" y="3119"/>
                    </a:cubicBezTo>
                    <a:cubicBezTo>
                      <a:pt x="2887" y="2981"/>
                      <a:pt x="2944" y="2825"/>
                      <a:pt x="2981" y="2656"/>
                    </a:cubicBezTo>
                    <a:cubicBezTo>
                      <a:pt x="2981" y="2638"/>
                      <a:pt x="2987" y="2625"/>
                      <a:pt x="2987" y="2607"/>
                    </a:cubicBezTo>
                    <a:lnTo>
                      <a:pt x="3100" y="1921"/>
                    </a:lnTo>
                    <a:lnTo>
                      <a:pt x="3100" y="1921"/>
                    </a:lnTo>
                    <a:cubicBezTo>
                      <a:pt x="3099" y="1923"/>
                      <a:pt x="3097" y="1923"/>
                      <a:pt x="3094" y="1923"/>
                    </a:cubicBezTo>
                    <a:cubicBezTo>
                      <a:pt x="3051" y="1923"/>
                      <a:pt x="2781" y="1800"/>
                      <a:pt x="2582" y="1577"/>
                    </a:cubicBezTo>
                    <a:cubicBezTo>
                      <a:pt x="2363" y="1335"/>
                      <a:pt x="2289" y="1054"/>
                      <a:pt x="2357" y="537"/>
                    </a:cubicBezTo>
                    <a:cubicBezTo>
                      <a:pt x="2357" y="537"/>
                      <a:pt x="2102" y="69"/>
                      <a:pt x="1522" y="6"/>
                    </a:cubicBezTo>
                    <a:cubicBezTo>
                      <a:pt x="1484" y="2"/>
                      <a:pt x="1446" y="0"/>
                      <a:pt x="1409" y="0"/>
                    </a:cubicBezTo>
                    <a:close/>
                  </a:path>
                </a:pathLst>
              </a:custGeom>
              <a:solidFill>
                <a:srgbClr val="C16D6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5" name="Google Shape;2855;p48"/>
              <p:cNvSpPr/>
              <p:nvPr/>
            </p:nvSpPr>
            <p:spPr>
              <a:xfrm>
                <a:off x="3513100" y="3407600"/>
                <a:ext cx="79650" cy="98375"/>
              </a:xfrm>
              <a:custGeom>
                <a:avLst/>
                <a:gdLst/>
                <a:ahLst/>
                <a:cxnLst/>
                <a:rect l="l" t="t" r="r" b="b"/>
                <a:pathLst>
                  <a:path w="3186" h="3935" extrusionOk="0">
                    <a:moveTo>
                      <a:pt x="1444" y="88"/>
                    </a:moveTo>
                    <a:cubicBezTo>
                      <a:pt x="1482" y="88"/>
                      <a:pt x="1521" y="91"/>
                      <a:pt x="1559" y="95"/>
                    </a:cubicBezTo>
                    <a:cubicBezTo>
                      <a:pt x="2058" y="144"/>
                      <a:pt x="2314" y="519"/>
                      <a:pt x="2357" y="593"/>
                    </a:cubicBezTo>
                    <a:cubicBezTo>
                      <a:pt x="2294" y="1092"/>
                      <a:pt x="2357" y="1391"/>
                      <a:pt x="2593" y="1653"/>
                    </a:cubicBezTo>
                    <a:cubicBezTo>
                      <a:pt x="2763" y="1840"/>
                      <a:pt x="2987" y="1965"/>
                      <a:pt x="3093" y="2003"/>
                    </a:cubicBezTo>
                    <a:lnTo>
                      <a:pt x="2993" y="2645"/>
                    </a:lnTo>
                    <a:cubicBezTo>
                      <a:pt x="2987" y="2657"/>
                      <a:pt x="2987" y="2663"/>
                      <a:pt x="2987" y="2669"/>
                    </a:cubicBezTo>
                    <a:lnTo>
                      <a:pt x="2981" y="2694"/>
                    </a:lnTo>
                    <a:cubicBezTo>
                      <a:pt x="2950" y="2850"/>
                      <a:pt x="2893" y="3005"/>
                      <a:pt x="2812" y="3143"/>
                    </a:cubicBezTo>
                    <a:cubicBezTo>
                      <a:pt x="2555" y="3587"/>
                      <a:pt x="2049" y="3847"/>
                      <a:pt x="1501" y="3847"/>
                    </a:cubicBezTo>
                    <a:cubicBezTo>
                      <a:pt x="1355" y="3847"/>
                      <a:pt x="1207" y="3829"/>
                      <a:pt x="1060" y="3791"/>
                    </a:cubicBezTo>
                    <a:cubicBezTo>
                      <a:pt x="674" y="3692"/>
                      <a:pt x="362" y="3442"/>
                      <a:pt x="213" y="3125"/>
                    </a:cubicBezTo>
                    <a:cubicBezTo>
                      <a:pt x="124" y="2931"/>
                      <a:pt x="87" y="2714"/>
                      <a:pt x="101" y="2458"/>
                    </a:cubicBezTo>
                    <a:cubicBezTo>
                      <a:pt x="118" y="2165"/>
                      <a:pt x="199" y="1865"/>
                      <a:pt x="274" y="1578"/>
                    </a:cubicBezTo>
                    <a:cubicBezTo>
                      <a:pt x="331" y="1373"/>
                      <a:pt x="380" y="1180"/>
                      <a:pt x="412" y="993"/>
                    </a:cubicBezTo>
                    <a:lnTo>
                      <a:pt x="374" y="985"/>
                    </a:lnTo>
                    <a:lnTo>
                      <a:pt x="418" y="979"/>
                    </a:lnTo>
                    <a:cubicBezTo>
                      <a:pt x="505" y="458"/>
                      <a:pt x="946" y="88"/>
                      <a:pt x="1444" y="88"/>
                    </a:cubicBezTo>
                    <a:close/>
                    <a:moveTo>
                      <a:pt x="1456" y="1"/>
                    </a:moveTo>
                    <a:cubicBezTo>
                      <a:pt x="910" y="1"/>
                      <a:pt x="430" y="402"/>
                      <a:pt x="331" y="967"/>
                    </a:cubicBezTo>
                    <a:lnTo>
                      <a:pt x="331" y="979"/>
                    </a:lnTo>
                    <a:cubicBezTo>
                      <a:pt x="300" y="1160"/>
                      <a:pt x="250" y="1353"/>
                      <a:pt x="193" y="1560"/>
                    </a:cubicBezTo>
                    <a:cubicBezTo>
                      <a:pt x="112" y="1853"/>
                      <a:pt x="32" y="2153"/>
                      <a:pt x="18" y="2452"/>
                    </a:cubicBezTo>
                    <a:cubicBezTo>
                      <a:pt x="0" y="2720"/>
                      <a:pt x="38" y="2950"/>
                      <a:pt x="138" y="3163"/>
                    </a:cubicBezTo>
                    <a:cubicBezTo>
                      <a:pt x="294" y="3505"/>
                      <a:pt x="630" y="3773"/>
                      <a:pt x="1042" y="3873"/>
                    </a:cubicBezTo>
                    <a:cubicBezTo>
                      <a:pt x="1191" y="3917"/>
                      <a:pt x="1347" y="3935"/>
                      <a:pt x="1503" y="3935"/>
                    </a:cubicBezTo>
                    <a:cubicBezTo>
                      <a:pt x="2083" y="3935"/>
                      <a:pt x="2613" y="3655"/>
                      <a:pt x="2887" y="3187"/>
                    </a:cubicBezTo>
                    <a:cubicBezTo>
                      <a:pt x="2968" y="3037"/>
                      <a:pt x="3030" y="2875"/>
                      <a:pt x="3062" y="2706"/>
                    </a:cubicBezTo>
                    <a:lnTo>
                      <a:pt x="3068" y="2688"/>
                    </a:lnTo>
                    <a:cubicBezTo>
                      <a:pt x="3068" y="2682"/>
                      <a:pt x="3074" y="2669"/>
                      <a:pt x="3074" y="2657"/>
                    </a:cubicBezTo>
                    <a:lnTo>
                      <a:pt x="3186" y="1971"/>
                    </a:lnTo>
                    <a:cubicBezTo>
                      <a:pt x="3186" y="1952"/>
                      <a:pt x="3180" y="1934"/>
                      <a:pt x="3161" y="1928"/>
                    </a:cubicBezTo>
                    <a:cubicBezTo>
                      <a:pt x="3149" y="1921"/>
                      <a:pt x="3143" y="1921"/>
                      <a:pt x="3131" y="1921"/>
                    </a:cubicBezTo>
                    <a:cubicBezTo>
                      <a:pt x="3080" y="1915"/>
                      <a:pt x="2837" y="1802"/>
                      <a:pt x="2656" y="1597"/>
                    </a:cubicBezTo>
                    <a:cubicBezTo>
                      <a:pt x="2438" y="1353"/>
                      <a:pt x="2375" y="1074"/>
                      <a:pt x="2444" y="587"/>
                    </a:cubicBezTo>
                    <a:cubicBezTo>
                      <a:pt x="2444" y="581"/>
                      <a:pt x="2444" y="568"/>
                      <a:pt x="2438" y="562"/>
                    </a:cubicBezTo>
                    <a:cubicBezTo>
                      <a:pt x="2432" y="544"/>
                      <a:pt x="2164" y="76"/>
                      <a:pt x="1571" y="7"/>
                    </a:cubicBezTo>
                    <a:cubicBezTo>
                      <a:pt x="1533" y="3"/>
                      <a:pt x="1494" y="1"/>
                      <a:pt x="1456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6" name="Google Shape;2856;p48"/>
              <p:cNvSpPr/>
              <p:nvPr/>
            </p:nvSpPr>
            <p:spPr>
              <a:xfrm>
                <a:off x="3594600" y="3456525"/>
                <a:ext cx="5200" cy="6925"/>
              </a:xfrm>
              <a:custGeom>
                <a:avLst/>
                <a:gdLst/>
                <a:ahLst/>
                <a:cxnLst/>
                <a:rect l="l" t="t" r="r" b="b"/>
                <a:pathLst>
                  <a:path w="208" h="277" extrusionOk="0">
                    <a:moveTo>
                      <a:pt x="156" y="1"/>
                    </a:moveTo>
                    <a:cubicBezTo>
                      <a:pt x="148" y="1"/>
                      <a:pt x="140" y="3"/>
                      <a:pt x="132" y="8"/>
                    </a:cubicBezTo>
                    <a:lnTo>
                      <a:pt x="20" y="101"/>
                    </a:lnTo>
                    <a:cubicBezTo>
                      <a:pt x="7" y="113"/>
                      <a:pt x="1" y="127"/>
                      <a:pt x="1" y="145"/>
                    </a:cubicBezTo>
                    <a:cubicBezTo>
                      <a:pt x="1" y="164"/>
                      <a:pt x="7" y="182"/>
                      <a:pt x="26" y="196"/>
                    </a:cubicBezTo>
                    <a:lnTo>
                      <a:pt x="132" y="270"/>
                    </a:lnTo>
                    <a:cubicBezTo>
                      <a:pt x="138" y="276"/>
                      <a:pt x="144" y="276"/>
                      <a:pt x="156" y="276"/>
                    </a:cubicBezTo>
                    <a:cubicBezTo>
                      <a:pt x="170" y="276"/>
                      <a:pt x="182" y="276"/>
                      <a:pt x="188" y="263"/>
                    </a:cubicBezTo>
                    <a:cubicBezTo>
                      <a:pt x="200" y="245"/>
                      <a:pt x="200" y="213"/>
                      <a:pt x="182" y="202"/>
                    </a:cubicBezTo>
                    <a:lnTo>
                      <a:pt x="101" y="145"/>
                    </a:lnTo>
                    <a:lnTo>
                      <a:pt x="182" y="76"/>
                    </a:lnTo>
                    <a:cubicBezTo>
                      <a:pt x="200" y="64"/>
                      <a:pt x="207" y="32"/>
                      <a:pt x="188" y="14"/>
                    </a:cubicBezTo>
                    <a:cubicBezTo>
                      <a:pt x="181" y="6"/>
                      <a:pt x="168" y="1"/>
                      <a:pt x="156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7" name="Google Shape;2857;p48"/>
              <p:cNvSpPr/>
              <p:nvPr/>
            </p:nvSpPr>
            <p:spPr>
              <a:xfrm>
                <a:off x="3540075" y="3465150"/>
                <a:ext cx="14975" cy="8100"/>
              </a:xfrm>
              <a:custGeom>
                <a:avLst/>
                <a:gdLst/>
                <a:ahLst/>
                <a:cxnLst/>
                <a:rect l="l" t="t" r="r" b="b"/>
                <a:pathLst>
                  <a:path w="599" h="324" extrusionOk="0">
                    <a:moveTo>
                      <a:pt x="561" y="0"/>
                    </a:moveTo>
                    <a:cubicBezTo>
                      <a:pt x="536" y="0"/>
                      <a:pt x="510" y="12"/>
                      <a:pt x="510" y="38"/>
                    </a:cubicBezTo>
                    <a:cubicBezTo>
                      <a:pt x="510" y="38"/>
                      <a:pt x="486" y="136"/>
                      <a:pt x="392" y="199"/>
                    </a:cubicBezTo>
                    <a:cubicBezTo>
                      <a:pt x="346" y="227"/>
                      <a:pt x="290" y="241"/>
                      <a:pt x="224" y="241"/>
                    </a:cubicBezTo>
                    <a:cubicBezTo>
                      <a:pt x="173" y="241"/>
                      <a:pt x="117" y="233"/>
                      <a:pt x="55" y="217"/>
                    </a:cubicBezTo>
                    <a:cubicBezTo>
                      <a:pt x="52" y="216"/>
                      <a:pt x="48" y="216"/>
                      <a:pt x="44" y="216"/>
                    </a:cubicBezTo>
                    <a:cubicBezTo>
                      <a:pt x="26" y="216"/>
                      <a:pt x="11" y="228"/>
                      <a:pt x="6" y="249"/>
                    </a:cubicBezTo>
                    <a:cubicBezTo>
                      <a:pt x="0" y="268"/>
                      <a:pt x="12" y="292"/>
                      <a:pt x="32" y="299"/>
                    </a:cubicBezTo>
                    <a:cubicBezTo>
                      <a:pt x="99" y="317"/>
                      <a:pt x="168" y="323"/>
                      <a:pt x="225" y="323"/>
                    </a:cubicBezTo>
                    <a:cubicBezTo>
                      <a:pt x="305" y="323"/>
                      <a:pt x="374" y="305"/>
                      <a:pt x="436" y="268"/>
                    </a:cubicBezTo>
                    <a:cubicBezTo>
                      <a:pt x="567" y="193"/>
                      <a:pt x="593" y="56"/>
                      <a:pt x="593" y="50"/>
                    </a:cubicBezTo>
                    <a:cubicBezTo>
                      <a:pt x="599" y="24"/>
                      <a:pt x="579" y="6"/>
                      <a:pt x="561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8" name="Google Shape;2858;p48"/>
              <p:cNvSpPr/>
              <p:nvPr/>
            </p:nvSpPr>
            <p:spPr>
              <a:xfrm>
                <a:off x="3554100" y="3448750"/>
                <a:ext cx="5625" cy="5500"/>
              </a:xfrm>
              <a:custGeom>
                <a:avLst/>
                <a:gdLst/>
                <a:ahLst/>
                <a:cxnLst/>
                <a:rect l="l" t="t" r="r" b="b"/>
                <a:pathLst>
                  <a:path w="225" h="220" extrusionOk="0">
                    <a:moveTo>
                      <a:pt x="112" y="1"/>
                    </a:moveTo>
                    <a:cubicBezTo>
                      <a:pt x="50" y="1"/>
                      <a:pt x="0" y="50"/>
                      <a:pt x="0" y="113"/>
                    </a:cubicBezTo>
                    <a:cubicBezTo>
                      <a:pt x="0" y="172"/>
                      <a:pt x="44" y="220"/>
                      <a:pt x="102" y="220"/>
                    </a:cubicBezTo>
                    <a:cubicBezTo>
                      <a:pt x="106" y="220"/>
                      <a:pt x="109" y="220"/>
                      <a:pt x="112" y="219"/>
                    </a:cubicBezTo>
                    <a:cubicBezTo>
                      <a:pt x="174" y="219"/>
                      <a:pt x="225" y="170"/>
                      <a:pt x="219" y="113"/>
                    </a:cubicBezTo>
                    <a:cubicBezTo>
                      <a:pt x="219" y="50"/>
                      <a:pt x="168" y="1"/>
                      <a:pt x="11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9" name="Google Shape;2859;p48"/>
              <p:cNvSpPr/>
              <p:nvPr/>
            </p:nvSpPr>
            <p:spPr>
              <a:xfrm>
                <a:off x="3526025" y="3443925"/>
                <a:ext cx="5500" cy="5650"/>
              </a:xfrm>
              <a:custGeom>
                <a:avLst/>
                <a:gdLst/>
                <a:ahLst/>
                <a:cxnLst/>
                <a:rect l="l" t="t" r="r" b="b"/>
                <a:pathLst>
                  <a:path w="220" h="226" extrusionOk="0">
                    <a:moveTo>
                      <a:pt x="107" y="1"/>
                    </a:moveTo>
                    <a:cubicBezTo>
                      <a:pt x="50" y="7"/>
                      <a:pt x="1" y="56"/>
                      <a:pt x="1" y="113"/>
                    </a:cubicBezTo>
                    <a:cubicBezTo>
                      <a:pt x="1" y="176"/>
                      <a:pt x="50" y="225"/>
                      <a:pt x="113" y="225"/>
                    </a:cubicBezTo>
                    <a:cubicBezTo>
                      <a:pt x="175" y="225"/>
                      <a:pt x="219" y="176"/>
                      <a:pt x="219" y="113"/>
                    </a:cubicBezTo>
                    <a:cubicBezTo>
                      <a:pt x="219" y="50"/>
                      <a:pt x="169" y="1"/>
                      <a:pt x="10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0" name="Google Shape;2860;p48"/>
              <p:cNvSpPr/>
              <p:nvPr/>
            </p:nvSpPr>
            <p:spPr>
              <a:xfrm>
                <a:off x="3547850" y="3434325"/>
                <a:ext cx="17350" cy="8250"/>
              </a:xfrm>
              <a:custGeom>
                <a:avLst/>
                <a:gdLst/>
                <a:ahLst/>
                <a:cxnLst/>
                <a:rect l="l" t="t" r="r" b="b"/>
                <a:pathLst>
                  <a:path w="694" h="330" extrusionOk="0">
                    <a:moveTo>
                      <a:pt x="257" y="0"/>
                    </a:moveTo>
                    <a:cubicBezTo>
                      <a:pt x="168" y="0"/>
                      <a:pt x="97" y="26"/>
                      <a:pt x="63" y="60"/>
                    </a:cubicBezTo>
                    <a:cubicBezTo>
                      <a:pt x="0" y="103"/>
                      <a:pt x="6" y="154"/>
                      <a:pt x="44" y="178"/>
                    </a:cubicBezTo>
                    <a:cubicBezTo>
                      <a:pt x="75" y="210"/>
                      <a:pt x="132" y="216"/>
                      <a:pt x="181" y="229"/>
                    </a:cubicBezTo>
                    <a:cubicBezTo>
                      <a:pt x="231" y="235"/>
                      <a:pt x="288" y="247"/>
                      <a:pt x="331" y="261"/>
                    </a:cubicBezTo>
                    <a:cubicBezTo>
                      <a:pt x="374" y="273"/>
                      <a:pt x="424" y="284"/>
                      <a:pt x="475" y="304"/>
                    </a:cubicBezTo>
                    <a:cubicBezTo>
                      <a:pt x="516" y="314"/>
                      <a:pt x="564" y="330"/>
                      <a:pt x="603" y="330"/>
                    </a:cubicBezTo>
                    <a:cubicBezTo>
                      <a:pt x="611" y="330"/>
                      <a:pt x="618" y="329"/>
                      <a:pt x="624" y="328"/>
                    </a:cubicBezTo>
                    <a:cubicBezTo>
                      <a:pt x="662" y="322"/>
                      <a:pt x="693" y="279"/>
                      <a:pt x="662" y="210"/>
                    </a:cubicBezTo>
                    <a:cubicBezTo>
                      <a:pt x="630" y="141"/>
                      <a:pt x="536" y="54"/>
                      <a:pt x="386" y="17"/>
                    </a:cubicBezTo>
                    <a:cubicBezTo>
                      <a:pt x="341" y="5"/>
                      <a:pt x="297" y="0"/>
                      <a:pt x="25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1" name="Google Shape;2861;p48"/>
              <p:cNvSpPr/>
              <p:nvPr/>
            </p:nvSpPr>
            <p:spPr>
              <a:xfrm>
                <a:off x="3520875" y="3432675"/>
                <a:ext cx="14700" cy="6950"/>
              </a:xfrm>
              <a:custGeom>
                <a:avLst/>
                <a:gdLst/>
                <a:ahLst/>
                <a:cxnLst/>
                <a:rect l="l" t="t" r="r" b="b"/>
                <a:pathLst>
                  <a:path w="588" h="278" extrusionOk="0">
                    <a:moveTo>
                      <a:pt x="79" y="0"/>
                    </a:moveTo>
                    <a:cubicBezTo>
                      <a:pt x="71" y="0"/>
                      <a:pt x="64" y="1"/>
                      <a:pt x="57" y="2"/>
                    </a:cubicBezTo>
                    <a:cubicBezTo>
                      <a:pt x="20" y="8"/>
                      <a:pt x="0" y="45"/>
                      <a:pt x="26" y="102"/>
                    </a:cubicBezTo>
                    <a:cubicBezTo>
                      <a:pt x="44" y="157"/>
                      <a:pt x="126" y="232"/>
                      <a:pt x="256" y="264"/>
                    </a:cubicBezTo>
                    <a:cubicBezTo>
                      <a:pt x="296" y="274"/>
                      <a:pt x="333" y="278"/>
                      <a:pt x="367" y="278"/>
                    </a:cubicBezTo>
                    <a:cubicBezTo>
                      <a:pt x="442" y="278"/>
                      <a:pt x="503" y="258"/>
                      <a:pt x="538" y="232"/>
                    </a:cubicBezTo>
                    <a:cubicBezTo>
                      <a:pt x="587" y="189"/>
                      <a:pt x="587" y="145"/>
                      <a:pt x="556" y="126"/>
                    </a:cubicBezTo>
                    <a:cubicBezTo>
                      <a:pt x="524" y="102"/>
                      <a:pt x="481" y="95"/>
                      <a:pt x="437" y="83"/>
                    </a:cubicBezTo>
                    <a:cubicBezTo>
                      <a:pt x="394" y="77"/>
                      <a:pt x="351" y="71"/>
                      <a:pt x="306" y="57"/>
                    </a:cubicBezTo>
                    <a:cubicBezTo>
                      <a:pt x="268" y="51"/>
                      <a:pt x="225" y="39"/>
                      <a:pt x="182" y="20"/>
                    </a:cubicBezTo>
                    <a:cubicBezTo>
                      <a:pt x="146" y="10"/>
                      <a:pt x="111" y="0"/>
                      <a:pt x="7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2" name="Google Shape;2862;p48"/>
              <p:cNvSpPr/>
              <p:nvPr/>
            </p:nvSpPr>
            <p:spPr>
              <a:xfrm>
                <a:off x="3533025" y="3438725"/>
                <a:ext cx="10950" cy="23925"/>
              </a:xfrm>
              <a:custGeom>
                <a:avLst/>
                <a:gdLst/>
                <a:ahLst/>
                <a:cxnLst/>
                <a:rect l="l" t="t" r="r" b="b"/>
                <a:pathLst>
                  <a:path w="438" h="957" extrusionOk="0">
                    <a:moveTo>
                      <a:pt x="272" y="1"/>
                    </a:moveTo>
                    <a:cubicBezTo>
                      <a:pt x="255" y="1"/>
                      <a:pt x="237" y="13"/>
                      <a:pt x="231" y="28"/>
                    </a:cubicBezTo>
                    <a:lnTo>
                      <a:pt x="26" y="601"/>
                    </a:lnTo>
                    <a:cubicBezTo>
                      <a:pt x="1" y="670"/>
                      <a:pt x="7" y="744"/>
                      <a:pt x="44" y="807"/>
                    </a:cubicBezTo>
                    <a:cubicBezTo>
                      <a:pt x="82" y="870"/>
                      <a:pt x="144" y="914"/>
                      <a:pt x="219" y="925"/>
                    </a:cubicBezTo>
                    <a:lnTo>
                      <a:pt x="388" y="957"/>
                    </a:lnTo>
                    <a:lnTo>
                      <a:pt x="394" y="957"/>
                    </a:lnTo>
                    <a:cubicBezTo>
                      <a:pt x="412" y="957"/>
                      <a:pt x="432" y="945"/>
                      <a:pt x="438" y="920"/>
                    </a:cubicBezTo>
                    <a:cubicBezTo>
                      <a:pt x="438" y="900"/>
                      <a:pt x="426" y="876"/>
                      <a:pt x="400" y="876"/>
                    </a:cubicBezTo>
                    <a:lnTo>
                      <a:pt x="231" y="845"/>
                    </a:lnTo>
                    <a:cubicBezTo>
                      <a:pt x="188" y="839"/>
                      <a:pt x="144" y="807"/>
                      <a:pt x="119" y="764"/>
                    </a:cubicBezTo>
                    <a:cubicBezTo>
                      <a:pt x="95" y="726"/>
                      <a:pt x="89" y="676"/>
                      <a:pt x="107" y="626"/>
                    </a:cubicBezTo>
                    <a:lnTo>
                      <a:pt x="314" y="59"/>
                    </a:lnTo>
                    <a:cubicBezTo>
                      <a:pt x="320" y="34"/>
                      <a:pt x="306" y="16"/>
                      <a:pt x="282" y="2"/>
                    </a:cubicBezTo>
                    <a:cubicBezTo>
                      <a:pt x="279" y="1"/>
                      <a:pt x="276" y="1"/>
                      <a:pt x="272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3" name="Google Shape;2863;p48"/>
              <p:cNvSpPr/>
              <p:nvPr/>
            </p:nvSpPr>
            <p:spPr>
              <a:xfrm>
                <a:off x="3589000" y="3468975"/>
                <a:ext cx="21225" cy="20500"/>
              </a:xfrm>
              <a:custGeom>
                <a:avLst/>
                <a:gdLst/>
                <a:ahLst/>
                <a:cxnLst/>
                <a:rect l="l" t="t" r="r" b="b"/>
                <a:pathLst>
                  <a:path w="849" h="820" extrusionOk="0">
                    <a:moveTo>
                      <a:pt x="431" y="84"/>
                    </a:moveTo>
                    <a:cubicBezTo>
                      <a:pt x="599" y="84"/>
                      <a:pt x="743" y="208"/>
                      <a:pt x="754" y="383"/>
                    </a:cubicBezTo>
                    <a:cubicBezTo>
                      <a:pt x="760" y="470"/>
                      <a:pt x="737" y="550"/>
                      <a:pt x="680" y="619"/>
                    </a:cubicBezTo>
                    <a:cubicBezTo>
                      <a:pt x="624" y="688"/>
                      <a:pt x="549" y="726"/>
                      <a:pt x="461" y="737"/>
                    </a:cubicBezTo>
                    <a:cubicBezTo>
                      <a:pt x="451" y="738"/>
                      <a:pt x="441" y="739"/>
                      <a:pt x="432" y="739"/>
                    </a:cubicBezTo>
                    <a:cubicBezTo>
                      <a:pt x="355" y="739"/>
                      <a:pt x="280" y="713"/>
                      <a:pt x="219" y="663"/>
                    </a:cubicBezTo>
                    <a:cubicBezTo>
                      <a:pt x="150" y="607"/>
                      <a:pt x="113" y="527"/>
                      <a:pt x="107" y="438"/>
                    </a:cubicBezTo>
                    <a:cubicBezTo>
                      <a:pt x="87" y="259"/>
                      <a:pt x="219" y="102"/>
                      <a:pt x="400" y="84"/>
                    </a:cubicBezTo>
                    <a:close/>
                    <a:moveTo>
                      <a:pt x="439" y="0"/>
                    </a:moveTo>
                    <a:cubicBezTo>
                      <a:pt x="424" y="0"/>
                      <a:pt x="409" y="1"/>
                      <a:pt x="394" y="3"/>
                    </a:cubicBezTo>
                    <a:cubicBezTo>
                      <a:pt x="169" y="21"/>
                      <a:pt x="0" y="221"/>
                      <a:pt x="20" y="446"/>
                    </a:cubicBezTo>
                    <a:cubicBezTo>
                      <a:pt x="32" y="558"/>
                      <a:pt x="81" y="657"/>
                      <a:pt x="169" y="726"/>
                    </a:cubicBezTo>
                    <a:cubicBezTo>
                      <a:pt x="244" y="788"/>
                      <a:pt x="331" y="820"/>
                      <a:pt x="431" y="820"/>
                    </a:cubicBezTo>
                    <a:lnTo>
                      <a:pt x="469" y="820"/>
                    </a:lnTo>
                    <a:cubicBezTo>
                      <a:pt x="573" y="806"/>
                      <a:pt x="674" y="757"/>
                      <a:pt x="749" y="676"/>
                    </a:cubicBezTo>
                    <a:cubicBezTo>
                      <a:pt x="817" y="588"/>
                      <a:pt x="849" y="483"/>
                      <a:pt x="843" y="371"/>
                    </a:cubicBezTo>
                    <a:cubicBezTo>
                      <a:pt x="819" y="161"/>
                      <a:pt x="644" y="0"/>
                      <a:pt x="43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4" name="Google Shape;2864;p48"/>
              <p:cNvSpPr/>
              <p:nvPr/>
            </p:nvSpPr>
            <p:spPr>
              <a:xfrm>
                <a:off x="3433125" y="3522500"/>
                <a:ext cx="252525" cy="219000"/>
              </a:xfrm>
              <a:custGeom>
                <a:avLst/>
                <a:gdLst/>
                <a:ahLst/>
                <a:cxnLst/>
                <a:rect l="l" t="t" r="r" b="b"/>
                <a:pathLst>
                  <a:path w="10101" h="8760" extrusionOk="0">
                    <a:moveTo>
                      <a:pt x="5718" y="0"/>
                    </a:moveTo>
                    <a:cubicBezTo>
                      <a:pt x="5556" y="0"/>
                      <a:pt x="4975" y="617"/>
                      <a:pt x="4814" y="617"/>
                    </a:cubicBezTo>
                    <a:cubicBezTo>
                      <a:pt x="4497" y="617"/>
                      <a:pt x="4384" y="287"/>
                      <a:pt x="4166" y="130"/>
                    </a:cubicBezTo>
                    <a:lnTo>
                      <a:pt x="4172" y="55"/>
                    </a:lnTo>
                    <a:lnTo>
                      <a:pt x="4172" y="55"/>
                    </a:lnTo>
                    <a:cubicBezTo>
                      <a:pt x="4162" y="56"/>
                      <a:pt x="4154" y="56"/>
                      <a:pt x="4146" y="56"/>
                    </a:cubicBezTo>
                    <a:cubicBezTo>
                      <a:pt x="4078" y="56"/>
                      <a:pt x="4096" y="31"/>
                      <a:pt x="4024" y="31"/>
                    </a:cubicBezTo>
                    <a:cubicBezTo>
                      <a:pt x="4018" y="31"/>
                      <a:pt x="4011" y="31"/>
                      <a:pt x="4003" y="31"/>
                    </a:cubicBezTo>
                    <a:cubicBezTo>
                      <a:pt x="3487" y="49"/>
                      <a:pt x="2925" y="6"/>
                      <a:pt x="2426" y="156"/>
                    </a:cubicBezTo>
                    <a:cubicBezTo>
                      <a:pt x="1896" y="311"/>
                      <a:pt x="1372" y="691"/>
                      <a:pt x="1136" y="1197"/>
                    </a:cubicBezTo>
                    <a:lnTo>
                      <a:pt x="0" y="3572"/>
                    </a:lnTo>
                    <a:lnTo>
                      <a:pt x="1884" y="4507"/>
                    </a:lnTo>
                    <a:cubicBezTo>
                      <a:pt x="1884" y="6409"/>
                      <a:pt x="1896" y="8760"/>
                      <a:pt x="1896" y="8760"/>
                    </a:cubicBezTo>
                    <a:lnTo>
                      <a:pt x="1896" y="8754"/>
                    </a:lnTo>
                    <a:lnTo>
                      <a:pt x="10076" y="8754"/>
                    </a:lnTo>
                    <a:lnTo>
                      <a:pt x="10076" y="2674"/>
                    </a:lnTo>
                    <a:cubicBezTo>
                      <a:pt x="10100" y="262"/>
                      <a:pt x="8118" y="18"/>
                      <a:pt x="571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5" name="Google Shape;2865;p48"/>
              <p:cNvSpPr/>
              <p:nvPr/>
            </p:nvSpPr>
            <p:spPr>
              <a:xfrm>
                <a:off x="3432025" y="3521400"/>
                <a:ext cx="254250" cy="221200"/>
              </a:xfrm>
              <a:custGeom>
                <a:avLst/>
                <a:gdLst/>
                <a:ahLst/>
                <a:cxnLst/>
                <a:rect l="l" t="t" r="r" b="b"/>
                <a:pathLst>
                  <a:path w="10170" h="8848" extrusionOk="0">
                    <a:moveTo>
                      <a:pt x="5756" y="81"/>
                    </a:moveTo>
                    <a:cubicBezTo>
                      <a:pt x="7221" y="93"/>
                      <a:pt x="8711" y="174"/>
                      <a:pt x="9490" y="973"/>
                    </a:cubicBezTo>
                    <a:cubicBezTo>
                      <a:pt x="9896" y="1385"/>
                      <a:pt x="10083" y="1952"/>
                      <a:pt x="10077" y="2718"/>
                    </a:cubicBezTo>
                    <a:lnTo>
                      <a:pt x="10077" y="8760"/>
                    </a:lnTo>
                    <a:lnTo>
                      <a:pt x="1977" y="8760"/>
                    </a:lnTo>
                    <a:cubicBezTo>
                      <a:pt x="1977" y="8418"/>
                      <a:pt x="1965" y="6285"/>
                      <a:pt x="1965" y="4551"/>
                    </a:cubicBezTo>
                    <a:cubicBezTo>
                      <a:pt x="1965" y="4533"/>
                      <a:pt x="1959" y="4521"/>
                      <a:pt x="1946" y="4514"/>
                    </a:cubicBezTo>
                    <a:lnTo>
                      <a:pt x="101" y="3598"/>
                    </a:lnTo>
                    <a:cubicBezTo>
                      <a:pt x="245" y="3299"/>
                      <a:pt x="1211" y="1267"/>
                      <a:pt x="1217" y="1253"/>
                    </a:cubicBezTo>
                    <a:cubicBezTo>
                      <a:pt x="1436" y="798"/>
                      <a:pt x="1922" y="406"/>
                      <a:pt x="2483" y="237"/>
                    </a:cubicBezTo>
                    <a:cubicBezTo>
                      <a:pt x="2844" y="131"/>
                      <a:pt x="3249" y="131"/>
                      <a:pt x="3635" y="125"/>
                    </a:cubicBezTo>
                    <a:cubicBezTo>
                      <a:pt x="3773" y="125"/>
                      <a:pt x="3917" y="119"/>
                      <a:pt x="4054" y="113"/>
                    </a:cubicBezTo>
                    <a:cubicBezTo>
                      <a:pt x="4092" y="113"/>
                      <a:pt x="4104" y="119"/>
                      <a:pt x="4110" y="125"/>
                    </a:cubicBezTo>
                    <a:cubicBezTo>
                      <a:pt x="4129" y="131"/>
                      <a:pt x="4141" y="137"/>
                      <a:pt x="4172" y="144"/>
                    </a:cubicBezTo>
                    <a:lnTo>
                      <a:pt x="4172" y="174"/>
                    </a:lnTo>
                    <a:cubicBezTo>
                      <a:pt x="4166" y="188"/>
                      <a:pt x="4172" y="200"/>
                      <a:pt x="4184" y="212"/>
                    </a:cubicBezTo>
                    <a:cubicBezTo>
                      <a:pt x="4253" y="263"/>
                      <a:pt x="4309" y="331"/>
                      <a:pt x="4371" y="399"/>
                    </a:cubicBezTo>
                    <a:cubicBezTo>
                      <a:pt x="4496" y="548"/>
                      <a:pt x="4627" y="705"/>
                      <a:pt x="4858" y="705"/>
                    </a:cubicBezTo>
                    <a:cubicBezTo>
                      <a:pt x="4952" y="705"/>
                      <a:pt x="5102" y="580"/>
                      <a:pt x="5338" y="381"/>
                    </a:cubicBezTo>
                    <a:cubicBezTo>
                      <a:pt x="5488" y="257"/>
                      <a:pt x="5693" y="81"/>
                      <a:pt x="5756" y="81"/>
                    </a:cubicBezTo>
                    <a:close/>
                    <a:moveTo>
                      <a:pt x="5756" y="1"/>
                    </a:moveTo>
                    <a:cubicBezTo>
                      <a:pt x="5669" y="1"/>
                      <a:pt x="5519" y="119"/>
                      <a:pt x="5289" y="318"/>
                    </a:cubicBezTo>
                    <a:cubicBezTo>
                      <a:pt x="5132" y="444"/>
                      <a:pt x="4927" y="617"/>
                      <a:pt x="4858" y="617"/>
                    </a:cubicBezTo>
                    <a:cubicBezTo>
                      <a:pt x="4665" y="617"/>
                      <a:pt x="4553" y="487"/>
                      <a:pt x="4440" y="343"/>
                    </a:cubicBezTo>
                    <a:cubicBezTo>
                      <a:pt x="4377" y="280"/>
                      <a:pt x="4322" y="212"/>
                      <a:pt x="4253" y="156"/>
                    </a:cubicBezTo>
                    <a:lnTo>
                      <a:pt x="4259" y="107"/>
                    </a:lnTo>
                    <a:cubicBezTo>
                      <a:pt x="4259" y="93"/>
                      <a:pt x="4253" y="81"/>
                      <a:pt x="4247" y="75"/>
                    </a:cubicBezTo>
                    <a:cubicBezTo>
                      <a:pt x="4237" y="66"/>
                      <a:pt x="4232" y="60"/>
                      <a:pt x="4224" y="60"/>
                    </a:cubicBezTo>
                    <a:cubicBezTo>
                      <a:pt x="4222" y="60"/>
                      <a:pt x="4219" y="60"/>
                      <a:pt x="4216" y="62"/>
                    </a:cubicBezTo>
                    <a:cubicBezTo>
                      <a:pt x="4172" y="62"/>
                      <a:pt x="4166" y="56"/>
                      <a:pt x="4153" y="50"/>
                    </a:cubicBezTo>
                    <a:cubicBezTo>
                      <a:pt x="4134" y="40"/>
                      <a:pt x="4118" y="30"/>
                      <a:pt x="4080" y="30"/>
                    </a:cubicBezTo>
                    <a:cubicBezTo>
                      <a:pt x="4070" y="30"/>
                      <a:pt x="4059" y="31"/>
                      <a:pt x="4047" y="32"/>
                    </a:cubicBezTo>
                    <a:cubicBezTo>
                      <a:pt x="3911" y="38"/>
                      <a:pt x="3773" y="38"/>
                      <a:pt x="3635" y="38"/>
                    </a:cubicBezTo>
                    <a:cubicBezTo>
                      <a:pt x="3237" y="44"/>
                      <a:pt x="2832" y="50"/>
                      <a:pt x="2458" y="162"/>
                    </a:cubicBezTo>
                    <a:cubicBezTo>
                      <a:pt x="1877" y="331"/>
                      <a:pt x="1373" y="735"/>
                      <a:pt x="1142" y="1216"/>
                    </a:cubicBezTo>
                    <a:lnTo>
                      <a:pt x="7" y="3598"/>
                    </a:lnTo>
                    <a:cubicBezTo>
                      <a:pt x="1" y="3623"/>
                      <a:pt x="7" y="3647"/>
                      <a:pt x="26" y="3653"/>
                    </a:cubicBezTo>
                    <a:lnTo>
                      <a:pt x="1885" y="4577"/>
                    </a:lnTo>
                    <a:cubicBezTo>
                      <a:pt x="1885" y="6447"/>
                      <a:pt x="1897" y="8766"/>
                      <a:pt x="1897" y="8804"/>
                    </a:cubicBezTo>
                    <a:cubicBezTo>
                      <a:pt x="1897" y="8829"/>
                      <a:pt x="1914" y="8847"/>
                      <a:pt x="1940" y="8847"/>
                    </a:cubicBezTo>
                    <a:cubicBezTo>
                      <a:pt x="1946" y="8847"/>
                      <a:pt x="1946" y="8841"/>
                      <a:pt x="1952" y="8841"/>
                    </a:cubicBezTo>
                    <a:lnTo>
                      <a:pt x="10120" y="8841"/>
                    </a:lnTo>
                    <a:cubicBezTo>
                      <a:pt x="10126" y="8841"/>
                      <a:pt x="10138" y="8835"/>
                      <a:pt x="10144" y="8829"/>
                    </a:cubicBezTo>
                    <a:cubicBezTo>
                      <a:pt x="10158" y="8823"/>
                      <a:pt x="10158" y="8810"/>
                      <a:pt x="10158" y="8798"/>
                    </a:cubicBezTo>
                    <a:lnTo>
                      <a:pt x="10158" y="2718"/>
                    </a:lnTo>
                    <a:cubicBezTo>
                      <a:pt x="10170" y="1932"/>
                      <a:pt x="9971" y="1341"/>
                      <a:pt x="9553" y="910"/>
                    </a:cubicBezTo>
                    <a:cubicBezTo>
                      <a:pt x="8748" y="93"/>
                      <a:pt x="7240" y="13"/>
                      <a:pt x="5762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6" name="Google Shape;2866;p48"/>
              <p:cNvSpPr/>
              <p:nvPr/>
            </p:nvSpPr>
            <p:spPr>
              <a:xfrm>
                <a:off x="3525700" y="3536225"/>
                <a:ext cx="57075" cy="204350"/>
              </a:xfrm>
              <a:custGeom>
                <a:avLst/>
                <a:gdLst/>
                <a:ahLst/>
                <a:cxnLst/>
                <a:rect l="l" t="t" r="r" b="b"/>
                <a:pathLst>
                  <a:path w="2283" h="8174" extrusionOk="0">
                    <a:moveTo>
                      <a:pt x="1" y="0"/>
                    </a:moveTo>
                    <a:lnTo>
                      <a:pt x="1" y="8173"/>
                    </a:lnTo>
                    <a:lnTo>
                      <a:pt x="2282" y="8173"/>
                    </a:lnTo>
                    <a:lnTo>
                      <a:pt x="228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7" name="Google Shape;2867;p48"/>
              <p:cNvSpPr/>
              <p:nvPr/>
            </p:nvSpPr>
            <p:spPr>
              <a:xfrm>
                <a:off x="3524775" y="3535100"/>
                <a:ext cx="59125" cy="206550"/>
              </a:xfrm>
              <a:custGeom>
                <a:avLst/>
                <a:gdLst/>
                <a:ahLst/>
                <a:cxnLst/>
                <a:rect l="l" t="t" r="r" b="b"/>
                <a:pathLst>
                  <a:path w="2365" h="8262" extrusionOk="0">
                    <a:moveTo>
                      <a:pt x="2276" y="89"/>
                    </a:moveTo>
                    <a:lnTo>
                      <a:pt x="2276" y="8175"/>
                    </a:lnTo>
                    <a:lnTo>
                      <a:pt x="82" y="8175"/>
                    </a:lnTo>
                    <a:lnTo>
                      <a:pt x="82" y="89"/>
                    </a:lnTo>
                    <a:close/>
                    <a:moveTo>
                      <a:pt x="38" y="0"/>
                    </a:moveTo>
                    <a:cubicBezTo>
                      <a:pt x="20" y="0"/>
                      <a:pt x="0" y="26"/>
                      <a:pt x="0" y="45"/>
                    </a:cubicBezTo>
                    <a:lnTo>
                      <a:pt x="0" y="8218"/>
                    </a:lnTo>
                    <a:cubicBezTo>
                      <a:pt x="0" y="8238"/>
                      <a:pt x="20" y="8262"/>
                      <a:pt x="38" y="8262"/>
                    </a:cubicBezTo>
                    <a:lnTo>
                      <a:pt x="2319" y="8262"/>
                    </a:lnTo>
                    <a:cubicBezTo>
                      <a:pt x="2345" y="8262"/>
                      <a:pt x="2364" y="8238"/>
                      <a:pt x="2364" y="8218"/>
                    </a:cubicBezTo>
                    <a:lnTo>
                      <a:pt x="2364" y="45"/>
                    </a:lnTo>
                    <a:cubicBezTo>
                      <a:pt x="2364" y="26"/>
                      <a:pt x="2345" y="0"/>
                      <a:pt x="2319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8" name="Google Shape;2868;p48"/>
              <p:cNvSpPr/>
              <p:nvPr/>
            </p:nvSpPr>
            <p:spPr>
              <a:xfrm>
                <a:off x="3414900" y="3565875"/>
                <a:ext cx="137200" cy="145550"/>
              </a:xfrm>
              <a:custGeom>
                <a:avLst/>
                <a:gdLst/>
                <a:ahLst/>
                <a:cxnLst/>
                <a:rect l="l" t="t" r="r" b="b"/>
                <a:pathLst>
                  <a:path w="5488" h="5822" extrusionOk="0">
                    <a:moveTo>
                      <a:pt x="3050" y="1"/>
                    </a:moveTo>
                    <a:cubicBezTo>
                      <a:pt x="2892" y="1"/>
                      <a:pt x="2753" y="119"/>
                      <a:pt x="2719" y="279"/>
                    </a:cubicBezTo>
                    <a:cubicBezTo>
                      <a:pt x="2700" y="360"/>
                      <a:pt x="2719" y="447"/>
                      <a:pt x="2743" y="528"/>
                    </a:cubicBezTo>
                    <a:cubicBezTo>
                      <a:pt x="2757" y="559"/>
                      <a:pt x="2763" y="590"/>
                      <a:pt x="2775" y="616"/>
                    </a:cubicBezTo>
                    <a:cubicBezTo>
                      <a:pt x="2824" y="715"/>
                      <a:pt x="2875" y="815"/>
                      <a:pt x="2918" y="921"/>
                    </a:cubicBezTo>
                    <a:cubicBezTo>
                      <a:pt x="2924" y="939"/>
                      <a:pt x="2987" y="1108"/>
                      <a:pt x="3005" y="1108"/>
                    </a:cubicBezTo>
                    <a:lnTo>
                      <a:pt x="0" y="1108"/>
                    </a:lnTo>
                    <a:lnTo>
                      <a:pt x="1560" y="5822"/>
                    </a:lnTo>
                    <a:lnTo>
                      <a:pt x="5487" y="5822"/>
                    </a:lnTo>
                    <a:lnTo>
                      <a:pt x="5013" y="4524"/>
                    </a:lnTo>
                    <a:lnTo>
                      <a:pt x="4521" y="3041"/>
                    </a:lnTo>
                    <a:lnTo>
                      <a:pt x="3991" y="1476"/>
                    </a:lnTo>
                    <a:lnTo>
                      <a:pt x="3991" y="1457"/>
                    </a:lnTo>
                    <a:lnTo>
                      <a:pt x="3684" y="559"/>
                    </a:lnTo>
                    <a:lnTo>
                      <a:pt x="3678" y="553"/>
                    </a:lnTo>
                    <a:cubicBezTo>
                      <a:pt x="3598" y="303"/>
                      <a:pt x="3367" y="41"/>
                      <a:pt x="3093" y="4"/>
                    </a:cubicBezTo>
                    <a:cubicBezTo>
                      <a:pt x="3079" y="2"/>
                      <a:pt x="3064" y="1"/>
                      <a:pt x="305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9" name="Google Shape;2869;p48"/>
              <p:cNvSpPr/>
              <p:nvPr/>
            </p:nvSpPr>
            <p:spPr>
              <a:xfrm>
                <a:off x="3413650" y="3564800"/>
                <a:ext cx="139525" cy="147725"/>
              </a:xfrm>
              <a:custGeom>
                <a:avLst/>
                <a:gdLst/>
                <a:ahLst/>
                <a:cxnLst/>
                <a:rect l="l" t="t" r="r" b="b"/>
                <a:pathLst>
                  <a:path w="5581" h="5909" extrusionOk="0">
                    <a:moveTo>
                      <a:pt x="3091" y="88"/>
                    </a:moveTo>
                    <a:cubicBezTo>
                      <a:pt x="3106" y="88"/>
                      <a:pt x="3121" y="89"/>
                      <a:pt x="3136" y="92"/>
                    </a:cubicBezTo>
                    <a:cubicBezTo>
                      <a:pt x="3398" y="122"/>
                      <a:pt x="3610" y="378"/>
                      <a:pt x="3691" y="608"/>
                    </a:cubicBezTo>
                    <a:lnTo>
                      <a:pt x="3691" y="615"/>
                    </a:lnTo>
                    <a:cubicBezTo>
                      <a:pt x="3697" y="627"/>
                      <a:pt x="3996" y="1513"/>
                      <a:pt x="3996" y="1519"/>
                    </a:cubicBezTo>
                    <a:cubicBezTo>
                      <a:pt x="3996" y="1525"/>
                      <a:pt x="3996" y="1525"/>
                      <a:pt x="4004" y="1531"/>
                    </a:cubicBezTo>
                    <a:lnTo>
                      <a:pt x="4527" y="3102"/>
                    </a:lnTo>
                    <a:lnTo>
                      <a:pt x="5020" y="4581"/>
                    </a:lnTo>
                    <a:lnTo>
                      <a:pt x="5475" y="5821"/>
                    </a:lnTo>
                    <a:lnTo>
                      <a:pt x="1639" y="5821"/>
                    </a:lnTo>
                    <a:lnTo>
                      <a:pt x="106" y="1195"/>
                    </a:lnTo>
                    <a:lnTo>
                      <a:pt x="3055" y="1195"/>
                    </a:lnTo>
                    <a:cubicBezTo>
                      <a:pt x="3074" y="1195"/>
                      <a:pt x="3092" y="1177"/>
                      <a:pt x="3092" y="1151"/>
                    </a:cubicBezTo>
                    <a:cubicBezTo>
                      <a:pt x="3092" y="1139"/>
                      <a:pt x="3086" y="1126"/>
                      <a:pt x="3080" y="1120"/>
                    </a:cubicBezTo>
                    <a:cubicBezTo>
                      <a:pt x="3074" y="1108"/>
                      <a:pt x="3055" y="1076"/>
                      <a:pt x="3012" y="964"/>
                    </a:cubicBezTo>
                    <a:lnTo>
                      <a:pt x="3006" y="945"/>
                    </a:lnTo>
                    <a:cubicBezTo>
                      <a:pt x="2980" y="883"/>
                      <a:pt x="2949" y="826"/>
                      <a:pt x="2925" y="765"/>
                    </a:cubicBezTo>
                    <a:cubicBezTo>
                      <a:pt x="2905" y="728"/>
                      <a:pt x="2887" y="683"/>
                      <a:pt x="2868" y="639"/>
                    </a:cubicBezTo>
                    <a:cubicBezTo>
                      <a:pt x="2856" y="615"/>
                      <a:pt x="2844" y="584"/>
                      <a:pt x="2831" y="559"/>
                    </a:cubicBezTo>
                    <a:cubicBezTo>
                      <a:pt x="2807" y="472"/>
                      <a:pt x="2799" y="397"/>
                      <a:pt x="2813" y="328"/>
                    </a:cubicBezTo>
                    <a:cubicBezTo>
                      <a:pt x="2841" y="188"/>
                      <a:pt x="2959" y="88"/>
                      <a:pt x="3091" y="88"/>
                    </a:cubicBezTo>
                    <a:close/>
                    <a:moveTo>
                      <a:pt x="3105" y="1"/>
                    </a:moveTo>
                    <a:cubicBezTo>
                      <a:pt x="2928" y="1"/>
                      <a:pt x="2766" y="130"/>
                      <a:pt x="2732" y="309"/>
                    </a:cubicBezTo>
                    <a:cubicBezTo>
                      <a:pt x="2712" y="391"/>
                      <a:pt x="2718" y="484"/>
                      <a:pt x="2756" y="584"/>
                    </a:cubicBezTo>
                    <a:cubicBezTo>
                      <a:pt x="2762" y="615"/>
                      <a:pt x="2775" y="645"/>
                      <a:pt x="2787" y="677"/>
                    </a:cubicBezTo>
                    <a:cubicBezTo>
                      <a:pt x="2807" y="720"/>
                      <a:pt x="2825" y="758"/>
                      <a:pt x="2850" y="802"/>
                    </a:cubicBezTo>
                    <a:cubicBezTo>
                      <a:pt x="2874" y="858"/>
                      <a:pt x="2905" y="921"/>
                      <a:pt x="2931" y="976"/>
                    </a:cubicBezTo>
                    <a:lnTo>
                      <a:pt x="2937" y="996"/>
                    </a:lnTo>
                    <a:cubicBezTo>
                      <a:pt x="2956" y="1045"/>
                      <a:pt x="2968" y="1082"/>
                      <a:pt x="2980" y="1114"/>
                    </a:cubicBezTo>
                    <a:lnTo>
                      <a:pt x="50" y="1114"/>
                    </a:lnTo>
                    <a:cubicBezTo>
                      <a:pt x="31" y="1114"/>
                      <a:pt x="19" y="1120"/>
                      <a:pt x="13" y="1126"/>
                    </a:cubicBezTo>
                    <a:cubicBezTo>
                      <a:pt x="7" y="1139"/>
                      <a:pt x="1" y="1151"/>
                      <a:pt x="7" y="1163"/>
                    </a:cubicBezTo>
                    <a:lnTo>
                      <a:pt x="1565" y="5877"/>
                    </a:lnTo>
                    <a:cubicBezTo>
                      <a:pt x="1572" y="5896"/>
                      <a:pt x="1590" y="5902"/>
                      <a:pt x="1610" y="5902"/>
                    </a:cubicBezTo>
                    <a:lnTo>
                      <a:pt x="5537" y="5908"/>
                    </a:lnTo>
                    <a:cubicBezTo>
                      <a:pt x="5549" y="5908"/>
                      <a:pt x="5561" y="5902"/>
                      <a:pt x="5575" y="5890"/>
                    </a:cubicBezTo>
                    <a:cubicBezTo>
                      <a:pt x="5581" y="5877"/>
                      <a:pt x="5581" y="5865"/>
                      <a:pt x="5575" y="5853"/>
                    </a:cubicBezTo>
                    <a:lnTo>
                      <a:pt x="5101" y="4555"/>
                    </a:lnTo>
                    <a:lnTo>
                      <a:pt x="4608" y="3071"/>
                    </a:lnTo>
                    <a:lnTo>
                      <a:pt x="4084" y="1506"/>
                    </a:lnTo>
                    <a:cubicBezTo>
                      <a:pt x="4084" y="1500"/>
                      <a:pt x="4079" y="1494"/>
                      <a:pt x="4079" y="1488"/>
                    </a:cubicBezTo>
                    <a:cubicBezTo>
                      <a:pt x="3785" y="633"/>
                      <a:pt x="3772" y="590"/>
                      <a:pt x="3772" y="590"/>
                    </a:cubicBezTo>
                    <a:lnTo>
                      <a:pt x="3772" y="578"/>
                    </a:lnTo>
                    <a:cubicBezTo>
                      <a:pt x="3685" y="334"/>
                      <a:pt x="3455" y="47"/>
                      <a:pt x="3149" y="3"/>
                    </a:cubicBezTo>
                    <a:cubicBezTo>
                      <a:pt x="3134" y="2"/>
                      <a:pt x="3120" y="1"/>
                      <a:pt x="3105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0" name="Google Shape;2870;p48"/>
              <p:cNvSpPr/>
              <p:nvPr/>
            </p:nvSpPr>
            <p:spPr>
              <a:xfrm>
                <a:off x="3490000" y="3565650"/>
                <a:ext cx="2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9F8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1" name="Google Shape;2871;p48"/>
              <p:cNvSpPr/>
              <p:nvPr/>
            </p:nvSpPr>
            <p:spPr>
              <a:xfrm>
                <a:off x="3391375" y="3565650"/>
                <a:ext cx="100075" cy="27950"/>
              </a:xfrm>
              <a:custGeom>
                <a:avLst/>
                <a:gdLst/>
                <a:ahLst/>
                <a:cxnLst/>
                <a:rect l="l" t="t" r="r" b="b"/>
                <a:pathLst>
                  <a:path w="4003" h="1118" extrusionOk="0">
                    <a:moveTo>
                      <a:pt x="3971" y="1"/>
                    </a:moveTo>
                    <a:cubicBezTo>
                      <a:pt x="3968" y="1"/>
                      <a:pt x="3965" y="1"/>
                      <a:pt x="3963" y="2"/>
                    </a:cubicBezTo>
                    <a:lnTo>
                      <a:pt x="3963" y="2"/>
                    </a:lnTo>
                    <a:cubicBezTo>
                      <a:pt x="3975" y="3"/>
                      <a:pt x="3984" y="5"/>
                      <a:pt x="3991" y="8"/>
                    </a:cubicBezTo>
                    <a:lnTo>
                      <a:pt x="3991" y="8"/>
                    </a:lnTo>
                    <a:cubicBezTo>
                      <a:pt x="3985" y="4"/>
                      <a:pt x="3978" y="1"/>
                      <a:pt x="3971" y="1"/>
                    </a:cubicBezTo>
                    <a:close/>
                    <a:moveTo>
                      <a:pt x="3991" y="8"/>
                    </a:moveTo>
                    <a:lnTo>
                      <a:pt x="3991" y="8"/>
                    </a:lnTo>
                    <a:cubicBezTo>
                      <a:pt x="3996" y="10"/>
                      <a:pt x="4000" y="13"/>
                      <a:pt x="4003" y="13"/>
                    </a:cubicBezTo>
                    <a:cubicBezTo>
                      <a:pt x="4003" y="13"/>
                      <a:pt x="3999" y="10"/>
                      <a:pt x="3991" y="8"/>
                    </a:cubicBezTo>
                    <a:close/>
                    <a:moveTo>
                      <a:pt x="542" y="1"/>
                    </a:moveTo>
                    <a:cubicBezTo>
                      <a:pt x="199" y="1"/>
                      <a:pt x="0" y="288"/>
                      <a:pt x="81" y="619"/>
                    </a:cubicBezTo>
                    <a:cubicBezTo>
                      <a:pt x="106" y="724"/>
                      <a:pt x="156" y="818"/>
                      <a:pt x="205" y="911"/>
                    </a:cubicBezTo>
                    <a:cubicBezTo>
                      <a:pt x="219" y="930"/>
                      <a:pt x="305" y="1117"/>
                      <a:pt x="311" y="1117"/>
                    </a:cubicBezTo>
                    <a:lnTo>
                      <a:pt x="3946" y="1117"/>
                    </a:lnTo>
                    <a:cubicBezTo>
                      <a:pt x="3928" y="1117"/>
                      <a:pt x="3865" y="948"/>
                      <a:pt x="3859" y="930"/>
                    </a:cubicBezTo>
                    <a:cubicBezTo>
                      <a:pt x="3816" y="824"/>
                      <a:pt x="3765" y="724"/>
                      <a:pt x="3716" y="625"/>
                    </a:cubicBezTo>
                    <a:cubicBezTo>
                      <a:pt x="3704" y="599"/>
                      <a:pt x="3698" y="568"/>
                      <a:pt x="3684" y="537"/>
                    </a:cubicBezTo>
                    <a:cubicBezTo>
                      <a:pt x="3660" y="456"/>
                      <a:pt x="3641" y="369"/>
                      <a:pt x="3660" y="288"/>
                    </a:cubicBezTo>
                    <a:cubicBezTo>
                      <a:pt x="3684" y="156"/>
                      <a:pt x="3784" y="50"/>
                      <a:pt x="3909" y="13"/>
                    </a:cubicBezTo>
                    <a:cubicBezTo>
                      <a:pt x="3922" y="13"/>
                      <a:pt x="3934" y="7"/>
                      <a:pt x="3940" y="7"/>
                    </a:cubicBezTo>
                    <a:lnTo>
                      <a:pt x="3959" y="7"/>
                    </a:lnTo>
                    <a:cubicBezTo>
                      <a:pt x="3959" y="4"/>
                      <a:pt x="3961" y="2"/>
                      <a:pt x="3963" y="2"/>
                    </a:cubicBezTo>
                    <a:lnTo>
                      <a:pt x="3963" y="2"/>
                    </a:lnTo>
                    <a:cubicBezTo>
                      <a:pt x="3958" y="1"/>
                      <a:pt x="3952" y="1"/>
                      <a:pt x="394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2" name="Google Shape;2872;p48"/>
              <p:cNvSpPr/>
              <p:nvPr/>
            </p:nvSpPr>
            <p:spPr>
              <a:xfrm>
                <a:off x="3391225" y="3564575"/>
                <a:ext cx="101325" cy="30100"/>
              </a:xfrm>
              <a:custGeom>
                <a:avLst/>
                <a:gdLst/>
                <a:ahLst/>
                <a:cxnLst/>
                <a:rect l="l" t="t" r="r" b="b"/>
                <a:pathLst>
                  <a:path w="4053" h="1204" extrusionOk="0">
                    <a:moveTo>
                      <a:pt x="3771" y="81"/>
                    </a:moveTo>
                    <a:cubicBezTo>
                      <a:pt x="3696" y="144"/>
                      <a:pt x="3647" y="225"/>
                      <a:pt x="3629" y="318"/>
                    </a:cubicBezTo>
                    <a:cubicBezTo>
                      <a:pt x="3609" y="400"/>
                      <a:pt x="3615" y="493"/>
                      <a:pt x="3653" y="593"/>
                    </a:cubicBezTo>
                    <a:cubicBezTo>
                      <a:pt x="3659" y="624"/>
                      <a:pt x="3672" y="654"/>
                      <a:pt x="3684" y="686"/>
                    </a:cubicBezTo>
                    <a:cubicBezTo>
                      <a:pt x="3704" y="729"/>
                      <a:pt x="3722" y="767"/>
                      <a:pt x="3747" y="811"/>
                    </a:cubicBezTo>
                    <a:cubicBezTo>
                      <a:pt x="3771" y="867"/>
                      <a:pt x="3802" y="930"/>
                      <a:pt x="3828" y="985"/>
                    </a:cubicBezTo>
                    <a:lnTo>
                      <a:pt x="3834" y="1005"/>
                    </a:lnTo>
                    <a:cubicBezTo>
                      <a:pt x="3853" y="1054"/>
                      <a:pt x="3865" y="1091"/>
                      <a:pt x="3877" y="1123"/>
                    </a:cubicBezTo>
                    <a:lnTo>
                      <a:pt x="343" y="1123"/>
                    </a:lnTo>
                    <a:cubicBezTo>
                      <a:pt x="323" y="1091"/>
                      <a:pt x="292" y="1016"/>
                      <a:pt x="274" y="985"/>
                    </a:cubicBezTo>
                    <a:lnTo>
                      <a:pt x="249" y="936"/>
                    </a:lnTo>
                    <a:cubicBezTo>
                      <a:pt x="205" y="861"/>
                      <a:pt x="156" y="755"/>
                      <a:pt x="124" y="648"/>
                    </a:cubicBezTo>
                    <a:cubicBezTo>
                      <a:pt x="87" y="499"/>
                      <a:pt x="118" y="349"/>
                      <a:pt x="199" y="243"/>
                    </a:cubicBezTo>
                    <a:cubicBezTo>
                      <a:pt x="280" y="144"/>
                      <a:pt x="404" y="81"/>
                      <a:pt x="548" y="81"/>
                    </a:cubicBezTo>
                    <a:close/>
                    <a:moveTo>
                      <a:pt x="548" y="0"/>
                    </a:moveTo>
                    <a:cubicBezTo>
                      <a:pt x="380" y="0"/>
                      <a:pt x="231" y="69"/>
                      <a:pt x="130" y="193"/>
                    </a:cubicBezTo>
                    <a:cubicBezTo>
                      <a:pt x="30" y="318"/>
                      <a:pt x="0" y="493"/>
                      <a:pt x="44" y="668"/>
                    </a:cubicBezTo>
                    <a:cubicBezTo>
                      <a:pt x="75" y="786"/>
                      <a:pt x="130" y="892"/>
                      <a:pt x="174" y="973"/>
                    </a:cubicBezTo>
                    <a:cubicBezTo>
                      <a:pt x="180" y="979"/>
                      <a:pt x="187" y="999"/>
                      <a:pt x="199" y="1022"/>
                    </a:cubicBezTo>
                    <a:cubicBezTo>
                      <a:pt x="286" y="1204"/>
                      <a:pt x="286" y="1204"/>
                      <a:pt x="317" y="1204"/>
                    </a:cubicBezTo>
                    <a:lnTo>
                      <a:pt x="3952" y="1204"/>
                    </a:lnTo>
                    <a:cubicBezTo>
                      <a:pt x="3971" y="1204"/>
                      <a:pt x="3989" y="1186"/>
                      <a:pt x="3989" y="1160"/>
                    </a:cubicBezTo>
                    <a:cubicBezTo>
                      <a:pt x="3989" y="1148"/>
                      <a:pt x="3983" y="1135"/>
                      <a:pt x="3977" y="1129"/>
                    </a:cubicBezTo>
                    <a:cubicBezTo>
                      <a:pt x="3971" y="1117"/>
                      <a:pt x="3952" y="1085"/>
                      <a:pt x="3909" y="973"/>
                    </a:cubicBezTo>
                    <a:lnTo>
                      <a:pt x="3903" y="954"/>
                    </a:lnTo>
                    <a:cubicBezTo>
                      <a:pt x="3877" y="892"/>
                      <a:pt x="3846" y="835"/>
                      <a:pt x="3822" y="774"/>
                    </a:cubicBezTo>
                    <a:cubicBezTo>
                      <a:pt x="3802" y="737"/>
                      <a:pt x="3784" y="692"/>
                      <a:pt x="3765" y="648"/>
                    </a:cubicBezTo>
                    <a:cubicBezTo>
                      <a:pt x="3753" y="624"/>
                      <a:pt x="3741" y="593"/>
                      <a:pt x="3728" y="568"/>
                    </a:cubicBezTo>
                    <a:cubicBezTo>
                      <a:pt x="3704" y="481"/>
                      <a:pt x="3696" y="406"/>
                      <a:pt x="3710" y="337"/>
                    </a:cubicBezTo>
                    <a:cubicBezTo>
                      <a:pt x="3728" y="225"/>
                      <a:pt x="3816" y="131"/>
                      <a:pt x="3928" y="101"/>
                    </a:cubicBezTo>
                    <a:cubicBezTo>
                      <a:pt x="3940" y="93"/>
                      <a:pt x="3946" y="93"/>
                      <a:pt x="3952" y="93"/>
                    </a:cubicBezTo>
                    <a:cubicBezTo>
                      <a:pt x="3958" y="93"/>
                      <a:pt x="3971" y="87"/>
                      <a:pt x="3971" y="87"/>
                    </a:cubicBezTo>
                    <a:lnTo>
                      <a:pt x="3977" y="87"/>
                    </a:lnTo>
                    <a:cubicBezTo>
                      <a:pt x="3983" y="93"/>
                      <a:pt x="3995" y="93"/>
                      <a:pt x="4015" y="93"/>
                    </a:cubicBezTo>
                    <a:cubicBezTo>
                      <a:pt x="4033" y="93"/>
                      <a:pt x="4046" y="81"/>
                      <a:pt x="4052" y="63"/>
                    </a:cubicBezTo>
                    <a:cubicBezTo>
                      <a:pt x="4052" y="44"/>
                      <a:pt x="4046" y="26"/>
                      <a:pt x="4027" y="18"/>
                    </a:cubicBezTo>
                    <a:cubicBezTo>
                      <a:pt x="4027" y="12"/>
                      <a:pt x="3995" y="0"/>
                      <a:pt x="3952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3" name="Google Shape;2873;p48"/>
              <p:cNvSpPr/>
              <p:nvPr/>
            </p:nvSpPr>
            <p:spPr>
              <a:xfrm>
                <a:off x="3411950" y="3608975"/>
                <a:ext cx="70950" cy="91675"/>
              </a:xfrm>
              <a:custGeom>
                <a:avLst/>
                <a:gdLst/>
                <a:ahLst/>
                <a:cxnLst/>
                <a:rect l="l" t="t" r="r" b="b"/>
                <a:pathLst>
                  <a:path w="2838" h="3667" extrusionOk="0">
                    <a:moveTo>
                      <a:pt x="1827" y="1"/>
                    </a:moveTo>
                    <a:lnTo>
                      <a:pt x="1154" y="20"/>
                    </a:lnTo>
                    <a:cubicBezTo>
                      <a:pt x="642" y="101"/>
                      <a:pt x="99" y="562"/>
                      <a:pt x="93" y="1105"/>
                    </a:cubicBezTo>
                    <a:lnTo>
                      <a:pt x="18" y="1965"/>
                    </a:lnTo>
                    <a:cubicBezTo>
                      <a:pt x="18" y="1997"/>
                      <a:pt x="12" y="2021"/>
                      <a:pt x="12" y="2052"/>
                    </a:cubicBezTo>
                    <a:cubicBezTo>
                      <a:pt x="0" y="2544"/>
                      <a:pt x="286" y="3007"/>
                      <a:pt x="723" y="3237"/>
                    </a:cubicBezTo>
                    <a:lnTo>
                      <a:pt x="1508" y="3667"/>
                    </a:lnTo>
                    <a:lnTo>
                      <a:pt x="1440" y="3436"/>
                    </a:lnTo>
                    <a:cubicBezTo>
                      <a:pt x="1309" y="3007"/>
                      <a:pt x="1508" y="2544"/>
                      <a:pt x="1908" y="2345"/>
                    </a:cubicBezTo>
                    <a:lnTo>
                      <a:pt x="2144" y="2227"/>
                    </a:lnTo>
                    <a:cubicBezTo>
                      <a:pt x="2351" y="2109"/>
                      <a:pt x="2432" y="1841"/>
                      <a:pt x="2325" y="1623"/>
                    </a:cubicBezTo>
                    <a:lnTo>
                      <a:pt x="2288" y="1554"/>
                    </a:lnTo>
                    <a:lnTo>
                      <a:pt x="2481" y="1473"/>
                    </a:lnTo>
                    <a:cubicBezTo>
                      <a:pt x="2631" y="1410"/>
                      <a:pt x="2700" y="1229"/>
                      <a:pt x="2631" y="1079"/>
                    </a:cubicBezTo>
                    <a:lnTo>
                      <a:pt x="2562" y="924"/>
                    </a:lnTo>
                    <a:lnTo>
                      <a:pt x="2668" y="886"/>
                    </a:lnTo>
                    <a:cubicBezTo>
                      <a:pt x="2774" y="843"/>
                      <a:pt x="2837" y="731"/>
                      <a:pt x="2818" y="613"/>
                    </a:cubicBezTo>
                    <a:lnTo>
                      <a:pt x="2812" y="587"/>
                    </a:lnTo>
                    <a:cubicBezTo>
                      <a:pt x="2792" y="475"/>
                      <a:pt x="2706" y="394"/>
                      <a:pt x="2593" y="388"/>
                    </a:cubicBezTo>
                    <a:lnTo>
                      <a:pt x="2182" y="375"/>
                    </a:lnTo>
                    <a:lnTo>
                      <a:pt x="2182" y="331"/>
                    </a:lnTo>
                    <a:cubicBezTo>
                      <a:pt x="2164" y="144"/>
                      <a:pt x="2007" y="1"/>
                      <a:pt x="1827" y="1"/>
                    </a:cubicBezTo>
                    <a:close/>
                  </a:path>
                </a:pathLst>
              </a:custGeom>
              <a:solidFill>
                <a:srgbClr val="C16D6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4" name="Google Shape;2874;p48"/>
              <p:cNvSpPr/>
              <p:nvPr/>
            </p:nvSpPr>
            <p:spPr>
              <a:xfrm>
                <a:off x="3410850" y="3608050"/>
                <a:ext cx="73125" cy="93725"/>
              </a:xfrm>
              <a:custGeom>
                <a:avLst/>
                <a:gdLst/>
                <a:ahLst/>
                <a:cxnLst/>
                <a:rect l="l" t="t" r="r" b="b"/>
                <a:pathLst>
                  <a:path w="2925" h="3749" extrusionOk="0">
                    <a:moveTo>
                      <a:pt x="1877" y="83"/>
                    </a:moveTo>
                    <a:cubicBezTo>
                      <a:pt x="2033" y="83"/>
                      <a:pt x="2170" y="207"/>
                      <a:pt x="2182" y="374"/>
                    </a:cubicBezTo>
                    <a:lnTo>
                      <a:pt x="2182" y="412"/>
                    </a:lnTo>
                    <a:cubicBezTo>
                      <a:pt x="2188" y="437"/>
                      <a:pt x="2200" y="449"/>
                      <a:pt x="2226" y="449"/>
                    </a:cubicBezTo>
                    <a:lnTo>
                      <a:pt x="2637" y="469"/>
                    </a:lnTo>
                    <a:cubicBezTo>
                      <a:pt x="2724" y="469"/>
                      <a:pt x="2799" y="537"/>
                      <a:pt x="2818" y="630"/>
                    </a:cubicBezTo>
                    <a:lnTo>
                      <a:pt x="2818" y="656"/>
                    </a:lnTo>
                    <a:cubicBezTo>
                      <a:pt x="2836" y="756"/>
                      <a:pt x="2787" y="849"/>
                      <a:pt x="2694" y="880"/>
                    </a:cubicBezTo>
                    <a:lnTo>
                      <a:pt x="2588" y="923"/>
                    </a:lnTo>
                    <a:cubicBezTo>
                      <a:pt x="2582" y="923"/>
                      <a:pt x="2568" y="935"/>
                      <a:pt x="2568" y="943"/>
                    </a:cubicBezTo>
                    <a:cubicBezTo>
                      <a:pt x="2562" y="955"/>
                      <a:pt x="2562" y="967"/>
                      <a:pt x="2568" y="980"/>
                    </a:cubicBezTo>
                    <a:lnTo>
                      <a:pt x="2637" y="1136"/>
                    </a:lnTo>
                    <a:cubicBezTo>
                      <a:pt x="2669" y="1197"/>
                      <a:pt x="2669" y="1266"/>
                      <a:pt x="2643" y="1329"/>
                    </a:cubicBezTo>
                    <a:cubicBezTo>
                      <a:pt x="2619" y="1398"/>
                      <a:pt x="2574" y="1441"/>
                      <a:pt x="2513" y="1467"/>
                    </a:cubicBezTo>
                    <a:lnTo>
                      <a:pt x="2320" y="1553"/>
                    </a:lnTo>
                    <a:cubicBezTo>
                      <a:pt x="2307" y="1553"/>
                      <a:pt x="2301" y="1565"/>
                      <a:pt x="2295" y="1571"/>
                    </a:cubicBezTo>
                    <a:cubicBezTo>
                      <a:pt x="2289" y="1585"/>
                      <a:pt x="2289" y="1597"/>
                      <a:pt x="2295" y="1609"/>
                    </a:cubicBezTo>
                    <a:lnTo>
                      <a:pt x="2332" y="1678"/>
                    </a:lnTo>
                    <a:cubicBezTo>
                      <a:pt x="2425" y="1878"/>
                      <a:pt x="2357" y="2121"/>
                      <a:pt x="2170" y="2227"/>
                    </a:cubicBezTo>
                    <a:lnTo>
                      <a:pt x="1933" y="2345"/>
                    </a:lnTo>
                    <a:cubicBezTo>
                      <a:pt x="1509" y="2551"/>
                      <a:pt x="1303" y="3038"/>
                      <a:pt x="1440" y="3487"/>
                    </a:cubicBezTo>
                    <a:lnTo>
                      <a:pt x="1484" y="3617"/>
                    </a:lnTo>
                    <a:lnTo>
                      <a:pt x="786" y="3243"/>
                    </a:lnTo>
                    <a:cubicBezTo>
                      <a:pt x="355" y="3006"/>
                      <a:pt x="88" y="2557"/>
                      <a:pt x="99" y="2089"/>
                    </a:cubicBezTo>
                    <a:cubicBezTo>
                      <a:pt x="99" y="2065"/>
                      <a:pt x="99" y="2034"/>
                      <a:pt x="105" y="2008"/>
                    </a:cubicBezTo>
                    <a:lnTo>
                      <a:pt x="180" y="1142"/>
                    </a:lnTo>
                    <a:cubicBezTo>
                      <a:pt x="188" y="618"/>
                      <a:pt x="711" y="175"/>
                      <a:pt x="1198" y="100"/>
                    </a:cubicBezTo>
                    <a:lnTo>
                      <a:pt x="1871" y="83"/>
                    </a:lnTo>
                    <a:close/>
                    <a:moveTo>
                      <a:pt x="1871" y="0"/>
                    </a:moveTo>
                    <a:lnTo>
                      <a:pt x="1190" y="14"/>
                    </a:lnTo>
                    <a:cubicBezTo>
                      <a:pt x="667" y="100"/>
                      <a:pt x="99" y="575"/>
                      <a:pt x="94" y="1136"/>
                    </a:cubicBezTo>
                    <a:lnTo>
                      <a:pt x="19" y="2002"/>
                    </a:lnTo>
                    <a:lnTo>
                      <a:pt x="19" y="2089"/>
                    </a:lnTo>
                    <a:cubicBezTo>
                      <a:pt x="1" y="2581"/>
                      <a:pt x="287" y="3068"/>
                      <a:pt x="741" y="3312"/>
                    </a:cubicBezTo>
                    <a:lnTo>
                      <a:pt x="1534" y="3741"/>
                    </a:lnTo>
                    <a:cubicBezTo>
                      <a:pt x="1540" y="3741"/>
                      <a:pt x="1546" y="3749"/>
                      <a:pt x="1552" y="3749"/>
                    </a:cubicBezTo>
                    <a:cubicBezTo>
                      <a:pt x="1558" y="3749"/>
                      <a:pt x="1572" y="3741"/>
                      <a:pt x="1578" y="3735"/>
                    </a:cubicBezTo>
                    <a:cubicBezTo>
                      <a:pt x="1590" y="3723"/>
                      <a:pt x="1596" y="3711"/>
                      <a:pt x="1590" y="3692"/>
                    </a:cubicBezTo>
                    <a:lnTo>
                      <a:pt x="1521" y="3461"/>
                    </a:lnTo>
                    <a:cubicBezTo>
                      <a:pt x="1397" y="3050"/>
                      <a:pt x="1584" y="2613"/>
                      <a:pt x="1970" y="2420"/>
                    </a:cubicBezTo>
                    <a:lnTo>
                      <a:pt x="2208" y="2302"/>
                    </a:lnTo>
                    <a:cubicBezTo>
                      <a:pt x="2432" y="2170"/>
                      <a:pt x="2519" y="1878"/>
                      <a:pt x="2407" y="1640"/>
                    </a:cubicBezTo>
                    <a:lnTo>
                      <a:pt x="2395" y="1609"/>
                    </a:lnTo>
                    <a:lnTo>
                      <a:pt x="2545" y="1547"/>
                    </a:lnTo>
                    <a:cubicBezTo>
                      <a:pt x="2625" y="1510"/>
                      <a:pt x="2687" y="1447"/>
                      <a:pt x="2724" y="1360"/>
                    </a:cubicBezTo>
                    <a:cubicBezTo>
                      <a:pt x="2756" y="1280"/>
                      <a:pt x="2750" y="1179"/>
                      <a:pt x="2712" y="1099"/>
                    </a:cubicBezTo>
                    <a:lnTo>
                      <a:pt x="2663" y="986"/>
                    </a:lnTo>
                    <a:lnTo>
                      <a:pt x="2724" y="961"/>
                    </a:lnTo>
                    <a:cubicBezTo>
                      <a:pt x="2850" y="911"/>
                      <a:pt x="2925" y="780"/>
                      <a:pt x="2905" y="644"/>
                    </a:cubicBezTo>
                    <a:lnTo>
                      <a:pt x="2899" y="612"/>
                    </a:lnTo>
                    <a:cubicBezTo>
                      <a:pt x="2874" y="481"/>
                      <a:pt x="2769" y="388"/>
                      <a:pt x="2643" y="382"/>
                    </a:cubicBezTo>
                    <a:lnTo>
                      <a:pt x="2263" y="368"/>
                    </a:lnTo>
                    <a:cubicBezTo>
                      <a:pt x="2245" y="157"/>
                      <a:pt x="2076" y="0"/>
                      <a:pt x="1877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5" name="Google Shape;2875;p48"/>
              <p:cNvSpPr/>
              <p:nvPr/>
            </p:nvSpPr>
            <p:spPr>
              <a:xfrm>
                <a:off x="3433125" y="3618175"/>
                <a:ext cx="32925" cy="12525"/>
              </a:xfrm>
              <a:custGeom>
                <a:avLst/>
                <a:gdLst/>
                <a:ahLst/>
                <a:cxnLst/>
                <a:rect l="l" t="t" r="r" b="b"/>
                <a:pathLst>
                  <a:path w="1317" h="501" extrusionOk="0">
                    <a:moveTo>
                      <a:pt x="1317" y="1"/>
                    </a:moveTo>
                    <a:lnTo>
                      <a:pt x="630" y="101"/>
                    </a:lnTo>
                    <a:cubicBezTo>
                      <a:pt x="443" y="132"/>
                      <a:pt x="262" y="219"/>
                      <a:pt x="132" y="363"/>
                    </a:cubicBezTo>
                    <a:lnTo>
                      <a:pt x="0" y="501"/>
                    </a:lnTo>
                    <a:lnTo>
                      <a:pt x="0" y="501"/>
                    </a:lnTo>
                    <a:lnTo>
                      <a:pt x="1317" y="1"/>
                    </a:lnTo>
                    <a:close/>
                  </a:path>
                </a:pathLst>
              </a:custGeom>
              <a:solidFill>
                <a:srgbClr val="C16D6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6" name="Google Shape;2876;p48"/>
              <p:cNvSpPr/>
              <p:nvPr/>
            </p:nvSpPr>
            <p:spPr>
              <a:xfrm>
                <a:off x="3432025" y="3617225"/>
                <a:ext cx="35125" cy="14550"/>
              </a:xfrm>
              <a:custGeom>
                <a:avLst/>
                <a:gdLst/>
                <a:ahLst/>
                <a:cxnLst/>
                <a:rect l="l" t="t" r="r" b="b"/>
                <a:pathLst>
                  <a:path w="1405" h="582" extrusionOk="0">
                    <a:moveTo>
                      <a:pt x="1363" y="0"/>
                    </a:moveTo>
                    <a:cubicBezTo>
                      <a:pt x="1360" y="0"/>
                      <a:pt x="1357" y="1"/>
                      <a:pt x="1353" y="1"/>
                    </a:cubicBezTo>
                    <a:lnTo>
                      <a:pt x="668" y="102"/>
                    </a:lnTo>
                    <a:cubicBezTo>
                      <a:pt x="469" y="127"/>
                      <a:pt x="282" y="226"/>
                      <a:pt x="144" y="369"/>
                    </a:cubicBezTo>
                    <a:lnTo>
                      <a:pt x="14" y="507"/>
                    </a:lnTo>
                    <a:cubicBezTo>
                      <a:pt x="1" y="525"/>
                      <a:pt x="1" y="550"/>
                      <a:pt x="20" y="568"/>
                    </a:cubicBezTo>
                    <a:cubicBezTo>
                      <a:pt x="26" y="576"/>
                      <a:pt x="38" y="582"/>
                      <a:pt x="44" y="582"/>
                    </a:cubicBezTo>
                    <a:cubicBezTo>
                      <a:pt x="58" y="582"/>
                      <a:pt x="69" y="576"/>
                      <a:pt x="75" y="562"/>
                    </a:cubicBezTo>
                    <a:lnTo>
                      <a:pt x="207" y="426"/>
                    </a:lnTo>
                    <a:cubicBezTo>
                      <a:pt x="331" y="295"/>
                      <a:pt x="500" y="208"/>
                      <a:pt x="680" y="182"/>
                    </a:cubicBezTo>
                    <a:lnTo>
                      <a:pt x="1367" y="82"/>
                    </a:lnTo>
                    <a:cubicBezTo>
                      <a:pt x="1391" y="82"/>
                      <a:pt x="1404" y="58"/>
                      <a:pt x="1404" y="39"/>
                    </a:cubicBezTo>
                    <a:cubicBezTo>
                      <a:pt x="1399" y="18"/>
                      <a:pt x="1383" y="0"/>
                      <a:pt x="1363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7" name="Google Shape;2877;p48"/>
              <p:cNvSpPr/>
              <p:nvPr/>
            </p:nvSpPr>
            <p:spPr>
              <a:xfrm>
                <a:off x="3439850" y="3631750"/>
                <a:ext cx="36000" cy="15150"/>
              </a:xfrm>
              <a:custGeom>
                <a:avLst/>
                <a:gdLst/>
                <a:ahLst/>
                <a:cxnLst/>
                <a:rect l="l" t="t" r="r" b="b"/>
                <a:pathLst>
                  <a:path w="1440" h="606" extrusionOk="0">
                    <a:moveTo>
                      <a:pt x="1440" y="1"/>
                    </a:moveTo>
                    <a:lnTo>
                      <a:pt x="792" y="151"/>
                    </a:lnTo>
                    <a:cubicBezTo>
                      <a:pt x="579" y="200"/>
                      <a:pt x="386" y="300"/>
                      <a:pt x="217" y="430"/>
                    </a:cubicBezTo>
                    <a:lnTo>
                      <a:pt x="0" y="605"/>
                    </a:lnTo>
                    <a:lnTo>
                      <a:pt x="1440" y="1"/>
                    </a:lnTo>
                    <a:close/>
                  </a:path>
                </a:pathLst>
              </a:custGeom>
              <a:solidFill>
                <a:srgbClr val="C16D6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8" name="Google Shape;2878;p48"/>
              <p:cNvSpPr/>
              <p:nvPr/>
            </p:nvSpPr>
            <p:spPr>
              <a:xfrm>
                <a:off x="3438575" y="3630625"/>
                <a:ext cx="38375" cy="17350"/>
              </a:xfrm>
              <a:custGeom>
                <a:avLst/>
                <a:gdLst/>
                <a:ahLst/>
                <a:cxnLst/>
                <a:rect l="l" t="t" r="r" b="b"/>
                <a:pathLst>
                  <a:path w="1535" h="694" extrusionOk="0">
                    <a:moveTo>
                      <a:pt x="1492" y="0"/>
                    </a:moveTo>
                    <a:cubicBezTo>
                      <a:pt x="1488" y="0"/>
                      <a:pt x="1483" y="1"/>
                      <a:pt x="1479" y="3"/>
                    </a:cubicBezTo>
                    <a:lnTo>
                      <a:pt x="829" y="158"/>
                    </a:lnTo>
                    <a:cubicBezTo>
                      <a:pt x="619" y="208"/>
                      <a:pt x="412" y="308"/>
                      <a:pt x="244" y="444"/>
                    </a:cubicBezTo>
                    <a:lnTo>
                      <a:pt x="20" y="619"/>
                    </a:lnTo>
                    <a:cubicBezTo>
                      <a:pt x="7" y="631"/>
                      <a:pt x="1" y="656"/>
                      <a:pt x="14" y="676"/>
                    </a:cubicBezTo>
                    <a:cubicBezTo>
                      <a:pt x="26" y="688"/>
                      <a:pt x="38" y="694"/>
                      <a:pt x="51" y="694"/>
                    </a:cubicBezTo>
                    <a:cubicBezTo>
                      <a:pt x="57" y="694"/>
                      <a:pt x="69" y="688"/>
                      <a:pt x="75" y="682"/>
                    </a:cubicBezTo>
                    <a:lnTo>
                      <a:pt x="294" y="507"/>
                    </a:lnTo>
                    <a:cubicBezTo>
                      <a:pt x="455" y="383"/>
                      <a:pt x="650" y="288"/>
                      <a:pt x="855" y="239"/>
                    </a:cubicBezTo>
                    <a:lnTo>
                      <a:pt x="1497" y="83"/>
                    </a:lnTo>
                    <a:cubicBezTo>
                      <a:pt x="1522" y="77"/>
                      <a:pt x="1534" y="58"/>
                      <a:pt x="1528" y="32"/>
                    </a:cubicBezTo>
                    <a:cubicBezTo>
                      <a:pt x="1523" y="13"/>
                      <a:pt x="1510" y="0"/>
                      <a:pt x="1492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9" name="Google Shape;2879;p48"/>
              <p:cNvSpPr/>
              <p:nvPr/>
            </p:nvSpPr>
            <p:spPr>
              <a:xfrm>
                <a:off x="3444675" y="3647500"/>
                <a:ext cx="24200" cy="12350"/>
              </a:xfrm>
              <a:custGeom>
                <a:avLst/>
                <a:gdLst/>
                <a:ahLst/>
                <a:cxnLst/>
                <a:rect l="l" t="t" r="r" b="b"/>
                <a:pathLst>
                  <a:path w="968" h="494" extrusionOk="0">
                    <a:moveTo>
                      <a:pt x="967" y="1"/>
                    </a:moveTo>
                    <a:lnTo>
                      <a:pt x="505" y="150"/>
                    </a:lnTo>
                    <a:cubicBezTo>
                      <a:pt x="331" y="206"/>
                      <a:pt x="181" y="306"/>
                      <a:pt x="62" y="430"/>
                    </a:cubicBezTo>
                    <a:lnTo>
                      <a:pt x="0" y="493"/>
                    </a:lnTo>
                    <a:lnTo>
                      <a:pt x="967" y="1"/>
                    </a:lnTo>
                    <a:close/>
                  </a:path>
                </a:pathLst>
              </a:custGeom>
              <a:solidFill>
                <a:srgbClr val="C16D6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0" name="Google Shape;2880;p48"/>
              <p:cNvSpPr/>
              <p:nvPr/>
            </p:nvSpPr>
            <p:spPr>
              <a:xfrm>
                <a:off x="3443600" y="3646350"/>
                <a:ext cx="26500" cy="14575"/>
              </a:xfrm>
              <a:custGeom>
                <a:avLst/>
                <a:gdLst/>
                <a:ahLst/>
                <a:cxnLst/>
                <a:rect l="l" t="t" r="r" b="b"/>
                <a:pathLst>
                  <a:path w="1060" h="583" extrusionOk="0">
                    <a:moveTo>
                      <a:pt x="1008" y="1"/>
                    </a:moveTo>
                    <a:cubicBezTo>
                      <a:pt x="1005" y="1"/>
                      <a:pt x="1001" y="1"/>
                      <a:pt x="997" y="2"/>
                    </a:cubicBezTo>
                    <a:lnTo>
                      <a:pt x="536" y="159"/>
                    </a:lnTo>
                    <a:cubicBezTo>
                      <a:pt x="355" y="214"/>
                      <a:pt x="199" y="315"/>
                      <a:pt x="75" y="451"/>
                    </a:cubicBezTo>
                    <a:lnTo>
                      <a:pt x="12" y="514"/>
                    </a:lnTo>
                    <a:cubicBezTo>
                      <a:pt x="0" y="526"/>
                      <a:pt x="0" y="557"/>
                      <a:pt x="18" y="571"/>
                    </a:cubicBezTo>
                    <a:cubicBezTo>
                      <a:pt x="24" y="583"/>
                      <a:pt x="37" y="583"/>
                      <a:pt x="43" y="583"/>
                    </a:cubicBezTo>
                    <a:cubicBezTo>
                      <a:pt x="55" y="583"/>
                      <a:pt x="67" y="577"/>
                      <a:pt x="75" y="571"/>
                    </a:cubicBezTo>
                    <a:lnTo>
                      <a:pt x="130" y="508"/>
                    </a:lnTo>
                    <a:cubicBezTo>
                      <a:pt x="248" y="384"/>
                      <a:pt x="398" y="289"/>
                      <a:pt x="561" y="234"/>
                    </a:cubicBezTo>
                    <a:lnTo>
                      <a:pt x="1022" y="84"/>
                    </a:lnTo>
                    <a:cubicBezTo>
                      <a:pt x="1047" y="77"/>
                      <a:pt x="1059" y="53"/>
                      <a:pt x="1053" y="33"/>
                    </a:cubicBezTo>
                    <a:cubicBezTo>
                      <a:pt x="1042" y="13"/>
                      <a:pt x="1028" y="1"/>
                      <a:pt x="1008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1" name="Google Shape;2881;p48"/>
              <p:cNvSpPr/>
              <p:nvPr/>
            </p:nvSpPr>
            <p:spPr>
              <a:xfrm>
                <a:off x="3523525" y="3447825"/>
                <a:ext cx="8150" cy="3900"/>
              </a:xfrm>
              <a:custGeom>
                <a:avLst/>
                <a:gdLst/>
                <a:ahLst/>
                <a:cxnLst/>
                <a:rect l="l" t="t" r="r" b="b"/>
                <a:pathLst>
                  <a:path w="326" h="156" extrusionOk="0">
                    <a:moveTo>
                      <a:pt x="130" y="1"/>
                    </a:moveTo>
                    <a:cubicBezTo>
                      <a:pt x="83" y="1"/>
                      <a:pt x="43" y="17"/>
                      <a:pt x="20" y="32"/>
                    </a:cubicBezTo>
                    <a:cubicBezTo>
                      <a:pt x="1" y="50"/>
                      <a:pt x="1" y="75"/>
                      <a:pt x="13" y="95"/>
                    </a:cubicBezTo>
                    <a:cubicBezTo>
                      <a:pt x="20" y="105"/>
                      <a:pt x="31" y="109"/>
                      <a:pt x="42" y="109"/>
                    </a:cubicBezTo>
                    <a:cubicBezTo>
                      <a:pt x="51" y="109"/>
                      <a:pt x="61" y="106"/>
                      <a:pt x="70" y="101"/>
                    </a:cubicBezTo>
                    <a:cubicBezTo>
                      <a:pt x="76" y="98"/>
                      <a:pt x="98" y="85"/>
                      <a:pt x="130" y="85"/>
                    </a:cubicBezTo>
                    <a:cubicBezTo>
                      <a:pt x="162" y="85"/>
                      <a:pt x="204" y="97"/>
                      <a:pt x="251" y="144"/>
                    </a:cubicBezTo>
                    <a:cubicBezTo>
                      <a:pt x="257" y="156"/>
                      <a:pt x="269" y="156"/>
                      <a:pt x="282" y="156"/>
                    </a:cubicBezTo>
                    <a:cubicBezTo>
                      <a:pt x="288" y="156"/>
                      <a:pt x="300" y="156"/>
                      <a:pt x="306" y="144"/>
                    </a:cubicBezTo>
                    <a:cubicBezTo>
                      <a:pt x="325" y="132"/>
                      <a:pt x="325" y="101"/>
                      <a:pt x="306" y="87"/>
                    </a:cubicBezTo>
                    <a:cubicBezTo>
                      <a:pt x="247" y="21"/>
                      <a:pt x="184" y="1"/>
                      <a:pt x="130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2" name="Google Shape;2882;p48"/>
              <p:cNvSpPr/>
              <p:nvPr/>
            </p:nvSpPr>
            <p:spPr>
              <a:xfrm>
                <a:off x="3551725" y="3452350"/>
                <a:ext cx="8150" cy="3925"/>
              </a:xfrm>
              <a:custGeom>
                <a:avLst/>
                <a:gdLst/>
                <a:ahLst/>
                <a:cxnLst/>
                <a:rect l="l" t="t" r="r" b="b"/>
                <a:pathLst>
                  <a:path w="326" h="157" extrusionOk="0">
                    <a:moveTo>
                      <a:pt x="134" y="0"/>
                    </a:moveTo>
                    <a:cubicBezTo>
                      <a:pt x="85" y="0"/>
                      <a:pt x="44" y="17"/>
                      <a:pt x="20" y="32"/>
                    </a:cubicBezTo>
                    <a:cubicBezTo>
                      <a:pt x="1" y="44"/>
                      <a:pt x="1" y="69"/>
                      <a:pt x="14" y="87"/>
                    </a:cubicBezTo>
                    <a:cubicBezTo>
                      <a:pt x="22" y="100"/>
                      <a:pt x="36" y="107"/>
                      <a:pt x="49" y="107"/>
                    </a:cubicBezTo>
                    <a:cubicBezTo>
                      <a:pt x="56" y="107"/>
                      <a:pt x="64" y="105"/>
                      <a:pt x="70" y="101"/>
                    </a:cubicBezTo>
                    <a:cubicBezTo>
                      <a:pt x="76" y="97"/>
                      <a:pt x="97" y="84"/>
                      <a:pt x="129" y="84"/>
                    </a:cubicBezTo>
                    <a:cubicBezTo>
                      <a:pt x="161" y="84"/>
                      <a:pt x="204" y="97"/>
                      <a:pt x="251" y="144"/>
                    </a:cubicBezTo>
                    <a:cubicBezTo>
                      <a:pt x="257" y="150"/>
                      <a:pt x="269" y="156"/>
                      <a:pt x="282" y="156"/>
                    </a:cubicBezTo>
                    <a:cubicBezTo>
                      <a:pt x="288" y="156"/>
                      <a:pt x="300" y="150"/>
                      <a:pt x="306" y="144"/>
                    </a:cubicBezTo>
                    <a:cubicBezTo>
                      <a:pt x="326" y="125"/>
                      <a:pt x="326" y="101"/>
                      <a:pt x="306" y="81"/>
                    </a:cubicBezTo>
                    <a:cubicBezTo>
                      <a:pt x="248" y="20"/>
                      <a:pt x="186" y="0"/>
                      <a:pt x="134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3" name="Google Shape;2883;p48"/>
              <p:cNvSpPr/>
              <p:nvPr/>
            </p:nvSpPr>
            <p:spPr>
              <a:xfrm>
                <a:off x="3642800" y="3687150"/>
                <a:ext cx="57500" cy="62575"/>
              </a:xfrm>
              <a:custGeom>
                <a:avLst/>
                <a:gdLst/>
                <a:ahLst/>
                <a:cxnLst/>
                <a:rect l="l" t="t" r="r" b="b"/>
                <a:pathLst>
                  <a:path w="2300" h="2503" extrusionOk="0">
                    <a:moveTo>
                      <a:pt x="328" y="0"/>
                    </a:moveTo>
                    <a:cubicBezTo>
                      <a:pt x="282" y="0"/>
                      <a:pt x="242" y="12"/>
                      <a:pt x="211" y="35"/>
                    </a:cubicBezTo>
                    <a:cubicBezTo>
                      <a:pt x="0" y="197"/>
                      <a:pt x="248" y="870"/>
                      <a:pt x="772" y="1544"/>
                    </a:cubicBezTo>
                    <a:cubicBezTo>
                      <a:pt x="1214" y="2118"/>
                      <a:pt x="1710" y="2502"/>
                      <a:pt x="1978" y="2502"/>
                    </a:cubicBezTo>
                    <a:cubicBezTo>
                      <a:pt x="2024" y="2502"/>
                      <a:pt x="2064" y="2491"/>
                      <a:pt x="2095" y="2467"/>
                    </a:cubicBezTo>
                    <a:cubicBezTo>
                      <a:pt x="2300" y="2305"/>
                      <a:pt x="2050" y="1625"/>
                      <a:pt x="1534" y="951"/>
                    </a:cubicBezTo>
                    <a:cubicBezTo>
                      <a:pt x="1092" y="383"/>
                      <a:pt x="596" y="0"/>
                      <a:pt x="328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4" name="Google Shape;2884;p48"/>
              <p:cNvSpPr/>
              <p:nvPr/>
            </p:nvSpPr>
            <p:spPr>
              <a:xfrm>
                <a:off x="3644475" y="3686050"/>
                <a:ext cx="57700" cy="64650"/>
              </a:xfrm>
              <a:custGeom>
                <a:avLst/>
                <a:gdLst/>
                <a:ahLst/>
                <a:cxnLst/>
                <a:rect l="l" t="t" r="r" b="b"/>
                <a:pathLst>
                  <a:path w="2308" h="2586" extrusionOk="0">
                    <a:moveTo>
                      <a:pt x="262" y="85"/>
                    </a:moveTo>
                    <a:cubicBezTo>
                      <a:pt x="363" y="85"/>
                      <a:pt x="506" y="148"/>
                      <a:pt x="668" y="260"/>
                    </a:cubicBezTo>
                    <a:cubicBezTo>
                      <a:pt x="912" y="428"/>
                      <a:pt x="1186" y="703"/>
                      <a:pt x="1435" y="1027"/>
                    </a:cubicBezTo>
                    <a:cubicBezTo>
                      <a:pt x="1971" y="1719"/>
                      <a:pt x="2164" y="2349"/>
                      <a:pt x="1997" y="2480"/>
                    </a:cubicBezTo>
                    <a:cubicBezTo>
                      <a:pt x="1974" y="2496"/>
                      <a:pt x="1945" y="2505"/>
                      <a:pt x="1910" y="2505"/>
                    </a:cubicBezTo>
                    <a:cubicBezTo>
                      <a:pt x="1682" y="2505"/>
                      <a:pt x="1200" y="2167"/>
                      <a:pt x="737" y="1564"/>
                    </a:cubicBezTo>
                    <a:cubicBezTo>
                      <a:pt x="487" y="1239"/>
                      <a:pt x="294" y="908"/>
                      <a:pt x="187" y="629"/>
                    </a:cubicBezTo>
                    <a:cubicBezTo>
                      <a:pt x="95" y="367"/>
                      <a:pt x="89" y="172"/>
                      <a:pt x="170" y="111"/>
                    </a:cubicBezTo>
                    <a:cubicBezTo>
                      <a:pt x="195" y="91"/>
                      <a:pt x="225" y="85"/>
                      <a:pt x="262" y="85"/>
                    </a:cubicBezTo>
                    <a:close/>
                    <a:moveTo>
                      <a:pt x="259" y="1"/>
                    </a:moveTo>
                    <a:cubicBezTo>
                      <a:pt x="204" y="1"/>
                      <a:pt x="158" y="14"/>
                      <a:pt x="120" y="42"/>
                    </a:cubicBezTo>
                    <a:cubicBezTo>
                      <a:pt x="0" y="135"/>
                      <a:pt x="0" y="347"/>
                      <a:pt x="113" y="658"/>
                    </a:cubicBezTo>
                    <a:cubicBezTo>
                      <a:pt x="219" y="946"/>
                      <a:pt x="419" y="1288"/>
                      <a:pt x="668" y="1613"/>
                    </a:cubicBezTo>
                    <a:cubicBezTo>
                      <a:pt x="1073" y="2137"/>
                      <a:pt x="1597" y="2586"/>
                      <a:pt x="1908" y="2586"/>
                    </a:cubicBezTo>
                    <a:cubicBezTo>
                      <a:pt x="1965" y="2586"/>
                      <a:pt x="2009" y="2574"/>
                      <a:pt x="2052" y="2542"/>
                    </a:cubicBezTo>
                    <a:cubicBezTo>
                      <a:pt x="2308" y="2342"/>
                      <a:pt x="1977" y="1588"/>
                      <a:pt x="1504" y="971"/>
                    </a:cubicBezTo>
                    <a:cubicBezTo>
                      <a:pt x="1248" y="647"/>
                      <a:pt x="967" y="367"/>
                      <a:pt x="719" y="192"/>
                    </a:cubicBezTo>
                    <a:cubicBezTo>
                      <a:pt x="531" y="64"/>
                      <a:pt x="376" y="1"/>
                      <a:pt x="259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5" name="Google Shape;2885;p48"/>
              <p:cNvSpPr/>
              <p:nvPr/>
            </p:nvSpPr>
            <p:spPr>
              <a:xfrm>
                <a:off x="3613800" y="3673500"/>
                <a:ext cx="125500" cy="114975"/>
              </a:xfrm>
              <a:custGeom>
                <a:avLst/>
                <a:gdLst/>
                <a:ahLst/>
                <a:cxnLst/>
                <a:rect l="l" t="t" r="r" b="b"/>
                <a:pathLst>
                  <a:path w="5020" h="4599" extrusionOk="0">
                    <a:moveTo>
                      <a:pt x="2424" y="1"/>
                    </a:moveTo>
                    <a:lnTo>
                      <a:pt x="1048" y="1373"/>
                    </a:lnTo>
                    <a:cubicBezTo>
                      <a:pt x="835" y="1517"/>
                      <a:pt x="660" y="1704"/>
                      <a:pt x="536" y="1934"/>
                    </a:cubicBezTo>
                    <a:lnTo>
                      <a:pt x="187" y="2590"/>
                    </a:lnTo>
                    <a:cubicBezTo>
                      <a:pt x="0" y="2938"/>
                      <a:pt x="50" y="3368"/>
                      <a:pt x="312" y="3674"/>
                    </a:cubicBezTo>
                    <a:lnTo>
                      <a:pt x="729" y="4310"/>
                    </a:lnTo>
                    <a:cubicBezTo>
                      <a:pt x="830" y="4463"/>
                      <a:pt x="982" y="4599"/>
                      <a:pt x="1188" y="4599"/>
                    </a:cubicBezTo>
                    <a:cubicBezTo>
                      <a:pt x="1351" y="4599"/>
                      <a:pt x="1548" y="4514"/>
                      <a:pt x="1783" y="4285"/>
                    </a:cubicBezTo>
                    <a:lnTo>
                      <a:pt x="2194" y="3980"/>
                    </a:lnTo>
                    <a:cubicBezTo>
                      <a:pt x="2556" y="3712"/>
                      <a:pt x="2712" y="3249"/>
                      <a:pt x="2582" y="2820"/>
                    </a:cubicBezTo>
                    <a:cubicBezTo>
                      <a:pt x="2562" y="2763"/>
                      <a:pt x="2562" y="2694"/>
                      <a:pt x="2582" y="2639"/>
                    </a:cubicBezTo>
                    <a:lnTo>
                      <a:pt x="5019" y="1056"/>
                    </a:lnTo>
                    <a:lnTo>
                      <a:pt x="2424" y="1"/>
                    </a:lnTo>
                    <a:close/>
                  </a:path>
                </a:pathLst>
              </a:custGeom>
              <a:solidFill>
                <a:srgbClr val="C16D6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6" name="Google Shape;2886;p48"/>
              <p:cNvSpPr/>
              <p:nvPr/>
            </p:nvSpPr>
            <p:spPr>
              <a:xfrm>
                <a:off x="3612675" y="3672550"/>
                <a:ext cx="127850" cy="116950"/>
              </a:xfrm>
              <a:custGeom>
                <a:avLst/>
                <a:gdLst/>
                <a:ahLst/>
                <a:cxnLst/>
                <a:rect l="l" t="t" r="r" b="b"/>
                <a:pathLst>
                  <a:path w="5114" h="4678" extrusionOk="0">
                    <a:moveTo>
                      <a:pt x="2470" y="0"/>
                    </a:moveTo>
                    <a:cubicBezTo>
                      <a:pt x="2459" y="0"/>
                      <a:pt x="2449" y="5"/>
                      <a:pt x="2440" y="15"/>
                    </a:cubicBezTo>
                    <a:lnTo>
                      <a:pt x="1067" y="1380"/>
                    </a:lnTo>
                    <a:cubicBezTo>
                      <a:pt x="849" y="1523"/>
                      <a:pt x="668" y="1722"/>
                      <a:pt x="544" y="1954"/>
                    </a:cubicBezTo>
                    <a:lnTo>
                      <a:pt x="195" y="2608"/>
                    </a:lnTo>
                    <a:cubicBezTo>
                      <a:pt x="1" y="2970"/>
                      <a:pt x="51" y="3425"/>
                      <a:pt x="319" y="3736"/>
                    </a:cubicBezTo>
                    <a:lnTo>
                      <a:pt x="743" y="4372"/>
                    </a:lnTo>
                    <a:cubicBezTo>
                      <a:pt x="861" y="4553"/>
                      <a:pt x="1011" y="4660"/>
                      <a:pt x="1180" y="4677"/>
                    </a:cubicBezTo>
                    <a:lnTo>
                      <a:pt x="1229" y="4677"/>
                    </a:lnTo>
                    <a:cubicBezTo>
                      <a:pt x="1422" y="4677"/>
                      <a:pt x="1635" y="4565"/>
                      <a:pt x="1853" y="4354"/>
                    </a:cubicBezTo>
                    <a:lnTo>
                      <a:pt x="2264" y="4049"/>
                    </a:lnTo>
                    <a:cubicBezTo>
                      <a:pt x="2639" y="3774"/>
                      <a:pt x="2800" y="3293"/>
                      <a:pt x="2664" y="2844"/>
                    </a:cubicBezTo>
                    <a:cubicBezTo>
                      <a:pt x="2651" y="2801"/>
                      <a:pt x="2651" y="2752"/>
                      <a:pt x="2664" y="2702"/>
                    </a:cubicBezTo>
                    <a:lnTo>
                      <a:pt x="5088" y="1131"/>
                    </a:lnTo>
                    <a:cubicBezTo>
                      <a:pt x="5108" y="1118"/>
                      <a:pt x="5114" y="1094"/>
                      <a:pt x="5102" y="1068"/>
                    </a:cubicBezTo>
                    <a:cubicBezTo>
                      <a:pt x="5093" y="1056"/>
                      <a:pt x="5080" y="1049"/>
                      <a:pt x="5067" y="1049"/>
                    </a:cubicBezTo>
                    <a:cubicBezTo>
                      <a:pt x="5060" y="1049"/>
                      <a:pt x="5052" y="1051"/>
                      <a:pt x="5045" y="1056"/>
                    </a:cubicBezTo>
                    <a:lnTo>
                      <a:pt x="2601" y="2639"/>
                    </a:lnTo>
                    <a:cubicBezTo>
                      <a:pt x="2595" y="2645"/>
                      <a:pt x="2589" y="2657"/>
                      <a:pt x="2582" y="2665"/>
                    </a:cubicBezTo>
                    <a:cubicBezTo>
                      <a:pt x="2564" y="2732"/>
                      <a:pt x="2564" y="2801"/>
                      <a:pt x="2582" y="2870"/>
                    </a:cubicBezTo>
                    <a:cubicBezTo>
                      <a:pt x="2707" y="3281"/>
                      <a:pt x="2564" y="3730"/>
                      <a:pt x="2215" y="3980"/>
                    </a:cubicBezTo>
                    <a:lnTo>
                      <a:pt x="1796" y="4291"/>
                    </a:lnTo>
                    <a:cubicBezTo>
                      <a:pt x="1590" y="4492"/>
                      <a:pt x="1405" y="4593"/>
                      <a:pt x="1231" y="4593"/>
                    </a:cubicBezTo>
                    <a:cubicBezTo>
                      <a:pt x="1216" y="4593"/>
                      <a:pt x="1201" y="4592"/>
                      <a:pt x="1186" y="4591"/>
                    </a:cubicBezTo>
                    <a:cubicBezTo>
                      <a:pt x="1011" y="4573"/>
                      <a:pt x="886" y="4435"/>
                      <a:pt x="812" y="4329"/>
                    </a:cubicBezTo>
                    <a:lnTo>
                      <a:pt x="388" y="3681"/>
                    </a:lnTo>
                    <a:cubicBezTo>
                      <a:pt x="138" y="3394"/>
                      <a:pt x="89" y="2976"/>
                      <a:pt x="270" y="2645"/>
                    </a:cubicBezTo>
                    <a:lnTo>
                      <a:pt x="619" y="1992"/>
                    </a:lnTo>
                    <a:cubicBezTo>
                      <a:pt x="737" y="1773"/>
                      <a:pt x="906" y="1586"/>
                      <a:pt x="1117" y="1448"/>
                    </a:cubicBezTo>
                    <a:cubicBezTo>
                      <a:pt x="1117" y="1442"/>
                      <a:pt x="1123" y="1442"/>
                      <a:pt x="1123" y="1442"/>
                    </a:cubicBezTo>
                    <a:lnTo>
                      <a:pt x="2501" y="70"/>
                    </a:lnTo>
                    <a:cubicBezTo>
                      <a:pt x="2514" y="52"/>
                      <a:pt x="2514" y="27"/>
                      <a:pt x="2501" y="15"/>
                    </a:cubicBezTo>
                    <a:cubicBezTo>
                      <a:pt x="2492" y="5"/>
                      <a:pt x="2481" y="0"/>
                      <a:pt x="2470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7" name="Google Shape;2887;p48"/>
              <p:cNvSpPr/>
              <p:nvPr/>
            </p:nvSpPr>
            <p:spPr>
              <a:xfrm>
                <a:off x="3665825" y="3738400"/>
                <a:ext cx="13750" cy="19000"/>
              </a:xfrm>
              <a:custGeom>
                <a:avLst/>
                <a:gdLst/>
                <a:ahLst/>
                <a:cxnLst/>
                <a:rect l="l" t="t" r="r" b="b"/>
                <a:pathLst>
                  <a:path w="550" h="760" extrusionOk="0">
                    <a:moveTo>
                      <a:pt x="498" y="1"/>
                    </a:moveTo>
                    <a:cubicBezTo>
                      <a:pt x="492" y="1"/>
                      <a:pt x="487" y="2"/>
                      <a:pt x="481" y="5"/>
                    </a:cubicBezTo>
                    <a:lnTo>
                      <a:pt x="119" y="218"/>
                    </a:lnTo>
                    <a:cubicBezTo>
                      <a:pt x="113" y="218"/>
                      <a:pt x="113" y="224"/>
                      <a:pt x="107" y="224"/>
                    </a:cubicBezTo>
                    <a:cubicBezTo>
                      <a:pt x="7" y="330"/>
                      <a:pt x="1" y="498"/>
                      <a:pt x="101" y="604"/>
                    </a:cubicBezTo>
                    <a:lnTo>
                      <a:pt x="245" y="748"/>
                    </a:lnTo>
                    <a:cubicBezTo>
                      <a:pt x="251" y="760"/>
                      <a:pt x="263" y="760"/>
                      <a:pt x="276" y="760"/>
                    </a:cubicBezTo>
                    <a:cubicBezTo>
                      <a:pt x="282" y="760"/>
                      <a:pt x="294" y="760"/>
                      <a:pt x="300" y="748"/>
                    </a:cubicBezTo>
                    <a:cubicBezTo>
                      <a:pt x="320" y="734"/>
                      <a:pt x="320" y="710"/>
                      <a:pt x="300" y="691"/>
                    </a:cubicBezTo>
                    <a:lnTo>
                      <a:pt x="164" y="547"/>
                    </a:lnTo>
                    <a:cubicBezTo>
                      <a:pt x="95" y="472"/>
                      <a:pt x="95" y="360"/>
                      <a:pt x="164" y="285"/>
                    </a:cubicBezTo>
                    <a:lnTo>
                      <a:pt x="519" y="80"/>
                    </a:lnTo>
                    <a:cubicBezTo>
                      <a:pt x="544" y="68"/>
                      <a:pt x="550" y="43"/>
                      <a:pt x="538" y="23"/>
                    </a:cubicBezTo>
                    <a:cubicBezTo>
                      <a:pt x="528" y="10"/>
                      <a:pt x="513" y="1"/>
                      <a:pt x="498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8" name="Google Shape;2888;p48"/>
              <p:cNvSpPr/>
              <p:nvPr/>
            </p:nvSpPr>
            <p:spPr>
              <a:xfrm>
                <a:off x="3643875" y="3748175"/>
                <a:ext cx="30250" cy="21925"/>
              </a:xfrm>
              <a:custGeom>
                <a:avLst/>
                <a:gdLst/>
                <a:ahLst/>
                <a:cxnLst/>
                <a:rect l="l" t="t" r="r" b="b"/>
                <a:pathLst>
                  <a:path w="1210" h="877" extrusionOk="0">
                    <a:moveTo>
                      <a:pt x="0" y="1"/>
                    </a:moveTo>
                    <a:lnTo>
                      <a:pt x="361" y="625"/>
                    </a:lnTo>
                    <a:cubicBezTo>
                      <a:pt x="455" y="781"/>
                      <a:pt x="622" y="877"/>
                      <a:pt x="798" y="877"/>
                    </a:cubicBezTo>
                    <a:cubicBezTo>
                      <a:pt x="846" y="877"/>
                      <a:pt x="894" y="870"/>
                      <a:pt x="942" y="855"/>
                    </a:cubicBezTo>
                    <a:lnTo>
                      <a:pt x="1210" y="78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C16D6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9" name="Google Shape;2889;p48"/>
              <p:cNvSpPr/>
              <p:nvPr/>
            </p:nvSpPr>
            <p:spPr>
              <a:xfrm>
                <a:off x="3642600" y="3747100"/>
                <a:ext cx="32600" cy="24025"/>
              </a:xfrm>
              <a:custGeom>
                <a:avLst/>
                <a:gdLst/>
                <a:ahLst/>
                <a:cxnLst/>
                <a:rect l="l" t="t" r="r" b="b"/>
                <a:pathLst>
                  <a:path w="1304" h="961" extrusionOk="0">
                    <a:moveTo>
                      <a:pt x="52" y="0"/>
                    </a:moveTo>
                    <a:cubicBezTo>
                      <a:pt x="45" y="0"/>
                      <a:pt x="38" y="2"/>
                      <a:pt x="32" y="6"/>
                    </a:cubicBezTo>
                    <a:cubicBezTo>
                      <a:pt x="14" y="20"/>
                      <a:pt x="1" y="44"/>
                      <a:pt x="14" y="63"/>
                    </a:cubicBezTo>
                    <a:lnTo>
                      <a:pt x="375" y="685"/>
                    </a:lnTo>
                    <a:cubicBezTo>
                      <a:pt x="481" y="861"/>
                      <a:pt x="662" y="961"/>
                      <a:pt x="855" y="961"/>
                    </a:cubicBezTo>
                    <a:cubicBezTo>
                      <a:pt x="906" y="961"/>
                      <a:pt x="955" y="955"/>
                      <a:pt x="1005" y="941"/>
                    </a:cubicBezTo>
                    <a:lnTo>
                      <a:pt x="1272" y="861"/>
                    </a:lnTo>
                    <a:cubicBezTo>
                      <a:pt x="1292" y="855"/>
                      <a:pt x="1304" y="835"/>
                      <a:pt x="1298" y="811"/>
                    </a:cubicBezTo>
                    <a:cubicBezTo>
                      <a:pt x="1293" y="796"/>
                      <a:pt x="1281" y="782"/>
                      <a:pt x="1264" y="782"/>
                    </a:cubicBezTo>
                    <a:cubicBezTo>
                      <a:pt x="1259" y="782"/>
                      <a:pt x="1254" y="783"/>
                      <a:pt x="1249" y="786"/>
                    </a:cubicBezTo>
                    <a:lnTo>
                      <a:pt x="981" y="861"/>
                    </a:lnTo>
                    <a:cubicBezTo>
                      <a:pt x="939" y="872"/>
                      <a:pt x="897" y="878"/>
                      <a:pt x="855" y="878"/>
                    </a:cubicBezTo>
                    <a:cubicBezTo>
                      <a:pt x="690" y="878"/>
                      <a:pt x="534" y="791"/>
                      <a:pt x="450" y="642"/>
                    </a:cubicBezTo>
                    <a:lnTo>
                      <a:pt x="89" y="26"/>
                    </a:lnTo>
                    <a:cubicBezTo>
                      <a:pt x="80" y="9"/>
                      <a:pt x="66" y="0"/>
                      <a:pt x="52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0" name="Google Shape;2890;p48"/>
              <p:cNvSpPr/>
              <p:nvPr/>
            </p:nvSpPr>
            <p:spPr>
              <a:xfrm>
                <a:off x="3631375" y="3753350"/>
                <a:ext cx="29650" cy="27450"/>
              </a:xfrm>
              <a:custGeom>
                <a:avLst/>
                <a:gdLst/>
                <a:ahLst/>
                <a:cxnLst/>
                <a:rect l="l" t="t" r="r" b="b"/>
                <a:pathLst>
                  <a:path w="1186" h="1098" extrusionOk="0">
                    <a:moveTo>
                      <a:pt x="1" y="0"/>
                    </a:moveTo>
                    <a:lnTo>
                      <a:pt x="450" y="841"/>
                    </a:lnTo>
                    <a:cubicBezTo>
                      <a:pt x="538" y="991"/>
                      <a:pt x="688" y="1079"/>
                      <a:pt x="843" y="1097"/>
                    </a:cubicBezTo>
                    <a:cubicBezTo>
                      <a:pt x="854" y="1098"/>
                      <a:pt x="865" y="1098"/>
                      <a:pt x="876" y="1098"/>
                    </a:cubicBezTo>
                    <a:cubicBezTo>
                      <a:pt x="952" y="1098"/>
                      <a:pt x="1028" y="1080"/>
                      <a:pt x="1093" y="1047"/>
                    </a:cubicBezTo>
                    <a:lnTo>
                      <a:pt x="1186" y="101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C16D6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1" name="Google Shape;2891;p48"/>
              <p:cNvSpPr/>
              <p:nvPr/>
            </p:nvSpPr>
            <p:spPr>
              <a:xfrm>
                <a:off x="3630300" y="3752225"/>
                <a:ext cx="31975" cy="29650"/>
              </a:xfrm>
              <a:custGeom>
                <a:avLst/>
                <a:gdLst/>
                <a:ahLst/>
                <a:cxnLst/>
                <a:rect l="l" t="t" r="r" b="b"/>
                <a:pathLst>
                  <a:path w="1279" h="1186" extrusionOk="0">
                    <a:moveTo>
                      <a:pt x="45" y="1"/>
                    </a:moveTo>
                    <a:cubicBezTo>
                      <a:pt x="39" y="1"/>
                      <a:pt x="32" y="3"/>
                      <a:pt x="26" y="8"/>
                    </a:cubicBezTo>
                    <a:cubicBezTo>
                      <a:pt x="6" y="14"/>
                      <a:pt x="0" y="45"/>
                      <a:pt x="6" y="63"/>
                    </a:cubicBezTo>
                    <a:lnTo>
                      <a:pt x="463" y="911"/>
                    </a:lnTo>
                    <a:cubicBezTo>
                      <a:pt x="549" y="1061"/>
                      <a:pt x="705" y="1167"/>
                      <a:pt x="886" y="1185"/>
                    </a:cubicBezTo>
                    <a:lnTo>
                      <a:pt x="930" y="1185"/>
                    </a:lnTo>
                    <a:cubicBezTo>
                      <a:pt x="1004" y="1185"/>
                      <a:pt x="1079" y="1167"/>
                      <a:pt x="1154" y="1130"/>
                    </a:cubicBezTo>
                    <a:lnTo>
                      <a:pt x="1248" y="1092"/>
                    </a:lnTo>
                    <a:cubicBezTo>
                      <a:pt x="1266" y="1079"/>
                      <a:pt x="1278" y="1055"/>
                      <a:pt x="1266" y="1036"/>
                    </a:cubicBezTo>
                    <a:cubicBezTo>
                      <a:pt x="1262" y="1018"/>
                      <a:pt x="1246" y="1009"/>
                      <a:pt x="1231" y="1009"/>
                    </a:cubicBezTo>
                    <a:cubicBezTo>
                      <a:pt x="1226" y="1009"/>
                      <a:pt x="1221" y="1010"/>
                      <a:pt x="1217" y="1012"/>
                    </a:cubicBezTo>
                    <a:lnTo>
                      <a:pt x="1123" y="1055"/>
                    </a:lnTo>
                    <a:cubicBezTo>
                      <a:pt x="1055" y="1086"/>
                      <a:pt x="991" y="1100"/>
                      <a:pt x="928" y="1100"/>
                    </a:cubicBezTo>
                    <a:cubicBezTo>
                      <a:pt x="916" y="1100"/>
                      <a:pt x="904" y="1099"/>
                      <a:pt x="892" y="1098"/>
                    </a:cubicBezTo>
                    <a:cubicBezTo>
                      <a:pt x="742" y="1086"/>
                      <a:pt x="605" y="998"/>
                      <a:pt x="530" y="868"/>
                    </a:cubicBezTo>
                    <a:lnTo>
                      <a:pt x="81" y="26"/>
                    </a:lnTo>
                    <a:cubicBezTo>
                      <a:pt x="73" y="10"/>
                      <a:pt x="59" y="1"/>
                      <a:pt x="45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2" name="Google Shape;2892;p48"/>
              <p:cNvSpPr/>
              <p:nvPr/>
            </p:nvSpPr>
            <p:spPr>
              <a:xfrm>
                <a:off x="3613450" y="3540550"/>
                <a:ext cx="163400" cy="208425"/>
              </a:xfrm>
              <a:custGeom>
                <a:avLst/>
                <a:gdLst/>
                <a:ahLst/>
                <a:cxnLst/>
                <a:rect l="l" t="t" r="r" b="b"/>
                <a:pathLst>
                  <a:path w="6536" h="8337" extrusionOk="0">
                    <a:moveTo>
                      <a:pt x="2072" y="1"/>
                    </a:moveTo>
                    <a:lnTo>
                      <a:pt x="1" y="2245"/>
                    </a:lnTo>
                    <a:lnTo>
                      <a:pt x="2564" y="4734"/>
                    </a:lnTo>
                    <a:lnTo>
                      <a:pt x="3793" y="3617"/>
                    </a:lnTo>
                    <a:lnTo>
                      <a:pt x="1379" y="5893"/>
                    </a:lnTo>
                    <a:lnTo>
                      <a:pt x="1466" y="5949"/>
                    </a:lnTo>
                    <a:cubicBezTo>
                      <a:pt x="2314" y="6516"/>
                      <a:pt x="2938" y="7358"/>
                      <a:pt x="3238" y="8337"/>
                    </a:cubicBezTo>
                    <a:lnTo>
                      <a:pt x="5974" y="5781"/>
                    </a:lnTo>
                    <a:cubicBezTo>
                      <a:pt x="6535" y="5257"/>
                      <a:pt x="6535" y="4360"/>
                      <a:pt x="5962" y="3836"/>
                    </a:cubicBezTo>
                    <a:lnTo>
                      <a:pt x="2072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3" name="Google Shape;2893;p48"/>
              <p:cNvSpPr/>
              <p:nvPr/>
            </p:nvSpPr>
            <p:spPr>
              <a:xfrm>
                <a:off x="3612225" y="3539600"/>
                <a:ext cx="162125" cy="210475"/>
              </a:xfrm>
              <a:custGeom>
                <a:avLst/>
                <a:gdLst/>
                <a:ahLst/>
                <a:cxnLst/>
                <a:rect l="l" t="t" r="r" b="b"/>
                <a:pathLst>
                  <a:path w="6485" h="8419" extrusionOk="0">
                    <a:moveTo>
                      <a:pt x="2120" y="0"/>
                    </a:moveTo>
                    <a:cubicBezTo>
                      <a:pt x="2109" y="0"/>
                      <a:pt x="2098" y="5"/>
                      <a:pt x="2089" y="15"/>
                    </a:cubicBezTo>
                    <a:cubicBezTo>
                      <a:pt x="2070" y="27"/>
                      <a:pt x="2070" y="58"/>
                      <a:pt x="2089" y="70"/>
                    </a:cubicBezTo>
                    <a:lnTo>
                      <a:pt x="5986" y="3905"/>
                    </a:lnTo>
                    <a:cubicBezTo>
                      <a:pt x="6248" y="4148"/>
                      <a:pt x="6397" y="4484"/>
                      <a:pt x="6397" y="4847"/>
                    </a:cubicBezTo>
                    <a:cubicBezTo>
                      <a:pt x="6403" y="5207"/>
                      <a:pt x="6260" y="5544"/>
                      <a:pt x="5992" y="5788"/>
                    </a:cubicBezTo>
                    <a:lnTo>
                      <a:pt x="3305" y="8300"/>
                    </a:lnTo>
                    <a:cubicBezTo>
                      <a:pt x="2999" y="7347"/>
                      <a:pt x="2369" y="6511"/>
                      <a:pt x="1540" y="5949"/>
                    </a:cubicBezTo>
                    <a:lnTo>
                      <a:pt x="1497" y="5925"/>
                    </a:lnTo>
                    <a:lnTo>
                      <a:pt x="3866" y="3681"/>
                    </a:lnTo>
                    <a:cubicBezTo>
                      <a:pt x="3885" y="3667"/>
                      <a:pt x="3885" y="3644"/>
                      <a:pt x="3872" y="3624"/>
                    </a:cubicBezTo>
                    <a:cubicBezTo>
                      <a:pt x="3863" y="3615"/>
                      <a:pt x="3852" y="3611"/>
                      <a:pt x="3841" y="3611"/>
                    </a:cubicBezTo>
                    <a:cubicBezTo>
                      <a:pt x="3830" y="3611"/>
                      <a:pt x="3819" y="3615"/>
                      <a:pt x="3810" y="3624"/>
                    </a:cubicBezTo>
                    <a:lnTo>
                      <a:pt x="2619" y="4715"/>
                    </a:lnTo>
                    <a:lnTo>
                      <a:pt x="75" y="2252"/>
                    </a:lnTo>
                    <a:cubicBezTo>
                      <a:pt x="70" y="2247"/>
                      <a:pt x="61" y="2244"/>
                      <a:pt x="51" y="2244"/>
                    </a:cubicBezTo>
                    <a:cubicBezTo>
                      <a:pt x="39" y="2244"/>
                      <a:pt x="26" y="2248"/>
                      <a:pt x="19" y="2259"/>
                    </a:cubicBezTo>
                    <a:cubicBezTo>
                      <a:pt x="1" y="2271"/>
                      <a:pt x="1" y="2303"/>
                      <a:pt x="19" y="2315"/>
                    </a:cubicBezTo>
                    <a:lnTo>
                      <a:pt x="2576" y="4790"/>
                    </a:lnTo>
                    <a:lnTo>
                      <a:pt x="1403" y="5900"/>
                    </a:lnTo>
                    <a:cubicBezTo>
                      <a:pt x="1391" y="5906"/>
                      <a:pt x="1385" y="5918"/>
                      <a:pt x="1385" y="5931"/>
                    </a:cubicBezTo>
                    <a:cubicBezTo>
                      <a:pt x="1391" y="5943"/>
                      <a:pt x="1397" y="5955"/>
                      <a:pt x="1403" y="5963"/>
                    </a:cubicBezTo>
                    <a:lnTo>
                      <a:pt x="1491" y="6018"/>
                    </a:lnTo>
                    <a:cubicBezTo>
                      <a:pt x="2326" y="6585"/>
                      <a:pt x="2950" y="7422"/>
                      <a:pt x="3249" y="8387"/>
                    </a:cubicBezTo>
                    <a:cubicBezTo>
                      <a:pt x="3249" y="8400"/>
                      <a:pt x="3261" y="8412"/>
                      <a:pt x="3273" y="8412"/>
                    </a:cubicBezTo>
                    <a:cubicBezTo>
                      <a:pt x="3281" y="8418"/>
                      <a:pt x="3281" y="8418"/>
                      <a:pt x="3287" y="8418"/>
                    </a:cubicBezTo>
                    <a:cubicBezTo>
                      <a:pt x="3299" y="8418"/>
                      <a:pt x="3305" y="8412"/>
                      <a:pt x="3318" y="8406"/>
                    </a:cubicBezTo>
                    <a:lnTo>
                      <a:pt x="6049" y="5851"/>
                    </a:lnTo>
                    <a:cubicBezTo>
                      <a:pt x="6329" y="5595"/>
                      <a:pt x="6484" y="5227"/>
                      <a:pt x="6484" y="4847"/>
                    </a:cubicBezTo>
                    <a:cubicBezTo>
                      <a:pt x="6484" y="4466"/>
                      <a:pt x="6323" y="4098"/>
                      <a:pt x="6041" y="3843"/>
                    </a:cubicBezTo>
                    <a:lnTo>
                      <a:pt x="2151" y="15"/>
                    </a:lnTo>
                    <a:cubicBezTo>
                      <a:pt x="2142" y="5"/>
                      <a:pt x="2131" y="0"/>
                      <a:pt x="2120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4" name="Google Shape;2894;p48"/>
              <p:cNvSpPr/>
              <p:nvPr/>
            </p:nvSpPr>
            <p:spPr>
              <a:xfrm>
                <a:off x="3646825" y="3683200"/>
                <a:ext cx="61900" cy="66875"/>
              </a:xfrm>
              <a:custGeom>
                <a:avLst/>
                <a:gdLst/>
                <a:ahLst/>
                <a:cxnLst/>
                <a:rect l="l" t="t" r="r" b="b"/>
                <a:pathLst>
                  <a:path w="2476" h="2675" extrusionOk="0">
                    <a:moveTo>
                      <a:pt x="958" y="0"/>
                    </a:moveTo>
                    <a:cubicBezTo>
                      <a:pt x="945" y="0"/>
                      <a:pt x="932" y="7"/>
                      <a:pt x="924" y="18"/>
                    </a:cubicBezTo>
                    <a:cubicBezTo>
                      <a:pt x="910" y="38"/>
                      <a:pt x="916" y="62"/>
                      <a:pt x="936" y="75"/>
                    </a:cubicBezTo>
                    <a:cubicBezTo>
                      <a:pt x="1710" y="599"/>
                      <a:pt x="2064" y="1091"/>
                      <a:pt x="2383" y="2082"/>
                    </a:cubicBezTo>
                    <a:lnTo>
                      <a:pt x="1921" y="2550"/>
                    </a:lnTo>
                    <a:cubicBezTo>
                      <a:pt x="1609" y="1595"/>
                      <a:pt x="985" y="767"/>
                      <a:pt x="156" y="205"/>
                    </a:cubicBezTo>
                    <a:lnTo>
                      <a:pt x="70" y="150"/>
                    </a:lnTo>
                    <a:cubicBezTo>
                      <a:pt x="63" y="145"/>
                      <a:pt x="55" y="143"/>
                      <a:pt x="48" y="143"/>
                    </a:cubicBezTo>
                    <a:cubicBezTo>
                      <a:pt x="34" y="143"/>
                      <a:pt x="21" y="150"/>
                      <a:pt x="13" y="162"/>
                    </a:cubicBezTo>
                    <a:cubicBezTo>
                      <a:pt x="1" y="181"/>
                      <a:pt x="1" y="205"/>
                      <a:pt x="19" y="219"/>
                    </a:cubicBezTo>
                    <a:lnTo>
                      <a:pt x="107" y="274"/>
                    </a:lnTo>
                    <a:cubicBezTo>
                      <a:pt x="942" y="841"/>
                      <a:pt x="1566" y="1678"/>
                      <a:pt x="1865" y="2643"/>
                    </a:cubicBezTo>
                    <a:cubicBezTo>
                      <a:pt x="1865" y="2656"/>
                      <a:pt x="1877" y="2668"/>
                      <a:pt x="1889" y="2668"/>
                    </a:cubicBezTo>
                    <a:cubicBezTo>
                      <a:pt x="1897" y="2674"/>
                      <a:pt x="1897" y="2674"/>
                      <a:pt x="1903" y="2674"/>
                    </a:cubicBezTo>
                    <a:cubicBezTo>
                      <a:pt x="1915" y="2674"/>
                      <a:pt x="1926" y="2668"/>
                      <a:pt x="1934" y="2662"/>
                    </a:cubicBezTo>
                    <a:lnTo>
                      <a:pt x="2464" y="2127"/>
                    </a:lnTo>
                    <a:cubicBezTo>
                      <a:pt x="2476" y="2113"/>
                      <a:pt x="2476" y="2101"/>
                      <a:pt x="2470" y="2082"/>
                    </a:cubicBezTo>
                    <a:cubicBezTo>
                      <a:pt x="2145" y="1048"/>
                      <a:pt x="1784" y="542"/>
                      <a:pt x="979" y="6"/>
                    </a:cubicBezTo>
                    <a:cubicBezTo>
                      <a:pt x="973" y="2"/>
                      <a:pt x="966" y="0"/>
                      <a:pt x="958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5" name="Google Shape;2895;p48"/>
              <p:cNvSpPr/>
              <p:nvPr/>
            </p:nvSpPr>
            <p:spPr>
              <a:xfrm>
                <a:off x="3694375" y="3729800"/>
                <a:ext cx="7650" cy="7675"/>
              </a:xfrm>
              <a:custGeom>
                <a:avLst/>
                <a:gdLst/>
                <a:ahLst/>
                <a:cxnLst/>
                <a:rect l="l" t="t" r="r" b="b"/>
                <a:pathLst>
                  <a:path w="306" h="307" extrusionOk="0">
                    <a:moveTo>
                      <a:pt x="156" y="88"/>
                    </a:moveTo>
                    <a:cubicBezTo>
                      <a:pt x="194" y="88"/>
                      <a:pt x="225" y="119"/>
                      <a:pt x="225" y="156"/>
                    </a:cubicBezTo>
                    <a:cubicBezTo>
                      <a:pt x="225" y="194"/>
                      <a:pt x="194" y="225"/>
                      <a:pt x="156" y="225"/>
                    </a:cubicBezTo>
                    <a:cubicBezTo>
                      <a:pt x="119" y="225"/>
                      <a:pt x="87" y="194"/>
                      <a:pt x="87" y="156"/>
                    </a:cubicBezTo>
                    <a:cubicBezTo>
                      <a:pt x="87" y="119"/>
                      <a:pt x="119" y="88"/>
                      <a:pt x="156" y="88"/>
                    </a:cubicBezTo>
                    <a:close/>
                    <a:moveTo>
                      <a:pt x="156" y="1"/>
                    </a:moveTo>
                    <a:cubicBezTo>
                      <a:pt x="69" y="1"/>
                      <a:pt x="1" y="68"/>
                      <a:pt x="1" y="156"/>
                    </a:cubicBezTo>
                    <a:cubicBezTo>
                      <a:pt x="1" y="237"/>
                      <a:pt x="69" y="306"/>
                      <a:pt x="156" y="306"/>
                    </a:cubicBezTo>
                    <a:cubicBezTo>
                      <a:pt x="237" y="306"/>
                      <a:pt x="306" y="237"/>
                      <a:pt x="306" y="156"/>
                    </a:cubicBezTo>
                    <a:cubicBezTo>
                      <a:pt x="306" y="68"/>
                      <a:pt x="237" y="1"/>
                      <a:pt x="156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6" name="Google Shape;2896;p48"/>
              <p:cNvSpPr/>
              <p:nvPr/>
            </p:nvSpPr>
            <p:spPr>
              <a:xfrm>
                <a:off x="3520100" y="3512700"/>
                <a:ext cx="32600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304" h="1600" extrusionOk="0">
                    <a:moveTo>
                      <a:pt x="359" y="1"/>
                    </a:moveTo>
                    <a:cubicBezTo>
                      <a:pt x="303" y="1"/>
                      <a:pt x="252" y="48"/>
                      <a:pt x="244" y="124"/>
                    </a:cubicBezTo>
                    <a:lnTo>
                      <a:pt x="26" y="691"/>
                    </a:lnTo>
                    <a:cubicBezTo>
                      <a:pt x="0" y="760"/>
                      <a:pt x="14" y="835"/>
                      <a:pt x="63" y="884"/>
                    </a:cubicBezTo>
                    <a:lnTo>
                      <a:pt x="630" y="1540"/>
                    </a:lnTo>
                    <a:cubicBezTo>
                      <a:pt x="653" y="1580"/>
                      <a:pt x="689" y="1600"/>
                      <a:pt x="725" y="1600"/>
                    </a:cubicBezTo>
                    <a:cubicBezTo>
                      <a:pt x="756" y="1600"/>
                      <a:pt x="788" y="1584"/>
                      <a:pt x="811" y="1552"/>
                    </a:cubicBezTo>
                    <a:lnTo>
                      <a:pt x="1303" y="941"/>
                    </a:lnTo>
                    <a:lnTo>
                      <a:pt x="437" y="36"/>
                    </a:lnTo>
                    <a:cubicBezTo>
                      <a:pt x="413" y="12"/>
                      <a:pt x="385" y="1"/>
                      <a:pt x="35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7" name="Google Shape;2897;p48"/>
              <p:cNvSpPr/>
              <p:nvPr/>
            </p:nvSpPr>
            <p:spPr>
              <a:xfrm>
                <a:off x="3519000" y="3511675"/>
                <a:ext cx="34775" cy="42150"/>
              </a:xfrm>
              <a:custGeom>
                <a:avLst/>
                <a:gdLst/>
                <a:ahLst/>
                <a:cxnLst/>
                <a:rect l="l" t="t" r="r" b="b"/>
                <a:pathLst>
                  <a:path w="1391" h="1686" extrusionOk="0">
                    <a:moveTo>
                      <a:pt x="406" y="84"/>
                    </a:moveTo>
                    <a:cubicBezTo>
                      <a:pt x="418" y="84"/>
                      <a:pt x="438" y="90"/>
                      <a:pt x="450" y="102"/>
                    </a:cubicBezTo>
                    <a:lnTo>
                      <a:pt x="1292" y="988"/>
                    </a:lnTo>
                    <a:lnTo>
                      <a:pt x="818" y="1567"/>
                    </a:lnTo>
                    <a:cubicBezTo>
                      <a:pt x="806" y="1587"/>
                      <a:pt x="786" y="1599"/>
                      <a:pt x="768" y="1599"/>
                    </a:cubicBezTo>
                    <a:cubicBezTo>
                      <a:pt x="743" y="1599"/>
                      <a:pt x="725" y="1587"/>
                      <a:pt x="711" y="1561"/>
                    </a:cubicBezTo>
                    <a:lnTo>
                      <a:pt x="711" y="1555"/>
                    </a:lnTo>
                    <a:lnTo>
                      <a:pt x="138" y="900"/>
                    </a:lnTo>
                    <a:cubicBezTo>
                      <a:pt x="101" y="857"/>
                      <a:pt x="89" y="801"/>
                      <a:pt x="107" y="744"/>
                    </a:cubicBezTo>
                    <a:lnTo>
                      <a:pt x="331" y="177"/>
                    </a:lnTo>
                    <a:lnTo>
                      <a:pt x="331" y="165"/>
                    </a:lnTo>
                    <a:cubicBezTo>
                      <a:pt x="337" y="128"/>
                      <a:pt x="357" y="96"/>
                      <a:pt x="388" y="84"/>
                    </a:cubicBezTo>
                    <a:close/>
                    <a:moveTo>
                      <a:pt x="408" y="1"/>
                    </a:moveTo>
                    <a:cubicBezTo>
                      <a:pt x="391" y="1"/>
                      <a:pt x="374" y="4"/>
                      <a:pt x="357" y="10"/>
                    </a:cubicBezTo>
                    <a:cubicBezTo>
                      <a:pt x="300" y="28"/>
                      <a:pt x="257" y="84"/>
                      <a:pt x="251" y="152"/>
                    </a:cubicBezTo>
                    <a:lnTo>
                      <a:pt x="32" y="713"/>
                    </a:lnTo>
                    <a:cubicBezTo>
                      <a:pt x="1" y="795"/>
                      <a:pt x="14" y="888"/>
                      <a:pt x="75" y="957"/>
                    </a:cubicBezTo>
                    <a:lnTo>
                      <a:pt x="643" y="1605"/>
                    </a:lnTo>
                    <a:cubicBezTo>
                      <a:pt x="668" y="1656"/>
                      <a:pt x="711" y="1680"/>
                      <a:pt x="762" y="1686"/>
                    </a:cubicBezTo>
                    <a:lnTo>
                      <a:pt x="768" y="1686"/>
                    </a:lnTo>
                    <a:cubicBezTo>
                      <a:pt x="818" y="1686"/>
                      <a:pt x="861" y="1662"/>
                      <a:pt x="887" y="1618"/>
                    </a:cubicBezTo>
                    <a:lnTo>
                      <a:pt x="1379" y="1006"/>
                    </a:lnTo>
                    <a:cubicBezTo>
                      <a:pt x="1391" y="994"/>
                      <a:pt x="1391" y="969"/>
                      <a:pt x="1379" y="957"/>
                    </a:cubicBezTo>
                    <a:lnTo>
                      <a:pt x="506" y="47"/>
                    </a:lnTo>
                    <a:cubicBezTo>
                      <a:pt x="481" y="16"/>
                      <a:pt x="445" y="1"/>
                      <a:pt x="408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8" name="Google Shape;2898;p48"/>
              <p:cNvSpPr/>
              <p:nvPr/>
            </p:nvSpPr>
            <p:spPr>
              <a:xfrm>
                <a:off x="3552675" y="3509600"/>
                <a:ext cx="44625" cy="46225"/>
              </a:xfrm>
              <a:custGeom>
                <a:avLst/>
                <a:gdLst/>
                <a:ahLst/>
                <a:cxnLst/>
                <a:rect l="l" t="t" r="r" b="b"/>
                <a:pathLst>
                  <a:path w="1785" h="1849" extrusionOk="0">
                    <a:moveTo>
                      <a:pt x="1336" y="0"/>
                    </a:moveTo>
                    <a:cubicBezTo>
                      <a:pt x="1316" y="0"/>
                      <a:pt x="1295" y="6"/>
                      <a:pt x="1278" y="18"/>
                    </a:cubicBezTo>
                    <a:lnTo>
                      <a:pt x="0" y="1065"/>
                    </a:lnTo>
                    <a:lnTo>
                      <a:pt x="755" y="1806"/>
                    </a:lnTo>
                    <a:cubicBezTo>
                      <a:pt x="789" y="1835"/>
                      <a:pt x="833" y="1849"/>
                      <a:pt x="878" y="1849"/>
                    </a:cubicBezTo>
                    <a:cubicBezTo>
                      <a:pt x="931" y="1849"/>
                      <a:pt x="983" y="1829"/>
                      <a:pt x="1016" y="1788"/>
                    </a:cubicBezTo>
                    <a:lnTo>
                      <a:pt x="1721" y="953"/>
                    </a:lnTo>
                    <a:cubicBezTo>
                      <a:pt x="1778" y="890"/>
                      <a:pt x="1784" y="803"/>
                      <a:pt x="1753" y="735"/>
                    </a:cubicBezTo>
                    <a:lnTo>
                      <a:pt x="1416" y="42"/>
                    </a:lnTo>
                    <a:cubicBezTo>
                      <a:pt x="1400" y="15"/>
                      <a:pt x="1369" y="0"/>
                      <a:pt x="133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9" name="Google Shape;2899;p48"/>
              <p:cNvSpPr/>
              <p:nvPr/>
            </p:nvSpPr>
            <p:spPr>
              <a:xfrm>
                <a:off x="3551575" y="3508500"/>
                <a:ext cx="46950" cy="48475"/>
              </a:xfrm>
              <a:custGeom>
                <a:avLst/>
                <a:gdLst/>
                <a:ahLst/>
                <a:cxnLst/>
                <a:rect l="l" t="t" r="r" b="b"/>
                <a:pathLst>
                  <a:path w="1878" h="1939" extrusionOk="0">
                    <a:moveTo>
                      <a:pt x="1379" y="83"/>
                    </a:moveTo>
                    <a:cubicBezTo>
                      <a:pt x="1383" y="83"/>
                      <a:pt x="1388" y="84"/>
                      <a:pt x="1391" y="86"/>
                    </a:cubicBezTo>
                    <a:cubicBezTo>
                      <a:pt x="1405" y="86"/>
                      <a:pt x="1417" y="99"/>
                      <a:pt x="1423" y="105"/>
                    </a:cubicBezTo>
                    <a:lnTo>
                      <a:pt x="1759" y="796"/>
                    </a:lnTo>
                    <a:cubicBezTo>
                      <a:pt x="1785" y="853"/>
                      <a:pt x="1779" y="915"/>
                      <a:pt x="1734" y="966"/>
                    </a:cubicBezTo>
                    <a:lnTo>
                      <a:pt x="1030" y="1807"/>
                    </a:lnTo>
                    <a:cubicBezTo>
                      <a:pt x="1011" y="1832"/>
                      <a:pt x="974" y="1850"/>
                      <a:pt x="936" y="1850"/>
                    </a:cubicBezTo>
                    <a:cubicBezTo>
                      <a:pt x="928" y="1851"/>
                      <a:pt x="920" y="1852"/>
                      <a:pt x="912" y="1852"/>
                    </a:cubicBezTo>
                    <a:cubicBezTo>
                      <a:pt x="879" y="1852"/>
                      <a:pt x="850" y="1839"/>
                      <a:pt x="824" y="1820"/>
                    </a:cubicBezTo>
                    <a:lnTo>
                      <a:pt x="107" y="1109"/>
                    </a:lnTo>
                    <a:lnTo>
                      <a:pt x="1348" y="99"/>
                    </a:lnTo>
                    <a:lnTo>
                      <a:pt x="1348" y="92"/>
                    </a:lnTo>
                    <a:cubicBezTo>
                      <a:pt x="1356" y="87"/>
                      <a:pt x="1368" y="83"/>
                      <a:pt x="1379" y="83"/>
                    </a:cubicBezTo>
                    <a:close/>
                    <a:moveTo>
                      <a:pt x="1380" y="0"/>
                    </a:moveTo>
                    <a:cubicBezTo>
                      <a:pt x="1351" y="0"/>
                      <a:pt x="1321" y="12"/>
                      <a:pt x="1298" y="30"/>
                    </a:cubicBezTo>
                    <a:lnTo>
                      <a:pt x="20" y="1078"/>
                    </a:lnTo>
                    <a:cubicBezTo>
                      <a:pt x="7" y="1084"/>
                      <a:pt x="1" y="1096"/>
                      <a:pt x="1" y="1109"/>
                    </a:cubicBezTo>
                    <a:cubicBezTo>
                      <a:pt x="1" y="1121"/>
                      <a:pt x="7" y="1127"/>
                      <a:pt x="13" y="1139"/>
                    </a:cubicBezTo>
                    <a:lnTo>
                      <a:pt x="769" y="1881"/>
                    </a:lnTo>
                    <a:cubicBezTo>
                      <a:pt x="812" y="1919"/>
                      <a:pt x="867" y="1938"/>
                      <a:pt x="924" y="1938"/>
                    </a:cubicBezTo>
                    <a:cubicBezTo>
                      <a:pt x="930" y="1938"/>
                      <a:pt x="936" y="1938"/>
                      <a:pt x="942" y="1932"/>
                    </a:cubicBezTo>
                    <a:cubicBezTo>
                      <a:pt x="1005" y="1932"/>
                      <a:pt x="1060" y="1901"/>
                      <a:pt x="1098" y="1857"/>
                    </a:cubicBezTo>
                    <a:lnTo>
                      <a:pt x="1803" y="1021"/>
                    </a:lnTo>
                    <a:cubicBezTo>
                      <a:pt x="1865" y="946"/>
                      <a:pt x="1877" y="840"/>
                      <a:pt x="1834" y="759"/>
                    </a:cubicBezTo>
                    <a:lnTo>
                      <a:pt x="1497" y="68"/>
                    </a:lnTo>
                    <a:cubicBezTo>
                      <a:pt x="1479" y="36"/>
                      <a:pt x="1448" y="11"/>
                      <a:pt x="1411" y="5"/>
                    </a:cubicBezTo>
                    <a:cubicBezTo>
                      <a:pt x="1401" y="2"/>
                      <a:pt x="1390" y="0"/>
                      <a:pt x="1380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0" name="Google Shape;2900;p48"/>
              <p:cNvSpPr/>
              <p:nvPr/>
            </p:nvSpPr>
            <p:spPr>
              <a:xfrm>
                <a:off x="3533525" y="3539900"/>
                <a:ext cx="22475" cy="35350"/>
              </a:xfrm>
              <a:custGeom>
                <a:avLst/>
                <a:gdLst/>
                <a:ahLst/>
                <a:cxnLst/>
                <a:rect l="l" t="t" r="r" b="b"/>
                <a:pathLst>
                  <a:path w="899" h="1414" extrusionOk="0">
                    <a:moveTo>
                      <a:pt x="754" y="0"/>
                    </a:moveTo>
                    <a:cubicBezTo>
                      <a:pt x="601" y="0"/>
                      <a:pt x="111" y="922"/>
                      <a:pt x="56" y="1050"/>
                    </a:cubicBezTo>
                    <a:cubicBezTo>
                      <a:pt x="0" y="1186"/>
                      <a:pt x="62" y="1336"/>
                      <a:pt x="199" y="1393"/>
                    </a:cubicBezTo>
                    <a:cubicBezTo>
                      <a:pt x="232" y="1407"/>
                      <a:pt x="266" y="1413"/>
                      <a:pt x="300" y="1413"/>
                    </a:cubicBezTo>
                    <a:cubicBezTo>
                      <a:pt x="402" y="1413"/>
                      <a:pt x="500" y="1353"/>
                      <a:pt x="542" y="1249"/>
                    </a:cubicBezTo>
                    <a:cubicBezTo>
                      <a:pt x="593" y="1118"/>
                      <a:pt x="898" y="52"/>
                      <a:pt x="766" y="3"/>
                    </a:cubicBezTo>
                    <a:cubicBezTo>
                      <a:pt x="763" y="1"/>
                      <a:pt x="758" y="0"/>
                      <a:pt x="75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1" name="Google Shape;2901;p48"/>
              <p:cNvSpPr/>
              <p:nvPr/>
            </p:nvSpPr>
            <p:spPr>
              <a:xfrm>
                <a:off x="3533375" y="3539075"/>
                <a:ext cx="22475" cy="36900"/>
              </a:xfrm>
              <a:custGeom>
                <a:avLst/>
                <a:gdLst/>
                <a:ahLst/>
                <a:cxnLst/>
                <a:rect l="l" t="t" r="r" b="b"/>
                <a:pathLst>
                  <a:path w="899" h="1476" extrusionOk="0">
                    <a:moveTo>
                      <a:pt x="760" y="60"/>
                    </a:moveTo>
                    <a:cubicBezTo>
                      <a:pt x="841" y="123"/>
                      <a:pt x="611" y="1052"/>
                      <a:pt x="517" y="1270"/>
                    </a:cubicBezTo>
                    <a:cubicBezTo>
                      <a:pt x="479" y="1359"/>
                      <a:pt x="397" y="1413"/>
                      <a:pt x="307" y="1413"/>
                    </a:cubicBezTo>
                    <a:cubicBezTo>
                      <a:pt x="277" y="1413"/>
                      <a:pt x="247" y="1407"/>
                      <a:pt x="217" y="1395"/>
                    </a:cubicBezTo>
                    <a:cubicBezTo>
                      <a:pt x="162" y="1375"/>
                      <a:pt x="118" y="1332"/>
                      <a:pt x="93" y="1276"/>
                    </a:cubicBezTo>
                    <a:cubicBezTo>
                      <a:pt x="68" y="1213"/>
                      <a:pt x="68" y="1151"/>
                      <a:pt x="93" y="1095"/>
                    </a:cubicBezTo>
                    <a:cubicBezTo>
                      <a:pt x="168" y="908"/>
                      <a:pt x="648" y="60"/>
                      <a:pt x="754" y="60"/>
                    </a:cubicBezTo>
                    <a:close/>
                    <a:moveTo>
                      <a:pt x="767" y="1"/>
                    </a:moveTo>
                    <a:cubicBezTo>
                      <a:pt x="564" y="1"/>
                      <a:pt x="37" y="1064"/>
                      <a:pt x="30" y="1070"/>
                    </a:cubicBezTo>
                    <a:cubicBezTo>
                      <a:pt x="0" y="1145"/>
                      <a:pt x="0" y="1225"/>
                      <a:pt x="30" y="1300"/>
                    </a:cubicBezTo>
                    <a:cubicBezTo>
                      <a:pt x="62" y="1369"/>
                      <a:pt x="118" y="1426"/>
                      <a:pt x="193" y="1457"/>
                    </a:cubicBezTo>
                    <a:cubicBezTo>
                      <a:pt x="231" y="1469"/>
                      <a:pt x="268" y="1475"/>
                      <a:pt x="306" y="1475"/>
                    </a:cubicBezTo>
                    <a:cubicBezTo>
                      <a:pt x="418" y="1475"/>
                      <a:pt x="530" y="1407"/>
                      <a:pt x="573" y="1294"/>
                    </a:cubicBezTo>
                    <a:cubicBezTo>
                      <a:pt x="605" y="1225"/>
                      <a:pt x="692" y="926"/>
                      <a:pt x="760" y="634"/>
                    </a:cubicBezTo>
                    <a:cubicBezTo>
                      <a:pt x="898" y="48"/>
                      <a:pt x="823" y="16"/>
                      <a:pt x="786" y="4"/>
                    </a:cubicBezTo>
                    <a:cubicBezTo>
                      <a:pt x="780" y="2"/>
                      <a:pt x="774" y="1"/>
                      <a:pt x="767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2" name="Google Shape;2902;p48"/>
              <p:cNvSpPr/>
              <p:nvPr/>
            </p:nvSpPr>
            <p:spPr>
              <a:xfrm>
                <a:off x="3549875" y="3540625"/>
                <a:ext cx="24325" cy="34575"/>
              </a:xfrm>
              <a:custGeom>
                <a:avLst/>
                <a:gdLst/>
                <a:ahLst/>
                <a:cxnLst/>
                <a:rect l="l" t="t" r="r" b="b"/>
                <a:pathLst>
                  <a:path w="973" h="1383" extrusionOk="0">
                    <a:moveTo>
                      <a:pt x="145" y="1"/>
                    </a:moveTo>
                    <a:cubicBezTo>
                      <a:pt x="140" y="1"/>
                      <a:pt x="136" y="2"/>
                      <a:pt x="132" y="4"/>
                    </a:cubicBezTo>
                    <a:cubicBezTo>
                      <a:pt x="0" y="67"/>
                      <a:pt x="374" y="1108"/>
                      <a:pt x="437" y="1232"/>
                    </a:cubicBezTo>
                    <a:cubicBezTo>
                      <a:pt x="483" y="1328"/>
                      <a:pt x="580" y="1383"/>
                      <a:pt x="677" y="1383"/>
                    </a:cubicBezTo>
                    <a:cubicBezTo>
                      <a:pt x="714" y="1383"/>
                      <a:pt x="751" y="1375"/>
                      <a:pt x="786" y="1358"/>
                    </a:cubicBezTo>
                    <a:cubicBezTo>
                      <a:pt x="917" y="1289"/>
                      <a:pt x="973" y="1134"/>
                      <a:pt x="911" y="1002"/>
                    </a:cubicBezTo>
                    <a:cubicBezTo>
                      <a:pt x="851" y="882"/>
                      <a:pt x="293" y="1"/>
                      <a:pt x="14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3" name="Google Shape;2903;p48"/>
              <p:cNvSpPr/>
              <p:nvPr/>
            </p:nvSpPr>
            <p:spPr>
              <a:xfrm>
                <a:off x="3550025" y="3539800"/>
                <a:ext cx="25125" cy="36175"/>
              </a:xfrm>
              <a:custGeom>
                <a:avLst/>
                <a:gdLst/>
                <a:ahLst/>
                <a:cxnLst/>
                <a:rect l="l" t="t" r="r" b="b"/>
                <a:pathLst>
                  <a:path w="1005" h="1447" extrusionOk="0">
                    <a:moveTo>
                      <a:pt x="138" y="62"/>
                    </a:moveTo>
                    <a:cubicBezTo>
                      <a:pt x="250" y="62"/>
                      <a:pt x="774" y="842"/>
                      <a:pt x="874" y="1054"/>
                    </a:cubicBezTo>
                    <a:cubicBezTo>
                      <a:pt x="929" y="1167"/>
                      <a:pt x="886" y="1303"/>
                      <a:pt x="768" y="1360"/>
                    </a:cubicBezTo>
                    <a:cubicBezTo>
                      <a:pt x="736" y="1375"/>
                      <a:pt x="703" y="1382"/>
                      <a:pt x="670" y="1382"/>
                    </a:cubicBezTo>
                    <a:cubicBezTo>
                      <a:pt x="585" y="1382"/>
                      <a:pt x="502" y="1334"/>
                      <a:pt x="463" y="1253"/>
                    </a:cubicBezTo>
                    <a:cubicBezTo>
                      <a:pt x="368" y="1072"/>
                      <a:pt x="57" y="131"/>
                      <a:pt x="138" y="62"/>
                    </a:cubicBezTo>
                    <a:close/>
                    <a:moveTo>
                      <a:pt x="136" y="0"/>
                    </a:moveTo>
                    <a:cubicBezTo>
                      <a:pt x="123" y="0"/>
                      <a:pt x="114" y="4"/>
                      <a:pt x="106" y="7"/>
                    </a:cubicBezTo>
                    <a:cubicBezTo>
                      <a:pt x="75" y="25"/>
                      <a:pt x="0" y="62"/>
                      <a:pt x="175" y="635"/>
                    </a:cubicBezTo>
                    <a:cubicBezTo>
                      <a:pt x="262" y="923"/>
                      <a:pt x="374" y="1216"/>
                      <a:pt x="406" y="1285"/>
                    </a:cubicBezTo>
                    <a:cubicBezTo>
                      <a:pt x="457" y="1384"/>
                      <a:pt x="561" y="1446"/>
                      <a:pt x="668" y="1446"/>
                    </a:cubicBezTo>
                    <a:cubicBezTo>
                      <a:pt x="711" y="1446"/>
                      <a:pt x="756" y="1434"/>
                      <a:pt x="799" y="1415"/>
                    </a:cubicBezTo>
                    <a:cubicBezTo>
                      <a:pt x="943" y="1346"/>
                      <a:pt x="1004" y="1173"/>
                      <a:pt x="929" y="1023"/>
                    </a:cubicBezTo>
                    <a:cubicBezTo>
                      <a:pt x="898" y="960"/>
                      <a:pt x="736" y="692"/>
                      <a:pt x="561" y="448"/>
                    </a:cubicBezTo>
                    <a:cubicBezTo>
                      <a:pt x="289" y="57"/>
                      <a:pt x="186" y="0"/>
                      <a:pt x="136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4" name="Google Shape;2904;p48"/>
              <p:cNvSpPr/>
              <p:nvPr/>
            </p:nvSpPr>
            <p:spPr>
              <a:xfrm>
                <a:off x="3547400" y="3536375"/>
                <a:ext cx="10600" cy="17000"/>
              </a:xfrm>
              <a:custGeom>
                <a:avLst/>
                <a:gdLst/>
                <a:ahLst/>
                <a:cxnLst/>
                <a:rect l="l" t="t" r="r" b="b"/>
                <a:pathLst>
                  <a:path w="424" h="680" extrusionOk="0">
                    <a:moveTo>
                      <a:pt x="217" y="0"/>
                    </a:moveTo>
                    <a:cubicBezTo>
                      <a:pt x="105" y="0"/>
                      <a:pt x="12" y="150"/>
                      <a:pt x="6" y="337"/>
                    </a:cubicBezTo>
                    <a:cubicBezTo>
                      <a:pt x="0" y="524"/>
                      <a:pt x="87" y="674"/>
                      <a:pt x="199" y="680"/>
                    </a:cubicBezTo>
                    <a:cubicBezTo>
                      <a:pt x="318" y="680"/>
                      <a:pt x="412" y="530"/>
                      <a:pt x="418" y="349"/>
                    </a:cubicBezTo>
                    <a:cubicBezTo>
                      <a:pt x="424" y="162"/>
                      <a:pt x="337" y="6"/>
                      <a:pt x="21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5" name="Google Shape;2905;p48"/>
              <p:cNvSpPr/>
              <p:nvPr/>
            </p:nvSpPr>
            <p:spPr>
              <a:xfrm>
                <a:off x="3546600" y="3535575"/>
                <a:ext cx="12200" cy="18575"/>
              </a:xfrm>
              <a:custGeom>
                <a:avLst/>
                <a:gdLst/>
                <a:ahLst/>
                <a:cxnLst/>
                <a:rect l="l" t="t" r="r" b="b"/>
                <a:pathLst>
                  <a:path w="488" h="743" extrusionOk="0">
                    <a:moveTo>
                      <a:pt x="249" y="70"/>
                    </a:moveTo>
                    <a:cubicBezTo>
                      <a:pt x="344" y="70"/>
                      <a:pt x="424" y="213"/>
                      <a:pt x="418" y="375"/>
                    </a:cubicBezTo>
                    <a:cubicBezTo>
                      <a:pt x="412" y="542"/>
                      <a:pt x="332" y="680"/>
                      <a:pt x="237" y="680"/>
                    </a:cubicBezTo>
                    <a:lnTo>
                      <a:pt x="231" y="680"/>
                    </a:lnTo>
                    <a:cubicBezTo>
                      <a:pt x="188" y="680"/>
                      <a:pt x="151" y="649"/>
                      <a:pt x="119" y="593"/>
                    </a:cubicBezTo>
                    <a:cubicBezTo>
                      <a:pt x="82" y="530"/>
                      <a:pt x="62" y="450"/>
                      <a:pt x="70" y="369"/>
                    </a:cubicBezTo>
                    <a:cubicBezTo>
                      <a:pt x="70" y="281"/>
                      <a:pt x="94" y="206"/>
                      <a:pt x="131" y="144"/>
                    </a:cubicBezTo>
                    <a:cubicBezTo>
                      <a:pt x="163" y="94"/>
                      <a:pt x="206" y="70"/>
                      <a:pt x="249" y="70"/>
                    </a:cubicBezTo>
                    <a:close/>
                    <a:moveTo>
                      <a:pt x="249" y="1"/>
                    </a:moveTo>
                    <a:cubicBezTo>
                      <a:pt x="182" y="1"/>
                      <a:pt x="125" y="44"/>
                      <a:pt x="76" y="113"/>
                    </a:cubicBezTo>
                    <a:cubicBezTo>
                      <a:pt x="32" y="182"/>
                      <a:pt x="7" y="269"/>
                      <a:pt x="7" y="369"/>
                    </a:cubicBezTo>
                    <a:cubicBezTo>
                      <a:pt x="1" y="462"/>
                      <a:pt x="25" y="556"/>
                      <a:pt x="62" y="625"/>
                    </a:cubicBezTo>
                    <a:cubicBezTo>
                      <a:pt x="107" y="700"/>
                      <a:pt x="169" y="743"/>
                      <a:pt x="231" y="743"/>
                    </a:cubicBezTo>
                    <a:lnTo>
                      <a:pt x="237" y="743"/>
                    </a:lnTo>
                    <a:cubicBezTo>
                      <a:pt x="369" y="743"/>
                      <a:pt x="474" y="587"/>
                      <a:pt x="481" y="381"/>
                    </a:cubicBezTo>
                    <a:cubicBezTo>
                      <a:pt x="487" y="168"/>
                      <a:pt x="387" y="7"/>
                      <a:pt x="249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6" name="Google Shape;2906;p48"/>
              <p:cNvSpPr/>
              <p:nvPr/>
            </p:nvSpPr>
            <p:spPr>
              <a:xfrm>
                <a:off x="3550800" y="3575650"/>
                <a:ext cx="5350" cy="5300"/>
              </a:xfrm>
              <a:custGeom>
                <a:avLst/>
                <a:gdLst/>
                <a:ahLst/>
                <a:cxnLst/>
                <a:rect l="l" t="t" r="r" b="b"/>
                <a:pathLst>
                  <a:path w="214" h="212" extrusionOk="0">
                    <a:moveTo>
                      <a:pt x="107" y="62"/>
                    </a:moveTo>
                    <a:cubicBezTo>
                      <a:pt x="132" y="62"/>
                      <a:pt x="150" y="81"/>
                      <a:pt x="150" y="107"/>
                    </a:cubicBezTo>
                    <a:cubicBezTo>
                      <a:pt x="150" y="131"/>
                      <a:pt x="132" y="150"/>
                      <a:pt x="107" y="150"/>
                    </a:cubicBezTo>
                    <a:cubicBezTo>
                      <a:pt x="89" y="150"/>
                      <a:pt x="63" y="131"/>
                      <a:pt x="63" y="107"/>
                    </a:cubicBezTo>
                    <a:cubicBezTo>
                      <a:pt x="63" y="81"/>
                      <a:pt x="89" y="62"/>
                      <a:pt x="107" y="62"/>
                    </a:cubicBezTo>
                    <a:close/>
                    <a:moveTo>
                      <a:pt x="107" y="0"/>
                    </a:moveTo>
                    <a:cubicBezTo>
                      <a:pt x="51" y="0"/>
                      <a:pt x="1" y="50"/>
                      <a:pt x="1" y="107"/>
                    </a:cubicBezTo>
                    <a:cubicBezTo>
                      <a:pt x="1" y="162"/>
                      <a:pt x="51" y="211"/>
                      <a:pt x="107" y="211"/>
                    </a:cubicBezTo>
                    <a:cubicBezTo>
                      <a:pt x="170" y="211"/>
                      <a:pt x="213" y="162"/>
                      <a:pt x="213" y="107"/>
                    </a:cubicBezTo>
                    <a:cubicBezTo>
                      <a:pt x="213" y="50"/>
                      <a:pt x="170" y="0"/>
                      <a:pt x="107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7" name="Google Shape;2907;p48"/>
              <p:cNvSpPr/>
              <p:nvPr/>
            </p:nvSpPr>
            <p:spPr>
              <a:xfrm>
                <a:off x="3550800" y="3591050"/>
                <a:ext cx="5350" cy="5350"/>
              </a:xfrm>
              <a:custGeom>
                <a:avLst/>
                <a:gdLst/>
                <a:ahLst/>
                <a:cxnLst/>
                <a:rect l="l" t="t" r="r" b="b"/>
                <a:pathLst>
                  <a:path w="214" h="214" extrusionOk="0">
                    <a:moveTo>
                      <a:pt x="107" y="70"/>
                    </a:moveTo>
                    <a:cubicBezTo>
                      <a:pt x="132" y="70"/>
                      <a:pt x="150" y="89"/>
                      <a:pt x="150" y="107"/>
                    </a:cubicBezTo>
                    <a:cubicBezTo>
                      <a:pt x="150" y="133"/>
                      <a:pt x="132" y="151"/>
                      <a:pt x="107" y="151"/>
                    </a:cubicBezTo>
                    <a:cubicBezTo>
                      <a:pt x="89" y="151"/>
                      <a:pt x="63" y="133"/>
                      <a:pt x="63" y="107"/>
                    </a:cubicBezTo>
                    <a:cubicBezTo>
                      <a:pt x="63" y="89"/>
                      <a:pt x="89" y="70"/>
                      <a:pt x="107" y="70"/>
                    </a:cubicBezTo>
                    <a:close/>
                    <a:moveTo>
                      <a:pt x="107" y="1"/>
                    </a:moveTo>
                    <a:cubicBezTo>
                      <a:pt x="51" y="1"/>
                      <a:pt x="1" y="52"/>
                      <a:pt x="1" y="107"/>
                    </a:cubicBezTo>
                    <a:cubicBezTo>
                      <a:pt x="1" y="170"/>
                      <a:pt x="51" y="213"/>
                      <a:pt x="107" y="213"/>
                    </a:cubicBezTo>
                    <a:cubicBezTo>
                      <a:pt x="170" y="213"/>
                      <a:pt x="213" y="170"/>
                      <a:pt x="213" y="107"/>
                    </a:cubicBezTo>
                    <a:cubicBezTo>
                      <a:pt x="213" y="52"/>
                      <a:pt x="170" y="1"/>
                      <a:pt x="107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908" name="Google Shape;2908;p48"/>
            <p:cNvGrpSpPr/>
            <p:nvPr/>
          </p:nvGrpSpPr>
          <p:grpSpPr>
            <a:xfrm>
              <a:off x="-1085791" y="3186902"/>
              <a:ext cx="3470444" cy="1413700"/>
              <a:chOff x="6075925" y="3896025"/>
              <a:chExt cx="1286350" cy="524000"/>
            </a:xfrm>
          </p:grpSpPr>
          <p:sp>
            <p:nvSpPr>
              <p:cNvPr id="2909" name="Google Shape;2909;p48"/>
              <p:cNvSpPr/>
              <p:nvPr/>
            </p:nvSpPr>
            <p:spPr>
              <a:xfrm>
                <a:off x="6082850" y="3933975"/>
                <a:ext cx="149200" cy="461500"/>
              </a:xfrm>
              <a:custGeom>
                <a:avLst/>
                <a:gdLst/>
                <a:ahLst/>
                <a:cxnLst/>
                <a:rect l="l" t="t" r="r" b="b"/>
                <a:pathLst>
                  <a:path w="5968" h="18460" extrusionOk="0">
                    <a:moveTo>
                      <a:pt x="2801" y="0"/>
                    </a:moveTo>
                    <a:lnTo>
                      <a:pt x="0" y="18440"/>
                    </a:lnTo>
                    <a:lnTo>
                      <a:pt x="110" y="18459"/>
                    </a:lnTo>
                    <a:lnTo>
                      <a:pt x="2810" y="725"/>
                    </a:lnTo>
                    <a:lnTo>
                      <a:pt x="5848" y="18290"/>
                    </a:lnTo>
                    <a:lnTo>
                      <a:pt x="5968" y="18271"/>
                    </a:lnTo>
                    <a:lnTo>
                      <a:pt x="2801" y="0"/>
                    </a:lnTo>
                    <a:close/>
                  </a:path>
                </a:pathLst>
              </a:custGeom>
              <a:solidFill>
                <a:srgbClr val="11111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0" name="Google Shape;2910;p48"/>
              <p:cNvSpPr/>
              <p:nvPr/>
            </p:nvSpPr>
            <p:spPr>
              <a:xfrm>
                <a:off x="7213075" y="3958575"/>
                <a:ext cx="149200" cy="461450"/>
              </a:xfrm>
              <a:custGeom>
                <a:avLst/>
                <a:gdLst/>
                <a:ahLst/>
                <a:cxnLst/>
                <a:rect l="l" t="t" r="r" b="b"/>
                <a:pathLst>
                  <a:path w="5968" h="18458" extrusionOk="0">
                    <a:moveTo>
                      <a:pt x="2810" y="0"/>
                    </a:moveTo>
                    <a:lnTo>
                      <a:pt x="1" y="18438"/>
                    </a:lnTo>
                    <a:lnTo>
                      <a:pt x="120" y="18457"/>
                    </a:lnTo>
                    <a:lnTo>
                      <a:pt x="2810" y="725"/>
                    </a:lnTo>
                    <a:lnTo>
                      <a:pt x="5858" y="18290"/>
                    </a:lnTo>
                    <a:lnTo>
                      <a:pt x="5968" y="18269"/>
                    </a:lnTo>
                    <a:lnTo>
                      <a:pt x="2810" y="0"/>
                    </a:lnTo>
                    <a:close/>
                  </a:path>
                </a:pathLst>
              </a:custGeom>
              <a:solidFill>
                <a:srgbClr val="11111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1" name="Google Shape;2911;p48"/>
              <p:cNvSpPr/>
              <p:nvPr/>
            </p:nvSpPr>
            <p:spPr>
              <a:xfrm>
                <a:off x="6077675" y="3897500"/>
                <a:ext cx="1271750" cy="70025"/>
              </a:xfrm>
              <a:custGeom>
                <a:avLst/>
                <a:gdLst/>
                <a:ahLst/>
                <a:cxnLst/>
                <a:rect l="l" t="t" r="r" b="b"/>
                <a:pathLst>
                  <a:path w="50870" h="2801" extrusionOk="0">
                    <a:moveTo>
                      <a:pt x="110" y="1"/>
                    </a:moveTo>
                    <a:cubicBezTo>
                      <a:pt x="50" y="1"/>
                      <a:pt x="0" y="48"/>
                      <a:pt x="0" y="108"/>
                    </a:cubicBezTo>
                    <a:lnTo>
                      <a:pt x="0" y="2691"/>
                    </a:lnTo>
                    <a:cubicBezTo>
                      <a:pt x="0" y="2751"/>
                      <a:pt x="50" y="2801"/>
                      <a:pt x="110" y="2801"/>
                    </a:cubicBezTo>
                    <a:lnTo>
                      <a:pt x="50760" y="2801"/>
                    </a:lnTo>
                    <a:cubicBezTo>
                      <a:pt x="50819" y="2801"/>
                      <a:pt x="50869" y="2751"/>
                      <a:pt x="50869" y="2691"/>
                    </a:cubicBezTo>
                    <a:lnTo>
                      <a:pt x="50869" y="108"/>
                    </a:lnTo>
                    <a:cubicBezTo>
                      <a:pt x="50869" y="48"/>
                      <a:pt x="50819" y="1"/>
                      <a:pt x="5076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2" name="Google Shape;2912;p48"/>
              <p:cNvSpPr/>
              <p:nvPr/>
            </p:nvSpPr>
            <p:spPr>
              <a:xfrm>
                <a:off x="6076175" y="3896025"/>
                <a:ext cx="1274725" cy="73000"/>
              </a:xfrm>
              <a:custGeom>
                <a:avLst/>
                <a:gdLst/>
                <a:ahLst/>
                <a:cxnLst/>
                <a:rect l="l" t="t" r="r" b="b"/>
                <a:pathLst>
                  <a:path w="50989" h="2920" extrusionOk="0">
                    <a:moveTo>
                      <a:pt x="50600" y="119"/>
                    </a:moveTo>
                    <a:cubicBezTo>
                      <a:pt x="50751" y="119"/>
                      <a:pt x="50879" y="238"/>
                      <a:pt x="50879" y="386"/>
                    </a:cubicBezTo>
                    <a:lnTo>
                      <a:pt x="50879" y="2531"/>
                    </a:lnTo>
                    <a:cubicBezTo>
                      <a:pt x="50879" y="2681"/>
                      <a:pt x="50751" y="2800"/>
                      <a:pt x="50600" y="2800"/>
                    </a:cubicBezTo>
                    <a:lnTo>
                      <a:pt x="387" y="2800"/>
                    </a:lnTo>
                    <a:cubicBezTo>
                      <a:pt x="239" y="2800"/>
                      <a:pt x="120" y="2681"/>
                      <a:pt x="120" y="2531"/>
                    </a:cubicBezTo>
                    <a:lnTo>
                      <a:pt x="120" y="386"/>
                    </a:lnTo>
                    <a:cubicBezTo>
                      <a:pt x="120" y="238"/>
                      <a:pt x="239" y="119"/>
                      <a:pt x="387" y="119"/>
                    </a:cubicBezTo>
                    <a:close/>
                    <a:moveTo>
                      <a:pt x="387" y="0"/>
                    </a:moveTo>
                    <a:cubicBezTo>
                      <a:pt x="179" y="0"/>
                      <a:pt x="0" y="167"/>
                      <a:pt x="0" y="386"/>
                    </a:cubicBezTo>
                    <a:lnTo>
                      <a:pt x="0" y="2531"/>
                    </a:lnTo>
                    <a:cubicBezTo>
                      <a:pt x="0" y="2741"/>
                      <a:pt x="179" y="2919"/>
                      <a:pt x="387" y="2919"/>
                    </a:cubicBezTo>
                    <a:lnTo>
                      <a:pt x="50600" y="2919"/>
                    </a:lnTo>
                    <a:cubicBezTo>
                      <a:pt x="50820" y="2919"/>
                      <a:pt x="50989" y="2741"/>
                      <a:pt x="50989" y="2531"/>
                    </a:cubicBezTo>
                    <a:lnTo>
                      <a:pt x="50989" y="386"/>
                    </a:lnTo>
                    <a:cubicBezTo>
                      <a:pt x="50989" y="167"/>
                      <a:pt x="50820" y="0"/>
                      <a:pt x="50600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3" name="Google Shape;2913;p48"/>
              <p:cNvSpPr/>
              <p:nvPr/>
            </p:nvSpPr>
            <p:spPr>
              <a:xfrm>
                <a:off x="6076425" y="3938200"/>
                <a:ext cx="1274950" cy="29325"/>
              </a:xfrm>
              <a:custGeom>
                <a:avLst/>
                <a:gdLst/>
                <a:ahLst/>
                <a:cxnLst/>
                <a:rect l="l" t="t" r="r" b="b"/>
                <a:pathLst>
                  <a:path w="50998" h="1173" extrusionOk="0">
                    <a:moveTo>
                      <a:pt x="327" y="0"/>
                    </a:moveTo>
                    <a:cubicBezTo>
                      <a:pt x="0" y="0"/>
                      <a:pt x="50" y="179"/>
                      <a:pt x="50" y="408"/>
                    </a:cubicBezTo>
                    <a:lnTo>
                      <a:pt x="50" y="765"/>
                    </a:lnTo>
                    <a:cubicBezTo>
                      <a:pt x="50" y="994"/>
                      <a:pt x="129" y="1173"/>
                      <a:pt x="458" y="1173"/>
                    </a:cubicBezTo>
                    <a:lnTo>
                      <a:pt x="50540" y="1173"/>
                    </a:lnTo>
                    <a:cubicBezTo>
                      <a:pt x="50869" y="1173"/>
                      <a:pt x="50919" y="994"/>
                      <a:pt x="50919" y="765"/>
                    </a:cubicBezTo>
                    <a:lnTo>
                      <a:pt x="50919" y="408"/>
                    </a:lnTo>
                    <a:cubicBezTo>
                      <a:pt x="50919" y="179"/>
                      <a:pt x="50998" y="0"/>
                      <a:pt x="5066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4" name="Google Shape;2914;p48"/>
              <p:cNvSpPr/>
              <p:nvPr/>
            </p:nvSpPr>
            <p:spPr>
              <a:xfrm>
                <a:off x="6075925" y="3936700"/>
                <a:ext cx="1275450" cy="32325"/>
              </a:xfrm>
              <a:custGeom>
                <a:avLst/>
                <a:gdLst/>
                <a:ahLst/>
                <a:cxnLst/>
                <a:rect l="l" t="t" r="r" b="b"/>
                <a:pathLst>
                  <a:path w="51018" h="1293" extrusionOk="0">
                    <a:moveTo>
                      <a:pt x="50689" y="120"/>
                    </a:moveTo>
                    <a:cubicBezTo>
                      <a:pt x="50780" y="120"/>
                      <a:pt x="50839" y="130"/>
                      <a:pt x="50858" y="160"/>
                    </a:cubicBezTo>
                    <a:cubicBezTo>
                      <a:pt x="50899" y="199"/>
                      <a:pt x="50889" y="280"/>
                      <a:pt x="50889" y="358"/>
                    </a:cubicBezTo>
                    <a:lnTo>
                      <a:pt x="50889" y="468"/>
                    </a:lnTo>
                    <a:lnTo>
                      <a:pt x="50889" y="825"/>
                    </a:lnTo>
                    <a:cubicBezTo>
                      <a:pt x="50889" y="1054"/>
                      <a:pt x="50830" y="1173"/>
                      <a:pt x="50560" y="1173"/>
                    </a:cubicBezTo>
                    <a:lnTo>
                      <a:pt x="478" y="1173"/>
                    </a:lnTo>
                    <a:cubicBezTo>
                      <a:pt x="239" y="1173"/>
                      <a:pt x="130" y="1073"/>
                      <a:pt x="130" y="825"/>
                    </a:cubicBezTo>
                    <a:lnTo>
                      <a:pt x="130" y="468"/>
                    </a:lnTo>
                    <a:lnTo>
                      <a:pt x="130" y="377"/>
                    </a:lnTo>
                    <a:cubicBezTo>
                      <a:pt x="120" y="289"/>
                      <a:pt x="120" y="208"/>
                      <a:pt x="158" y="170"/>
                    </a:cubicBezTo>
                    <a:cubicBezTo>
                      <a:pt x="189" y="130"/>
                      <a:pt x="249" y="120"/>
                      <a:pt x="347" y="120"/>
                    </a:cubicBezTo>
                    <a:close/>
                    <a:moveTo>
                      <a:pt x="347" y="1"/>
                    </a:moveTo>
                    <a:cubicBezTo>
                      <a:pt x="218" y="1"/>
                      <a:pt x="130" y="29"/>
                      <a:pt x="80" y="79"/>
                    </a:cubicBezTo>
                    <a:cubicBezTo>
                      <a:pt x="1" y="160"/>
                      <a:pt x="10" y="268"/>
                      <a:pt x="10" y="387"/>
                    </a:cubicBezTo>
                    <a:lnTo>
                      <a:pt x="10" y="468"/>
                    </a:lnTo>
                    <a:lnTo>
                      <a:pt x="10" y="825"/>
                    </a:lnTo>
                    <a:cubicBezTo>
                      <a:pt x="10" y="1133"/>
                      <a:pt x="168" y="1292"/>
                      <a:pt x="478" y="1292"/>
                    </a:cubicBezTo>
                    <a:lnTo>
                      <a:pt x="50560" y="1292"/>
                    </a:lnTo>
                    <a:cubicBezTo>
                      <a:pt x="50949" y="1292"/>
                      <a:pt x="50999" y="1054"/>
                      <a:pt x="50999" y="825"/>
                    </a:cubicBezTo>
                    <a:lnTo>
                      <a:pt x="50999" y="468"/>
                    </a:lnTo>
                    <a:cubicBezTo>
                      <a:pt x="50999" y="437"/>
                      <a:pt x="51008" y="399"/>
                      <a:pt x="51008" y="368"/>
                    </a:cubicBezTo>
                    <a:cubicBezTo>
                      <a:pt x="51008" y="258"/>
                      <a:pt x="51018" y="149"/>
                      <a:pt x="50949" y="79"/>
                    </a:cubicBezTo>
                    <a:cubicBezTo>
                      <a:pt x="50899" y="29"/>
                      <a:pt x="50808" y="1"/>
                      <a:pt x="50689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915" name="Google Shape;2915;p48"/>
            <p:cNvGrpSpPr/>
            <p:nvPr/>
          </p:nvGrpSpPr>
          <p:grpSpPr>
            <a:xfrm flipH="1">
              <a:off x="1082470" y="2806096"/>
              <a:ext cx="816777" cy="380798"/>
              <a:chOff x="3516825" y="1488550"/>
              <a:chExt cx="343400" cy="160100"/>
            </a:xfrm>
          </p:grpSpPr>
          <p:sp>
            <p:nvSpPr>
              <p:cNvPr id="2916" name="Google Shape;2916;p48"/>
              <p:cNvSpPr/>
              <p:nvPr/>
            </p:nvSpPr>
            <p:spPr>
              <a:xfrm>
                <a:off x="3530725" y="1489775"/>
                <a:ext cx="328875" cy="157000"/>
              </a:xfrm>
              <a:custGeom>
                <a:avLst/>
                <a:gdLst/>
                <a:ahLst/>
                <a:cxnLst/>
                <a:rect l="l" t="t" r="r" b="b"/>
                <a:pathLst>
                  <a:path w="13155" h="6280" extrusionOk="0">
                    <a:moveTo>
                      <a:pt x="579" y="1"/>
                    </a:moveTo>
                    <a:cubicBezTo>
                      <a:pt x="242" y="1"/>
                      <a:pt x="0" y="331"/>
                      <a:pt x="99" y="650"/>
                    </a:cubicBezTo>
                    <a:lnTo>
                      <a:pt x="1796" y="6279"/>
                    </a:lnTo>
                    <a:lnTo>
                      <a:pt x="12780" y="6279"/>
                    </a:lnTo>
                    <a:lnTo>
                      <a:pt x="13111" y="5781"/>
                    </a:lnTo>
                    <a:cubicBezTo>
                      <a:pt x="13154" y="5712"/>
                      <a:pt x="13111" y="5631"/>
                      <a:pt x="13030" y="5631"/>
                    </a:cubicBezTo>
                    <a:lnTo>
                      <a:pt x="8809" y="5631"/>
                    </a:lnTo>
                    <a:lnTo>
                      <a:pt x="7364" y="369"/>
                    </a:lnTo>
                    <a:cubicBezTo>
                      <a:pt x="7301" y="150"/>
                      <a:pt x="7108" y="1"/>
                      <a:pt x="68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7" name="Google Shape;2917;p48"/>
              <p:cNvSpPr/>
              <p:nvPr/>
            </p:nvSpPr>
            <p:spPr>
              <a:xfrm>
                <a:off x="3530875" y="1488700"/>
                <a:ext cx="329350" cy="159150"/>
              </a:xfrm>
              <a:custGeom>
                <a:avLst/>
                <a:gdLst/>
                <a:ahLst/>
                <a:cxnLst/>
                <a:rect l="l" t="t" r="r" b="b"/>
                <a:pathLst>
                  <a:path w="13174" h="6366" extrusionOk="0">
                    <a:moveTo>
                      <a:pt x="6871" y="94"/>
                    </a:moveTo>
                    <a:cubicBezTo>
                      <a:pt x="7076" y="94"/>
                      <a:pt x="7257" y="231"/>
                      <a:pt x="7313" y="425"/>
                    </a:cubicBezTo>
                    <a:lnTo>
                      <a:pt x="8760" y="5686"/>
                    </a:lnTo>
                    <a:cubicBezTo>
                      <a:pt x="8766" y="5706"/>
                      <a:pt x="8785" y="5718"/>
                      <a:pt x="8809" y="5718"/>
                    </a:cubicBezTo>
                    <a:lnTo>
                      <a:pt x="13024" y="5718"/>
                    </a:lnTo>
                    <a:cubicBezTo>
                      <a:pt x="13044" y="5718"/>
                      <a:pt x="13062" y="5730"/>
                      <a:pt x="13068" y="5743"/>
                    </a:cubicBezTo>
                    <a:cubicBezTo>
                      <a:pt x="13081" y="5761"/>
                      <a:pt x="13081" y="5781"/>
                      <a:pt x="13068" y="5799"/>
                    </a:cubicBezTo>
                    <a:lnTo>
                      <a:pt x="12750" y="6273"/>
                    </a:lnTo>
                    <a:lnTo>
                      <a:pt x="1827" y="6273"/>
                    </a:lnTo>
                    <a:lnTo>
                      <a:pt x="138" y="680"/>
                    </a:lnTo>
                    <a:cubicBezTo>
                      <a:pt x="93" y="543"/>
                      <a:pt x="118" y="394"/>
                      <a:pt x="205" y="275"/>
                    </a:cubicBezTo>
                    <a:cubicBezTo>
                      <a:pt x="293" y="156"/>
                      <a:pt x="429" y="94"/>
                      <a:pt x="573" y="94"/>
                    </a:cubicBezTo>
                    <a:close/>
                    <a:moveTo>
                      <a:pt x="573" y="0"/>
                    </a:moveTo>
                    <a:cubicBezTo>
                      <a:pt x="400" y="0"/>
                      <a:pt x="236" y="81"/>
                      <a:pt x="130" y="219"/>
                    </a:cubicBezTo>
                    <a:cubicBezTo>
                      <a:pt x="31" y="362"/>
                      <a:pt x="0" y="543"/>
                      <a:pt x="49" y="711"/>
                    </a:cubicBezTo>
                    <a:lnTo>
                      <a:pt x="1746" y="6336"/>
                    </a:lnTo>
                    <a:cubicBezTo>
                      <a:pt x="1752" y="6354"/>
                      <a:pt x="1770" y="6366"/>
                      <a:pt x="1790" y="6366"/>
                    </a:cubicBezTo>
                    <a:lnTo>
                      <a:pt x="12774" y="6366"/>
                    </a:lnTo>
                    <a:cubicBezTo>
                      <a:pt x="12788" y="6366"/>
                      <a:pt x="12800" y="6360"/>
                      <a:pt x="12812" y="6348"/>
                    </a:cubicBezTo>
                    <a:lnTo>
                      <a:pt x="13142" y="5849"/>
                    </a:lnTo>
                    <a:cubicBezTo>
                      <a:pt x="13174" y="5804"/>
                      <a:pt x="13174" y="5749"/>
                      <a:pt x="13148" y="5700"/>
                    </a:cubicBezTo>
                    <a:cubicBezTo>
                      <a:pt x="13124" y="5655"/>
                      <a:pt x="13081" y="5625"/>
                      <a:pt x="13024" y="5625"/>
                    </a:cubicBezTo>
                    <a:lnTo>
                      <a:pt x="8840" y="5625"/>
                    </a:lnTo>
                    <a:lnTo>
                      <a:pt x="7401" y="400"/>
                    </a:lnTo>
                    <a:cubicBezTo>
                      <a:pt x="7332" y="163"/>
                      <a:pt x="7120" y="0"/>
                      <a:pt x="6871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8" name="Google Shape;2918;p48"/>
              <p:cNvSpPr/>
              <p:nvPr/>
            </p:nvSpPr>
            <p:spPr>
              <a:xfrm>
                <a:off x="3517125" y="1490125"/>
                <a:ext cx="224825" cy="156975"/>
              </a:xfrm>
              <a:custGeom>
                <a:avLst/>
                <a:gdLst/>
                <a:ahLst/>
                <a:cxnLst/>
                <a:rect l="l" t="t" r="r" b="b"/>
                <a:pathLst>
                  <a:path w="8993" h="6279" extrusionOk="0">
                    <a:moveTo>
                      <a:pt x="581" y="0"/>
                    </a:moveTo>
                    <a:cubicBezTo>
                      <a:pt x="245" y="0"/>
                      <a:pt x="1" y="331"/>
                      <a:pt x="101" y="654"/>
                    </a:cubicBezTo>
                    <a:lnTo>
                      <a:pt x="1796" y="6279"/>
                    </a:lnTo>
                    <a:lnTo>
                      <a:pt x="8992" y="6279"/>
                    </a:lnTo>
                    <a:lnTo>
                      <a:pt x="7364" y="368"/>
                    </a:lnTo>
                    <a:cubicBezTo>
                      <a:pt x="7302" y="150"/>
                      <a:pt x="7109" y="0"/>
                      <a:pt x="688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9" name="Google Shape;2919;p48"/>
              <p:cNvSpPr/>
              <p:nvPr/>
            </p:nvSpPr>
            <p:spPr>
              <a:xfrm>
                <a:off x="3516825" y="1488550"/>
                <a:ext cx="227150" cy="160100"/>
              </a:xfrm>
              <a:custGeom>
                <a:avLst/>
                <a:gdLst/>
                <a:ahLst/>
                <a:cxnLst/>
                <a:rect l="l" t="t" r="r" b="b"/>
                <a:pathLst>
                  <a:path w="9086" h="6404" extrusionOk="0">
                    <a:moveTo>
                      <a:pt x="6896" y="124"/>
                    </a:moveTo>
                    <a:cubicBezTo>
                      <a:pt x="7089" y="124"/>
                      <a:pt x="7264" y="256"/>
                      <a:pt x="7314" y="449"/>
                    </a:cubicBezTo>
                    <a:lnTo>
                      <a:pt x="8922" y="6279"/>
                    </a:lnTo>
                    <a:lnTo>
                      <a:pt x="1859" y="6279"/>
                    </a:lnTo>
                    <a:lnTo>
                      <a:pt x="168" y="699"/>
                    </a:lnTo>
                    <a:cubicBezTo>
                      <a:pt x="131" y="561"/>
                      <a:pt x="157" y="418"/>
                      <a:pt x="237" y="305"/>
                    </a:cubicBezTo>
                    <a:cubicBezTo>
                      <a:pt x="326" y="193"/>
                      <a:pt x="456" y="124"/>
                      <a:pt x="593" y="124"/>
                    </a:cubicBezTo>
                    <a:close/>
                    <a:moveTo>
                      <a:pt x="593" y="0"/>
                    </a:moveTo>
                    <a:cubicBezTo>
                      <a:pt x="412" y="0"/>
                      <a:pt x="251" y="87"/>
                      <a:pt x="145" y="231"/>
                    </a:cubicBezTo>
                    <a:cubicBezTo>
                      <a:pt x="32" y="374"/>
                      <a:pt x="1" y="561"/>
                      <a:pt x="56" y="730"/>
                    </a:cubicBezTo>
                    <a:lnTo>
                      <a:pt x="1765" y="6403"/>
                    </a:lnTo>
                    <a:lnTo>
                      <a:pt x="9085" y="6403"/>
                    </a:lnTo>
                    <a:lnTo>
                      <a:pt x="7439" y="418"/>
                    </a:lnTo>
                    <a:cubicBezTo>
                      <a:pt x="7370" y="175"/>
                      <a:pt x="7146" y="0"/>
                      <a:pt x="6896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0" name="Google Shape;2920;p48"/>
              <p:cNvSpPr/>
              <p:nvPr/>
            </p:nvSpPr>
            <p:spPr>
              <a:xfrm>
                <a:off x="3516825" y="1488550"/>
                <a:ext cx="226800" cy="160100"/>
              </a:xfrm>
              <a:custGeom>
                <a:avLst/>
                <a:gdLst/>
                <a:ahLst/>
                <a:cxnLst/>
                <a:rect l="l" t="t" r="r" b="b"/>
                <a:pathLst>
                  <a:path w="9072" h="6404" extrusionOk="0">
                    <a:moveTo>
                      <a:pt x="6896" y="124"/>
                    </a:moveTo>
                    <a:cubicBezTo>
                      <a:pt x="7089" y="124"/>
                      <a:pt x="7264" y="256"/>
                      <a:pt x="7314" y="449"/>
                    </a:cubicBezTo>
                    <a:lnTo>
                      <a:pt x="8922" y="6279"/>
                    </a:lnTo>
                    <a:lnTo>
                      <a:pt x="1859" y="6279"/>
                    </a:lnTo>
                    <a:lnTo>
                      <a:pt x="168" y="699"/>
                    </a:lnTo>
                    <a:cubicBezTo>
                      <a:pt x="131" y="561"/>
                      <a:pt x="157" y="418"/>
                      <a:pt x="237" y="305"/>
                    </a:cubicBezTo>
                    <a:cubicBezTo>
                      <a:pt x="326" y="193"/>
                      <a:pt x="456" y="124"/>
                      <a:pt x="593" y="124"/>
                    </a:cubicBezTo>
                    <a:close/>
                    <a:moveTo>
                      <a:pt x="593" y="0"/>
                    </a:moveTo>
                    <a:cubicBezTo>
                      <a:pt x="412" y="0"/>
                      <a:pt x="251" y="87"/>
                      <a:pt x="145" y="231"/>
                    </a:cubicBezTo>
                    <a:cubicBezTo>
                      <a:pt x="32" y="374"/>
                      <a:pt x="1" y="561"/>
                      <a:pt x="56" y="730"/>
                    </a:cubicBezTo>
                    <a:lnTo>
                      <a:pt x="1753" y="6360"/>
                    </a:lnTo>
                    <a:cubicBezTo>
                      <a:pt x="1759" y="6385"/>
                      <a:pt x="1785" y="6403"/>
                      <a:pt x="1808" y="6403"/>
                    </a:cubicBezTo>
                    <a:lnTo>
                      <a:pt x="9004" y="6403"/>
                    </a:lnTo>
                    <a:cubicBezTo>
                      <a:pt x="9028" y="6403"/>
                      <a:pt x="9042" y="6391"/>
                      <a:pt x="9054" y="6379"/>
                    </a:cubicBezTo>
                    <a:cubicBezTo>
                      <a:pt x="9066" y="6360"/>
                      <a:pt x="9072" y="6342"/>
                      <a:pt x="9066" y="6322"/>
                    </a:cubicBezTo>
                    <a:lnTo>
                      <a:pt x="7439" y="418"/>
                    </a:lnTo>
                    <a:cubicBezTo>
                      <a:pt x="7370" y="175"/>
                      <a:pt x="7146" y="0"/>
                      <a:pt x="6896" y="0"/>
                    </a:cubicBezTo>
                    <a:close/>
                  </a:path>
                </a:pathLst>
              </a:custGeom>
              <a:solidFill>
                <a:srgbClr val="F9F8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1" name="Google Shape;2921;p48"/>
              <p:cNvSpPr/>
              <p:nvPr/>
            </p:nvSpPr>
            <p:spPr>
              <a:xfrm>
                <a:off x="3611600" y="1557900"/>
                <a:ext cx="35250" cy="35100"/>
              </a:xfrm>
              <a:custGeom>
                <a:avLst/>
                <a:gdLst/>
                <a:ahLst/>
                <a:cxnLst/>
                <a:rect l="l" t="t" r="r" b="b"/>
                <a:pathLst>
                  <a:path w="1410" h="1404" extrusionOk="0">
                    <a:moveTo>
                      <a:pt x="754" y="132"/>
                    </a:moveTo>
                    <a:cubicBezTo>
                      <a:pt x="1042" y="132"/>
                      <a:pt x="1278" y="363"/>
                      <a:pt x="1278" y="650"/>
                    </a:cubicBezTo>
                    <a:lnTo>
                      <a:pt x="1278" y="749"/>
                    </a:lnTo>
                    <a:cubicBezTo>
                      <a:pt x="1278" y="1036"/>
                      <a:pt x="1042" y="1272"/>
                      <a:pt x="754" y="1272"/>
                    </a:cubicBezTo>
                    <a:lnTo>
                      <a:pt x="656" y="1272"/>
                    </a:lnTo>
                    <a:cubicBezTo>
                      <a:pt x="368" y="1272"/>
                      <a:pt x="138" y="1036"/>
                      <a:pt x="138" y="749"/>
                    </a:cubicBezTo>
                    <a:lnTo>
                      <a:pt x="138" y="650"/>
                    </a:lnTo>
                    <a:cubicBezTo>
                      <a:pt x="138" y="363"/>
                      <a:pt x="368" y="132"/>
                      <a:pt x="656" y="132"/>
                    </a:cubicBezTo>
                    <a:close/>
                    <a:moveTo>
                      <a:pt x="656" y="0"/>
                    </a:moveTo>
                    <a:cubicBezTo>
                      <a:pt x="293" y="0"/>
                      <a:pt x="0" y="294"/>
                      <a:pt x="0" y="650"/>
                    </a:cubicBezTo>
                    <a:lnTo>
                      <a:pt x="0" y="749"/>
                    </a:lnTo>
                    <a:cubicBezTo>
                      <a:pt x="0" y="1111"/>
                      <a:pt x="293" y="1404"/>
                      <a:pt x="656" y="1404"/>
                    </a:cubicBezTo>
                    <a:lnTo>
                      <a:pt x="754" y="1404"/>
                    </a:lnTo>
                    <a:cubicBezTo>
                      <a:pt x="1116" y="1404"/>
                      <a:pt x="1410" y="1111"/>
                      <a:pt x="1410" y="749"/>
                    </a:cubicBezTo>
                    <a:lnTo>
                      <a:pt x="1410" y="650"/>
                    </a:lnTo>
                    <a:cubicBezTo>
                      <a:pt x="1410" y="294"/>
                      <a:pt x="1116" y="0"/>
                      <a:pt x="754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922" name="Google Shape;2922;p48"/>
            <p:cNvGrpSpPr/>
            <p:nvPr/>
          </p:nvGrpSpPr>
          <p:grpSpPr>
            <a:xfrm>
              <a:off x="1594960" y="1566252"/>
              <a:ext cx="603815" cy="603400"/>
              <a:chOff x="5414625" y="1755425"/>
              <a:chExt cx="336875" cy="336625"/>
            </a:xfrm>
          </p:grpSpPr>
          <p:sp>
            <p:nvSpPr>
              <p:cNvPr id="2923" name="Google Shape;2923;p48"/>
              <p:cNvSpPr/>
              <p:nvPr/>
            </p:nvSpPr>
            <p:spPr>
              <a:xfrm>
                <a:off x="5416600" y="1757450"/>
                <a:ext cx="332650" cy="332650"/>
              </a:xfrm>
              <a:custGeom>
                <a:avLst/>
                <a:gdLst/>
                <a:ahLst/>
                <a:cxnLst/>
                <a:rect l="l" t="t" r="r" b="b"/>
                <a:pathLst>
                  <a:path w="13306" h="13306" extrusionOk="0">
                    <a:moveTo>
                      <a:pt x="6654" y="0"/>
                    </a:moveTo>
                    <a:cubicBezTo>
                      <a:pt x="2979" y="0"/>
                      <a:pt x="0" y="2979"/>
                      <a:pt x="0" y="6652"/>
                    </a:cubicBezTo>
                    <a:cubicBezTo>
                      <a:pt x="0" y="10326"/>
                      <a:pt x="2979" y="13305"/>
                      <a:pt x="6654" y="13305"/>
                    </a:cubicBezTo>
                    <a:cubicBezTo>
                      <a:pt x="10326" y="13305"/>
                      <a:pt x="13305" y="10326"/>
                      <a:pt x="13305" y="6652"/>
                    </a:cubicBezTo>
                    <a:cubicBezTo>
                      <a:pt x="13305" y="2979"/>
                      <a:pt x="10326" y="0"/>
                      <a:pt x="66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4" name="Google Shape;2924;p48"/>
              <p:cNvSpPr/>
              <p:nvPr/>
            </p:nvSpPr>
            <p:spPr>
              <a:xfrm>
                <a:off x="5414625" y="1755425"/>
                <a:ext cx="336875" cy="336625"/>
              </a:xfrm>
              <a:custGeom>
                <a:avLst/>
                <a:gdLst/>
                <a:ahLst/>
                <a:cxnLst/>
                <a:rect l="l" t="t" r="r" b="b"/>
                <a:pathLst>
                  <a:path w="13475" h="13465" extrusionOk="0">
                    <a:moveTo>
                      <a:pt x="6733" y="170"/>
                    </a:moveTo>
                    <a:cubicBezTo>
                      <a:pt x="10355" y="170"/>
                      <a:pt x="13306" y="3110"/>
                      <a:pt x="13306" y="6733"/>
                    </a:cubicBezTo>
                    <a:cubicBezTo>
                      <a:pt x="13306" y="10357"/>
                      <a:pt x="10355" y="13298"/>
                      <a:pt x="6733" y="13298"/>
                    </a:cubicBezTo>
                    <a:cubicBezTo>
                      <a:pt x="3118" y="13298"/>
                      <a:pt x="168" y="10357"/>
                      <a:pt x="168" y="6733"/>
                    </a:cubicBezTo>
                    <a:cubicBezTo>
                      <a:pt x="168" y="3110"/>
                      <a:pt x="3118" y="170"/>
                      <a:pt x="6733" y="170"/>
                    </a:cubicBezTo>
                    <a:close/>
                    <a:moveTo>
                      <a:pt x="6733" y="0"/>
                    </a:moveTo>
                    <a:cubicBezTo>
                      <a:pt x="3018" y="0"/>
                      <a:pt x="1" y="3020"/>
                      <a:pt x="1" y="6733"/>
                    </a:cubicBezTo>
                    <a:cubicBezTo>
                      <a:pt x="1" y="10448"/>
                      <a:pt x="3018" y="13465"/>
                      <a:pt x="6733" y="13465"/>
                    </a:cubicBezTo>
                    <a:cubicBezTo>
                      <a:pt x="10446" y="13465"/>
                      <a:pt x="13475" y="10448"/>
                      <a:pt x="13475" y="6733"/>
                    </a:cubicBezTo>
                    <a:cubicBezTo>
                      <a:pt x="13475" y="3020"/>
                      <a:pt x="10446" y="0"/>
                      <a:pt x="6733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5" name="Google Shape;2925;p48"/>
              <p:cNvSpPr/>
              <p:nvPr/>
            </p:nvSpPr>
            <p:spPr>
              <a:xfrm>
                <a:off x="5429525" y="1770325"/>
                <a:ext cx="307075" cy="306850"/>
              </a:xfrm>
              <a:custGeom>
                <a:avLst/>
                <a:gdLst/>
                <a:ahLst/>
                <a:cxnLst/>
                <a:rect l="l" t="t" r="r" b="b"/>
                <a:pathLst>
                  <a:path w="12283" h="12274" extrusionOk="0">
                    <a:moveTo>
                      <a:pt x="6137" y="0"/>
                    </a:moveTo>
                    <a:cubicBezTo>
                      <a:pt x="2751" y="0"/>
                      <a:pt x="1" y="2753"/>
                      <a:pt x="1" y="6137"/>
                    </a:cubicBezTo>
                    <a:cubicBezTo>
                      <a:pt x="1" y="9523"/>
                      <a:pt x="2751" y="12273"/>
                      <a:pt x="6137" y="12273"/>
                    </a:cubicBezTo>
                    <a:cubicBezTo>
                      <a:pt x="9521" y="12273"/>
                      <a:pt x="12283" y="9523"/>
                      <a:pt x="12283" y="6137"/>
                    </a:cubicBezTo>
                    <a:cubicBezTo>
                      <a:pt x="12283" y="2753"/>
                      <a:pt x="9521" y="0"/>
                      <a:pt x="613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6" name="Google Shape;2926;p48"/>
              <p:cNvSpPr/>
              <p:nvPr/>
            </p:nvSpPr>
            <p:spPr>
              <a:xfrm>
                <a:off x="5580675" y="1881200"/>
                <a:ext cx="85700" cy="44825"/>
              </a:xfrm>
              <a:custGeom>
                <a:avLst/>
                <a:gdLst/>
                <a:ahLst/>
                <a:cxnLst/>
                <a:rect l="l" t="t" r="r" b="b"/>
                <a:pathLst>
                  <a:path w="3428" h="1793" extrusionOk="0">
                    <a:moveTo>
                      <a:pt x="3338" y="1"/>
                    </a:moveTo>
                    <a:cubicBezTo>
                      <a:pt x="3324" y="1"/>
                      <a:pt x="3310" y="5"/>
                      <a:pt x="3296" y="14"/>
                    </a:cubicBezTo>
                    <a:lnTo>
                      <a:pt x="50" y="1623"/>
                    </a:lnTo>
                    <a:cubicBezTo>
                      <a:pt x="10" y="1642"/>
                      <a:pt x="0" y="1702"/>
                      <a:pt x="20" y="1742"/>
                    </a:cubicBezTo>
                    <a:cubicBezTo>
                      <a:pt x="31" y="1773"/>
                      <a:pt x="60" y="1792"/>
                      <a:pt x="91" y="1792"/>
                    </a:cubicBezTo>
                    <a:cubicBezTo>
                      <a:pt x="110" y="1792"/>
                      <a:pt x="120" y="1783"/>
                      <a:pt x="129" y="1783"/>
                    </a:cubicBezTo>
                    <a:lnTo>
                      <a:pt x="3377" y="165"/>
                    </a:lnTo>
                    <a:cubicBezTo>
                      <a:pt x="3415" y="143"/>
                      <a:pt x="3427" y="93"/>
                      <a:pt x="3406" y="45"/>
                    </a:cubicBezTo>
                    <a:cubicBezTo>
                      <a:pt x="3393" y="18"/>
                      <a:pt x="3366" y="1"/>
                      <a:pt x="333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7" name="Google Shape;2927;p48"/>
              <p:cNvSpPr/>
              <p:nvPr/>
            </p:nvSpPr>
            <p:spPr>
              <a:xfrm>
                <a:off x="5520625" y="1849350"/>
                <a:ext cx="69475" cy="80900"/>
              </a:xfrm>
              <a:custGeom>
                <a:avLst/>
                <a:gdLst/>
                <a:ahLst/>
                <a:cxnLst/>
                <a:rect l="l" t="t" r="r" b="b"/>
                <a:pathLst>
                  <a:path w="2779" h="3236" extrusionOk="0">
                    <a:moveTo>
                      <a:pt x="276" y="1"/>
                    </a:moveTo>
                    <a:cubicBezTo>
                      <a:pt x="221" y="1"/>
                      <a:pt x="166" y="19"/>
                      <a:pt x="119" y="56"/>
                    </a:cubicBezTo>
                    <a:cubicBezTo>
                      <a:pt x="10" y="147"/>
                      <a:pt x="0" y="307"/>
                      <a:pt x="88" y="414"/>
                    </a:cubicBezTo>
                    <a:lnTo>
                      <a:pt x="2293" y="3135"/>
                    </a:lnTo>
                    <a:cubicBezTo>
                      <a:pt x="2343" y="3195"/>
                      <a:pt x="2422" y="3235"/>
                      <a:pt x="2493" y="3235"/>
                    </a:cubicBezTo>
                    <a:cubicBezTo>
                      <a:pt x="2553" y="3235"/>
                      <a:pt x="2612" y="3214"/>
                      <a:pt x="2650" y="3176"/>
                    </a:cubicBezTo>
                    <a:cubicBezTo>
                      <a:pt x="2769" y="3085"/>
                      <a:pt x="2779" y="2928"/>
                      <a:pt x="2691" y="2818"/>
                    </a:cubicBezTo>
                    <a:lnTo>
                      <a:pt x="477" y="97"/>
                    </a:lnTo>
                    <a:cubicBezTo>
                      <a:pt x="425" y="34"/>
                      <a:pt x="351" y="1"/>
                      <a:pt x="27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8" name="Google Shape;2928;p48"/>
              <p:cNvSpPr/>
              <p:nvPr/>
            </p:nvSpPr>
            <p:spPr>
              <a:xfrm>
                <a:off x="5578175" y="1838725"/>
                <a:ext cx="90625" cy="89250"/>
              </a:xfrm>
              <a:custGeom>
                <a:avLst/>
                <a:gdLst/>
                <a:ahLst/>
                <a:cxnLst/>
                <a:rect l="l" t="t" r="r" b="b"/>
                <a:pathLst>
                  <a:path w="3625" h="3570" extrusionOk="0">
                    <a:moveTo>
                      <a:pt x="3433" y="1"/>
                    </a:moveTo>
                    <a:cubicBezTo>
                      <a:pt x="3390" y="1"/>
                      <a:pt x="3347" y="15"/>
                      <a:pt x="3318" y="45"/>
                    </a:cubicBezTo>
                    <a:lnTo>
                      <a:pt x="72" y="3281"/>
                    </a:lnTo>
                    <a:cubicBezTo>
                      <a:pt x="0" y="3353"/>
                      <a:pt x="0" y="3451"/>
                      <a:pt x="72" y="3520"/>
                    </a:cubicBezTo>
                    <a:cubicBezTo>
                      <a:pt x="110" y="3551"/>
                      <a:pt x="150" y="3570"/>
                      <a:pt x="191" y="3570"/>
                    </a:cubicBezTo>
                    <a:cubicBezTo>
                      <a:pt x="239" y="3570"/>
                      <a:pt x="279" y="3551"/>
                      <a:pt x="310" y="3520"/>
                    </a:cubicBezTo>
                    <a:lnTo>
                      <a:pt x="3556" y="293"/>
                    </a:lnTo>
                    <a:cubicBezTo>
                      <a:pt x="3615" y="224"/>
                      <a:pt x="3625" y="114"/>
                      <a:pt x="3556" y="45"/>
                    </a:cubicBezTo>
                    <a:cubicBezTo>
                      <a:pt x="3521" y="15"/>
                      <a:pt x="3477" y="1"/>
                      <a:pt x="34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9" name="Google Shape;2929;p48"/>
              <p:cNvSpPr/>
              <p:nvPr/>
            </p:nvSpPr>
            <p:spPr>
              <a:xfrm>
                <a:off x="5579175" y="1788725"/>
                <a:ext cx="7475" cy="7475"/>
              </a:xfrm>
              <a:custGeom>
                <a:avLst/>
                <a:gdLst/>
                <a:ahLst/>
                <a:cxnLst/>
                <a:rect l="l" t="t" r="r" b="b"/>
                <a:pathLst>
                  <a:path w="299" h="299" extrusionOk="0">
                    <a:moveTo>
                      <a:pt x="151" y="1"/>
                    </a:moveTo>
                    <a:cubicBezTo>
                      <a:pt x="70" y="1"/>
                      <a:pt x="1" y="70"/>
                      <a:pt x="1" y="148"/>
                    </a:cubicBezTo>
                    <a:cubicBezTo>
                      <a:pt x="1" y="229"/>
                      <a:pt x="70" y="298"/>
                      <a:pt x="151" y="298"/>
                    </a:cubicBezTo>
                    <a:cubicBezTo>
                      <a:pt x="239" y="298"/>
                      <a:pt x="299" y="229"/>
                      <a:pt x="299" y="148"/>
                    </a:cubicBezTo>
                    <a:cubicBezTo>
                      <a:pt x="299" y="70"/>
                      <a:pt x="239" y="1"/>
                      <a:pt x="15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0" name="Google Shape;2930;p48"/>
              <p:cNvSpPr/>
              <p:nvPr/>
            </p:nvSpPr>
            <p:spPr>
              <a:xfrm>
                <a:off x="5579175" y="2051350"/>
                <a:ext cx="7475" cy="7475"/>
              </a:xfrm>
              <a:custGeom>
                <a:avLst/>
                <a:gdLst/>
                <a:ahLst/>
                <a:cxnLst/>
                <a:rect l="l" t="t" r="r" b="b"/>
                <a:pathLst>
                  <a:path w="299" h="299" extrusionOk="0">
                    <a:moveTo>
                      <a:pt x="151" y="0"/>
                    </a:moveTo>
                    <a:cubicBezTo>
                      <a:pt x="70" y="0"/>
                      <a:pt x="1" y="69"/>
                      <a:pt x="1" y="150"/>
                    </a:cubicBezTo>
                    <a:cubicBezTo>
                      <a:pt x="1" y="229"/>
                      <a:pt x="70" y="298"/>
                      <a:pt x="151" y="298"/>
                    </a:cubicBezTo>
                    <a:cubicBezTo>
                      <a:pt x="239" y="298"/>
                      <a:pt x="299" y="229"/>
                      <a:pt x="299" y="150"/>
                    </a:cubicBezTo>
                    <a:cubicBezTo>
                      <a:pt x="299" y="69"/>
                      <a:pt x="239" y="0"/>
                      <a:pt x="151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1" name="Google Shape;2931;p48"/>
              <p:cNvSpPr/>
              <p:nvPr/>
            </p:nvSpPr>
            <p:spPr>
              <a:xfrm>
                <a:off x="5710500" y="1920025"/>
                <a:ext cx="7475" cy="7475"/>
              </a:xfrm>
              <a:custGeom>
                <a:avLst/>
                <a:gdLst/>
                <a:ahLst/>
                <a:cxnLst/>
                <a:rect l="l" t="t" r="r" b="b"/>
                <a:pathLst>
                  <a:path w="299" h="299" extrusionOk="0">
                    <a:moveTo>
                      <a:pt x="150" y="1"/>
                    </a:moveTo>
                    <a:cubicBezTo>
                      <a:pt x="69" y="1"/>
                      <a:pt x="0" y="70"/>
                      <a:pt x="0" y="149"/>
                    </a:cubicBezTo>
                    <a:cubicBezTo>
                      <a:pt x="0" y="230"/>
                      <a:pt x="69" y="299"/>
                      <a:pt x="150" y="299"/>
                    </a:cubicBezTo>
                    <a:cubicBezTo>
                      <a:pt x="238" y="299"/>
                      <a:pt x="298" y="230"/>
                      <a:pt x="298" y="149"/>
                    </a:cubicBezTo>
                    <a:cubicBezTo>
                      <a:pt x="298" y="70"/>
                      <a:pt x="238" y="1"/>
                      <a:pt x="150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2" name="Google Shape;2932;p48"/>
              <p:cNvSpPr/>
              <p:nvPr/>
            </p:nvSpPr>
            <p:spPr>
              <a:xfrm>
                <a:off x="5447875" y="1920025"/>
                <a:ext cx="7475" cy="7475"/>
              </a:xfrm>
              <a:custGeom>
                <a:avLst/>
                <a:gdLst/>
                <a:ahLst/>
                <a:cxnLst/>
                <a:rect l="l" t="t" r="r" b="b"/>
                <a:pathLst>
                  <a:path w="299" h="299" extrusionOk="0">
                    <a:moveTo>
                      <a:pt x="148" y="1"/>
                    </a:moveTo>
                    <a:cubicBezTo>
                      <a:pt x="70" y="1"/>
                      <a:pt x="1" y="70"/>
                      <a:pt x="1" y="149"/>
                    </a:cubicBezTo>
                    <a:cubicBezTo>
                      <a:pt x="1" y="230"/>
                      <a:pt x="70" y="299"/>
                      <a:pt x="148" y="299"/>
                    </a:cubicBezTo>
                    <a:cubicBezTo>
                      <a:pt x="229" y="299"/>
                      <a:pt x="298" y="230"/>
                      <a:pt x="298" y="149"/>
                    </a:cubicBezTo>
                    <a:cubicBezTo>
                      <a:pt x="298" y="70"/>
                      <a:pt x="229" y="1"/>
                      <a:pt x="148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3" name="Google Shape;2933;p48"/>
              <p:cNvSpPr/>
              <p:nvPr/>
            </p:nvSpPr>
            <p:spPr>
              <a:xfrm>
                <a:off x="5514900" y="1807825"/>
                <a:ext cx="4975" cy="4350"/>
              </a:xfrm>
              <a:custGeom>
                <a:avLst/>
                <a:gdLst/>
                <a:ahLst/>
                <a:cxnLst/>
                <a:rect l="l" t="t" r="r" b="b"/>
                <a:pathLst>
                  <a:path w="199" h="174" extrusionOk="0">
                    <a:moveTo>
                      <a:pt x="99" y="1"/>
                    </a:moveTo>
                    <a:cubicBezTo>
                      <a:pt x="84" y="1"/>
                      <a:pt x="67" y="4"/>
                      <a:pt x="51" y="11"/>
                    </a:cubicBezTo>
                    <a:cubicBezTo>
                      <a:pt x="10" y="40"/>
                      <a:pt x="1" y="90"/>
                      <a:pt x="20" y="130"/>
                    </a:cubicBezTo>
                    <a:cubicBezTo>
                      <a:pt x="40" y="156"/>
                      <a:pt x="69" y="174"/>
                      <a:pt x="98" y="174"/>
                    </a:cubicBezTo>
                    <a:cubicBezTo>
                      <a:pt x="112" y="174"/>
                      <a:pt x="126" y="169"/>
                      <a:pt x="139" y="159"/>
                    </a:cubicBezTo>
                    <a:cubicBezTo>
                      <a:pt x="179" y="140"/>
                      <a:pt x="198" y="90"/>
                      <a:pt x="170" y="40"/>
                    </a:cubicBezTo>
                    <a:cubicBezTo>
                      <a:pt x="155" y="14"/>
                      <a:pt x="129" y="1"/>
                      <a:pt x="99" y="1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4" name="Google Shape;2934;p48"/>
              <p:cNvSpPr/>
              <p:nvPr/>
            </p:nvSpPr>
            <p:spPr>
              <a:xfrm>
                <a:off x="5646200" y="2035350"/>
                <a:ext cx="4975" cy="4350"/>
              </a:xfrm>
              <a:custGeom>
                <a:avLst/>
                <a:gdLst/>
                <a:ahLst/>
                <a:cxnLst/>
                <a:rect l="l" t="t" r="r" b="b"/>
                <a:pathLst>
                  <a:path w="199" h="174" extrusionOk="0">
                    <a:moveTo>
                      <a:pt x="104" y="0"/>
                    </a:moveTo>
                    <a:cubicBezTo>
                      <a:pt x="89" y="0"/>
                      <a:pt x="74" y="5"/>
                      <a:pt x="60" y="16"/>
                    </a:cubicBezTo>
                    <a:cubicBezTo>
                      <a:pt x="10" y="35"/>
                      <a:pt x="1" y="85"/>
                      <a:pt x="20" y="135"/>
                    </a:cubicBezTo>
                    <a:cubicBezTo>
                      <a:pt x="41" y="160"/>
                      <a:pt x="70" y="173"/>
                      <a:pt x="98" y="173"/>
                    </a:cubicBezTo>
                    <a:cubicBezTo>
                      <a:pt x="112" y="173"/>
                      <a:pt x="126" y="170"/>
                      <a:pt x="139" y="164"/>
                    </a:cubicBezTo>
                    <a:cubicBezTo>
                      <a:pt x="180" y="135"/>
                      <a:pt x="199" y="85"/>
                      <a:pt x="170" y="44"/>
                    </a:cubicBezTo>
                    <a:cubicBezTo>
                      <a:pt x="158" y="18"/>
                      <a:pt x="132" y="0"/>
                      <a:pt x="104" y="0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5" name="Google Shape;2935;p48"/>
              <p:cNvSpPr/>
              <p:nvPr/>
            </p:nvSpPr>
            <p:spPr>
              <a:xfrm>
                <a:off x="5694350" y="1856000"/>
                <a:ext cx="4775" cy="4250"/>
              </a:xfrm>
              <a:custGeom>
                <a:avLst/>
                <a:gdLst/>
                <a:ahLst/>
                <a:cxnLst/>
                <a:rect l="l" t="t" r="r" b="b"/>
                <a:pathLst>
                  <a:path w="191" h="170" extrusionOk="0">
                    <a:moveTo>
                      <a:pt x="94" y="0"/>
                    </a:moveTo>
                    <a:cubicBezTo>
                      <a:pt x="79" y="0"/>
                      <a:pt x="64" y="3"/>
                      <a:pt x="50" y="10"/>
                    </a:cubicBezTo>
                    <a:cubicBezTo>
                      <a:pt x="12" y="29"/>
                      <a:pt x="0" y="88"/>
                      <a:pt x="22" y="129"/>
                    </a:cubicBezTo>
                    <a:cubicBezTo>
                      <a:pt x="35" y="156"/>
                      <a:pt x="66" y="169"/>
                      <a:pt x="97" y="169"/>
                    </a:cubicBezTo>
                    <a:cubicBezTo>
                      <a:pt x="112" y="169"/>
                      <a:pt x="128" y="166"/>
                      <a:pt x="141" y="160"/>
                    </a:cubicBezTo>
                    <a:cubicBezTo>
                      <a:pt x="179" y="138"/>
                      <a:pt x="191" y="79"/>
                      <a:pt x="170" y="41"/>
                    </a:cubicBezTo>
                    <a:cubicBezTo>
                      <a:pt x="157" y="13"/>
                      <a:pt x="126" y="0"/>
                      <a:pt x="94" y="0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6" name="Google Shape;2936;p48"/>
              <p:cNvSpPr/>
              <p:nvPr/>
            </p:nvSpPr>
            <p:spPr>
              <a:xfrm>
                <a:off x="5466750" y="1987300"/>
                <a:ext cx="4975" cy="4250"/>
              </a:xfrm>
              <a:custGeom>
                <a:avLst/>
                <a:gdLst/>
                <a:ahLst/>
                <a:cxnLst/>
                <a:rect l="l" t="t" r="r" b="b"/>
                <a:pathLst>
                  <a:path w="199" h="170" extrusionOk="0">
                    <a:moveTo>
                      <a:pt x="101" y="0"/>
                    </a:moveTo>
                    <a:cubicBezTo>
                      <a:pt x="87" y="0"/>
                      <a:pt x="73" y="4"/>
                      <a:pt x="61" y="10"/>
                    </a:cubicBezTo>
                    <a:cubicBezTo>
                      <a:pt x="20" y="41"/>
                      <a:pt x="1" y="91"/>
                      <a:pt x="30" y="129"/>
                    </a:cubicBezTo>
                    <a:cubicBezTo>
                      <a:pt x="42" y="156"/>
                      <a:pt x="69" y="169"/>
                      <a:pt x="98" y="169"/>
                    </a:cubicBezTo>
                    <a:cubicBezTo>
                      <a:pt x="112" y="169"/>
                      <a:pt x="126" y="166"/>
                      <a:pt x="139" y="160"/>
                    </a:cubicBezTo>
                    <a:cubicBezTo>
                      <a:pt x="180" y="139"/>
                      <a:pt x="199" y="79"/>
                      <a:pt x="168" y="41"/>
                    </a:cubicBezTo>
                    <a:cubicBezTo>
                      <a:pt x="155" y="14"/>
                      <a:pt x="128" y="0"/>
                      <a:pt x="101" y="0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7" name="Google Shape;2937;p48"/>
              <p:cNvSpPr/>
              <p:nvPr/>
            </p:nvSpPr>
            <p:spPr>
              <a:xfrm>
                <a:off x="5466750" y="1856000"/>
                <a:ext cx="4975" cy="4250"/>
              </a:xfrm>
              <a:custGeom>
                <a:avLst/>
                <a:gdLst/>
                <a:ahLst/>
                <a:cxnLst/>
                <a:rect l="l" t="t" r="r" b="b"/>
                <a:pathLst>
                  <a:path w="199" h="170" extrusionOk="0">
                    <a:moveTo>
                      <a:pt x="98" y="0"/>
                    </a:moveTo>
                    <a:cubicBezTo>
                      <a:pt x="69" y="0"/>
                      <a:pt x="42" y="13"/>
                      <a:pt x="30" y="41"/>
                    </a:cubicBezTo>
                    <a:cubicBezTo>
                      <a:pt x="1" y="79"/>
                      <a:pt x="20" y="138"/>
                      <a:pt x="61" y="160"/>
                    </a:cubicBezTo>
                    <a:cubicBezTo>
                      <a:pt x="73" y="166"/>
                      <a:pt x="87" y="169"/>
                      <a:pt x="101" y="169"/>
                    </a:cubicBezTo>
                    <a:cubicBezTo>
                      <a:pt x="128" y="169"/>
                      <a:pt x="155" y="156"/>
                      <a:pt x="168" y="129"/>
                    </a:cubicBezTo>
                    <a:cubicBezTo>
                      <a:pt x="199" y="88"/>
                      <a:pt x="180" y="29"/>
                      <a:pt x="139" y="10"/>
                    </a:cubicBezTo>
                    <a:cubicBezTo>
                      <a:pt x="126" y="3"/>
                      <a:pt x="112" y="0"/>
                      <a:pt x="98" y="0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8" name="Google Shape;2938;p48"/>
              <p:cNvSpPr/>
              <p:nvPr/>
            </p:nvSpPr>
            <p:spPr>
              <a:xfrm>
                <a:off x="5694350" y="1987300"/>
                <a:ext cx="4775" cy="4250"/>
              </a:xfrm>
              <a:custGeom>
                <a:avLst/>
                <a:gdLst/>
                <a:ahLst/>
                <a:cxnLst/>
                <a:rect l="l" t="t" r="r" b="b"/>
                <a:pathLst>
                  <a:path w="191" h="170" extrusionOk="0">
                    <a:moveTo>
                      <a:pt x="97" y="0"/>
                    </a:moveTo>
                    <a:cubicBezTo>
                      <a:pt x="66" y="0"/>
                      <a:pt x="35" y="14"/>
                      <a:pt x="22" y="41"/>
                    </a:cubicBezTo>
                    <a:cubicBezTo>
                      <a:pt x="0" y="79"/>
                      <a:pt x="12" y="139"/>
                      <a:pt x="50" y="160"/>
                    </a:cubicBezTo>
                    <a:cubicBezTo>
                      <a:pt x="64" y="166"/>
                      <a:pt x="79" y="169"/>
                      <a:pt x="94" y="169"/>
                    </a:cubicBezTo>
                    <a:cubicBezTo>
                      <a:pt x="126" y="169"/>
                      <a:pt x="157" y="156"/>
                      <a:pt x="170" y="129"/>
                    </a:cubicBezTo>
                    <a:cubicBezTo>
                      <a:pt x="191" y="91"/>
                      <a:pt x="179" y="41"/>
                      <a:pt x="141" y="10"/>
                    </a:cubicBezTo>
                    <a:cubicBezTo>
                      <a:pt x="128" y="4"/>
                      <a:pt x="112" y="0"/>
                      <a:pt x="97" y="0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9" name="Google Shape;2939;p48"/>
              <p:cNvSpPr/>
              <p:nvPr/>
            </p:nvSpPr>
            <p:spPr>
              <a:xfrm>
                <a:off x="5646200" y="1807825"/>
                <a:ext cx="4975" cy="4350"/>
              </a:xfrm>
              <a:custGeom>
                <a:avLst/>
                <a:gdLst/>
                <a:ahLst/>
                <a:cxnLst/>
                <a:rect l="l" t="t" r="r" b="b"/>
                <a:pathLst>
                  <a:path w="199" h="174" extrusionOk="0">
                    <a:moveTo>
                      <a:pt x="98" y="1"/>
                    </a:moveTo>
                    <a:cubicBezTo>
                      <a:pt x="70" y="1"/>
                      <a:pt x="41" y="14"/>
                      <a:pt x="20" y="40"/>
                    </a:cubicBezTo>
                    <a:cubicBezTo>
                      <a:pt x="1" y="90"/>
                      <a:pt x="10" y="140"/>
                      <a:pt x="60" y="159"/>
                    </a:cubicBezTo>
                    <a:cubicBezTo>
                      <a:pt x="74" y="169"/>
                      <a:pt x="88" y="174"/>
                      <a:pt x="103" y="174"/>
                    </a:cubicBezTo>
                    <a:cubicBezTo>
                      <a:pt x="131" y="174"/>
                      <a:pt x="157" y="156"/>
                      <a:pt x="170" y="130"/>
                    </a:cubicBezTo>
                    <a:cubicBezTo>
                      <a:pt x="199" y="90"/>
                      <a:pt x="180" y="40"/>
                      <a:pt x="139" y="11"/>
                    </a:cubicBezTo>
                    <a:cubicBezTo>
                      <a:pt x="126" y="4"/>
                      <a:pt x="112" y="1"/>
                      <a:pt x="98" y="1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0" name="Google Shape;2940;p48"/>
              <p:cNvSpPr/>
              <p:nvPr/>
            </p:nvSpPr>
            <p:spPr>
              <a:xfrm>
                <a:off x="5514900" y="2035350"/>
                <a:ext cx="4975" cy="4350"/>
              </a:xfrm>
              <a:custGeom>
                <a:avLst/>
                <a:gdLst/>
                <a:ahLst/>
                <a:cxnLst/>
                <a:rect l="l" t="t" r="r" b="b"/>
                <a:pathLst>
                  <a:path w="199" h="174" extrusionOk="0">
                    <a:moveTo>
                      <a:pt x="97" y="0"/>
                    </a:moveTo>
                    <a:cubicBezTo>
                      <a:pt x="69" y="0"/>
                      <a:pt x="40" y="18"/>
                      <a:pt x="20" y="44"/>
                    </a:cubicBezTo>
                    <a:cubicBezTo>
                      <a:pt x="1" y="85"/>
                      <a:pt x="10" y="135"/>
                      <a:pt x="51" y="164"/>
                    </a:cubicBezTo>
                    <a:cubicBezTo>
                      <a:pt x="67" y="170"/>
                      <a:pt x="84" y="173"/>
                      <a:pt x="99" y="173"/>
                    </a:cubicBezTo>
                    <a:cubicBezTo>
                      <a:pt x="129" y="173"/>
                      <a:pt x="155" y="160"/>
                      <a:pt x="170" y="135"/>
                    </a:cubicBezTo>
                    <a:cubicBezTo>
                      <a:pt x="198" y="85"/>
                      <a:pt x="179" y="35"/>
                      <a:pt x="139" y="16"/>
                    </a:cubicBezTo>
                    <a:cubicBezTo>
                      <a:pt x="126" y="5"/>
                      <a:pt x="111" y="0"/>
                      <a:pt x="97" y="0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941" name="Google Shape;2941;p48"/>
            <p:cNvGrpSpPr/>
            <p:nvPr/>
          </p:nvGrpSpPr>
          <p:grpSpPr>
            <a:xfrm>
              <a:off x="2691250" y="-509630"/>
              <a:ext cx="433805" cy="1787482"/>
              <a:chOff x="5568666" y="-3050224"/>
              <a:chExt cx="1026513" cy="4229725"/>
            </a:xfrm>
          </p:grpSpPr>
          <p:sp>
            <p:nvSpPr>
              <p:cNvPr id="2942" name="Google Shape;2942;p48"/>
              <p:cNvSpPr/>
              <p:nvPr/>
            </p:nvSpPr>
            <p:spPr>
              <a:xfrm>
                <a:off x="5911057" y="446560"/>
                <a:ext cx="341730" cy="162068"/>
              </a:xfrm>
              <a:custGeom>
                <a:avLst/>
                <a:gdLst/>
                <a:ahLst/>
                <a:cxnLst/>
                <a:rect l="l" t="t" r="r" b="b"/>
                <a:pathLst>
                  <a:path w="3616" h="1715" extrusionOk="0">
                    <a:moveTo>
                      <a:pt x="855" y="0"/>
                    </a:moveTo>
                    <a:cubicBezTo>
                      <a:pt x="380" y="0"/>
                      <a:pt x="0" y="380"/>
                      <a:pt x="0" y="861"/>
                    </a:cubicBezTo>
                    <a:cubicBezTo>
                      <a:pt x="0" y="1335"/>
                      <a:pt x="380" y="1715"/>
                      <a:pt x="855" y="1715"/>
                    </a:cubicBezTo>
                    <a:lnTo>
                      <a:pt x="2755" y="1715"/>
                    </a:lnTo>
                    <a:cubicBezTo>
                      <a:pt x="3229" y="1715"/>
                      <a:pt x="3615" y="1335"/>
                      <a:pt x="3615" y="861"/>
                    </a:cubicBezTo>
                    <a:cubicBezTo>
                      <a:pt x="3615" y="380"/>
                      <a:pt x="3229" y="0"/>
                      <a:pt x="275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3" name="Google Shape;2943;p48"/>
              <p:cNvSpPr/>
              <p:nvPr/>
            </p:nvSpPr>
            <p:spPr>
              <a:xfrm>
                <a:off x="5905104" y="440606"/>
                <a:ext cx="353638" cy="173975"/>
              </a:xfrm>
              <a:custGeom>
                <a:avLst/>
                <a:gdLst/>
                <a:ahLst/>
                <a:cxnLst/>
                <a:rect l="l" t="t" r="r" b="b"/>
                <a:pathLst>
                  <a:path w="3742" h="1841" extrusionOk="0">
                    <a:moveTo>
                      <a:pt x="2818" y="126"/>
                    </a:moveTo>
                    <a:cubicBezTo>
                      <a:pt x="3261" y="126"/>
                      <a:pt x="3617" y="481"/>
                      <a:pt x="3617" y="924"/>
                    </a:cubicBezTo>
                    <a:cubicBezTo>
                      <a:pt x="3617" y="1361"/>
                      <a:pt x="3261" y="1715"/>
                      <a:pt x="2818" y="1715"/>
                    </a:cubicBezTo>
                    <a:lnTo>
                      <a:pt x="918" y="1715"/>
                    </a:lnTo>
                    <a:cubicBezTo>
                      <a:pt x="481" y="1715"/>
                      <a:pt x="119" y="1361"/>
                      <a:pt x="119" y="924"/>
                    </a:cubicBezTo>
                    <a:cubicBezTo>
                      <a:pt x="119" y="481"/>
                      <a:pt x="481" y="126"/>
                      <a:pt x="918" y="126"/>
                    </a:cubicBezTo>
                    <a:close/>
                    <a:moveTo>
                      <a:pt x="918" y="0"/>
                    </a:moveTo>
                    <a:cubicBezTo>
                      <a:pt x="412" y="0"/>
                      <a:pt x="0" y="412"/>
                      <a:pt x="0" y="924"/>
                    </a:cubicBezTo>
                    <a:cubicBezTo>
                      <a:pt x="0" y="1429"/>
                      <a:pt x="412" y="1841"/>
                      <a:pt x="918" y="1841"/>
                    </a:cubicBezTo>
                    <a:lnTo>
                      <a:pt x="2818" y="1841"/>
                    </a:lnTo>
                    <a:cubicBezTo>
                      <a:pt x="3330" y="1841"/>
                      <a:pt x="3741" y="1429"/>
                      <a:pt x="3741" y="924"/>
                    </a:cubicBezTo>
                    <a:cubicBezTo>
                      <a:pt x="3741" y="412"/>
                      <a:pt x="3330" y="0"/>
                      <a:pt x="2818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4" name="Google Shape;2944;p48"/>
              <p:cNvSpPr/>
              <p:nvPr/>
            </p:nvSpPr>
            <p:spPr>
              <a:xfrm>
                <a:off x="5904537" y="440039"/>
                <a:ext cx="354205" cy="175109"/>
              </a:xfrm>
              <a:custGeom>
                <a:avLst/>
                <a:gdLst/>
                <a:ahLst/>
                <a:cxnLst/>
                <a:rect l="l" t="t" r="r" b="b"/>
                <a:pathLst>
                  <a:path w="3748" h="1853" extrusionOk="0">
                    <a:moveTo>
                      <a:pt x="2824" y="132"/>
                    </a:moveTo>
                    <a:cubicBezTo>
                      <a:pt x="3267" y="132"/>
                      <a:pt x="3623" y="487"/>
                      <a:pt x="3623" y="930"/>
                    </a:cubicBezTo>
                    <a:cubicBezTo>
                      <a:pt x="3623" y="1367"/>
                      <a:pt x="3267" y="1721"/>
                      <a:pt x="2824" y="1721"/>
                    </a:cubicBezTo>
                    <a:lnTo>
                      <a:pt x="924" y="1721"/>
                    </a:lnTo>
                    <a:cubicBezTo>
                      <a:pt x="487" y="1721"/>
                      <a:pt x="131" y="1367"/>
                      <a:pt x="131" y="930"/>
                    </a:cubicBezTo>
                    <a:cubicBezTo>
                      <a:pt x="131" y="487"/>
                      <a:pt x="487" y="132"/>
                      <a:pt x="924" y="132"/>
                    </a:cubicBezTo>
                    <a:close/>
                    <a:moveTo>
                      <a:pt x="924" y="0"/>
                    </a:moveTo>
                    <a:cubicBezTo>
                      <a:pt x="418" y="0"/>
                      <a:pt x="0" y="418"/>
                      <a:pt x="0" y="930"/>
                    </a:cubicBezTo>
                    <a:cubicBezTo>
                      <a:pt x="0" y="1435"/>
                      <a:pt x="418" y="1853"/>
                      <a:pt x="924" y="1853"/>
                    </a:cubicBezTo>
                    <a:lnTo>
                      <a:pt x="2824" y="1853"/>
                    </a:lnTo>
                    <a:cubicBezTo>
                      <a:pt x="3336" y="1853"/>
                      <a:pt x="3747" y="1435"/>
                      <a:pt x="3747" y="930"/>
                    </a:cubicBezTo>
                    <a:cubicBezTo>
                      <a:pt x="3747" y="418"/>
                      <a:pt x="3336" y="0"/>
                      <a:pt x="2824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5" name="Google Shape;2945;p48"/>
              <p:cNvSpPr/>
              <p:nvPr/>
            </p:nvSpPr>
            <p:spPr>
              <a:xfrm>
                <a:off x="5912759" y="835994"/>
                <a:ext cx="337761" cy="337743"/>
              </a:xfrm>
              <a:custGeom>
                <a:avLst/>
                <a:gdLst/>
                <a:ahLst/>
                <a:cxnLst/>
                <a:rect l="l" t="t" r="r" b="b"/>
                <a:pathLst>
                  <a:path w="3574" h="3574" extrusionOk="0">
                    <a:moveTo>
                      <a:pt x="1790" y="0"/>
                    </a:moveTo>
                    <a:cubicBezTo>
                      <a:pt x="799" y="0"/>
                      <a:pt x="0" y="799"/>
                      <a:pt x="0" y="1784"/>
                    </a:cubicBezTo>
                    <a:cubicBezTo>
                      <a:pt x="0" y="2768"/>
                      <a:pt x="799" y="3573"/>
                      <a:pt x="1790" y="3573"/>
                    </a:cubicBezTo>
                    <a:cubicBezTo>
                      <a:pt x="2774" y="3573"/>
                      <a:pt x="3574" y="2768"/>
                      <a:pt x="3574" y="1784"/>
                    </a:cubicBezTo>
                    <a:cubicBezTo>
                      <a:pt x="3574" y="799"/>
                      <a:pt x="2774" y="0"/>
                      <a:pt x="179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6" name="Google Shape;2946;p48"/>
              <p:cNvSpPr/>
              <p:nvPr/>
            </p:nvSpPr>
            <p:spPr>
              <a:xfrm>
                <a:off x="5906899" y="829474"/>
                <a:ext cx="350141" cy="350028"/>
              </a:xfrm>
              <a:custGeom>
                <a:avLst/>
                <a:gdLst/>
                <a:ahLst/>
                <a:cxnLst/>
                <a:rect l="l" t="t" r="r" b="b"/>
                <a:pathLst>
                  <a:path w="3705" h="3704" extrusionOk="0">
                    <a:moveTo>
                      <a:pt x="1852" y="132"/>
                    </a:moveTo>
                    <a:cubicBezTo>
                      <a:pt x="2799" y="132"/>
                      <a:pt x="3573" y="906"/>
                      <a:pt x="3573" y="1853"/>
                    </a:cubicBezTo>
                    <a:cubicBezTo>
                      <a:pt x="3573" y="2806"/>
                      <a:pt x="2799" y="3574"/>
                      <a:pt x="1852" y="3574"/>
                    </a:cubicBezTo>
                    <a:cubicBezTo>
                      <a:pt x="899" y="3574"/>
                      <a:pt x="131" y="2806"/>
                      <a:pt x="131" y="1853"/>
                    </a:cubicBezTo>
                    <a:cubicBezTo>
                      <a:pt x="131" y="906"/>
                      <a:pt x="899" y="132"/>
                      <a:pt x="1852" y="132"/>
                    </a:cubicBezTo>
                    <a:close/>
                    <a:moveTo>
                      <a:pt x="1852" y="0"/>
                    </a:moveTo>
                    <a:cubicBezTo>
                      <a:pt x="830" y="0"/>
                      <a:pt x="1" y="831"/>
                      <a:pt x="1" y="1853"/>
                    </a:cubicBezTo>
                    <a:cubicBezTo>
                      <a:pt x="1" y="2875"/>
                      <a:pt x="830" y="3704"/>
                      <a:pt x="1852" y="3704"/>
                    </a:cubicBezTo>
                    <a:cubicBezTo>
                      <a:pt x="2874" y="3704"/>
                      <a:pt x="3704" y="2875"/>
                      <a:pt x="3704" y="1853"/>
                    </a:cubicBezTo>
                    <a:cubicBezTo>
                      <a:pt x="3704" y="831"/>
                      <a:pt x="2874" y="0"/>
                      <a:pt x="1852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7" name="Google Shape;2947;p48"/>
              <p:cNvSpPr/>
              <p:nvPr/>
            </p:nvSpPr>
            <p:spPr>
              <a:xfrm>
                <a:off x="6091940" y="-3032552"/>
                <a:ext cx="95" cy="3467394"/>
              </a:xfrm>
              <a:custGeom>
                <a:avLst/>
                <a:gdLst/>
                <a:ahLst/>
                <a:cxnLst/>
                <a:rect l="l" t="t" r="r" b="b"/>
                <a:pathLst>
                  <a:path w="1" h="36692" extrusionOk="0">
                    <a:moveTo>
                      <a:pt x="0" y="36692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8" name="Google Shape;2948;p48"/>
              <p:cNvSpPr/>
              <p:nvPr/>
            </p:nvSpPr>
            <p:spPr>
              <a:xfrm>
                <a:off x="6085986" y="-3050224"/>
                <a:ext cx="12475" cy="3502831"/>
              </a:xfrm>
              <a:custGeom>
                <a:avLst/>
                <a:gdLst/>
                <a:ahLst/>
                <a:cxnLst/>
                <a:rect l="l" t="t" r="r" b="b"/>
                <a:pathLst>
                  <a:path w="132" h="37067" extrusionOk="0">
                    <a:moveTo>
                      <a:pt x="63" y="0"/>
                    </a:moveTo>
                    <a:cubicBezTo>
                      <a:pt x="26" y="0"/>
                      <a:pt x="0" y="81"/>
                      <a:pt x="0" y="187"/>
                    </a:cubicBezTo>
                    <a:lnTo>
                      <a:pt x="0" y="36879"/>
                    </a:lnTo>
                    <a:cubicBezTo>
                      <a:pt x="0" y="36985"/>
                      <a:pt x="26" y="37066"/>
                      <a:pt x="63" y="37066"/>
                    </a:cubicBezTo>
                    <a:cubicBezTo>
                      <a:pt x="101" y="37066"/>
                      <a:pt x="132" y="36985"/>
                      <a:pt x="132" y="36879"/>
                    </a:cubicBezTo>
                    <a:lnTo>
                      <a:pt x="132" y="187"/>
                    </a:lnTo>
                    <a:cubicBezTo>
                      <a:pt x="132" y="81"/>
                      <a:pt x="101" y="0"/>
                      <a:pt x="63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9" name="Google Shape;2949;p48"/>
              <p:cNvSpPr/>
              <p:nvPr/>
            </p:nvSpPr>
            <p:spPr>
              <a:xfrm>
                <a:off x="5574620" y="510725"/>
                <a:ext cx="1014039" cy="510395"/>
              </a:xfrm>
              <a:custGeom>
                <a:avLst/>
                <a:gdLst/>
                <a:ahLst/>
                <a:cxnLst/>
                <a:rect l="l" t="t" r="r" b="b"/>
                <a:pathLst>
                  <a:path w="10730" h="5401" extrusionOk="0">
                    <a:moveTo>
                      <a:pt x="5368" y="1"/>
                    </a:moveTo>
                    <a:cubicBezTo>
                      <a:pt x="2407" y="1"/>
                      <a:pt x="0" y="2401"/>
                      <a:pt x="0" y="5363"/>
                    </a:cubicBezTo>
                    <a:cubicBezTo>
                      <a:pt x="0" y="5388"/>
                      <a:pt x="2683" y="5400"/>
                      <a:pt x="5365" y="5400"/>
                    </a:cubicBezTo>
                    <a:cubicBezTo>
                      <a:pt x="8047" y="5400"/>
                      <a:pt x="10729" y="5388"/>
                      <a:pt x="10729" y="5363"/>
                    </a:cubicBezTo>
                    <a:cubicBezTo>
                      <a:pt x="10729" y="2401"/>
                      <a:pt x="8329" y="1"/>
                      <a:pt x="536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0" name="Google Shape;2950;p48"/>
              <p:cNvSpPr/>
              <p:nvPr/>
            </p:nvSpPr>
            <p:spPr>
              <a:xfrm>
                <a:off x="5568666" y="504961"/>
                <a:ext cx="1025946" cy="522018"/>
              </a:xfrm>
              <a:custGeom>
                <a:avLst/>
                <a:gdLst/>
                <a:ahLst/>
                <a:cxnLst/>
                <a:rect l="l" t="t" r="r" b="b"/>
                <a:pathLst>
                  <a:path w="10856" h="5524" extrusionOk="0">
                    <a:moveTo>
                      <a:pt x="5431" y="124"/>
                    </a:moveTo>
                    <a:cubicBezTo>
                      <a:pt x="8337" y="124"/>
                      <a:pt x="10706" y="2475"/>
                      <a:pt x="10731" y="5368"/>
                    </a:cubicBezTo>
                    <a:cubicBezTo>
                      <a:pt x="10350" y="5386"/>
                      <a:pt x="7891" y="5396"/>
                      <a:pt x="5430" y="5396"/>
                    </a:cubicBezTo>
                    <a:cubicBezTo>
                      <a:pt x="2970" y="5396"/>
                      <a:pt x="509" y="5386"/>
                      <a:pt x="125" y="5368"/>
                    </a:cubicBezTo>
                    <a:cubicBezTo>
                      <a:pt x="156" y="2475"/>
                      <a:pt x="2525" y="124"/>
                      <a:pt x="5431" y="124"/>
                    </a:cubicBezTo>
                    <a:close/>
                    <a:moveTo>
                      <a:pt x="5431" y="0"/>
                    </a:moveTo>
                    <a:cubicBezTo>
                      <a:pt x="2438" y="0"/>
                      <a:pt x="1" y="2432"/>
                      <a:pt x="1" y="5424"/>
                    </a:cubicBezTo>
                    <a:cubicBezTo>
                      <a:pt x="1" y="5505"/>
                      <a:pt x="1" y="5505"/>
                      <a:pt x="1771" y="5511"/>
                    </a:cubicBezTo>
                    <a:cubicBezTo>
                      <a:pt x="2763" y="5517"/>
                      <a:pt x="4090" y="5523"/>
                      <a:pt x="5506" y="5523"/>
                    </a:cubicBezTo>
                    <a:cubicBezTo>
                      <a:pt x="6902" y="5523"/>
                      <a:pt x="8193" y="5517"/>
                      <a:pt x="9146" y="5511"/>
                    </a:cubicBezTo>
                    <a:cubicBezTo>
                      <a:pt x="10855" y="5505"/>
                      <a:pt x="10855" y="5505"/>
                      <a:pt x="10855" y="5424"/>
                    </a:cubicBezTo>
                    <a:cubicBezTo>
                      <a:pt x="10855" y="2432"/>
                      <a:pt x="8424" y="0"/>
                      <a:pt x="5431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1" name="Google Shape;2951;p48"/>
              <p:cNvSpPr/>
              <p:nvPr/>
            </p:nvSpPr>
            <p:spPr>
              <a:xfrm>
                <a:off x="5568666" y="504205"/>
                <a:ext cx="1026513" cy="522774"/>
              </a:xfrm>
              <a:custGeom>
                <a:avLst/>
                <a:gdLst/>
                <a:ahLst/>
                <a:cxnLst/>
                <a:rect l="l" t="t" r="r" b="b"/>
                <a:pathLst>
                  <a:path w="10862" h="5532" extrusionOk="0">
                    <a:moveTo>
                      <a:pt x="5431" y="132"/>
                    </a:moveTo>
                    <a:cubicBezTo>
                      <a:pt x="8331" y="132"/>
                      <a:pt x="10700" y="2483"/>
                      <a:pt x="10731" y="5376"/>
                    </a:cubicBezTo>
                    <a:cubicBezTo>
                      <a:pt x="10341" y="5394"/>
                      <a:pt x="7888" y="5404"/>
                      <a:pt x="5433" y="5404"/>
                    </a:cubicBezTo>
                    <a:cubicBezTo>
                      <a:pt x="2979" y="5404"/>
                      <a:pt x="524" y="5394"/>
                      <a:pt x="131" y="5376"/>
                    </a:cubicBezTo>
                    <a:cubicBezTo>
                      <a:pt x="162" y="2483"/>
                      <a:pt x="2525" y="132"/>
                      <a:pt x="5431" y="132"/>
                    </a:cubicBezTo>
                    <a:close/>
                    <a:moveTo>
                      <a:pt x="5431" y="1"/>
                    </a:moveTo>
                    <a:cubicBezTo>
                      <a:pt x="2438" y="1"/>
                      <a:pt x="1" y="2440"/>
                      <a:pt x="1" y="5432"/>
                    </a:cubicBezTo>
                    <a:cubicBezTo>
                      <a:pt x="1" y="5513"/>
                      <a:pt x="1" y="5513"/>
                      <a:pt x="1771" y="5525"/>
                    </a:cubicBezTo>
                    <a:cubicBezTo>
                      <a:pt x="2787" y="5531"/>
                      <a:pt x="4147" y="5531"/>
                      <a:pt x="5506" y="5531"/>
                    </a:cubicBezTo>
                    <a:cubicBezTo>
                      <a:pt x="6834" y="5531"/>
                      <a:pt x="8156" y="5531"/>
                      <a:pt x="9146" y="5525"/>
                    </a:cubicBezTo>
                    <a:cubicBezTo>
                      <a:pt x="10861" y="5513"/>
                      <a:pt x="10861" y="5513"/>
                      <a:pt x="10861" y="5432"/>
                    </a:cubicBezTo>
                    <a:cubicBezTo>
                      <a:pt x="10861" y="2440"/>
                      <a:pt x="8424" y="1"/>
                      <a:pt x="543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952" name="Google Shape;2952;p48"/>
            <p:cNvGrpSpPr/>
            <p:nvPr/>
          </p:nvGrpSpPr>
          <p:grpSpPr>
            <a:xfrm>
              <a:off x="1465450" y="-509630"/>
              <a:ext cx="433805" cy="1787482"/>
              <a:chOff x="5568666" y="-3050224"/>
              <a:chExt cx="1026513" cy="4229725"/>
            </a:xfrm>
          </p:grpSpPr>
          <p:sp>
            <p:nvSpPr>
              <p:cNvPr id="2953" name="Google Shape;2953;p48"/>
              <p:cNvSpPr/>
              <p:nvPr/>
            </p:nvSpPr>
            <p:spPr>
              <a:xfrm>
                <a:off x="5911057" y="446560"/>
                <a:ext cx="341730" cy="162068"/>
              </a:xfrm>
              <a:custGeom>
                <a:avLst/>
                <a:gdLst/>
                <a:ahLst/>
                <a:cxnLst/>
                <a:rect l="l" t="t" r="r" b="b"/>
                <a:pathLst>
                  <a:path w="3616" h="1715" extrusionOk="0">
                    <a:moveTo>
                      <a:pt x="855" y="0"/>
                    </a:moveTo>
                    <a:cubicBezTo>
                      <a:pt x="380" y="0"/>
                      <a:pt x="0" y="380"/>
                      <a:pt x="0" y="861"/>
                    </a:cubicBezTo>
                    <a:cubicBezTo>
                      <a:pt x="0" y="1335"/>
                      <a:pt x="380" y="1715"/>
                      <a:pt x="855" y="1715"/>
                    </a:cubicBezTo>
                    <a:lnTo>
                      <a:pt x="2755" y="1715"/>
                    </a:lnTo>
                    <a:cubicBezTo>
                      <a:pt x="3229" y="1715"/>
                      <a:pt x="3615" y="1335"/>
                      <a:pt x="3615" y="861"/>
                    </a:cubicBezTo>
                    <a:cubicBezTo>
                      <a:pt x="3615" y="380"/>
                      <a:pt x="3229" y="0"/>
                      <a:pt x="275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4" name="Google Shape;2954;p48"/>
              <p:cNvSpPr/>
              <p:nvPr/>
            </p:nvSpPr>
            <p:spPr>
              <a:xfrm>
                <a:off x="5905104" y="440606"/>
                <a:ext cx="353638" cy="173975"/>
              </a:xfrm>
              <a:custGeom>
                <a:avLst/>
                <a:gdLst/>
                <a:ahLst/>
                <a:cxnLst/>
                <a:rect l="l" t="t" r="r" b="b"/>
                <a:pathLst>
                  <a:path w="3742" h="1841" extrusionOk="0">
                    <a:moveTo>
                      <a:pt x="2818" y="126"/>
                    </a:moveTo>
                    <a:cubicBezTo>
                      <a:pt x="3261" y="126"/>
                      <a:pt x="3617" y="481"/>
                      <a:pt x="3617" y="924"/>
                    </a:cubicBezTo>
                    <a:cubicBezTo>
                      <a:pt x="3617" y="1361"/>
                      <a:pt x="3261" y="1715"/>
                      <a:pt x="2818" y="1715"/>
                    </a:cubicBezTo>
                    <a:lnTo>
                      <a:pt x="918" y="1715"/>
                    </a:lnTo>
                    <a:cubicBezTo>
                      <a:pt x="481" y="1715"/>
                      <a:pt x="119" y="1361"/>
                      <a:pt x="119" y="924"/>
                    </a:cubicBezTo>
                    <a:cubicBezTo>
                      <a:pt x="119" y="481"/>
                      <a:pt x="481" y="126"/>
                      <a:pt x="918" y="126"/>
                    </a:cubicBezTo>
                    <a:close/>
                    <a:moveTo>
                      <a:pt x="918" y="0"/>
                    </a:moveTo>
                    <a:cubicBezTo>
                      <a:pt x="412" y="0"/>
                      <a:pt x="0" y="412"/>
                      <a:pt x="0" y="924"/>
                    </a:cubicBezTo>
                    <a:cubicBezTo>
                      <a:pt x="0" y="1429"/>
                      <a:pt x="412" y="1841"/>
                      <a:pt x="918" y="1841"/>
                    </a:cubicBezTo>
                    <a:lnTo>
                      <a:pt x="2818" y="1841"/>
                    </a:lnTo>
                    <a:cubicBezTo>
                      <a:pt x="3330" y="1841"/>
                      <a:pt x="3741" y="1429"/>
                      <a:pt x="3741" y="924"/>
                    </a:cubicBezTo>
                    <a:cubicBezTo>
                      <a:pt x="3741" y="412"/>
                      <a:pt x="3330" y="0"/>
                      <a:pt x="2818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5" name="Google Shape;2955;p48"/>
              <p:cNvSpPr/>
              <p:nvPr/>
            </p:nvSpPr>
            <p:spPr>
              <a:xfrm>
                <a:off x="5904537" y="440039"/>
                <a:ext cx="354205" cy="175109"/>
              </a:xfrm>
              <a:custGeom>
                <a:avLst/>
                <a:gdLst/>
                <a:ahLst/>
                <a:cxnLst/>
                <a:rect l="l" t="t" r="r" b="b"/>
                <a:pathLst>
                  <a:path w="3748" h="1853" extrusionOk="0">
                    <a:moveTo>
                      <a:pt x="2824" y="132"/>
                    </a:moveTo>
                    <a:cubicBezTo>
                      <a:pt x="3267" y="132"/>
                      <a:pt x="3623" y="487"/>
                      <a:pt x="3623" y="930"/>
                    </a:cubicBezTo>
                    <a:cubicBezTo>
                      <a:pt x="3623" y="1367"/>
                      <a:pt x="3267" y="1721"/>
                      <a:pt x="2824" y="1721"/>
                    </a:cubicBezTo>
                    <a:lnTo>
                      <a:pt x="924" y="1721"/>
                    </a:lnTo>
                    <a:cubicBezTo>
                      <a:pt x="487" y="1721"/>
                      <a:pt x="131" y="1367"/>
                      <a:pt x="131" y="930"/>
                    </a:cubicBezTo>
                    <a:cubicBezTo>
                      <a:pt x="131" y="487"/>
                      <a:pt x="487" y="132"/>
                      <a:pt x="924" y="132"/>
                    </a:cubicBezTo>
                    <a:close/>
                    <a:moveTo>
                      <a:pt x="924" y="0"/>
                    </a:moveTo>
                    <a:cubicBezTo>
                      <a:pt x="418" y="0"/>
                      <a:pt x="0" y="418"/>
                      <a:pt x="0" y="930"/>
                    </a:cubicBezTo>
                    <a:cubicBezTo>
                      <a:pt x="0" y="1435"/>
                      <a:pt x="418" y="1853"/>
                      <a:pt x="924" y="1853"/>
                    </a:cubicBezTo>
                    <a:lnTo>
                      <a:pt x="2824" y="1853"/>
                    </a:lnTo>
                    <a:cubicBezTo>
                      <a:pt x="3336" y="1853"/>
                      <a:pt x="3747" y="1435"/>
                      <a:pt x="3747" y="930"/>
                    </a:cubicBezTo>
                    <a:cubicBezTo>
                      <a:pt x="3747" y="418"/>
                      <a:pt x="3336" y="0"/>
                      <a:pt x="2824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6" name="Google Shape;2956;p48"/>
              <p:cNvSpPr/>
              <p:nvPr/>
            </p:nvSpPr>
            <p:spPr>
              <a:xfrm>
                <a:off x="5912759" y="835994"/>
                <a:ext cx="337761" cy="337743"/>
              </a:xfrm>
              <a:custGeom>
                <a:avLst/>
                <a:gdLst/>
                <a:ahLst/>
                <a:cxnLst/>
                <a:rect l="l" t="t" r="r" b="b"/>
                <a:pathLst>
                  <a:path w="3574" h="3574" extrusionOk="0">
                    <a:moveTo>
                      <a:pt x="1790" y="0"/>
                    </a:moveTo>
                    <a:cubicBezTo>
                      <a:pt x="799" y="0"/>
                      <a:pt x="0" y="799"/>
                      <a:pt x="0" y="1784"/>
                    </a:cubicBezTo>
                    <a:cubicBezTo>
                      <a:pt x="0" y="2768"/>
                      <a:pt x="799" y="3573"/>
                      <a:pt x="1790" y="3573"/>
                    </a:cubicBezTo>
                    <a:cubicBezTo>
                      <a:pt x="2774" y="3573"/>
                      <a:pt x="3574" y="2768"/>
                      <a:pt x="3574" y="1784"/>
                    </a:cubicBezTo>
                    <a:cubicBezTo>
                      <a:pt x="3574" y="799"/>
                      <a:pt x="2774" y="0"/>
                      <a:pt x="179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7" name="Google Shape;2957;p48"/>
              <p:cNvSpPr/>
              <p:nvPr/>
            </p:nvSpPr>
            <p:spPr>
              <a:xfrm>
                <a:off x="5906899" y="829474"/>
                <a:ext cx="350141" cy="350028"/>
              </a:xfrm>
              <a:custGeom>
                <a:avLst/>
                <a:gdLst/>
                <a:ahLst/>
                <a:cxnLst/>
                <a:rect l="l" t="t" r="r" b="b"/>
                <a:pathLst>
                  <a:path w="3705" h="3704" extrusionOk="0">
                    <a:moveTo>
                      <a:pt x="1852" y="132"/>
                    </a:moveTo>
                    <a:cubicBezTo>
                      <a:pt x="2799" y="132"/>
                      <a:pt x="3573" y="906"/>
                      <a:pt x="3573" y="1853"/>
                    </a:cubicBezTo>
                    <a:cubicBezTo>
                      <a:pt x="3573" y="2806"/>
                      <a:pt x="2799" y="3574"/>
                      <a:pt x="1852" y="3574"/>
                    </a:cubicBezTo>
                    <a:cubicBezTo>
                      <a:pt x="899" y="3574"/>
                      <a:pt x="131" y="2806"/>
                      <a:pt x="131" y="1853"/>
                    </a:cubicBezTo>
                    <a:cubicBezTo>
                      <a:pt x="131" y="906"/>
                      <a:pt x="899" y="132"/>
                      <a:pt x="1852" y="132"/>
                    </a:cubicBezTo>
                    <a:close/>
                    <a:moveTo>
                      <a:pt x="1852" y="0"/>
                    </a:moveTo>
                    <a:cubicBezTo>
                      <a:pt x="830" y="0"/>
                      <a:pt x="1" y="831"/>
                      <a:pt x="1" y="1853"/>
                    </a:cubicBezTo>
                    <a:cubicBezTo>
                      <a:pt x="1" y="2875"/>
                      <a:pt x="830" y="3704"/>
                      <a:pt x="1852" y="3704"/>
                    </a:cubicBezTo>
                    <a:cubicBezTo>
                      <a:pt x="2874" y="3704"/>
                      <a:pt x="3704" y="2875"/>
                      <a:pt x="3704" y="1853"/>
                    </a:cubicBezTo>
                    <a:cubicBezTo>
                      <a:pt x="3704" y="831"/>
                      <a:pt x="2874" y="0"/>
                      <a:pt x="1852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8" name="Google Shape;2958;p48"/>
              <p:cNvSpPr/>
              <p:nvPr/>
            </p:nvSpPr>
            <p:spPr>
              <a:xfrm>
                <a:off x="6091940" y="-3032552"/>
                <a:ext cx="95" cy="3467394"/>
              </a:xfrm>
              <a:custGeom>
                <a:avLst/>
                <a:gdLst/>
                <a:ahLst/>
                <a:cxnLst/>
                <a:rect l="l" t="t" r="r" b="b"/>
                <a:pathLst>
                  <a:path w="1" h="36692" extrusionOk="0">
                    <a:moveTo>
                      <a:pt x="0" y="36692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9" name="Google Shape;2959;p48"/>
              <p:cNvSpPr/>
              <p:nvPr/>
            </p:nvSpPr>
            <p:spPr>
              <a:xfrm>
                <a:off x="6085986" y="-3050224"/>
                <a:ext cx="12475" cy="3502831"/>
              </a:xfrm>
              <a:custGeom>
                <a:avLst/>
                <a:gdLst/>
                <a:ahLst/>
                <a:cxnLst/>
                <a:rect l="l" t="t" r="r" b="b"/>
                <a:pathLst>
                  <a:path w="132" h="37067" extrusionOk="0">
                    <a:moveTo>
                      <a:pt x="63" y="0"/>
                    </a:moveTo>
                    <a:cubicBezTo>
                      <a:pt x="26" y="0"/>
                      <a:pt x="0" y="81"/>
                      <a:pt x="0" y="187"/>
                    </a:cubicBezTo>
                    <a:lnTo>
                      <a:pt x="0" y="36879"/>
                    </a:lnTo>
                    <a:cubicBezTo>
                      <a:pt x="0" y="36985"/>
                      <a:pt x="26" y="37066"/>
                      <a:pt x="63" y="37066"/>
                    </a:cubicBezTo>
                    <a:cubicBezTo>
                      <a:pt x="101" y="37066"/>
                      <a:pt x="132" y="36985"/>
                      <a:pt x="132" y="36879"/>
                    </a:cubicBezTo>
                    <a:lnTo>
                      <a:pt x="132" y="187"/>
                    </a:lnTo>
                    <a:cubicBezTo>
                      <a:pt x="132" y="81"/>
                      <a:pt x="101" y="0"/>
                      <a:pt x="63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0" name="Google Shape;2960;p48"/>
              <p:cNvSpPr/>
              <p:nvPr/>
            </p:nvSpPr>
            <p:spPr>
              <a:xfrm>
                <a:off x="5574620" y="510725"/>
                <a:ext cx="1014039" cy="510395"/>
              </a:xfrm>
              <a:custGeom>
                <a:avLst/>
                <a:gdLst/>
                <a:ahLst/>
                <a:cxnLst/>
                <a:rect l="l" t="t" r="r" b="b"/>
                <a:pathLst>
                  <a:path w="10730" h="5401" extrusionOk="0">
                    <a:moveTo>
                      <a:pt x="5368" y="1"/>
                    </a:moveTo>
                    <a:cubicBezTo>
                      <a:pt x="2407" y="1"/>
                      <a:pt x="0" y="2401"/>
                      <a:pt x="0" y="5363"/>
                    </a:cubicBezTo>
                    <a:cubicBezTo>
                      <a:pt x="0" y="5388"/>
                      <a:pt x="2683" y="5400"/>
                      <a:pt x="5365" y="5400"/>
                    </a:cubicBezTo>
                    <a:cubicBezTo>
                      <a:pt x="8047" y="5400"/>
                      <a:pt x="10729" y="5388"/>
                      <a:pt x="10729" y="5363"/>
                    </a:cubicBezTo>
                    <a:cubicBezTo>
                      <a:pt x="10729" y="2401"/>
                      <a:pt x="8329" y="1"/>
                      <a:pt x="536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1" name="Google Shape;2961;p48"/>
              <p:cNvSpPr/>
              <p:nvPr/>
            </p:nvSpPr>
            <p:spPr>
              <a:xfrm>
                <a:off x="5568666" y="504961"/>
                <a:ext cx="1025946" cy="522018"/>
              </a:xfrm>
              <a:custGeom>
                <a:avLst/>
                <a:gdLst/>
                <a:ahLst/>
                <a:cxnLst/>
                <a:rect l="l" t="t" r="r" b="b"/>
                <a:pathLst>
                  <a:path w="10856" h="5524" extrusionOk="0">
                    <a:moveTo>
                      <a:pt x="5431" y="124"/>
                    </a:moveTo>
                    <a:cubicBezTo>
                      <a:pt x="8337" y="124"/>
                      <a:pt x="10706" y="2475"/>
                      <a:pt x="10731" y="5368"/>
                    </a:cubicBezTo>
                    <a:cubicBezTo>
                      <a:pt x="10350" y="5386"/>
                      <a:pt x="7891" y="5396"/>
                      <a:pt x="5430" y="5396"/>
                    </a:cubicBezTo>
                    <a:cubicBezTo>
                      <a:pt x="2970" y="5396"/>
                      <a:pt x="509" y="5386"/>
                      <a:pt x="125" y="5368"/>
                    </a:cubicBezTo>
                    <a:cubicBezTo>
                      <a:pt x="156" y="2475"/>
                      <a:pt x="2525" y="124"/>
                      <a:pt x="5431" y="124"/>
                    </a:cubicBezTo>
                    <a:close/>
                    <a:moveTo>
                      <a:pt x="5431" y="0"/>
                    </a:moveTo>
                    <a:cubicBezTo>
                      <a:pt x="2438" y="0"/>
                      <a:pt x="1" y="2432"/>
                      <a:pt x="1" y="5424"/>
                    </a:cubicBezTo>
                    <a:cubicBezTo>
                      <a:pt x="1" y="5505"/>
                      <a:pt x="1" y="5505"/>
                      <a:pt x="1771" y="5511"/>
                    </a:cubicBezTo>
                    <a:cubicBezTo>
                      <a:pt x="2763" y="5517"/>
                      <a:pt x="4090" y="5523"/>
                      <a:pt x="5506" y="5523"/>
                    </a:cubicBezTo>
                    <a:cubicBezTo>
                      <a:pt x="6902" y="5523"/>
                      <a:pt x="8193" y="5517"/>
                      <a:pt x="9146" y="5511"/>
                    </a:cubicBezTo>
                    <a:cubicBezTo>
                      <a:pt x="10855" y="5505"/>
                      <a:pt x="10855" y="5505"/>
                      <a:pt x="10855" y="5424"/>
                    </a:cubicBezTo>
                    <a:cubicBezTo>
                      <a:pt x="10855" y="2432"/>
                      <a:pt x="8424" y="0"/>
                      <a:pt x="5431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2" name="Google Shape;2962;p48"/>
              <p:cNvSpPr/>
              <p:nvPr/>
            </p:nvSpPr>
            <p:spPr>
              <a:xfrm>
                <a:off x="5568666" y="504205"/>
                <a:ext cx="1026513" cy="522774"/>
              </a:xfrm>
              <a:custGeom>
                <a:avLst/>
                <a:gdLst/>
                <a:ahLst/>
                <a:cxnLst/>
                <a:rect l="l" t="t" r="r" b="b"/>
                <a:pathLst>
                  <a:path w="10862" h="5532" extrusionOk="0">
                    <a:moveTo>
                      <a:pt x="5431" y="132"/>
                    </a:moveTo>
                    <a:cubicBezTo>
                      <a:pt x="8331" y="132"/>
                      <a:pt x="10700" y="2483"/>
                      <a:pt x="10731" y="5376"/>
                    </a:cubicBezTo>
                    <a:cubicBezTo>
                      <a:pt x="10341" y="5394"/>
                      <a:pt x="7888" y="5404"/>
                      <a:pt x="5433" y="5404"/>
                    </a:cubicBezTo>
                    <a:cubicBezTo>
                      <a:pt x="2979" y="5404"/>
                      <a:pt x="524" y="5394"/>
                      <a:pt x="131" y="5376"/>
                    </a:cubicBezTo>
                    <a:cubicBezTo>
                      <a:pt x="162" y="2483"/>
                      <a:pt x="2525" y="132"/>
                      <a:pt x="5431" y="132"/>
                    </a:cubicBezTo>
                    <a:close/>
                    <a:moveTo>
                      <a:pt x="5431" y="1"/>
                    </a:moveTo>
                    <a:cubicBezTo>
                      <a:pt x="2438" y="1"/>
                      <a:pt x="1" y="2440"/>
                      <a:pt x="1" y="5432"/>
                    </a:cubicBezTo>
                    <a:cubicBezTo>
                      <a:pt x="1" y="5513"/>
                      <a:pt x="1" y="5513"/>
                      <a:pt x="1771" y="5525"/>
                    </a:cubicBezTo>
                    <a:cubicBezTo>
                      <a:pt x="2787" y="5531"/>
                      <a:pt x="4147" y="5531"/>
                      <a:pt x="5506" y="5531"/>
                    </a:cubicBezTo>
                    <a:cubicBezTo>
                      <a:pt x="6834" y="5531"/>
                      <a:pt x="8156" y="5531"/>
                      <a:pt x="9146" y="5525"/>
                    </a:cubicBezTo>
                    <a:cubicBezTo>
                      <a:pt x="10861" y="5513"/>
                      <a:pt x="10861" y="5513"/>
                      <a:pt x="10861" y="5432"/>
                    </a:cubicBezTo>
                    <a:cubicBezTo>
                      <a:pt x="10861" y="2440"/>
                      <a:pt x="8424" y="1"/>
                      <a:pt x="543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22" name="Google Shape;2024;p38"/>
          <p:cNvSpPr txBox="1">
            <a:spLocks/>
          </p:cNvSpPr>
          <p:nvPr/>
        </p:nvSpPr>
        <p:spPr>
          <a:xfrm>
            <a:off x="4228133" y="1237281"/>
            <a:ext cx="4633905" cy="19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ru-RU" sz="2000" dirty="0" smtClean="0"/>
              <a:t>Основное отличие – продолжительность </a:t>
            </a:r>
          </a:p>
          <a:p>
            <a:r>
              <a:rPr lang="ru-RU" sz="2000" dirty="0" smtClean="0"/>
              <a:t>по времени </a:t>
            </a:r>
            <a:endParaRPr lang="en-US" sz="2000" dirty="0"/>
          </a:p>
        </p:txBody>
      </p:sp>
      <p:sp>
        <p:nvSpPr>
          <p:cNvPr id="223" name="Google Shape;2743;p48"/>
          <p:cNvSpPr txBox="1">
            <a:spLocks/>
          </p:cNvSpPr>
          <p:nvPr/>
        </p:nvSpPr>
        <p:spPr>
          <a:xfrm>
            <a:off x="4228133" y="2403417"/>
            <a:ext cx="5118239" cy="775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Montserrat ExtraBold"/>
              <a:buNone/>
              <a:defRPr sz="60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M Sans"/>
              <a:buNone/>
              <a:defRPr sz="4800" b="1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M Sans"/>
              <a:buNone/>
              <a:defRPr sz="4800" b="1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M Sans"/>
              <a:buNone/>
              <a:defRPr sz="4800" b="1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M Sans"/>
              <a:buNone/>
              <a:defRPr sz="4800" b="1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M Sans"/>
              <a:buNone/>
              <a:defRPr sz="4800" b="1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M Sans"/>
              <a:buNone/>
              <a:defRPr sz="4800" b="1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M Sans"/>
              <a:buNone/>
              <a:defRPr sz="4800" b="1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DM Sans"/>
              <a:buNone/>
              <a:defRPr sz="4800" b="1" i="0" u="none" strike="noStrike" cap="none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r>
              <a:rPr lang="ru-RU" sz="3600" b="1" dirty="0" smtClean="0">
                <a:solidFill>
                  <a:schemeClr val="lt1"/>
                </a:solidFill>
              </a:rPr>
              <a:t>40</a:t>
            </a:r>
            <a:r>
              <a:rPr lang="ru-RU" sz="3600" dirty="0" smtClean="0">
                <a:solidFill>
                  <a:schemeClr val="lt1"/>
                </a:solidFill>
              </a:rPr>
              <a:t> мин. </a:t>
            </a:r>
            <a:r>
              <a:rPr lang="ru-RU" sz="3600" dirty="0" smtClean="0">
                <a:solidFill>
                  <a:schemeClr val="tx1"/>
                </a:solidFill>
              </a:rPr>
              <a:t>=</a:t>
            </a:r>
            <a:r>
              <a:rPr lang="ru-RU" sz="3600" dirty="0" smtClean="0">
                <a:solidFill>
                  <a:schemeClr val="lt1"/>
                </a:solidFill>
              </a:rPr>
              <a:t> </a:t>
            </a:r>
            <a:r>
              <a:rPr lang="ru-RU" sz="3600" b="1" dirty="0" smtClean="0">
                <a:solidFill>
                  <a:schemeClr val="tx1"/>
                </a:solidFill>
              </a:rPr>
              <a:t>1</a:t>
            </a:r>
            <a:r>
              <a:rPr lang="ru-RU" sz="3600" dirty="0" smtClean="0">
                <a:solidFill>
                  <a:schemeClr val="lt1"/>
                </a:solidFill>
              </a:rPr>
              <a:t> </a:t>
            </a:r>
            <a:r>
              <a:rPr lang="ru-RU" sz="3600" dirty="0" smtClean="0"/>
              <a:t>урок</a:t>
            </a:r>
          </a:p>
          <a:p>
            <a:r>
              <a:rPr lang="ru-RU" sz="2000" b="1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ru-RU" sz="20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академический </a:t>
            </a:r>
            <a:r>
              <a:rPr lang="ru-RU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час</a:t>
            </a:r>
            <a:endParaRPr lang="ru-RU"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024;p38"/>
          <p:cNvSpPr txBox="1">
            <a:spLocks/>
          </p:cNvSpPr>
          <p:nvPr/>
        </p:nvSpPr>
        <p:spPr>
          <a:xfrm>
            <a:off x="4228133" y="3295699"/>
            <a:ext cx="4341898" cy="134416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ru-RU" sz="1800" dirty="0" smtClean="0"/>
              <a:t>Занятие в СПО = 2 </a:t>
            </a:r>
            <a:r>
              <a:rPr lang="ru-RU" sz="1800" dirty="0" err="1" smtClean="0"/>
              <a:t>ак.часа</a:t>
            </a:r>
            <a:endParaRPr lang="ru-RU" sz="1800" dirty="0" smtClean="0"/>
          </a:p>
          <a:p>
            <a:endParaRPr lang="ru-RU" sz="1800" dirty="0"/>
          </a:p>
          <a:p>
            <a:r>
              <a:rPr lang="ru-RU" dirty="0" smtClean="0"/>
              <a:t>    В некоторых случаях и в системе СПО организуются занятия по 40 мин. – уроки </a:t>
            </a:r>
            <a:r>
              <a:rPr lang="ru-RU" i="1" dirty="0" smtClean="0"/>
              <a:t>(например, индивидуальные или мелкогрупповые уроки у специальностей культуры и искусства</a:t>
            </a:r>
            <a:r>
              <a:rPr lang="ru-RU" dirty="0" smtClean="0"/>
              <a:t>)</a:t>
            </a:r>
          </a:p>
          <a:p>
            <a:endParaRPr lang="en-US" sz="18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228132" y="3626564"/>
            <a:ext cx="3385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!</a:t>
            </a:r>
            <a:endParaRPr lang="ru-RU" sz="3600" b="1" dirty="0">
              <a:solidFill>
                <a:schemeClr val="lt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</p:spTree>
    <p:extLst>
      <p:ext uri="{BB962C8B-B14F-4D97-AF65-F5344CB8AC3E}">
        <p14:creationId xmlns:p14="http://schemas.microsoft.com/office/powerpoint/2010/main" val="242672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97;p37"/>
          <p:cNvSpPr txBox="1">
            <a:spLocks noGrp="1"/>
          </p:cNvSpPr>
          <p:nvPr>
            <p:ph type="title"/>
          </p:nvPr>
        </p:nvSpPr>
        <p:spPr>
          <a:xfrm>
            <a:off x="642071" y="228881"/>
            <a:ext cx="7900415" cy="107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ru-RU" sz="3600" dirty="0" smtClean="0"/>
              <a:t>Все занятия в системе СПО делятся на:</a:t>
            </a:r>
            <a:endParaRPr sz="36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endParaRPr dirty="0"/>
          </a:p>
        </p:txBody>
      </p:sp>
      <p:sp>
        <p:nvSpPr>
          <p:cNvPr id="4" name="Google Shape;198;p37"/>
          <p:cNvSpPr txBox="1">
            <a:spLocks/>
          </p:cNvSpPr>
          <p:nvPr/>
        </p:nvSpPr>
        <p:spPr>
          <a:xfrm>
            <a:off x="1053003" y="1784084"/>
            <a:ext cx="3015269" cy="45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ru-RU" sz="1800" b="1" dirty="0" smtClean="0">
                <a:solidFill>
                  <a:schemeClr val="tx1"/>
                </a:solidFill>
              </a:rPr>
              <a:t>Занятия теоретического обучения</a:t>
            </a:r>
            <a:endParaRPr lang="ru-RU" sz="1800" b="1" dirty="0">
              <a:solidFill>
                <a:schemeClr val="tx1"/>
              </a:solidFill>
            </a:endParaRPr>
          </a:p>
        </p:txBody>
      </p:sp>
      <p:sp>
        <p:nvSpPr>
          <p:cNvPr id="5" name="Google Shape;199;p37"/>
          <p:cNvSpPr txBox="1">
            <a:spLocks/>
          </p:cNvSpPr>
          <p:nvPr/>
        </p:nvSpPr>
        <p:spPr>
          <a:xfrm>
            <a:off x="621792" y="2381700"/>
            <a:ext cx="3730752" cy="231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Направлены на формирование у обучающихся множества понятий, отражающих основы работы технических устройств, машин и механизмов, основы технологии современного производства</a:t>
            </a:r>
          </a:p>
          <a:p>
            <a:pPr algn="ctr"/>
            <a:endParaRPr lang="ru-RU" sz="300" dirty="0" smtClean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chemeClr val="bg1"/>
                </a:solidFill>
              </a:rPr>
              <a:t>Проводятся в </a:t>
            </a:r>
            <a:r>
              <a:rPr lang="ru-RU" sz="1600" b="1" dirty="0" smtClean="0">
                <a:solidFill>
                  <a:schemeClr val="bg1"/>
                </a:solidFill>
              </a:rPr>
              <a:t>учебных кабинетах, </a:t>
            </a:r>
            <a:r>
              <a:rPr lang="ru-RU" sz="1600" b="1" dirty="0">
                <a:solidFill>
                  <a:schemeClr val="bg1"/>
                </a:solidFill>
              </a:rPr>
              <a:t>длительность – </a:t>
            </a:r>
            <a:r>
              <a:rPr lang="ru-RU" sz="1600" b="1" dirty="0" smtClean="0">
                <a:solidFill>
                  <a:schemeClr val="bg1"/>
                </a:solidFill>
              </a:rPr>
              <a:t>2 </a:t>
            </a:r>
            <a:r>
              <a:rPr lang="ru-RU" sz="1600" b="1" dirty="0">
                <a:solidFill>
                  <a:schemeClr val="bg1"/>
                </a:solidFill>
              </a:rPr>
              <a:t>ч.</a:t>
            </a:r>
          </a:p>
          <a:p>
            <a:pPr algn="ctr"/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6" name="Google Shape;200;p37"/>
          <p:cNvSpPr txBox="1">
            <a:spLocks/>
          </p:cNvSpPr>
          <p:nvPr/>
        </p:nvSpPr>
        <p:spPr>
          <a:xfrm>
            <a:off x="5058622" y="1784084"/>
            <a:ext cx="3600746" cy="45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ru-RU" sz="1800" b="1" dirty="0" smtClean="0">
                <a:solidFill>
                  <a:schemeClr val="tx1"/>
                </a:solidFill>
              </a:rPr>
              <a:t>Занятия производственного обучения</a:t>
            </a:r>
            <a:endParaRPr lang="ru-RU" sz="1800" b="1" dirty="0">
              <a:solidFill>
                <a:schemeClr val="tx1"/>
              </a:solidFill>
            </a:endParaRPr>
          </a:p>
        </p:txBody>
      </p:sp>
      <p:sp>
        <p:nvSpPr>
          <p:cNvPr id="7" name="Google Shape;201;p37"/>
          <p:cNvSpPr txBox="1">
            <a:spLocks/>
          </p:cNvSpPr>
          <p:nvPr/>
        </p:nvSpPr>
        <p:spPr>
          <a:xfrm>
            <a:off x="4754880" y="2381700"/>
            <a:ext cx="4069080" cy="231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sz="1600" dirty="0" smtClean="0">
                <a:solidFill>
                  <a:schemeClr val="tx1"/>
                </a:solidFill>
              </a:rPr>
              <a:t>Направлены на формирование и развитие умений и компетенций, освоение опыта практической деятельности</a:t>
            </a:r>
          </a:p>
          <a:p>
            <a:pPr algn="ctr">
              <a:spcAft>
                <a:spcPts val="600"/>
              </a:spcAft>
            </a:pPr>
            <a:endParaRPr lang="ru-RU" sz="300" dirty="0" smtClean="0">
              <a:solidFill>
                <a:schemeClr val="tx1"/>
              </a:solidFill>
            </a:endParaRPr>
          </a:p>
          <a:p>
            <a:pPr algn="ctr">
              <a:spcAft>
                <a:spcPts val="600"/>
              </a:spcAft>
            </a:pPr>
            <a:r>
              <a:rPr lang="ru-RU" sz="1600" b="1" dirty="0" smtClean="0">
                <a:solidFill>
                  <a:schemeClr val="bg1"/>
                </a:solidFill>
              </a:rPr>
              <a:t>Проводятся в лабораториях / мастерских, длительность – 6 ч.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38912" y="1471749"/>
            <a:ext cx="4049388" cy="3470651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noFill/>
            </a:endParaRPr>
          </a:p>
        </p:txBody>
      </p:sp>
      <p:sp>
        <p:nvSpPr>
          <p:cNvPr id="9" name="Google Shape;221;p39"/>
          <p:cNvSpPr txBox="1">
            <a:spLocks/>
          </p:cNvSpPr>
          <p:nvPr/>
        </p:nvSpPr>
        <p:spPr>
          <a:xfrm>
            <a:off x="804672" y="4465616"/>
            <a:ext cx="3272178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58585"/>
              </a:buClr>
              <a:buSzPts val="1200"/>
              <a:buFont typeface="Roboto"/>
              <a:buNone/>
              <a:defRPr sz="1200" b="0" i="0" u="none" strike="noStrike" cap="none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Medium"/>
              <a:buNone/>
              <a:defRPr sz="1200" b="0" i="0" u="none" strike="noStrike" cap="none">
                <a:solidFill>
                  <a:srgbClr val="3E606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Medium"/>
              <a:buNone/>
              <a:defRPr sz="1200" b="0" i="0" u="none" strike="noStrike" cap="none">
                <a:solidFill>
                  <a:srgbClr val="3E606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Medium"/>
              <a:buNone/>
              <a:defRPr sz="1200" b="0" i="0" u="none" strike="noStrike" cap="none">
                <a:solidFill>
                  <a:srgbClr val="3E606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Medium"/>
              <a:buNone/>
              <a:defRPr sz="1200" b="0" i="0" u="none" strike="noStrike" cap="none">
                <a:solidFill>
                  <a:srgbClr val="3E606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Medium"/>
              <a:buNone/>
              <a:defRPr sz="1200" b="0" i="0" u="none" strike="noStrike" cap="none">
                <a:solidFill>
                  <a:srgbClr val="3E606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Medium"/>
              <a:buNone/>
              <a:defRPr sz="1200" b="0" i="0" u="none" strike="noStrike" cap="none">
                <a:solidFill>
                  <a:srgbClr val="3E606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Medium"/>
              <a:buNone/>
              <a:defRPr sz="1200" b="0" i="0" u="none" strike="noStrike" cap="none">
                <a:solidFill>
                  <a:srgbClr val="3E606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Medium"/>
              <a:buNone/>
              <a:defRPr sz="1200" b="0" i="0" u="none" strike="noStrike" cap="none">
                <a:solidFill>
                  <a:srgbClr val="3E606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9pPr>
          </a:lstStyle>
          <a:p>
            <a:r>
              <a:rPr lang="ru-RU" sz="1600" b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Проводит преподаватель</a:t>
            </a:r>
            <a:endParaRPr lang="ru-RU" sz="1600" b="1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221;p39"/>
          <p:cNvSpPr txBox="1">
            <a:spLocks/>
          </p:cNvSpPr>
          <p:nvPr/>
        </p:nvSpPr>
        <p:spPr>
          <a:xfrm>
            <a:off x="5108300" y="4199882"/>
            <a:ext cx="3423052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58585"/>
              </a:buClr>
              <a:buSzPts val="1200"/>
              <a:buFont typeface="Roboto"/>
              <a:buNone/>
              <a:defRPr sz="1200" b="0" i="0" u="none" strike="noStrike" cap="none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Medium"/>
              <a:buNone/>
              <a:defRPr sz="1200" b="0" i="0" u="none" strike="noStrike" cap="none">
                <a:solidFill>
                  <a:srgbClr val="3E606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Medium"/>
              <a:buNone/>
              <a:defRPr sz="1200" b="0" i="0" u="none" strike="noStrike" cap="none">
                <a:solidFill>
                  <a:srgbClr val="3E606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Medium"/>
              <a:buNone/>
              <a:defRPr sz="1200" b="0" i="0" u="none" strike="noStrike" cap="none">
                <a:solidFill>
                  <a:srgbClr val="3E606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Medium"/>
              <a:buNone/>
              <a:defRPr sz="1200" b="0" i="0" u="none" strike="noStrike" cap="none">
                <a:solidFill>
                  <a:srgbClr val="3E606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Medium"/>
              <a:buNone/>
              <a:defRPr sz="1200" b="0" i="0" u="none" strike="noStrike" cap="none">
                <a:solidFill>
                  <a:srgbClr val="3E606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Medium"/>
              <a:buNone/>
              <a:defRPr sz="1200" b="0" i="0" u="none" strike="noStrike" cap="none">
                <a:solidFill>
                  <a:srgbClr val="3E606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Medium"/>
              <a:buNone/>
              <a:defRPr sz="1200" b="0" i="0" u="none" strike="noStrike" cap="none">
                <a:solidFill>
                  <a:srgbClr val="3E606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 Medium"/>
              <a:buNone/>
              <a:defRPr sz="1200" b="0" i="0" u="none" strike="noStrike" cap="none">
                <a:solidFill>
                  <a:srgbClr val="3E606F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9pPr>
          </a:lstStyle>
          <a:p>
            <a:r>
              <a:rPr lang="ru-RU" sz="1600" b="1" dirty="0">
                <a:solidFill>
                  <a:schemeClr val="tx1"/>
                </a:solidFill>
                <a:latin typeface="Arial"/>
                <a:ea typeface="Arial"/>
                <a:cs typeface="Arial"/>
              </a:rPr>
              <a:t>Проводит мастер производственного обучения</a:t>
            </a:r>
            <a:endParaRPr lang="ru-RU" sz="1600" b="1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3424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4" name="Google Shape;1864;p37"/>
          <p:cNvSpPr txBox="1">
            <a:spLocks noGrp="1"/>
          </p:cNvSpPr>
          <p:nvPr>
            <p:ph type="title"/>
          </p:nvPr>
        </p:nvSpPr>
        <p:spPr>
          <a:xfrm>
            <a:off x="710785" y="276349"/>
            <a:ext cx="7555099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Тип </a:t>
            </a:r>
            <a:r>
              <a:rPr lang="ru-RU" dirty="0" smtClean="0">
                <a:solidFill>
                  <a:schemeClr val="lt1"/>
                </a:solidFill>
              </a:rPr>
              <a:t>учебного занятия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865" name="Google Shape;1865;p37"/>
          <p:cNvSpPr txBox="1">
            <a:spLocks noGrp="1"/>
          </p:cNvSpPr>
          <p:nvPr>
            <p:ph type="subTitle" idx="1"/>
          </p:nvPr>
        </p:nvSpPr>
        <p:spPr>
          <a:xfrm>
            <a:off x="764725" y="1390204"/>
            <a:ext cx="5067600" cy="45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ru-RU" sz="2000" dirty="0" smtClean="0"/>
              <a:t>Определяется </a:t>
            </a:r>
            <a:r>
              <a:rPr lang="ru-RU" sz="2000" b="1" dirty="0" smtClean="0">
                <a:solidFill>
                  <a:schemeClr val="bg1"/>
                </a:solidFill>
              </a:rPr>
              <a:t>дидактической целью</a:t>
            </a:r>
            <a:r>
              <a:rPr lang="ru-RU" sz="2000" dirty="0" smtClean="0"/>
              <a:t> деятельности </a:t>
            </a:r>
            <a:r>
              <a:rPr lang="ru-RU" sz="2000" dirty="0"/>
              <a:t>на </a:t>
            </a:r>
            <a:r>
              <a:rPr lang="ru-RU" sz="2000" dirty="0" smtClean="0"/>
              <a:t>занятии</a:t>
            </a:r>
          </a:p>
          <a:p>
            <a:pPr marL="0" lvl="0" indent="0"/>
            <a:endParaRPr lang="ru-RU" sz="2000" dirty="0"/>
          </a:p>
          <a:p>
            <a:pPr marL="0" lvl="0" indent="0"/>
            <a:r>
              <a:rPr lang="ru-RU" sz="2000" dirty="0" smtClean="0"/>
              <a:t>Дидактическая цель занятия описывает преобладающий </a:t>
            </a:r>
            <a:r>
              <a:rPr lang="ru-RU" sz="2000" dirty="0"/>
              <a:t>характер работы </a:t>
            </a:r>
            <a:r>
              <a:rPr lang="ru-RU" sz="2000" dirty="0" smtClean="0"/>
              <a:t>педагога и обучающихся над </a:t>
            </a:r>
            <a:r>
              <a:rPr lang="ru-RU" sz="2000" dirty="0"/>
              <a:t>содержанием учебного материала - </a:t>
            </a:r>
            <a:r>
              <a:rPr lang="ru-RU" sz="2000" b="1" dirty="0">
                <a:solidFill>
                  <a:schemeClr val="bg1"/>
                </a:solidFill>
              </a:rPr>
              <a:t>усвоение, закре­пление, повторение и т.д</a:t>
            </a:r>
            <a:r>
              <a:rPr lang="ru-RU" sz="2000" b="1" dirty="0" smtClean="0">
                <a:solidFill>
                  <a:schemeClr val="bg1"/>
                </a:solidFill>
              </a:rPr>
              <a:t>.</a:t>
            </a:r>
          </a:p>
          <a:p>
            <a:pPr marL="0" lvl="0" indent="0"/>
            <a:endParaRPr lang="ru-RU" sz="2000" b="1" dirty="0">
              <a:solidFill>
                <a:schemeClr val="bg1"/>
              </a:solidFill>
            </a:endParaRPr>
          </a:p>
          <a:p>
            <a:pPr marL="0" lvl="0" indent="0"/>
            <a:r>
              <a:rPr lang="ru-RU" sz="2000" b="1" dirty="0" smtClean="0">
                <a:solidFill>
                  <a:schemeClr val="tx1"/>
                </a:solidFill>
              </a:rPr>
              <a:t>Зачем?</a:t>
            </a:r>
            <a:endParaRPr sz="2000" b="1" dirty="0">
              <a:solidFill>
                <a:schemeClr val="tx1"/>
              </a:solidFill>
            </a:endParaRPr>
          </a:p>
        </p:txBody>
      </p:sp>
      <p:grpSp>
        <p:nvGrpSpPr>
          <p:cNvPr id="1876" name="Google Shape;1876;p37"/>
          <p:cNvGrpSpPr/>
          <p:nvPr/>
        </p:nvGrpSpPr>
        <p:grpSpPr>
          <a:xfrm>
            <a:off x="3310219" y="-415527"/>
            <a:ext cx="7989727" cy="5357155"/>
            <a:chOff x="3298525" y="-501805"/>
            <a:chExt cx="7989727" cy="5357155"/>
          </a:xfrm>
        </p:grpSpPr>
        <p:grpSp>
          <p:nvGrpSpPr>
            <p:cNvPr id="1877" name="Google Shape;1877;p37"/>
            <p:cNvGrpSpPr/>
            <p:nvPr/>
          </p:nvGrpSpPr>
          <p:grpSpPr>
            <a:xfrm>
              <a:off x="7817809" y="3267402"/>
              <a:ext cx="3470444" cy="1413700"/>
              <a:chOff x="6075925" y="3896025"/>
              <a:chExt cx="1286350" cy="524000"/>
            </a:xfrm>
          </p:grpSpPr>
          <p:sp>
            <p:nvSpPr>
              <p:cNvPr id="1878" name="Google Shape;1878;p37"/>
              <p:cNvSpPr/>
              <p:nvPr/>
            </p:nvSpPr>
            <p:spPr>
              <a:xfrm>
                <a:off x="6082850" y="3933975"/>
                <a:ext cx="149200" cy="461500"/>
              </a:xfrm>
              <a:custGeom>
                <a:avLst/>
                <a:gdLst/>
                <a:ahLst/>
                <a:cxnLst/>
                <a:rect l="l" t="t" r="r" b="b"/>
                <a:pathLst>
                  <a:path w="5968" h="18460" extrusionOk="0">
                    <a:moveTo>
                      <a:pt x="2801" y="0"/>
                    </a:moveTo>
                    <a:lnTo>
                      <a:pt x="0" y="18440"/>
                    </a:lnTo>
                    <a:lnTo>
                      <a:pt x="110" y="18459"/>
                    </a:lnTo>
                    <a:lnTo>
                      <a:pt x="2810" y="725"/>
                    </a:lnTo>
                    <a:lnTo>
                      <a:pt x="5848" y="18290"/>
                    </a:lnTo>
                    <a:lnTo>
                      <a:pt x="5968" y="18271"/>
                    </a:lnTo>
                    <a:lnTo>
                      <a:pt x="2801" y="0"/>
                    </a:lnTo>
                    <a:close/>
                  </a:path>
                </a:pathLst>
              </a:custGeom>
              <a:solidFill>
                <a:srgbClr val="11111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9" name="Google Shape;1879;p37"/>
              <p:cNvSpPr/>
              <p:nvPr/>
            </p:nvSpPr>
            <p:spPr>
              <a:xfrm>
                <a:off x="7213075" y="3958575"/>
                <a:ext cx="149200" cy="461450"/>
              </a:xfrm>
              <a:custGeom>
                <a:avLst/>
                <a:gdLst/>
                <a:ahLst/>
                <a:cxnLst/>
                <a:rect l="l" t="t" r="r" b="b"/>
                <a:pathLst>
                  <a:path w="5968" h="18458" extrusionOk="0">
                    <a:moveTo>
                      <a:pt x="2810" y="0"/>
                    </a:moveTo>
                    <a:lnTo>
                      <a:pt x="1" y="18438"/>
                    </a:lnTo>
                    <a:lnTo>
                      <a:pt x="120" y="18457"/>
                    </a:lnTo>
                    <a:lnTo>
                      <a:pt x="2810" y="725"/>
                    </a:lnTo>
                    <a:lnTo>
                      <a:pt x="5858" y="18290"/>
                    </a:lnTo>
                    <a:lnTo>
                      <a:pt x="5968" y="18269"/>
                    </a:lnTo>
                    <a:lnTo>
                      <a:pt x="2810" y="0"/>
                    </a:lnTo>
                    <a:close/>
                  </a:path>
                </a:pathLst>
              </a:custGeom>
              <a:solidFill>
                <a:srgbClr val="11111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0" name="Google Shape;1880;p37"/>
              <p:cNvSpPr/>
              <p:nvPr/>
            </p:nvSpPr>
            <p:spPr>
              <a:xfrm>
                <a:off x="6077675" y="3897500"/>
                <a:ext cx="1271750" cy="70025"/>
              </a:xfrm>
              <a:custGeom>
                <a:avLst/>
                <a:gdLst/>
                <a:ahLst/>
                <a:cxnLst/>
                <a:rect l="l" t="t" r="r" b="b"/>
                <a:pathLst>
                  <a:path w="50870" h="2801" extrusionOk="0">
                    <a:moveTo>
                      <a:pt x="110" y="1"/>
                    </a:moveTo>
                    <a:cubicBezTo>
                      <a:pt x="50" y="1"/>
                      <a:pt x="0" y="48"/>
                      <a:pt x="0" y="108"/>
                    </a:cubicBezTo>
                    <a:lnTo>
                      <a:pt x="0" y="2691"/>
                    </a:lnTo>
                    <a:cubicBezTo>
                      <a:pt x="0" y="2751"/>
                      <a:pt x="50" y="2801"/>
                      <a:pt x="110" y="2801"/>
                    </a:cubicBezTo>
                    <a:lnTo>
                      <a:pt x="50760" y="2801"/>
                    </a:lnTo>
                    <a:cubicBezTo>
                      <a:pt x="50819" y="2801"/>
                      <a:pt x="50869" y="2751"/>
                      <a:pt x="50869" y="2691"/>
                    </a:cubicBezTo>
                    <a:lnTo>
                      <a:pt x="50869" y="108"/>
                    </a:lnTo>
                    <a:cubicBezTo>
                      <a:pt x="50869" y="48"/>
                      <a:pt x="50819" y="1"/>
                      <a:pt x="5076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1" name="Google Shape;1881;p37"/>
              <p:cNvSpPr/>
              <p:nvPr/>
            </p:nvSpPr>
            <p:spPr>
              <a:xfrm>
                <a:off x="6076175" y="3896025"/>
                <a:ext cx="1274725" cy="73000"/>
              </a:xfrm>
              <a:custGeom>
                <a:avLst/>
                <a:gdLst/>
                <a:ahLst/>
                <a:cxnLst/>
                <a:rect l="l" t="t" r="r" b="b"/>
                <a:pathLst>
                  <a:path w="50989" h="2920" extrusionOk="0">
                    <a:moveTo>
                      <a:pt x="50600" y="119"/>
                    </a:moveTo>
                    <a:cubicBezTo>
                      <a:pt x="50751" y="119"/>
                      <a:pt x="50879" y="238"/>
                      <a:pt x="50879" y="386"/>
                    </a:cubicBezTo>
                    <a:lnTo>
                      <a:pt x="50879" y="2531"/>
                    </a:lnTo>
                    <a:cubicBezTo>
                      <a:pt x="50879" y="2681"/>
                      <a:pt x="50751" y="2800"/>
                      <a:pt x="50600" y="2800"/>
                    </a:cubicBezTo>
                    <a:lnTo>
                      <a:pt x="387" y="2800"/>
                    </a:lnTo>
                    <a:cubicBezTo>
                      <a:pt x="239" y="2800"/>
                      <a:pt x="120" y="2681"/>
                      <a:pt x="120" y="2531"/>
                    </a:cubicBezTo>
                    <a:lnTo>
                      <a:pt x="120" y="386"/>
                    </a:lnTo>
                    <a:cubicBezTo>
                      <a:pt x="120" y="238"/>
                      <a:pt x="239" y="119"/>
                      <a:pt x="387" y="119"/>
                    </a:cubicBezTo>
                    <a:close/>
                    <a:moveTo>
                      <a:pt x="387" y="0"/>
                    </a:moveTo>
                    <a:cubicBezTo>
                      <a:pt x="179" y="0"/>
                      <a:pt x="0" y="167"/>
                      <a:pt x="0" y="386"/>
                    </a:cubicBezTo>
                    <a:lnTo>
                      <a:pt x="0" y="2531"/>
                    </a:lnTo>
                    <a:cubicBezTo>
                      <a:pt x="0" y="2741"/>
                      <a:pt x="179" y="2919"/>
                      <a:pt x="387" y="2919"/>
                    </a:cubicBezTo>
                    <a:lnTo>
                      <a:pt x="50600" y="2919"/>
                    </a:lnTo>
                    <a:cubicBezTo>
                      <a:pt x="50820" y="2919"/>
                      <a:pt x="50989" y="2741"/>
                      <a:pt x="50989" y="2531"/>
                    </a:cubicBezTo>
                    <a:lnTo>
                      <a:pt x="50989" y="386"/>
                    </a:lnTo>
                    <a:cubicBezTo>
                      <a:pt x="50989" y="167"/>
                      <a:pt x="50820" y="0"/>
                      <a:pt x="50600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2" name="Google Shape;1882;p37"/>
              <p:cNvSpPr/>
              <p:nvPr/>
            </p:nvSpPr>
            <p:spPr>
              <a:xfrm>
                <a:off x="6076425" y="3938200"/>
                <a:ext cx="1274950" cy="29325"/>
              </a:xfrm>
              <a:custGeom>
                <a:avLst/>
                <a:gdLst/>
                <a:ahLst/>
                <a:cxnLst/>
                <a:rect l="l" t="t" r="r" b="b"/>
                <a:pathLst>
                  <a:path w="50998" h="1173" extrusionOk="0">
                    <a:moveTo>
                      <a:pt x="327" y="0"/>
                    </a:moveTo>
                    <a:cubicBezTo>
                      <a:pt x="0" y="0"/>
                      <a:pt x="50" y="179"/>
                      <a:pt x="50" y="408"/>
                    </a:cubicBezTo>
                    <a:lnTo>
                      <a:pt x="50" y="765"/>
                    </a:lnTo>
                    <a:cubicBezTo>
                      <a:pt x="50" y="994"/>
                      <a:pt x="129" y="1173"/>
                      <a:pt x="458" y="1173"/>
                    </a:cubicBezTo>
                    <a:lnTo>
                      <a:pt x="50540" y="1173"/>
                    </a:lnTo>
                    <a:cubicBezTo>
                      <a:pt x="50869" y="1173"/>
                      <a:pt x="50919" y="994"/>
                      <a:pt x="50919" y="765"/>
                    </a:cubicBezTo>
                    <a:lnTo>
                      <a:pt x="50919" y="408"/>
                    </a:lnTo>
                    <a:cubicBezTo>
                      <a:pt x="50919" y="179"/>
                      <a:pt x="50998" y="0"/>
                      <a:pt x="5066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3" name="Google Shape;1883;p37"/>
              <p:cNvSpPr/>
              <p:nvPr/>
            </p:nvSpPr>
            <p:spPr>
              <a:xfrm>
                <a:off x="6075925" y="3936700"/>
                <a:ext cx="1275450" cy="32325"/>
              </a:xfrm>
              <a:custGeom>
                <a:avLst/>
                <a:gdLst/>
                <a:ahLst/>
                <a:cxnLst/>
                <a:rect l="l" t="t" r="r" b="b"/>
                <a:pathLst>
                  <a:path w="51018" h="1293" extrusionOk="0">
                    <a:moveTo>
                      <a:pt x="50689" y="120"/>
                    </a:moveTo>
                    <a:cubicBezTo>
                      <a:pt x="50780" y="120"/>
                      <a:pt x="50839" y="130"/>
                      <a:pt x="50858" y="160"/>
                    </a:cubicBezTo>
                    <a:cubicBezTo>
                      <a:pt x="50899" y="199"/>
                      <a:pt x="50889" y="280"/>
                      <a:pt x="50889" y="358"/>
                    </a:cubicBezTo>
                    <a:lnTo>
                      <a:pt x="50889" y="468"/>
                    </a:lnTo>
                    <a:lnTo>
                      <a:pt x="50889" y="825"/>
                    </a:lnTo>
                    <a:cubicBezTo>
                      <a:pt x="50889" y="1054"/>
                      <a:pt x="50830" y="1173"/>
                      <a:pt x="50560" y="1173"/>
                    </a:cubicBezTo>
                    <a:lnTo>
                      <a:pt x="478" y="1173"/>
                    </a:lnTo>
                    <a:cubicBezTo>
                      <a:pt x="239" y="1173"/>
                      <a:pt x="130" y="1073"/>
                      <a:pt x="130" y="825"/>
                    </a:cubicBezTo>
                    <a:lnTo>
                      <a:pt x="130" y="468"/>
                    </a:lnTo>
                    <a:lnTo>
                      <a:pt x="130" y="377"/>
                    </a:lnTo>
                    <a:cubicBezTo>
                      <a:pt x="120" y="289"/>
                      <a:pt x="120" y="208"/>
                      <a:pt x="158" y="170"/>
                    </a:cubicBezTo>
                    <a:cubicBezTo>
                      <a:pt x="189" y="130"/>
                      <a:pt x="249" y="120"/>
                      <a:pt x="347" y="120"/>
                    </a:cubicBezTo>
                    <a:close/>
                    <a:moveTo>
                      <a:pt x="347" y="1"/>
                    </a:moveTo>
                    <a:cubicBezTo>
                      <a:pt x="218" y="1"/>
                      <a:pt x="130" y="29"/>
                      <a:pt x="80" y="79"/>
                    </a:cubicBezTo>
                    <a:cubicBezTo>
                      <a:pt x="1" y="160"/>
                      <a:pt x="10" y="268"/>
                      <a:pt x="10" y="387"/>
                    </a:cubicBezTo>
                    <a:lnTo>
                      <a:pt x="10" y="468"/>
                    </a:lnTo>
                    <a:lnTo>
                      <a:pt x="10" y="825"/>
                    </a:lnTo>
                    <a:cubicBezTo>
                      <a:pt x="10" y="1133"/>
                      <a:pt x="168" y="1292"/>
                      <a:pt x="478" y="1292"/>
                    </a:cubicBezTo>
                    <a:lnTo>
                      <a:pt x="50560" y="1292"/>
                    </a:lnTo>
                    <a:cubicBezTo>
                      <a:pt x="50949" y="1292"/>
                      <a:pt x="50999" y="1054"/>
                      <a:pt x="50999" y="825"/>
                    </a:cubicBezTo>
                    <a:lnTo>
                      <a:pt x="50999" y="468"/>
                    </a:lnTo>
                    <a:cubicBezTo>
                      <a:pt x="50999" y="437"/>
                      <a:pt x="51008" y="399"/>
                      <a:pt x="51008" y="368"/>
                    </a:cubicBezTo>
                    <a:cubicBezTo>
                      <a:pt x="51008" y="258"/>
                      <a:pt x="51018" y="149"/>
                      <a:pt x="50949" y="79"/>
                    </a:cubicBezTo>
                    <a:cubicBezTo>
                      <a:pt x="50899" y="29"/>
                      <a:pt x="50808" y="1"/>
                      <a:pt x="50689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84" name="Google Shape;1884;p37"/>
            <p:cNvGrpSpPr/>
            <p:nvPr/>
          </p:nvGrpSpPr>
          <p:grpSpPr>
            <a:xfrm>
              <a:off x="8104501" y="1615845"/>
              <a:ext cx="542167" cy="541764"/>
              <a:chOff x="5414625" y="1755425"/>
              <a:chExt cx="336875" cy="336625"/>
            </a:xfrm>
          </p:grpSpPr>
          <p:sp>
            <p:nvSpPr>
              <p:cNvPr id="1885" name="Google Shape;1885;p37"/>
              <p:cNvSpPr/>
              <p:nvPr/>
            </p:nvSpPr>
            <p:spPr>
              <a:xfrm>
                <a:off x="5416600" y="1757450"/>
                <a:ext cx="332650" cy="332650"/>
              </a:xfrm>
              <a:custGeom>
                <a:avLst/>
                <a:gdLst/>
                <a:ahLst/>
                <a:cxnLst/>
                <a:rect l="l" t="t" r="r" b="b"/>
                <a:pathLst>
                  <a:path w="13306" h="13306" extrusionOk="0">
                    <a:moveTo>
                      <a:pt x="6654" y="0"/>
                    </a:moveTo>
                    <a:cubicBezTo>
                      <a:pt x="2979" y="0"/>
                      <a:pt x="0" y="2979"/>
                      <a:pt x="0" y="6652"/>
                    </a:cubicBezTo>
                    <a:cubicBezTo>
                      <a:pt x="0" y="10326"/>
                      <a:pt x="2979" y="13305"/>
                      <a:pt x="6654" y="13305"/>
                    </a:cubicBezTo>
                    <a:cubicBezTo>
                      <a:pt x="10326" y="13305"/>
                      <a:pt x="13305" y="10326"/>
                      <a:pt x="13305" y="6652"/>
                    </a:cubicBezTo>
                    <a:cubicBezTo>
                      <a:pt x="13305" y="2979"/>
                      <a:pt x="10326" y="0"/>
                      <a:pt x="66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6" name="Google Shape;1886;p37"/>
              <p:cNvSpPr/>
              <p:nvPr/>
            </p:nvSpPr>
            <p:spPr>
              <a:xfrm>
                <a:off x="5414625" y="1755425"/>
                <a:ext cx="336875" cy="336625"/>
              </a:xfrm>
              <a:custGeom>
                <a:avLst/>
                <a:gdLst/>
                <a:ahLst/>
                <a:cxnLst/>
                <a:rect l="l" t="t" r="r" b="b"/>
                <a:pathLst>
                  <a:path w="13475" h="13465" extrusionOk="0">
                    <a:moveTo>
                      <a:pt x="6733" y="170"/>
                    </a:moveTo>
                    <a:cubicBezTo>
                      <a:pt x="10355" y="170"/>
                      <a:pt x="13306" y="3110"/>
                      <a:pt x="13306" y="6733"/>
                    </a:cubicBezTo>
                    <a:cubicBezTo>
                      <a:pt x="13306" y="10357"/>
                      <a:pt x="10355" y="13298"/>
                      <a:pt x="6733" y="13298"/>
                    </a:cubicBezTo>
                    <a:cubicBezTo>
                      <a:pt x="3118" y="13298"/>
                      <a:pt x="168" y="10357"/>
                      <a:pt x="168" y="6733"/>
                    </a:cubicBezTo>
                    <a:cubicBezTo>
                      <a:pt x="168" y="3110"/>
                      <a:pt x="3118" y="170"/>
                      <a:pt x="6733" y="170"/>
                    </a:cubicBezTo>
                    <a:close/>
                    <a:moveTo>
                      <a:pt x="6733" y="0"/>
                    </a:moveTo>
                    <a:cubicBezTo>
                      <a:pt x="3018" y="0"/>
                      <a:pt x="1" y="3020"/>
                      <a:pt x="1" y="6733"/>
                    </a:cubicBezTo>
                    <a:cubicBezTo>
                      <a:pt x="1" y="10448"/>
                      <a:pt x="3018" y="13465"/>
                      <a:pt x="6733" y="13465"/>
                    </a:cubicBezTo>
                    <a:cubicBezTo>
                      <a:pt x="10446" y="13465"/>
                      <a:pt x="13475" y="10448"/>
                      <a:pt x="13475" y="6733"/>
                    </a:cubicBezTo>
                    <a:cubicBezTo>
                      <a:pt x="13475" y="3020"/>
                      <a:pt x="10446" y="0"/>
                      <a:pt x="6733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7" name="Google Shape;1887;p37"/>
              <p:cNvSpPr/>
              <p:nvPr/>
            </p:nvSpPr>
            <p:spPr>
              <a:xfrm>
                <a:off x="5429525" y="1770325"/>
                <a:ext cx="307075" cy="306850"/>
              </a:xfrm>
              <a:custGeom>
                <a:avLst/>
                <a:gdLst/>
                <a:ahLst/>
                <a:cxnLst/>
                <a:rect l="l" t="t" r="r" b="b"/>
                <a:pathLst>
                  <a:path w="12283" h="12274" extrusionOk="0">
                    <a:moveTo>
                      <a:pt x="6137" y="0"/>
                    </a:moveTo>
                    <a:cubicBezTo>
                      <a:pt x="2751" y="0"/>
                      <a:pt x="1" y="2753"/>
                      <a:pt x="1" y="6137"/>
                    </a:cubicBezTo>
                    <a:cubicBezTo>
                      <a:pt x="1" y="9523"/>
                      <a:pt x="2751" y="12273"/>
                      <a:pt x="6137" y="12273"/>
                    </a:cubicBezTo>
                    <a:cubicBezTo>
                      <a:pt x="9521" y="12273"/>
                      <a:pt x="12283" y="9523"/>
                      <a:pt x="12283" y="6137"/>
                    </a:cubicBezTo>
                    <a:cubicBezTo>
                      <a:pt x="12283" y="2753"/>
                      <a:pt x="9521" y="0"/>
                      <a:pt x="613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8" name="Google Shape;1888;p37"/>
              <p:cNvSpPr/>
              <p:nvPr/>
            </p:nvSpPr>
            <p:spPr>
              <a:xfrm>
                <a:off x="5580675" y="1881200"/>
                <a:ext cx="85700" cy="44825"/>
              </a:xfrm>
              <a:custGeom>
                <a:avLst/>
                <a:gdLst/>
                <a:ahLst/>
                <a:cxnLst/>
                <a:rect l="l" t="t" r="r" b="b"/>
                <a:pathLst>
                  <a:path w="3428" h="1793" extrusionOk="0">
                    <a:moveTo>
                      <a:pt x="3338" y="1"/>
                    </a:moveTo>
                    <a:cubicBezTo>
                      <a:pt x="3324" y="1"/>
                      <a:pt x="3310" y="5"/>
                      <a:pt x="3296" y="14"/>
                    </a:cubicBezTo>
                    <a:lnTo>
                      <a:pt x="50" y="1623"/>
                    </a:lnTo>
                    <a:cubicBezTo>
                      <a:pt x="10" y="1642"/>
                      <a:pt x="0" y="1702"/>
                      <a:pt x="20" y="1742"/>
                    </a:cubicBezTo>
                    <a:cubicBezTo>
                      <a:pt x="31" y="1773"/>
                      <a:pt x="60" y="1792"/>
                      <a:pt x="91" y="1792"/>
                    </a:cubicBezTo>
                    <a:cubicBezTo>
                      <a:pt x="110" y="1792"/>
                      <a:pt x="120" y="1783"/>
                      <a:pt x="129" y="1783"/>
                    </a:cubicBezTo>
                    <a:lnTo>
                      <a:pt x="3377" y="165"/>
                    </a:lnTo>
                    <a:cubicBezTo>
                      <a:pt x="3415" y="143"/>
                      <a:pt x="3427" y="93"/>
                      <a:pt x="3406" y="45"/>
                    </a:cubicBezTo>
                    <a:cubicBezTo>
                      <a:pt x="3393" y="18"/>
                      <a:pt x="3366" y="1"/>
                      <a:pt x="333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9" name="Google Shape;1889;p37"/>
              <p:cNvSpPr/>
              <p:nvPr/>
            </p:nvSpPr>
            <p:spPr>
              <a:xfrm>
                <a:off x="5520625" y="1849350"/>
                <a:ext cx="69475" cy="80900"/>
              </a:xfrm>
              <a:custGeom>
                <a:avLst/>
                <a:gdLst/>
                <a:ahLst/>
                <a:cxnLst/>
                <a:rect l="l" t="t" r="r" b="b"/>
                <a:pathLst>
                  <a:path w="2779" h="3236" extrusionOk="0">
                    <a:moveTo>
                      <a:pt x="276" y="1"/>
                    </a:moveTo>
                    <a:cubicBezTo>
                      <a:pt x="221" y="1"/>
                      <a:pt x="166" y="19"/>
                      <a:pt x="119" y="56"/>
                    </a:cubicBezTo>
                    <a:cubicBezTo>
                      <a:pt x="10" y="147"/>
                      <a:pt x="0" y="307"/>
                      <a:pt x="88" y="414"/>
                    </a:cubicBezTo>
                    <a:lnTo>
                      <a:pt x="2293" y="3135"/>
                    </a:lnTo>
                    <a:cubicBezTo>
                      <a:pt x="2343" y="3195"/>
                      <a:pt x="2422" y="3235"/>
                      <a:pt x="2493" y="3235"/>
                    </a:cubicBezTo>
                    <a:cubicBezTo>
                      <a:pt x="2553" y="3235"/>
                      <a:pt x="2612" y="3214"/>
                      <a:pt x="2650" y="3176"/>
                    </a:cubicBezTo>
                    <a:cubicBezTo>
                      <a:pt x="2769" y="3085"/>
                      <a:pt x="2779" y="2928"/>
                      <a:pt x="2691" y="2818"/>
                    </a:cubicBezTo>
                    <a:lnTo>
                      <a:pt x="477" y="97"/>
                    </a:lnTo>
                    <a:cubicBezTo>
                      <a:pt x="425" y="34"/>
                      <a:pt x="351" y="1"/>
                      <a:pt x="27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0" name="Google Shape;1890;p37"/>
              <p:cNvSpPr/>
              <p:nvPr/>
            </p:nvSpPr>
            <p:spPr>
              <a:xfrm>
                <a:off x="5578175" y="1838725"/>
                <a:ext cx="90625" cy="89250"/>
              </a:xfrm>
              <a:custGeom>
                <a:avLst/>
                <a:gdLst/>
                <a:ahLst/>
                <a:cxnLst/>
                <a:rect l="l" t="t" r="r" b="b"/>
                <a:pathLst>
                  <a:path w="3625" h="3570" extrusionOk="0">
                    <a:moveTo>
                      <a:pt x="3433" y="1"/>
                    </a:moveTo>
                    <a:cubicBezTo>
                      <a:pt x="3390" y="1"/>
                      <a:pt x="3347" y="15"/>
                      <a:pt x="3318" y="45"/>
                    </a:cubicBezTo>
                    <a:lnTo>
                      <a:pt x="72" y="3281"/>
                    </a:lnTo>
                    <a:cubicBezTo>
                      <a:pt x="0" y="3353"/>
                      <a:pt x="0" y="3451"/>
                      <a:pt x="72" y="3520"/>
                    </a:cubicBezTo>
                    <a:cubicBezTo>
                      <a:pt x="110" y="3551"/>
                      <a:pt x="150" y="3570"/>
                      <a:pt x="191" y="3570"/>
                    </a:cubicBezTo>
                    <a:cubicBezTo>
                      <a:pt x="239" y="3570"/>
                      <a:pt x="279" y="3551"/>
                      <a:pt x="310" y="3520"/>
                    </a:cubicBezTo>
                    <a:lnTo>
                      <a:pt x="3556" y="293"/>
                    </a:lnTo>
                    <a:cubicBezTo>
                      <a:pt x="3615" y="224"/>
                      <a:pt x="3625" y="114"/>
                      <a:pt x="3556" y="45"/>
                    </a:cubicBezTo>
                    <a:cubicBezTo>
                      <a:pt x="3521" y="15"/>
                      <a:pt x="3477" y="1"/>
                      <a:pt x="34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1" name="Google Shape;1891;p37"/>
              <p:cNvSpPr/>
              <p:nvPr/>
            </p:nvSpPr>
            <p:spPr>
              <a:xfrm>
                <a:off x="5579175" y="1788725"/>
                <a:ext cx="7475" cy="7475"/>
              </a:xfrm>
              <a:custGeom>
                <a:avLst/>
                <a:gdLst/>
                <a:ahLst/>
                <a:cxnLst/>
                <a:rect l="l" t="t" r="r" b="b"/>
                <a:pathLst>
                  <a:path w="299" h="299" extrusionOk="0">
                    <a:moveTo>
                      <a:pt x="151" y="1"/>
                    </a:moveTo>
                    <a:cubicBezTo>
                      <a:pt x="70" y="1"/>
                      <a:pt x="1" y="70"/>
                      <a:pt x="1" y="148"/>
                    </a:cubicBezTo>
                    <a:cubicBezTo>
                      <a:pt x="1" y="229"/>
                      <a:pt x="70" y="298"/>
                      <a:pt x="151" y="298"/>
                    </a:cubicBezTo>
                    <a:cubicBezTo>
                      <a:pt x="239" y="298"/>
                      <a:pt x="299" y="229"/>
                      <a:pt x="299" y="148"/>
                    </a:cubicBezTo>
                    <a:cubicBezTo>
                      <a:pt x="299" y="70"/>
                      <a:pt x="239" y="1"/>
                      <a:pt x="15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2" name="Google Shape;1892;p37"/>
              <p:cNvSpPr/>
              <p:nvPr/>
            </p:nvSpPr>
            <p:spPr>
              <a:xfrm>
                <a:off x="5579175" y="2051350"/>
                <a:ext cx="7475" cy="7475"/>
              </a:xfrm>
              <a:custGeom>
                <a:avLst/>
                <a:gdLst/>
                <a:ahLst/>
                <a:cxnLst/>
                <a:rect l="l" t="t" r="r" b="b"/>
                <a:pathLst>
                  <a:path w="299" h="299" extrusionOk="0">
                    <a:moveTo>
                      <a:pt x="151" y="0"/>
                    </a:moveTo>
                    <a:cubicBezTo>
                      <a:pt x="70" y="0"/>
                      <a:pt x="1" y="69"/>
                      <a:pt x="1" y="150"/>
                    </a:cubicBezTo>
                    <a:cubicBezTo>
                      <a:pt x="1" y="229"/>
                      <a:pt x="70" y="298"/>
                      <a:pt x="151" y="298"/>
                    </a:cubicBezTo>
                    <a:cubicBezTo>
                      <a:pt x="239" y="298"/>
                      <a:pt x="299" y="229"/>
                      <a:pt x="299" y="150"/>
                    </a:cubicBezTo>
                    <a:cubicBezTo>
                      <a:pt x="299" y="69"/>
                      <a:pt x="239" y="0"/>
                      <a:pt x="151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3" name="Google Shape;1893;p37"/>
              <p:cNvSpPr/>
              <p:nvPr/>
            </p:nvSpPr>
            <p:spPr>
              <a:xfrm>
                <a:off x="5710500" y="1920025"/>
                <a:ext cx="7475" cy="7475"/>
              </a:xfrm>
              <a:custGeom>
                <a:avLst/>
                <a:gdLst/>
                <a:ahLst/>
                <a:cxnLst/>
                <a:rect l="l" t="t" r="r" b="b"/>
                <a:pathLst>
                  <a:path w="299" h="299" extrusionOk="0">
                    <a:moveTo>
                      <a:pt x="150" y="1"/>
                    </a:moveTo>
                    <a:cubicBezTo>
                      <a:pt x="69" y="1"/>
                      <a:pt x="0" y="70"/>
                      <a:pt x="0" y="149"/>
                    </a:cubicBezTo>
                    <a:cubicBezTo>
                      <a:pt x="0" y="230"/>
                      <a:pt x="69" y="299"/>
                      <a:pt x="150" y="299"/>
                    </a:cubicBezTo>
                    <a:cubicBezTo>
                      <a:pt x="238" y="299"/>
                      <a:pt x="298" y="230"/>
                      <a:pt x="298" y="149"/>
                    </a:cubicBezTo>
                    <a:cubicBezTo>
                      <a:pt x="298" y="70"/>
                      <a:pt x="238" y="1"/>
                      <a:pt x="150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4" name="Google Shape;1894;p37"/>
              <p:cNvSpPr/>
              <p:nvPr/>
            </p:nvSpPr>
            <p:spPr>
              <a:xfrm>
                <a:off x="5447875" y="1920025"/>
                <a:ext cx="7475" cy="7475"/>
              </a:xfrm>
              <a:custGeom>
                <a:avLst/>
                <a:gdLst/>
                <a:ahLst/>
                <a:cxnLst/>
                <a:rect l="l" t="t" r="r" b="b"/>
                <a:pathLst>
                  <a:path w="299" h="299" extrusionOk="0">
                    <a:moveTo>
                      <a:pt x="148" y="1"/>
                    </a:moveTo>
                    <a:cubicBezTo>
                      <a:pt x="70" y="1"/>
                      <a:pt x="1" y="70"/>
                      <a:pt x="1" y="149"/>
                    </a:cubicBezTo>
                    <a:cubicBezTo>
                      <a:pt x="1" y="230"/>
                      <a:pt x="70" y="299"/>
                      <a:pt x="148" y="299"/>
                    </a:cubicBezTo>
                    <a:cubicBezTo>
                      <a:pt x="229" y="299"/>
                      <a:pt x="298" y="230"/>
                      <a:pt x="298" y="149"/>
                    </a:cubicBezTo>
                    <a:cubicBezTo>
                      <a:pt x="298" y="70"/>
                      <a:pt x="229" y="1"/>
                      <a:pt x="148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5" name="Google Shape;1895;p37"/>
              <p:cNvSpPr/>
              <p:nvPr/>
            </p:nvSpPr>
            <p:spPr>
              <a:xfrm>
                <a:off x="5514900" y="1807825"/>
                <a:ext cx="4975" cy="4350"/>
              </a:xfrm>
              <a:custGeom>
                <a:avLst/>
                <a:gdLst/>
                <a:ahLst/>
                <a:cxnLst/>
                <a:rect l="l" t="t" r="r" b="b"/>
                <a:pathLst>
                  <a:path w="199" h="174" extrusionOk="0">
                    <a:moveTo>
                      <a:pt x="99" y="1"/>
                    </a:moveTo>
                    <a:cubicBezTo>
                      <a:pt x="84" y="1"/>
                      <a:pt x="67" y="4"/>
                      <a:pt x="51" y="11"/>
                    </a:cubicBezTo>
                    <a:cubicBezTo>
                      <a:pt x="10" y="40"/>
                      <a:pt x="1" y="90"/>
                      <a:pt x="20" y="130"/>
                    </a:cubicBezTo>
                    <a:cubicBezTo>
                      <a:pt x="40" y="156"/>
                      <a:pt x="69" y="174"/>
                      <a:pt x="98" y="174"/>
                    </a:cubicBezTo>
                    <a:cubicBezTo>
                      <a:pt x="112" y="174"/>
                      <a:pt x="126" y="169"/>
                      <a:pt x="139" y="159"/>
                    </a:cubicBezTo>
                    <a:cubicBezTo>
                      <a:pt x="179" y="140"/>
                      <a:pt x="198" y="90"/>
                      <a:pt x="170" y="40"/>
                    </a:cubicBezTo>
                    <a:cubicBezTo>
                      <a:pt x="155" y="14"/>
                      <a:pt x="129" y="1"/>
                      <a:pt x="99" y="1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6" name="Google Shape;1896;p37"/>
              <p:cNvSpPr/>
              <p:nvPr/>
            </p:nvSpPr>
            <p:spPr>
              <a:xfrm>
                <a:off x="5646200" y="2035350"/>
                <a:ext cx="4975" cy="4350"/>
              </a:xfrm>
              <a:custGeom>
                <a:avLst/>
                <a:gdLst/>
                <a:ahLst/>
                <a:cxnLst/>
                <a:rect l="l" t="t" r="r" b="b"/>
                <a:pathLst>
                  <a:path w="199" h="174" extrusionOk="0">
                    <a:moveTo>
                      <a:pt x="104" y="0"/>
                    </a:moveTo>
                    <a:cubicBezTo>
                      <a:pt x="89" y="0"/>
                      <a:pt x="74" y="5"/>
                      <a:pt x="60" y="16"/>
                    </a:cubicBezTo>
                    <a:cubicBezTo>
                      <a:pt x="10" y="35"/>
                      <a:pt x="1" y="85"/>
                      <a:pt x="20" y="135"/>
                    </a:cubicBezTo>
                    <a:cubicBezTo>
                      <a:pt x="41" y="160"/>
                      <a:pt x="70" y="173"/>
                      <a:pt x="98" y="173"/>
                    </a:cubicBezTo>
                    <a:cubicBezTo>
                      <a:pt x="112" y="173"/>
                      <a:pt x="126" y="170"/>
                      <a:pt x="139" y="164"/>
                    </a:cubicBezTo>
                    <a:cubicBezTo>
                      <a:pt x="180" y="135"/>
                      <a:pt x="199" y="85"/>
                      <a:pt x="170" y="44"/>
                    </a:cubicBezTo>
                    <a:cubicBezTo>
                      <a:pt x="158" y="18"/>
                      <a:pt x="132" y="0"/>
                      <a:pt x="104" y="0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7" name="Google Shape;1897;p37"/>
              <p:cNvSpPr/>
              <p:nvPr/>
            </p:nvSpPr>
            <p:spPr>
              <a:xfrm>
                <a:off x="5694350" y="1856000"/>
                <a:ext cx="4775" cy="4250"/>
              </a:xfrm>
              <a:custGeom>
                <a:avLst/>
                <a:gdLst/>
                <a:ahLst/>
                <a:cxnLst/>
                <a:rect l="l" t="t" r="r" b="b"/>
                <a:pathLst>
                  <a:path w="191" h="170" extrusionOk="0">
                    <a:moveTo>
                      <a:pt x="94" y="0"/>
                    </a:moveTo>
                    <a:cubicBezTo>
                      <a:pt x="79" y="0"/>
                      <a:pt x="64" y="3"/>
                      <a:pt x="50" y="10"/>
                    </a:cubicBezTo>
                    <a:cubicBezTo>
                      <a:pt x="12" y="29"/>
                      <a:pt x="0" y="88"/>
                      <a:pt x="22" y="129"/>
                    </a:cubicBezTo>
                    <a:cubicBezTo>
                      <a:pt x="35" y="156"/>
                      <a:pt x="66" y="169"/>
                      <a:pt x="97" y="169"/>
                    </a:cubicBezTo>
                    <a:cubicBezTo>
                      <a:pt x="112" y="169"/>
                      <a:pt x="128" y="166"/>
                      <a:pt x="141" y="160"/>
                    </a:cubicBezTo>
                    <a:cubicBezTo>
                      <a:pt x="179" y="138"/>
                      <a:pt x="191" y="79"/>
                      <a:pt x="170" y="41"/>
                    </a:cubicBezTo>
                    <a:cubicBezTo>
                      <a:pt x="157" y="13"/>
                      <a:pt x="126" y="0"/>
                      <a:pt x="94" y="0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8" name="Google Shape;1898;p37"/>
              <p:cNvSpPr/>
              <p:nvPr/>
            </p:nvSpPr>
            <p:spPr>
              <a:xfrm>
                <a:off x="5466750" y="1987300"/>
                <a:ext cx="4975" cy="4250"/>
              </a:xfrm>
              <a:custGeom>
                <a:avLst/>
                <a:gdLst/>
                <a:ahLst/>
                <a:cxnLst/>
                <a:rect l="l" t="t" r="r" b="b"/>
                <a:pathLst>
                  <a:path w="199" h="170" extrusionOk="0">
                    <a:moveTo>
                      <a:pt x="101" y="0"/>
                    </a:moveTo>
                    <a:cubicBezTo>
                      <a:pt x="87" y="0"/>
                      <a:pt x="73" y="4"/>
                      <a:pt x="61" y="10"/>
                    </a:cubicBezTo>
                    <a:cubicBezTo>
                      <a:pt x="20" y="41"/>
                      <a:pt x="1" y="91"/>
                      <a:pt x="30" y="129"/>
                    </a:cubicBezTo>
                    <a:cubicBezTo>
                      <a:pt x="42" y="156"/>
                      <a:pt x="69" y="169"/>
                      <a:pt x="98" y="169"/>
                    </a:cubicBezTo>
                    <a:cubicBezTo>
                      <a:pt x="112" y="169"/>
                      <a:pt x="126" y="166"/>
                      <a:pt x="139" y="160"/>
                    </a:cubicBezTo>
                    <a:cubicBezTo>
                      <a:pt x="180" y="139"/>
                      <a:pt x="199" y="79"/>
                      <a:pt x="168" y="41"/>
                    </a:cubicBezTo>
                    <a:cubicBezTo>
                      <a:pt x="155" y="14"/>
                      <a:pt x="128" y="0"/>
                      <a:pt x="101" y="0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9" name="Google Shape;1899;p37"/>
              <p:cNvSpPr/>
              <p:nvPr/>
            </p:nvSpPr>
            <p:spPr>
              <a:xfrm>
                <a:off x="5466750" y="1856000"/>
                <a:ext cx="4975" cy="4250"/>
              </a:xfrm>
              <a:custGeom>
                <a:avLst/>
                <a:gdLst/>
                <a:ahLst/>
                <a:cxnLst/>
                <a:rect l="l" t="t" r="r" b="b"/>
                <a:pathLst>
                  <a:path w="199" h="170" extrusionOk="0">
                    <a:moveTo>
                      <a:pt x="98" y="0"/>
                    </a:moveTo>
                    <a:cubicBezTo>
                      <a:pt x="69" y="0"/>
                      <a:pt x="42" y="13"/>
                      <a:pt x="30" y="41"/>
                    </a:cubicBezTo>
                    <a:cubicBezTo>
                      <a:pt x="1" y="79"/>
                      <a:pt x="20" y="138"/>
                      <a:pt x="61" y="160"/>
                    </a:cubicBezTo>
                    <a:cubicBezTo>
                      <a:pt x="73" y="166"/>
                      <a:pt x="87" y="169"/>
                      <a:pt x="101" y="169"/>
                    </a:cubicBezTo>
                    <a:cubicBezTo>
                      <a:pt x="128" y="169"/>
                      <a:pt x="155" y="156"/>
                      <a:pt x="168" y="129"/>
                    </a:cubicBezTo>
                    <a:cubicBezTo>
                      <a:pt x="199" y="88"/>
                      <a:pt x="180" y="29"/>
                      <a:pt x="139" y="10"/>
                    </a:cubicBezTo>
                    <a:cubicBezTo>
                      <a:pt x="126" y="3"/>
                      <a:pt x="112" y="0"/>
                      <a:pt x="98" y="0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0" name="Google Shape;1900;p37"/>
              <p:cNvSpPr/>
              <p:nvPr/>
            </p:nvSpPr>
            <p:spPr>
              <a:xfrm>
                <a:off x="5694350" y="1987300"/>
                <a:ext cx="4775" cy="4250"/>
              </a:xfrm>
              <a:custGeom>
                <a:avLst/>
                <a:gdLst/>
                <a:ahLst/>
                <a:cxnLst/>
                <a:rect l="l" t="t" r="r" b="b"/>
                <a:pathLst>
                  <a:path w="191" h="170" extrusionOk="0">
                    <a:moveTo>
                      <a:pt x="97" y="0"/>
                    </a:moveTo>
                    <a:cubicBezTo>
                      <a:pt x="66" y="0"/>
                      <a:pt x="35" y="14"/>
                      <a:pt x="22" y="41"/>
                    </a:cubicBezTo>
                    <a:cubicBezTo>
                      <a:pt x="0" y="79"/>
                      <a:pt x="12" y="139"/>
                      <a:pt x="50" y="160"/>
                    </a:cubicBezTo>
                    <a:cubicBezTo>
                      <a:pt x="64" y="166"/>
                      <a:pt x="79" y="169"/>
                      <a:pt x="94" y="169"/>
                    </a:cubicBezTo>
                    <a:cubicBezTo>
                      <a:pt x="126" y="169"/>
                      <a:pt x="157" y="156"/>
                      <a:pt x="170" y="129"/>
                    </a:cubicBezTo>
                    <a:cubicBezTo>
                      <a:pt x="191" y="91"/>
                      <a:pt x="179" y="41"/>
                      <a:pt x="141" y="10"/>
                    </a:cubicBezTo>
                    <a:cubicBezTo>
                      <a:pt x="128" y="4"/>
                      <a:pt x="112" y="0"/>
                      <a:pt x="97" y="0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1" name="Google Shape;1901;p37"/>
              <p:cNvSpPr/>
              <p:nvPr/>
            </p:nvSpPr>
            <p:spPr>
              <a:xfrm>
                <a:off x="5646200" y="1807825"/>
                <a:ext cx="4975" cy="4350"/>
              </a:xfrm>
              <a:custGeom>
                <a:avLst/>
                <a:gdLst/>
                <a:ahLst/>
                <a:cxnLst/>
                <a:rect l="l" t="t" r="r" b="b"/>
                <a:pathLst>
                  <a:path w="199" h="174" extrusionOk="0">
                    <a:moveTo>
                      <a:pt x="98" y="1"/>
                    </a:moveTo>
                    <a:cubicBezTo>
                      <a:pt x="70" y="1"/>
                      <a:pt x="41" y="14"/>
                      <a:pt x="20" y="40"/>
                    </a:cubicBezTo>
                    <a:cubicBezTo>
                      <a:pt x="1" y="90"/>
                      <a:pt x="10" y="140"/>
                      <a:pt x="60" y="159"/>
                    </a:cubicBezTo>
                    <a:cubicBezTo>
                      <a:pt x="74" y="169"/>
                      <a:pt x="88" y="174"/>
                      <a:pt x="103" y="174"/>
                    </a:cubicBezTo>
                    <a:cubicBezTo>
                      <a:pt x="131" y="174"/>
                      <a:pt x="157" y="156"/>
                      <a:pt x="170" y="130"/>
                    </a:cubicBezTo>
                    <a:cubicBezTo>
                      <a:pt x="199" y="90"/>
                      <a:pt x="180" y="40"/>
                      <a:pt x="139" y="11"/>
                    </a:cubicBezTo>
                    <a:cubicBezTo>
                      <a:pt x="126" y="4"/>
                      <a:pt x="112" y="1"/>
                      <a:pt x="98" y="1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2" name="Google Shape;1902;p37"/>
              <p:cNvSpPr/>
              <p:nvPr/>
            </p:nvSpPr>
            <p:spPr>
              <a:xfrm>
                <a:off x="5514900" y="2035350"/>
                <a:ext cx="4975" cy="4350"/>
              </a:xfrm>
              <a:custGeom>
                <a:avLst/>
                <a:gdLst/>
                <a:ahLst/>
                <a:cxnLst/>
                <a:rect l="l" t="t" r="r" b="b"/>
                <a:pathLst>
                  <a:path w="199" h="174" extrusionOk="0">
                    <a:moveTo>
                      <a:pt x="97" y="0"/>
                    </a:moveTo>
                    <a:cubicBezTo>
                      <a:pt x="69" y="0"/>
                      <a:pt x="40" y="18"/>
                      <a:pt x="20" y="44"/>
                    </a:cubicBezTo>
                    <a:cubicBezTo>
                      <a:pt x="1" y="85"/>
                      <a:pt x="10" y="135"/>
                      <a:pt x="51" y="164"/>
                    </a:cubicBezTo>
                    <a:cubicBezTo>
                      <a:pt x="67" y="170"/>
                      <a:pt x="84" y="173"/>
                      <a:pt x="99" y="173"/>
                    </a:cubicBezTo>
                    <a:cubicBezTo>
                      <a:pt x="129" y="173"/>
                      <a:pt x="155" y="160"/>
                      <a:pt x="170" y="135"/>
                    </a:cubicBezTo>
                    <a:cubicBezTo>
                      <a:pt x="198" y="85"/>
                      <a:pt x="179" y="35"/>
                      <a:pt x="139" y="16"/>
                    </a:cubicBezTo>
                    <a:cubicBezTo>
                      <a:pt x="126" y="5"/>
                      <a:pt x="111" y="0"/>
                      <a:pt x="97" y="0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03" name="Google Shape;1903;p37"/>
            <p:cNvGrpSpPr/>
            <p:nvPr/>
          </p:nvGrpSpPr>
          <p:grpSpPr>
            <a:xfrm flipH="1">
              <a:off x="3298525" y="4608575"/>
              <a:ext cx="6684600" cy="246775"/>
              <a:chOff x="3391450" y="4608575"/>
              <a:chExt cx="6684600" cy="246775"/>
            </a:xfrm>
          </p:grpSpPr>
          <p:cxnSp>
            <p:nvCxnSpPr>
              <p:cNvPr id="1904" name="Google Shape;1904;p37"/>
              <p:cNvCxnSpPr/>
              <p:nvPr/>
            </p:nvCxnSpPr>
            <p:spPr>
              <a:xfrm>
                <a:off x="3391450" y="4608575"/>
                <a:ext cx="66846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05" name="Google Shape;1905;p37"/>
              <p:cNvCxnSpPr/>
              <p:nvPr/>
            </p:nvCxnSpPr>
            <p:spPr>
              <a:xfrm>
                <a:off x="4084950" y="4796900"/>
                <a:ext cx="16245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06" name="Google Shape;1906;p37"/>
              <p:cNvCxnSpPr/>
              <p:nvPr/>
            </p:nvCxnSpPr>
            <p:spPr>
              <a:xfrm>
                <a:off x="5226350" y="4855350"/>
                <a:ext cx="16245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907" name="Google Shape;1907;p37"/>
            <p:cNvGrpSpPr/>
            <p:nvPr/>
          </p:nvGrpSpPr>
          <p:grpSpPr>
            <a:xfrm>
              <a:off x="5715128" y="3502125"/>
              <a:ext cx="489421" cy="117700"/>
              <a:chOff x="-438972" y="3337125"/>
              <a:chExt cx="320722" cy="117700"/>
            </a:xfrm>
          </p:grpSpPr>
          <p:cxnSp>
            <p:nvCxnSpPr>
              <p:cNvPr id="1908" name="Google Shape;1908;p37"/>
              <p:cNvCxnSpPr/>
              <p:nvPr/>
            </p:nvCxnSpPr>
            <p:spPr>
              <a:xfrm rot="10800000">
                <a:off x="-438972" y="3337125"/>
                <a:ext cx="2946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09" name="Google Shape;1909;p37"/>
              <p:cNvCxnSpPr/>
              <p:nvPr/>
            </p:nvCxnSpPr>
            <p:spPr>
              <a:xfrm rot="10800000">
                <a:off x="-219050" y="3454825"/>
                <a:ext cx="1008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910" name="Google Shape;1910;p37"/>
            <p:cNvGrpSpPr/>
            <p:nvPr/>
          </p:nvGrpSpPr>
          <p:grpSpPr>
            <a:xfrm>
              <a:off x="5944088" y="1471980"/>
              <a:ext cx="1466631" cy="3136630"/>
              <a:chOff x="4338900" y="4666250"/>
              <a:chExt cx="376600" cy="805400"/>
            </a:xfrm>
          </p:grpSpPr>
          <p:sp>
            <p:nvSpPr>
              <p:cNvPr id="1911" name="Google Shape;1911;p37"/>
              <p:cNvSpPr/>
              <p:nvPr/>
            </p:nvSpPr>
            <p:spPr>
              <a:xfrm>
                <a:off x="4609625" y="5396525"/>
                <a:ext cx="78750" cy="45200"/>
              </a:xfrm>
              <a:custGeom>
                <a:avLst/>
                <a:gdLst/>
                <a:ahLst/>
                <a:cxnLst/>
                <a:rect l="l" t="t" r="r" b="b"/>
                <a:pathLst>
                  <a:path w="3150" h="1808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0" y="0"/>
                      <a:pt x="132" y="1808"/>
                      <a:pt x="157" y="1808"/>
                    </a:cubicBezTo>
                    <a:lnTo>
                      <a:pt x="3150" y="1808"/>
                    </a:lnTo>
                    <a:lnTo>
                      <a:pt x="2932" y="11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2" name="Google Shape;1912;p37"/>
              <p:cNvSpPr/>
              <p:nvPr/>
            </p:nvSpPr>
            <p:spPr>
              <a:xfrm>
                <a:off x="4608525" y="5396525"/>
                <a:ext cx="81100" cy="46300"/>
              </a:xfrm>
              <a:custGeom>
                <a:avLst/>
                <a:gdLst/>
                <a:ahLst/>
                <a:cxnLst/>
                <a:rect l="l" t="t" r="r" b="b"/>
                <a:pathLst>
                  <a:path w="3244" h="1852" extrusionOk="0">
                    <a:moveTo>
                      <a:pt x="82" y="0"/>
                    </a:moveTo>
                    <a:lnTo>
                      <a:pt x="1" y="6"/>
                    </a:lnTo>
                    <a:cubicBezTo>
                      <a:pt x="138" y="1851"/>
                      <a:pt x="150" y="1851"/>
                      <a:pt x="201" y="1851"/>
                    </a:cubicBezTo>
                    <a:lnTo>
                      <a:pt x="3243" y="1851"/>
                    </a:lnTo>
                    <a:lnTo>
                      <a:pt x="3019" y="112"/>
                    </a:lnTo>
                    <a:lnTo>
                      <a:pt x="2932" y="124"/>
                    </a:lnTo>
                    <a:lnTo>
                      <a:pt x="3143" y="1764"/>
                    </a:lnTo>
                    <a:lnTo>
                      <a:pt x="231" y="1764"/>
                    </a:lnTo>
                    <a:cubicBezTo>
                      <a:pt x="207" y="1583"/>
                      <a:pt x="132" y="636"/>
                      <a:pt x="82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3" name="Google Shape;1913;p37"/>
              <p:cNvSpPr/>
              <p:nvPr/>
            </p:nvSpPr>
            <p:spPr>
              <a:xfrm>
                <a:off x="4562400" y="5432200"/>
                <a:ext cx="135350" cy="38375"/>
              </a:xfrm>
              <a:custGeom>
                <a:avLst/>
                <a:gdLst/>
                <a:ahLst/>
                <a:cxnLst/>
                <a:rect l="l" t="t" r="r" b="b"/>
                <a:pathLst>
                  <a:path w="5414" h="1535" extrusionOk="0">
                    <a:moveTo>
                      <a:pt x="1971" y="1"/>
                    </a:moveTo>
                    <a:cubicBezTo>
                      <a:pt x="1584" y="637"/>
                      <a:pt x="1" y="438"/>
                      <a:pt x="50" y="1534"/>
                    </a:cubicBezTo>
                    <a:lnTo>
                      <a:pt x="5413" y="1534"/>
                    </a:lnTo>
                    <a:lnTo>
                      <a:pt x="5163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4" name="Google Shape;1914;p37"/>
              <p:cNvSpPr/>
              <p:nvPr/>
            </p:nvSpPr>
            <p:spPr>
              <a:xfrm>
                <a:off x="4561775" y="5431275"/>
                <a:ext cx="137200" cy="40375"/>
              </a:xfrm>
              <a:custGeom>
                <a:avLst/>
                <a:gdLst/>
                <a:ahLst/>
                <a:cxnLst/>
                <a:rect l="l" t="t" r="r" b="b"/>
                <a:pathLst>
                  <a:path w="5488" h="1615" extrusionOk="0">
                    <a:moveTo>
                      <a:pt x="5151" y="81"/>
                    </a:moveTo>
                    <a:lnTo>
                      <a:pt x="5387" y="1528"/>
                    </a:lnTo>
                    <a:lnTo>
                      <a:pt x="119" y="1528"/>
                    </a:lnTo>
                    <a:cubicBezTo>
                      <a:pt x="113" y="935"/>
                      <a:pt x="642" y="754"/>
                      <a:pt x="1148" y="579"/>
                    </a:cubicBezTo>
                    <a:cubicBezTo>
                      <a:pt x="1510" y="455"/>
                      <a:pt x="1853" y="337"/>
                      <a:pt x="2020" y="81"/>
                    </a:cubicBezTo>
                    <a:close/>
                    <a:moveTo>
                      <a:pt x="1971" y="0"/>
                    </a:moveTo>
                    <a:lnTo>
                      <a:pt x="1959" y="18"/>
                    </a:lnTo>
                    <a:cubicBezTo>
                      <a:pt x="1815" y="256"/>
                      <a:pt x="1479" y="374"/>
                      <a:pt x="1123" y="498"/>
                    </a:cubicBezTo>
                    <a:cubicBezTo>
                      <a:pt x="599" y="680"/>
                      <a:pt x="0" y="886"/>
                      <a:pt x="38" y="1571"/>
                    </a:cubicBezTo>
                    <a:lnTo>
                      <a:pt x="38" y="1615"/>
                    </a:lnTo>
                    <a:lnTo>
                      <a:pt x="5487" y="1615"/>
                    </a:lnTo>
                    <a:lnTo>
                      <a:pt x="5226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5" name="Google Shape;1915;p37"/>
              <p:cNvSpPr/>
              <p:nvPr/>
            </p:nvSpPr>
            <p:spPr>
              <a:xfrm>
                <a:off x="4564575" y="5462275"/>
                <a:ext cx="132050" cy="2200"/>
              </a:xfrm>
              <a:custGeom>
                <a:avLst/>
                <a:gdLst/>
                <a:ahLst/>
                <a:cxnLst/>
                <a:rect l="l" t="t" r="r" b="b"/>
                <a:pathLst>
                  <a:path w="5282" h="88" extrusionOk="0">
                    <a:moveTo>
                      <a:pt x="1" y="1"/>
                    </a:moveTo>
                    <a:lnTo>
                      <a:pt x="1" y="87"/>
                    </a:lnTo>
                    <a:lnTo>
                      <a:pt x="5281" y="87"/>
                    </a:lnTo>
                    <a:lnTo>
                      <a:pt x="5281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6" name="Google Shape;1916;p37"/>
              <p:cNvSpPr/>
              <p:nvPr/>
            </p:nvSpPr>
            <p:spPr>
              <a:xfrm>
                <a:off x="4583925" y="5446525"/>
                <a:ext cx="19350" cy="17350"/>
              </a:xfrm>
              <a:custGeom>
                <a:avLst/>
                <a:gdLst/>
                <a:ahLst/>
                <a:cxnLst/>
                <a:rect l="l" t="t" r="r" b="b"/>
                <a:pathLst>
                  <a:path w="774" h="694" extrusionOk="0">
                    <a:moveTo>
                      <a:pt x="26" y="1"/>
                    </a:moveTo>
                    <a:lnTo>
                      <a:pt x="0" y="81"/>
                    </a:lnTo>
                    <a:cubicBezTo>
                      <a:pt x="0" y="81"/>
                      <a:pt x="492" y="257"/>
                      <a:pt x="699" y="693"/>
                    </a:cubicBezTo>
                    <a:lnTo>
                      <a:pt x="774" y="656"/>
                    </a:lnTo>
                    <a:cubicBezTo>
                      <a:pt x="555" y="188"/>
                      <a:pt x="50" y="7"/>
                      <a:pt x="26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7" name="Google Shape;1917;p37"/>
              <p:cNvSpPr/>
              <p:nvPr/>
            </p:nvSpPr>
            <p:spPr>
              <a:xfrm>
                <a:off x="4605875" y="5436575"/>
                <a:ext cx="12975" cy="10325"/>
              </a:xfrm>
              <a:custGeom>
                <a:avLst/>
                <a:gdLst/>
                <a:ahLst/>
                <a:cxnLst/>
                <a:rect l="l" t="t" r="r" b="b"/>
                <a:pathLst>
                  <a:path w="519" h="413" extrusionOk="0">
                    <a:moveTo>
                      <a:pt x="51" y="1"/>
                    </a:moveTo>
                    <a:lnTo>
                      <a:pt x="1" y="62"/>
                    </a:lnTo>
                    <a:lnTo>
                      <a:pt x="469" y="412"/>
                    </a:lnTo>
                    <a:lnTo>
                      <a:pt x="518" y="343"/>
                    </a:lnTo>
                    <a:lnTo>
                      <a:pt x="51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8" name="Google Shape;1918;p37"/>
              <p:cNvSpPr/>
              <p:nvPr/>
            </p:nvSpPr>
            <p:spPr>
              <a:xfrm>
                <a:off x="4598725" y="5440325"/>
                <a:ext cx="12975" cy="10300"/>
              </a:xfrm>
              <a:custGeom>
                <a:avLst/>
                <a:gdLst/>
                <a:ahLst/>
                <a:cxnLst/>
                <a:rect l="l" t="t" r="r" b="b"/>
                <a:pathLst>
                  <a:path w="519" h="412" extrusionOk="0">
                    <a:moveTo>
                      <a:pt x="50" y="0"/>
                    </a:moveTo>
                    <a:lnTo>
                      <a:pt x="1" y="62"/>
                    </a:lnTo>
                    <a:lnTo>
                      <a:pt x="468" y="412"/>
                    </a:lnTo>
                    <a:lnTo>
                      <a:pt x="518" y="343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9" name="Google Shape;1919;p37"/>
              <p:cNvSpPr/>
              <p:nvPr/>
            </p:nvSpPr>
            <p:spPr>
              <a:xfrm>
                <a:off x="4667600" y="5439975"/>
                <a:ext cx="17500" cy="16575"/>
              </a:xfrm>
              <a:custGeom>
                <a:avLst/>
                <a:gdLst/>
                <a:ahLst/>
                <a:cxnLst/>
                <a:rect l="l" t="t" r="r" b="b"/>
                <a:pathLst>
                  <a:path w="700" h="663" extrusionOk="0">
                    <a:moveTo>
                      <a:pt x="351" y="89"/>
                    </a:moveTo>
                    <a:cubicBezTo>
                      <a:pt x="500" y="89"/>
                      <a:pt x="619" y="194"/>
                      <a:pt x="619" y="332"/>
                    </a:cubicBezTo>
                    <a:cubicBezTo>
                      <a:pt x="619" y="469"/>
                      <a:pt x="500" y="581"/>
                      <a:pt x="351" y="581"/>
                    </a:cubicBezTo>
                    <a:cubicBezTo>
                      <a:pt x="207" y="581"/>
                      <a:pt x="89" y="469"/>
                      <a:pt x="89" y="332"/>
                    </a:cubicBezTo>
                    <a:cubicBezTo>
                      <a:pt x="89" y="194"/>
                      <a:pt x="207" y="89"/>
                      <a:pt x="351" y="89"/>
                    </a:cubicBezTo>
                    <a:close/>
                    <a:moveTo>
                      <a:pt x="351" y="1"/>
                    </a:moveTo>
                    <a:cubicBezTo>
                      <a:pt x="164" y="1"/>
                      <a:pt x="1" y="150"/>
                      <a:pt x="1" y="332"/>
                    </a:cubicBezTo>
                    <a:cubicBezTo>
                      <a:pt x="1" y="513"/>
                      <a:pt x="164" y="662"/>
                      <a:pt x="351" y="662"/>
                    </a:cubicBezTo>
                    <a:cubicBezTo>
                      <a:pt x="544" y="662"/>
                      <a:pt x="699" y="513"/>
                      <a:pt x="699" y="332"/>
                    </a:cubicBezTo>
                    <a:cubicBezTo>
                      <a:pt x="699" y="150"/>
                      <a:pt x="544" y="1"/>
                      <a:pt x="35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0" name="Google Shape;1920;p37"/>
              <p:cNvSpPr/>
              <p:nvPr/>
            </p:nvSpPr>
            <p:spPr>
              <a:xfrm>
                <a:off x="4547600" y="5013525"/>
                <a:ext cx="145475" cy="409975"/>
              </a:xfrm>
              <a:custGeom>
                <a:avLst/>
                <a:gdLst/>
                <a:ahLst/>
                <a:cxnLst/>
                <a:rect l="l" t="t" r="r" b="b"/>
                <a:pathLst>
                  <a:path w="5819" h="16399" extrusionOk="0">
                    <a:moveTo>
                      <a:pt x="3897" y="0"/>
                    </a:moveTo>
                    <a:lnTo>
                      <a:pt x="0" y="394"/>
                    </a:lnTo>
                    <a:lnTo>
                      <a:pt x="1940" y="16399"/>
                    </a:lnTo>
                    <a:lnTo>
                      <a:pt x="5818" y="16399"/>
                    </a:lnTo>
                    <a:lnTo>
                      <a:pt x="3897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1" name="Google Shape;1921;p37"/>
              <p:cNvSpPr/>
              <p:nvPr/>
            </p:nvSpPr>
            <p:spPr>
              <a:xfrm>
                <a:off x="4546650" y="5013375"/>
                <a:ext cx="147500" cy="411225"/>
              </a:xfrm>
              <a:custGeom>
                <a:avLst/>
                <a:gdLst/>
                <a:ahLst/>
                <a:cxnLst/>
                <a:rect l="l" t="t" r="r" b="b"/>
                <a:pathLst>
                  <a:path w="5900" h="16449" extrusionOk="0">
                    <a:moveTo>
                      <a:pt x="3978" y="0"/>
                    </a:moveTo>
                    <a:lnTo>
                      <a:pt x="3891" y="12"/>
                    </a:lnTo>
                    <a:lnTo>
                      <a:pt x="5805" y="16360"/>
                    </a:lnTo>
                    <a:lnTo>
                      <a:pt x="2015" y="16360"/>
                    </a:lnTo>
                    <a:lnTo>
                      <a:pt x="82" y="394"/>
                    </a:lnTo>
                    <a:lnTo>
                      <a:pt x="1" y="406"/>
                    </a:lnTo>
                    <a:lnTo>
                      <a:pt x="1934" y="16411"/>
                    </a:lnTo>
                    <a:lnTo>
                      <a:pt x="1940" y="16448"/>
                    </a:lnTo>
                    <a:lnTo>
                      <a:pt x="5899" y="16448"/>
                    </a:lnTo>
                    <a:lnTo>
                      <a:pt x="3978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2" name="Google Shape;1922;p37"/>
              <p:cNvSpPr/>
              <p:nvPr/>
            </p:nvSpPr>
            <p:spPr>
              <a:xfrm>
                <a:off x="4563800" y="5023225"/>
                <a:ext cx="54100" cy="400425"/>
              </a:xfrm>
              <a:custGeom>
                <a:avLst/>
                <a:gdLst/>
                <a:ahLst/>
                <a:cxnLst/>
                <a:rect l="l" t="t" r="r" b="b"/>
                <a:pathLst>
                  <a:path w="2164" h="16017" extrusionOk="0">
                    <a:moveTo>
                      <a:pt x="88" y="0"/>
                    </a:moveTo>
                    <a:lnTo>
                      <a:pt x="0" y="12"/>
                    </a:lnTo>
                    <a:lnTo>
                      <a:pt x="2083" y="16017"/>
                    </a:lnTo>
                    <a:lnTo>
                      <a:pt x="2164" y="16003"/>
                    </a:lnTo>
                    <a:lnTo>
                      <a:pt x="88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3" name="Google Shape;1923;p37"/>
              <p:cNvSpPr/>
              <p:nvPr/>
            </p:nvSpPr>
            <p:spPr>
              <a:xfrm>
                <a:off x="4592475" y="5392775"/>
                <a:ext cx="96850" cy="2200"/>
              </a:xfrm>
              <a:custGeom>
                <a:avLst/>
                <a:gdLst/>
                <a:ahLst/>
                <a:cxnLst/>
                <a:rect l="l" t="t" r="r" b="b"/>
                <a:pathLst>
                  <a:path w="3874" h="88" extrusionOk="0">
                    <a:moveTo>
                      <a:pt x="1" y="0"/>
                    </a:moveTo>
                    <a:lnTo>
                      <a:pt x="1" y="87"/>
                    </a:lnTo>
                    <a:lnTo>
                      <a:pt x="3873" y="87"/>
                    </a:lnTo>
                    <a:lnTo>
                      <a:pt x="3873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4" name="Google Shape;1924;p37"/>
              <p:cNvSpPr/>
              <p:nvPr/>
            </p:nvSpPr>
            <p:spPr>
              <a:xfrm>
                <a:off x="4614000" y="5220050"/>
                <a:ext cx="25750" cy="20300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812" extrusionOk="0">
                    <a:moveTo>
                      <a:pt x="57" y="1"/>
                    </a:moveTo>
                    <a:lnTo>
                      <a:pt x="0" y="70"/>
                    </a:lnTo>
                    <a:cubicBezTo>
                      <a:pt x="311" y="331"/>
                      <a:pt x="642" y="581"/>
                      <a:pt x="979" y="812"/>
                    </a:cubicBezTo>
                    <a:lnTo>
                      <a:pt x="1030" y="743"/>
                    </a:lnTo>
                    <a:cubicBezTo>
                      <a:pt x="693" y="513"/>
                      <a:pt x="368" y="263"/>
                      <a:pt x="57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5" name="Google Shape;1925;p37"/>
              <p:cNvSpPr/>
              <p:nvPr/>
            </p:nvSpPr>
            <p:spPr>
              <a:xfrm>
                <a:off x="4611975" y="5082875"/>
                <a:ext cx="39950" cy="34975"/>
              </a:xfrm>
              <a:custGeom>
                <a:avLst/>
                <a:gdLst/>
                <a:ahLst/>
                <a:cxnLst/>
                <a:rect l="l" t="t" r="r" b="b"/>
                <a:pathLst>
                  <a:path w="1598" h="1399" extrusionOk="0">
                    <a:moveTo>
                      <a:pt x="1353" y="89"/>
                    </a:moveTo>
                    <a:lnTo>
                      <a:pt x="1503" y="1042"/>
                    </a:lnTo>
                    <a:cubicBezTo>
                      <a:pt x="1400" y="1134"/>
                      <a:pt x="1155" y="1315"/>
                      <a:pt x="985" y="1315"/>
                    </a:cubicBezTo>
                    <a:cubicBezTo>
                      <a:pt x="970" y="1315"/>
                      <a:pt x="956" y="1313"/>
                      <a:pt x="942" y="1310"/>
                    </a:cubicBezTo>
                    <a:cubicBezTo>
                      <a:pt x="705" y="1261"/>
                      <a:pt x="312" y="1136"/>
                      <a:pt x="250" y="1093"/>
                    </a:cubicBezTo>
                    <a:cubicBezTo>
                      <a:pt x="237" y="973"/>
                      <a:pt x="138" y="313"/>
                      <a:pt x="101" y="89"/>
                    </a:cubicBezTo>
                    <a:close/>
                    <a:moveTo>
                      <a:pt x="0" y="1"/>
                    </a:moveTo>
                    <a:lnTo>
                      <a:pt x="6" y="52"/>
                    </a:lnTo>
                    <a:cubicBezTo>
                      <a:pt x="75" y="450"/>
                      <a:pt x="168" y="1062"/>
                      <a:pt x="168" y="1105"/>
                    </a:cubicBezTo>
                    <a:cubicBezTo>
                      <a:pt x="162" y="1223"/>
                      <a:pt x="916" y="1392"/>
                      <a:pt x="924" y="1398"/>
                    </a:cubicBezTo>
                    <a:lnTo>
                      <a:pt x="979" y="1398"/>
                    </a:lnTo>
                    <a:cubicBezTo>
                      <a:pt x="1229" y="1398"/>
                      <a:pt x="1566" y="1105"/>
                      <a:pt x="1578" y="1093"/>
                    </a:cubicBezTo>
                    <a:lnTo>
                      <a:pt x="1597" y="1074"/>
                    </a:lnTo>
                    <a:lnTo>
                      <a:pt x="1428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6" name="Google Shape;1926;p37"/>
              <p:cNvSpPr/>
              <p:nvPr/>
            </p:nvSpPr>
            <p:spPr>
              <a:xfrm>
                <a:off x="4614000" y="5091150"/>
                <a:ext cx="33375" cy="2225"/>
              </a:xfrm>
              <a:custGeom>
                <a:avLst/>
                <a:gdLst/>
                <a:ahLst/>
                <a:cxnLst/>
                <a:rect l="l" t="t" r="r" b="b"/>
                <a:pathLst>
                  <a:path w="1335" h="89" extrusionOk="0">
                    <a:moveTo>
                      <a:pt x="0" y="0"/>
                    </a:moveTo>
                    <a:lnTo>
                      <a:pt x="0" y="89"/>
                    </a:lnTo>
                    <a:lnTo>
                      <a:pt x="1335" y="89"/>
                    </a:lnTo>
                    <a:lnTo>
                      <a:pt x="1335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7" name="Google Shape;1927;p37"/>
              <p:cNvSpPr/>
              <p:nvPr/>
            </p:nvSpPr>
            <p:spPr>
              <a:xfrm>
                <a:off x="4468100" y="5396525"/>
                <a:ext cx="79075" cy="45200"/>
              </a:xfrm>
              <a:custGeom>
                <a:avLst/>
                <a:gdLst/>
                <a:ahLst/>
                <a:cxnLst/>
                <a:rect l="l" t="t" r="r" b="b"/>
                <a:pathLst>
                  <a:path w="3163" h="1808" extrusionOk="0">
                    <a:moveTo>
                      <a:pt x="231" y="0"/>
                    </a:moveTo>
                    <a:cubicBezTo>
                      <a:pt x="231" y="0"/>
                      <a:pt x="1" y="1808"/>
                      <a:pt x="26" y="1808"/>
                    </a:cubicBezTo>
                    <a:lnTo>
                      <a:pt x="3019" y="1808"/>
                    </a:lnTo>
                    <a:lnTo>
                      <a:pt x="3162" y="118"/>
                    </a:lnTo>
                    <a:lnTo>
                      <a:pt x="231" y="0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8" name="Google Shape;1928;p37"/>
              <p:cNvSpPr/>
              <p:nvPr/>
            </p:nvSpPr>
            <p:spPr>
              <a:xfrm>
                <a:off x="4467175" y="5396525"/>
                <a:ext cx="81075" cy="46300"/>
              </a:xfrm>
              <a:custGeom>
                <a:avLst/>
                <a:gdLst/>
                <a:ahLst/>
                <a:cxnLst/>
                <a:rect l="l" t="t" r="r" b="b"/>
                <a:pathLst>
                  <a:path w="3243" h="1852" extrusionOk="0">
                    <a:moveTo>
                      <a:pt x="231" y="0"/>
                    </a:moveTo>
                    <a:cubicBezTo>
                      <a:pt x="0" y="1796"/>
                      <a:pt x="12" y="1814"/>
                      <a:pt x="32" y="1833"/>
                    </a:cubicBezTo>
                    <a:lnTo>
                      <a:pt x="43" y="1851"/>
                    </a:lnTo>
                    <a:lnTo>
                      <a:pt x="3093" y="1851"/>
                    </a:lnTo>
                    <a:lnTo>
                      <a:pt x="3243" y="124"/>
                    </a:lnTo>
                    <a:lnTo>
                      <a:pt x="3162" y="112"/>
                    </a:lnTo>
                    <a:lnTo>
                      <a:pt x="3018" y="1764"/>
                    </a:lnTo>
                    <a:lnTo>
                      <a:pt x="106" y="1764"/>
                    </a:lnTo>
                    <a:cubicBezTo>
                      <a:pt x="118" y="1565"/>
                      <a:pt x="231" y="636"/>
                      <a:pt x="311" y="6"/>
                    </a:cubicBezTo>
                    <a:lnTo>
                      <a:pt x="231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9" name="Google Shape;1929;p37"/>
              <p:cNvSpPr/>
              <p:nvPr/>
            </p:nvSpPr>
            <p:spPr>
              <a:xfrm>
                <a:off x="4418675" y="5432200"/>
                <a:ext cx="135350" cy="38375"/>
              </a:xfrm>
              <a:custGeom>
                <a:avLst/>
                <a:gdLst/>
                <a:ahLst/>
                <a:cxnLst/>
                <a:rect l="l" t="t" r="r" b="b"/>
                <a:pathLst>
                  <a:path w="5414" h="1535" extrusionOk="0">
                    <a:moveTo>
                      <a:pt x="1972" y="1"/>
                    </a:moveTo>
                    <a:cubicBezTo>
                      <a:pt x="1585" y="637"/>
                      <a:pt x="1" y="438"/>
                      <a:pt x="58" y="1534"/>
                    </a:cubicBezTo>
                    <a:lnTo>
                      <a:pt x="5413" y="1534"/>
                    </a:lnTo>
                    <a:lnTo>
                      <a:pt x="5163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0" name="Google Shape;1930;p37"/>
              <p:cNvSpPr/>
              <p:nvPr/>
            </p:nvSpPr>
            <p:spPr>
              <a:xfrm>
                <a:off x="4418225" y="5431275"/>
                <a:ext cx="137025" cy="40375"/>
              </a:xfrm>
              <a:custGeom>
                <a:avLst/>
                <a:gdLst/>
                <a:ahLst/>
                <a:cxnLst/>
                <a:rect l="l" t="t" r="r" b="b"/>
                <a:pathLst>
                  <a:path w="5481" h="1615" extrusionOk="0">
                    <a:moveTo>
                      <a:pt x="5144" y="81"/>
                    </a:moveTo>
                    <a:lnTo>
                      <a:pt x="5388" y="1528"/>
                    </a:lnTo>
                    <a:lnTo>
                      <a:pt x="113" y="1528"/>
                    </a:lnTo>
                    <a:cubicBezTo>
                      <a:pt x="107" y="935"/>
                      <a:pt x="637" y="754"/>
                      <a:pt x="1147" y="579"/>
                    </a:cubicBezTo>
                    <a:cubicBezTo>
                      <a:pt x="1503" y="455"/>
                      <a:pt x="1846" y="337"/>
                      <a:pt x="2015" y="81"/>
                    </a:cubicBezTo>
                    <a:close/>
                    <a:moveTo>
                      <a:pt x="1970" y="0"/>
                    </a:moveTo>
                    <a:lnTo>
                      <a:pt x="1958" y="18"/>
                    </a:lnTo>
                    <a:cubicBezTo>
                      <a:pt x="1808" y="256"/>
                      <a:pt x="1472" y="374"/>
                      <a:pt x="1117" y="498"/>
                    </a:cubicBezTo>
                    <a:cubicBezTo>
                      <a:pt x="593" y="680"/>
                      <a:pt x="1" y="886"/>
                      <a:pt x="32" y="1571"/>
                    </a:cubicBezTo>
                    <a:lnTo>
                      <a:pt x="32" y="1615"/>
                    </a:lnTo>
                    <a:lnTo>
                      <a:pt x="5480" y="1615"/>
                    </a:lnTo>
                    <a:lnTo>
                      <a:pt x="5219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1" name="Google Shape;1931;p37"/>
              <p:cNvSpPr/>
              <p:nvPr/>
            </p:nvSpPr>
            <p:spPr>
              <a:xfrm>
                <a:off x="4420900" y="5462275"/>
                <a:ext cx="132025" cy="2200"/>
              </a:xfrm>
              <a:custGeom>
                <a:avLst/>
                <a:gdLst/>
                <a:ahLst/>
                <a:cxnLst/>
                <a:rect l="l" t="t" r="r" b="b"/>
                <a:pathLst>
                  <a:path w="5281" h="88" extrusionOk="0">
                    <a:moveTo>
                      <a:pt x="0" y="1"/>
                    </a:moveTo>
                    <a:lnTo>
                      <a:pt x="0" y="87"/>
                    </a:lnTo>
                    <a:lnTo>
                      <a:pt x="5281" y="87"/>
                    </a:lnTo>
                    <a:lnTo>
                      <a:pt x="5281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2" name="Google Shape;1932;p37"/>
              <p:cNvSpPr/>
              <p:nvPr/>
            </p:nvSpPr>
            <p:spPr>
              <a:xfrm>
                <a:off x="4440200" y="5446525"/>
                <a:ext cx="19500" cy="17350"/>
              </a:xfrm>
              <a:custGeom>
                <a:avLst/>
                <a:gdLst/>
                <a:ahLst/>
                <a:cxnLst/>
                <a:rect l="l" t="t" r="r" b="b"/>
                <a:pathLst>
                  <a:path w="780" h="694" extrusionOk="0">
                    <a:moveTo>
                      <a:pt x="26" y="1"/>
                    </a:moveTo>
                    <a:lnTo>
                      <a:pt x="0" y="81"/>
                    </a:lnTo>
                    <a:cubicBezTo>
                      <a:pt x="6" y="81"/>
                      <a:pt x="493" y="257"/>
                      <a:pt x="699" y="693"/>
                    </a:cubicBezTo>
                    <a:lnTo>
                      <a:pt x="780" y="656"/>
                    </a:lnTo>
                    <a:cubicBezTo>
                      <a:pt x="555" y="188"/>
                      <a:pt x="51" y="7"/>
                      <a:pt x="26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3" name="Google Shape;1933;p37"/>
              <p:cNvSpPr/>
              <p:nvPr/>
            </p:nvSpPr>
            <p:spPr>
              <a:xfrm>
                <a:off x="4462200" y="5436575"/>
                <a:ext cx="12950" cy="10325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13" extrusionOk="0">
                    <a:moveTo>
                      <a:pt x="49" y="1"/>
                    </a:moveTo>
                    <a:lnTo>
                      <a:pt x="0" y="62"/>
                    </a:lnTo>
                    <a:lnTo>
                      <a:pt x="467" y="412"/>
                    </a:lnTo>
                    <a:lnTo>
                      <a:pt x="518" y="343"/>
                    </a:lnTo>
                    <a:lnTo>
                      <a:pt x="49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4" name="Google Shape;1934;p37"/>
              <p:cNvSpPr/>
              <p:nvPr/>
            </p:nvSpPr>
            <p:spPr>
              <a:xfrm>
                <a:off x="4455000" y="5440325"/>
                <a:ext cx="12975" cy="10300"/>
              </a:xfrm>
              <a:custGeom>
                <a:avLst/>
                <a:gdLst/>
                <a:ahLst/>
                <a:cxnLst/>
                <a:rect l="l" t="t" r="r" b="b"/>
                <a:pathLst>
                  <a:path w="519" h="412" extrusionOk="0">
                    <a:moveTo>
                      <a:pt x="58" y="0"/>
                    </a:moveTo>
                    <a:lnTo>
                      <a:pt x="1" y="62"/>
                    </a:lnTo>
                    <a:lnTo>
                      <a:pt x="469" y="412"/>
                    </a:lnTo>
                    <a:lnTo>
                      <a:pt x="519" y="34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5" name="Google Shape;1935;p37"/>
              <p:cNvSpPr/>
              <p:nvPr/>
            </p:nvSpPr>
            <p:spPr>
              <a:xfrm>
                <a:off x="4524075" y="5439975"/>
                <a:ext cx="17475" cy="16575"/>
              </a:xfrm>
              <a:custGeom>
                <a:avLst/>
                <a:gdLst/>
                <a:ahLst/>
                <a:cxnLst/>
                <a:rect l="l" t="t" r="r" b="b"/>
                <a:pathLst>
                  <a:path w="699" h="663" extrusionOk="0">
                    <a:moveTo>
                      <a:pt x="349" y="89"/>
                    </a:moveTo>
                    <a:cubicBezTo>
                      <a:pt x="492" y="89"/>
                      <a:pt x="611" y="194"/>
                      <a:pt x="611" y="332"/>
                    </a:cubicBezTo>
                    <a:cubicBezTo>
                      <a:pt x="611" y="469"/>
                      <a:pt x="492" y="581"/>
                      <a:pt x="349" y="581"/>
                    </a:cubicBezTo>
                    <a:cubicBezTo>
                      <a:pt x="199" y="581"/>
                      <a:pt x="81" y="469"/>
                      <a:pt x="81" y="332"/>
                    </a:cubicBezTo>
                    <a:cubicBezTo>
                      <a:pt x="81" y="194"/>
                      <a:pt x="199" y="89"/>
                      <a:pt x="349" y="89"/>
                    </a:cubicBezTo>
                    <a:close/>
                    <a:moveTo>
                      <a:pt x="349" y="1"/>
                    </a:moveTo>
                    <a:cubicBezTo>
                      <a:pt x="156" y="1"/>
                      <a:pt x="0" y="150"/>
                      <a:pt x="0" y="332"/>
                    </a:cubicBezTo>
                    <a:cubicBezTo>
                      <a:pt x="0" y="513"/>
                      <a:pt x="156" y="662"/>
                      <a:pt x="349" y="662"/>
                    </a:cubicBezTo>
                    <a:cubicBezTo>
                      <a:pt x="542" y="662"/>
                      <a:pt x="699" y="513"/>
                      <a:pt x="699" y="332"/>
                    </a:cubicBezTo>
                    <a:cubicBezTo>
                      <a:pt x="699" y="150"/>
                      <a:pt x="542" y="1"/>
                      <a:pt x="349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6" name="Google Shape;1936;p37"/>
              <p:cNvSpPr/>
              <p:nvPr/>
            </p:nvSpPr>
            <p:spPr>
              <a:xfrm>
                <a:off x="4456425" y="5013525"/>
                <a:ext cx="133125" cy="409975"/>
              </a:xfrm>
              <a:custGeom>
                <a:avLst/>
                <a:gdLst/>
                <a:ahLst/>
                <a:cxnLst/>
                <a:rect l="l" t="t" r="r" b="b"/>
                <a:pathLst>
                  <a:path w="5325" h="16399" extrusionOk="0">
                    <a:moveTo>
                      <a:pt x="1017" y="0"/>
                    </a:moveTo>
                    <a:lnTo>
                      <a:pt x="1" y="16399"/>
                    </a:lnTo>
                    <a:lnTo>
                      <a:pt x="4283" y="16399"/>
                    </a:lnTo>
                    <a:lnTo>
                      <a:pt x="5325" y="394"/>
                    </a:lnTo>
                    <a:lnTo>
                      <a:pt x="1017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7" name="Google Shape;1937;p37"/>
              <p:cNvSpPr/>
              <p:nvPr/>
            </p:nvSpPr>
            <p:spPr>
              <a:xfrm>
                <a:off x="4455300" y="5013525"/>
                <a:ext cx="135350" cy="411075"/>
              </a:xfrm>
              <a:custGeom>
                <a:avLst/>
                <a:gdLst/>
                <a:ahLst/>
                <a:cxnLst/>
                <a:rect l="l" t="t" r="r" b="b"/>
                <a:pathLst>
                  <a:path w="5414" h="16443" extrusionOk="0">
                    <a:moveTo>
                      <a:pt x="1024" y="0"/>
                    </a:moveTo>
                    <a:lnTo>
                      <a:pt x="1" y="16399"/>
                    </a:lnTo>
                    <a:lnTo>
                      <a:pt x="1" y="16442"/>
                    </a:lnTo>
                    <a:lnTo>
                      <a:pt x="4372" y="16442"/>
                    </a:lnTo>
                    <a:lnTo>
                      <a:pt x="5413" y="394"/>
                    </a:lnTo>
                    <a:lnTo>
                      <a:pt x="5326" y="394"/>
                    </a:lnTo>
                    <a:lnTo>
                      <a:pt x="4291" y="16354"/>
                    </a:lnTo>
                    <a:lnTo>
                      <a:pt x="89" y="16354"/>
                    </a:lnTo>
                    <a:lnTo>
                      <a:pt x="1105" y="6"/>
                    </a:lnTo>
                    <a:lnTo>
                      <a:pt x="1024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8" name="Google Shape;1938;p37"/>
              <p:cNvSpPr/>
              <p:nvPr/>
            </p:nvSpPr>
            <p:spPr>
              <a:xfrm>
                <a:off x="4473550" y="5013525"/>
                <a:ext cx="27600" cy="409975"/>
              </a:xfrm>
              <a:custGeom>
                <a:avLst/>
                <a:gdLst/>
                <a:ahLst/>
                <a:cxnLst/>
                <a:rect l="l" t="t" r="r" b="b"/>
                <a:pathLst>
                  <a:path w="1104" h="16399" extrusionOk="0">
                    <a:moveTo>
                      <a:pt x="1017" y="0"/>
                    </a:moveTo>
                    <a:lnTo>
                      <a:pt x="1" y="16399"/>
                    </a:lnTo>
                    <a:lnTo>
                      <a:pt x="88" y="16399"/>
                    </a:lnTo>
                    <a:lnTo>
                      <a:pt x="1104" y="6"/>
                    </a:lnTo>
                    <a:lnTo>
                      <a:pt x="1017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9" name="Google Shape;1939;p37"/>
              <p:cNvSpPr/>
              <p:nvPr/>
            </p:nvSpPr>
            <p:spPr>
              <a:xfrm>
                <a:off x="4573775" y="5100350"/>
                <a:ext cx="18100" cy="150750"/>
              </a:xfrm>
              <a:custGeom>
                <a:avLst/>
                <a:gdLst/>
                <a:ahLst/>
                <a:cxnLst/>
                <a:rect l="l" t="t" r="r" b="b"/>
                <a:pathLst>
                  <a:path w="724" h="6030" extrusionOk="0">
                    <a:moveTo>
                      <a:pt x="643" y="0"/>
                    </a:moveTo>
                    <a:lnTo>
                      <a:pt x="357" y="636"/>
                    </a:lnTo>
                    <a:lnTo>
                      <a:pt x="1" y="6029"/>
                    </a:lnTo>
                    <a:lnTo>
                      <a:pt x="87" y="6029"/>
                    </a:lnTo>
                    <a:lnTo>
                      <a:pt x="444" y="662"/>
                    </a:lnTo>
                    <a:lnTo>
                      <a:pt x="723" y="32"/>
                    </a:lnTo>
                    <a:lnTo>
                      <a:pt x="643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0" name="Google Shape;1940;p37"/>
              <p:cNvSpPr/>
              <p:nvPr/>
            </p:nvSpPr>
            <p:spPr>
              <a:xfrm>
                <a:off x="4538400" y="5123425"/>
                <a:ext cx="26050" cy="28875"/>
              </a:xfrm>
              <a:custGeom>
                <a:avLst/>
                <a:gdLst/>
                <a:ahLst/>
                <a:cxnLst/>
                <a:rect l="l" t="t" r="r" b="b"/>
                <a:pathLst>
                  <a:path w="1042" h="1155" extrusionOk="0">
                    <a:moveTo>
                      <a:pt x="979" y="1"/>
                    </a:moveTo>
                    <a:lnTo>
                      <a:pt x="0" y="1098"/>
                    </a:lnTo>
                    <a:lnTo>
                      <a:pt x="63" y="1154"/>
                    </a:lnTo>
                    <a:lnTo>
                      <a:pt x="1042" y="56"/>
                    </a:lnTo>
                    <a:lnTo>
                      <a:pt x="979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1" name="Google Shape;1941;p37"/>
              <p:cNvSpPr/>
              <p:nvPr/>
            </p:nvSpPr>
            <p:spPr>
              <a:xfrm>
                <a:off x="4553700" y="5144000"/>
                <a:ext cx="8875" cy="17325"/>
              </a:xfrm>
              <a:custGeom>
                <a:avLst/>
                <a:gdLst/>
                <a:ahLst/>
                <a:cxnLst/>
                <a:rect l="l" t="t" r="r" b="b"/>
                <a:pathLst>
                  <a:path w="355" h="693" extrusionOk="0">
                    <a:moveTo>
                      <a:pt x="280" y="1"/>
                    </a:moveTo>
                    <a:cubicBezTo>
                      <a:pt x="162" y="212"/>
                      <a:pt x="67" y="436"/>
                      <a:pt x="0" y="668"/>
                    </a:cubicBezTo>
                    <a:lnTo>
                      <a:pt x="81" y="692"/>
                    </a:lnTo>
                    <a:cubicBezTo>
                      <a:pt x="150" y="468"/>
                      <a:pt x="243" y="249"/>
                      <a:pt x="355" y="44"/>
                    </a:cubicBezTo>
                    <a:lnTo>
                      <a:pt x="280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2" name="Google Shape;1942;p37"/>
              <p:cNvSpPr/>
              <p:nvPr/>
            </p:nvSpPr>
            <p:spPr>
              <a:xfrm>
                <a:off x="4458300" y="5392775"/>
                <a:ext cx="106300" cy="2200"/>
              </a:xfrm>
              <a:custGeom>
                <a:avLst/>
                <a:gdLst/>
                <a:ahLst/>
                <a:cxnLst/>
                <a:rect l="l" t="t" r="r" b="b"/>
                <a:pathLst>
                  <a:path w="4252" h="88" extrusionOk="0">
                    <a:moveTo>
                      <a:pt x="0" y="0"/>
                    </a:moveTo>
                    <a:lnTo>
                      <a:pt x="0" y="87"/>
                    </a:lnTo>
                    <a:lnTo>
                      <a:pt x="4252" y="87"/>
                    </a:lnTo>
                    <a:lnTo>
                      <a:pt x="4252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3" name="Google Shape;1943;p37"/>
              <p:cNvSpPr/>
              <p:nvPr/>
            </p:nvSpPr>
            <p:spPr>
              <a:xfrm>
                <a:off x="4525300" y="5082875"/>
                <a:ext cx="41650" cy="38225"/>
              </a:xfrm>
              <a:custGeom>
                <a:avLst/>
                <a:gdLst/>
                <a:ahLst/>
                <a:cxnLst/>
                <a:rect l="l" t="t" r="r" b="b"/>
                <a:pathLst>
                  <a:path w="1666" h="1529" extrusionOk="0">
                    <a:moveTo>
                      <a:pt x="1572" y="89"/>
                    </a:moveTo>
                    <a:cubicBezTo>
                      <a:pt x="1560" y="300"/>
                      <a:pt x="1497" y="1074"/>
                      <a:pt x="1491" y="1186"/>
                    </a:cubicBezTo>
                    <a:cubicBezTo>
                      <a:pt x="1447" y="1235"/>
                      <a:pt x="1091" y="1385"/>
                      <a:pt x="837" y="1442"/>
                    </a:cubicBezTo>
                    <a:cubicBezTo>
                      <a:pt x="824" y="1444"/>
                      <a:pt x="810" y="1446"/>
                      <a:pt x="795" y="1446"/>
                    </a:cubicBezTo>
                    <a:cubicBezTo>
                      <a:pt x="595" y="1446"/>
                      <a:pt x="239" y="1227"/>
                      <a:pt x="95" y="1123"/>
                    </a:cubicBezTo>
                    <a:lnTo>
                      <a:pt x="170" y="89"/>
                    </a:lnTo>
                    <a:close/>
                    <a:moveTo>
                      <a:pt x="95" y="1"/>
                    </a:moveTo>
                    <a:lnTo>
                      <a:pt x="0" y="1160"/>
                    </a:lnTo>
                    <a:lnTo>
                      <a:pt x="26" y="1174"/>
                    </a:lnTo>
                    <a:cubicBezTo>
                      <a:pt x="44" y="1192"/>
                      <a:pt x="512" y="1528"/>
                      <a:pt x="792" y="1528"/>
                    </a:cubicBezTo>
                    <a:cubicBezTo>
                      <a:pt x="817" y="1528"/>
                      <a:pt x="837" y="1522"/>
                      <a:pt x="855" y="1522"/>
                    </a:cubicBezTo>
                    <a:cubicBezTo>
                      <a:pt x="1004" y="1491"/>
                      <a:pt x="1585" y="1304"/>
                      <a:pt x="1578" y="1192"/>
                    </a:cubicBezTo>
                    <a:cubicBezTo>
                      <a:pt x="1578" y="1154"/>
                      <a:pt x="1628" y="487"/>
                      <a:pt x="1660" y="52"/>
                    </a:cubicBezTo>
                    <a:lnTo>
                      <a:pt x="1666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4" name="Google Shape;1944;p37"/>
              <p:cNvSpPr/>
              <p:nvPr/>
            </p:nvSpPr>
            <p:spPr>
              <a:xfrm>
                <a:off x="4527800" y="5091925"/>
                <a:ext cx="37150" cy="2050"/>
              </a:xfrm>
              <a:custGeom>
                <a:avLst/>
                <a:gdLst/>
                <a:ahLst/>
                <a:cxnLst/>
                <a:rect l="l" t="t" r="r" b="b"/>
                <a:pathLst>
                  <a:path w="1486" h="82" extrusionOk="0">
                    <a:moveTo>
                      <a:pt x="1" y="1"/>
                    </a:moveTo>
                    <a:lnTo>
                      <a:pt x="1" y="82"/>
                    </a:lnTo>
                    <a:lnTo>
                      <a:pt x="1485" y="82"/>
                    </a:lnTo>
                    <a:lnTo>
                      <a:pt x="1485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5" name="Google Shape;1945;p37"/>
              <p:cNvSpPr/>
              <p:nvPr/>
            </p:nvSpPr>
            <p:spPr>
              <a:xfrm>
                <a:off x="4522050" y="4687250"/>
                <a:ext cx="82625" cy="115725"/>
              </a:xfrm>
              <a:custGeom>
                <a:avLst/>
                <a:gdLst/>
                <a:ahLst/>
                <a:cxnLst/>
                <a:rect l="l" t="t" r="r" b="b"/>
                <a:pathLst>
                  <a:path w="3305" h="4629" extrusionOk="0">
                    <a:moveTo>
                      <a:pt x="1809" y="0"/>
                    </a:moveTo>
                    <a:cubicBezTo>
                      <a:pt x="1668" y="0"/>
                      <a:pt x="1525" y="21"/>
                      <a:pt x="1384" y="65"/>
                    </a:cubicBezTo>
                    <a:cubicBezTo>
                      <a:pt x="916" y="208"/>
                      <a:pt x="648" y="520"/>
                      <a:pt x="467" y="962"/>
                    </a:cubicBezTo>
                    <a:cubicBezTo>
                      <a:pt x="305" y="1368"/>
                      <a:pt x="62" y="1967"/>
                      <a:pt x="24" y="2508"/>
                    </a:cubicBezTo>
                    <a:cubicBezTo>
                      <a:pt x="0" y="2876"/>
                      <a:pt x="93" y="3264"/>
                      <a:pt x="548" y="3382"/>
                    </a:cubicBezTo>
                    <a:cubicBezTo>
                      <a:pt x="625" y="3399"/>
                      <a:pt x="709" y="3411"/>
                      <a:pt x="795" y="3411"/>
                    </a:cubicBezTo>
                    <a:cubicBezTo>
                      <a:pt x="827" y="3411"/>
                      <a:pt x="859" y="3410"/>
                      <a:pt x="892" y="3406"/>
                    </a:cubicBezTo>
                    <a:lnTo>
                      <a:pt x="892" y="3406"/>
                    </a:lnTo>
                    <a:lnTo>
                      <a:pt x="593" y="4629"/>
                    </a:lnTo>
                    <a:lnTo>
                      <a:pt x="3304" y="4629"/>
                    </a:lnTo>
                    <a:lnTo>
                      <a:pt x="3292" y="2890"/>
                    </a:lnTo>
                    <a:lnTo>
                      <a:pt x="2718" y="2441"/>
                    </a:lnTo>
                    <a:cubicBezTo>
                      <a:pt x="2806" y="2321"/>
                      <a:pt x="2887" y="2197"/>
                      <a:pt x="2950" y="2067"/>
                    </a:cubicBezTo>
                    <a:cubicBezTo>
                      <a:pt x="3186" y="1618"/>
                      <a:pt x="3235" y="1075"/>
                      <a:pt x="2993" y="645"/>
                    </a:cubicBezTo>
                    <a:cubicBezTo>
                      <a:pt x="2774" y="256"/>
                      <a:pt x="2306" y="0"/>
                      <a:pt x="1809" y="0"/>
                    </a:cubicBez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6" name="Google Shape;1946;p37"/>
              <p:cNvSpPr/>
              <p:nvPr/>
            </p:nvSpPr>
            <p:spPr>
              <a:xfrm>
                <a:off x="4520775" y="4686175"/>
                <a:ext cx="84975" cy="117875"/>
              </a:xfrm>
              <a:custGeom>
                <a:avLst/>
                <a:gdLst/>
                <a:ahLst/>
                <a:cxnLst/>
                <a:rect l="l" t="t" r="r" b="b"/>
                <a:pathLst>
                  <a:path w="3399" h="4715" extrusionOk="0">
                    <a:moveTo>
                      <a:pt x="1856" y="83"/>
                    </a:moveTo>
                    <a:cubicBezTo>
                      <a:pt x="2328" y="83"/>
                      <a:pt x="2788" y="320"/>
                      <a:pt x="3007" y="706"/>
                    </a:cubicBezTo>
                    <a:cubicBezTo>
                      <a:pt x="3231" y="1100"/>
                      <a:pt x="3212" y="1616"/>
                      <a:pt x="2963" y="2090"/>
                    </a:cubicBezTo>
                    <a:cubicBezTo>
                      <a:pt x="2894" y="2222"/>
                      <a:pt x="2819" y="2346"/>
                      <a:pt x="2739" y="2464"/>
                    </a:cubicBezTo>
                    <a:lnTo>
                      <a:pt x="2713" y="2496"/>
                    </a:lnTo>
                    <a:lnTo>
                      <a:pt x="3306" y="2951"/>
                    </a:lnTo>
                    <a:lnTo>
                      <a:pt x="3312" y="4628"/>
                    </a:lnTo>
                    <a:lnTo>
                      <a:pt x="693" y="4628"/>
                    </a:lnTo>
                    <a:lnTo>
                      <a:pt x="998" y="3406"/>
                    </a:lnTo>
                    <a:lnTo>
                      <a:pt x="998" y="3406"/>
                    </a:lnTo>
                    <a:lnTo>
                      <a:pt x="943" y="3412"/>
                    </a:lnTo>
                    <a:cubicBezTo>
                      <a:pt x="920" y="3413"/>
                      <a:pt x="896" y="3414"/>
                      <a:pt x="874" y="3414"/>
                    </a:cubicBezTo>
                    <a:cubicBezTo>
                      <a:pt x="776" y="3414"/>
                      <a:pt x="687" y="3401"/>
                      <a:pt x="606" y="3382"/>
                    </a:cubicBezTo>
                    <a:cubicBezTo>
                      <a:pt x="256" y="3293"/>
                      <a:pt x="89" y="3014"/>
                      <a:pt x="120" y="2559"/>
                    </a:cubicBezTo>
                    <a:cubicBezTo>
                      <a:pt x="150" y="2027"/>
                      <a:pt x="382" y="1466"/>
                      <a:pt x="544" y="1055"/>
                    </a:cubicBezTo>
                    <a:lnTo>
                      <a:pt x="556" y="1017"/>
                    </a:lnTo>
                    <a:cubicBezTo>
                      <a:pt x="743" y="557"/>
                      <a:pt x="1030" y="283"/>
                      <a:pt x="1447" y="145"/>
                    </a:cubicBezTo>
                    <a:cubicBezTo>
                      <a:pt x="1581" y="103"/>
                      <a:pt x="1719" y="83"/>
                      <a:pt x="1856" y="83"/>
                    </a:cubicBezTo>
                    <a:close/>
                    <a:moveTo>
                      <a:pt x="1851" y="1"/>
                    </a:moveTo>
                    <a:cubicBezTo>
                      <a:pt x="1707" y="1"/>
                      <a:pt x="1562" y="21"/>
                      <a:pt x="1422" y="64"/>
                    </a:cubicBezTo>
                    <a:cubicBezTo>
                      <a:pt x="980" y="208"/>
                      <a:pt x="681" y="501"/>
                      <a:pt x="481" y="988"/>
                    </a:cubicBezTo>
                    <a:lnTo>
                      <a:pt x="469" y="1025"/>
                    </a:lnTo>
                    <a:cubicBezTo>
                      <a:pt x="300" y="1442"/>
                      <a:pt x="69" y="2010"/>
                      <a:pt x="32" y="2551"/>
                    </a:cubicBezTo>
                    <a:cubicBezTo>
                      <a:pt x="0" y="3051"/>
                      <a:pt x="195" y="3362"/>
                      <a:pt x="587" y="3462"/>
                    </a:cubicBezTo>
                    <a:cubicBezTo>
                      <a:pt x="674" y="3486"/>
                      <a:pt x="780" y="3500"/>
                      <a:pt x="892" y="3500"/>
                    </a:cubicBezTo>
                    <a:lnTo>
                      <a:pt x="587" y="4715"/>
                    </a:lnTo>
                    <a:lnTo>
                      <a:pt x="3399" y="4715"/>
                    </a:lnTo>
                    <a:lnTo>
                      <a:pt x="3387" y="2907"/>
                    </a:lnTo>
                    <a:lnTo>
                      <a:pt x="2831" y="2476"/>
                    </a:lnTo>
                    <a:cubicBezTo>
                      <a:pt x="2906" y="2372"/>
                      <a:pt x="2975" y="2252"/>
                      <a:pt x="3038" y="2134"/>
                    </a:cubicBezTo>
                    <a:cubicBezTo>
                      <a:pt x="3300" y="1629"/>
                      <a:pt x="3318" y="1080"/>
                      <a:pt x="3081" y="663"/>
                    </a:cubicBezTo>
                    <a:cubicBezTo>
                      <a:pt x="2849" y="251"/>
                      <a:pt x="2355" y="1"/>
                      <a:pt x="185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7" name="Google Shape;1947;p37"/>
              <p:cNvSpPr/>
              <p:nvPr/>
            </p:nvSpPr>
            <p:spPr>
              <a:xfrm>
                <a:off x="4549025" y="4701800"/>
                <a:ext cx="11050" cy="13750"/>
              </a:xfrm>
              <a:custGeom>
                <a:avLst/>
                <a:gdLst/>
                <a:ahLst/>
                <a:cxnLst/>
                <a:rect l="l" t="t" r="r" b="b"/>
                <a:pathLst>
                  <a:path w="442" h="550" extrusionOk="0">
                    <a:moveTo>
                      <a:pt x="12" y="0"/>
                    </a:moveTo>
                    <a:lnTo>
                      <a:pt x="0" y="63"/>
                    </a:lnTo>
                    <a:cubicBezTo>
                      <a:pt x="180" y="107"/>
                      <a:pt x="329" y="294"/>
                      <a:pt x="380" y="550"/>
                    </a:cubicBezTo>
                    <a:lnTo>
                      <a:pt x="442" y="536"/>
                    </a:lnTo>
                    <a:cubicBezTo>
                      <a:pt x="386" y="256"/>
                      <a:pt x="217" y="50"/>
                      <a:pt x="12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8" name="Google Shape;1948;p37"/>
              <p:cNvSpPr/>
              <p:nvPr/>
            </p:nvSpPr>
            <p:spPr>
              <a:xfrm>
                <a:off x="4543850" y="4712750"/>
                <a:ext cx="7200" cy="7425"/>
              </a:xfrm>
              <a:custGeom>
                <a:avLst/>
                <a:gdLst/>
                <a:ahLst/>
                <a:cxnLst/>
                <a:rect l="l" t="t" r="r" b="b"/>
                <a:pathLst>
                  <a:path w="288" h="297" extrusionOk="0">
                    <a:moveTo>
                      <a:pt x="169" y="0"/>
                    </a:moveTo>
                    <a:cubicBezTo>
                      <a:pt x="120" y="0"/>
                      <a:pt x="66" y="37"/>
                      <a:pt x="38" y="98"/>
                    </a:cubicBezTo>
                    <a:cubicBezTo>
                      <a:pt x="1" y="173"/>
                      <a:pt x="20" y="261"/>
                      <a:pt x="75" y="285"/>
                    </a:cubicBezTo>
                    <a:cubicBezTo>
                      <a:pt x="90" y="293"/>
                      <a:pt x="106" y="296"/>
                      <a:pt x="122" y="296"/>
                    </a:cubicBezTo>
                    <a:cubicBezTo>
                      <a:pt x="172" y="296"/>
                      <a:pt x="222" y="260"/>
                      <a:pt x="250" y="198"/>
                    </a:cubicBezTo>
                    <a:cubicBezTo>
                      <a:pt x="288" y="124"/>
                      <a:pt x="274" y="37"/>
                      <a:pt x="213" y="11"/>
                    </a:cubicBezTo>
                    <a:cubicBezTo>
                      <a:pt x="200" y="4"/>
                      <a:pt x="185" y="0"/>
                      <a:pt x="16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9" name="Google Shape;1949;p37"/>
              <p:cNvSpPr/>
              <p:nvPr/>
            </p:nvSpPr>
            <p:spPr>
              <a:xfrm>
                <a:off x="4517825" y="4715975"/>
                <a:ext cx="16400" cy="22775"/>
              </a:xfrm>
              <a:custGeom>
                <a:avLst/>
                <a:gdLst/>
                <a:ahLst/>
                <a:cxnLst/>
                <a:rect l="l" t="t" r="r" b="b"/>
                <a:pathLst>
                  <a:path w="656" h="911" extrusionOk="0">
                    <a:moveTo>
                      <a:pt x="656" y="1"/>
                    </a:moveTo>
                    <a:cubicBezTo>
                      <a:pt x="524" y="200"/>
                      <a:pt x="313" y="357"/>
                      <a:pt x="144" y="518"/>
                    </a:cubicBezTo>
                    <a:cubicBezTo>
                      <a:pt x="106" y="556"/>
                      <a:pt x="63" y="593"/>
                      <a:pt x="38" y="642"/>
                    </a:cubicBezTo>
                    <a:cubicBezTo>
                      <a:pt x="0" y="723"/>
                      <a:pt x="313" y="910"/>
                      <a:pt x="313" y="910"/>
                    </a:cubicBezTo>
                    <a:lnTo>
                      <a:pt x="656" y="1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0" name="Google Shape;1950;p37"/>
              <p:cNvSpPr/>
              <p:nvPr/>
            </p:nvSpPr>
            <p:spPr>
              <a:xfrm>
                <a:off x="4516725" y="4715350"/>
                <a:ext cx="18425" cy="24325"/>
              </a:xfrm>
              <a:custGeom>
                <a:avLst/>
                <a:gdLst/>
                <a:ahLst/>
                <a:cxnLst/>
                <a:rect l="l" t="t" r="r" b="b"/>
                <a:pathLst>
                  <a:path w="737" h="973" extrusionOk="0">
                    <a:moveTo>
                      <a:pt x="662" y="0"/>
                    </a:moveTo>
                    <a:cubicBezTo>
                      <a:pt x="574" y="138"/>
                      <a:pt x="438" y="256"/>
                      <a:pt x="306" y="374"/>
                    </a:cubicBezTo>
                    <a:cubicBezTo>
                      <a:pt x="257" y="419"/>
                      <a:pt x="207" y="462"/>
                      <a:pt x="156" y="512"/>
                    </a:cubicBezTo>
                    <a:cubicBezTo>
                      <a:pt x="119" y="549"/>
                      <a:pt x="76" y="593"/>
                      <a:pt x="44" y="650"/>
                    </a:cubicBezTo>
                    <a:cubicBezTo>
                      <a:pt x="1" y="748"/>
                      <a:pt x="207" y="892"/>
                      <a:pt x="337" y="973"/>
                    </a:cubicBezTo>
                    <a:lnTo>
                      <a:pt x="381" y="898"/>
                    </a:lnTo>
                    <a:cubicBezTo>
                      <a:pt x="245" y="817"/>
                      <a:pt x="125" y="718"/>
                      <a:pt x="125" y="687"/>
                    </a:cubicBezTo>
                    <a:cubicBezTo>
                      <a:pt x="144" y="644"/>
                      <a:pt x="182" y="606"/>
                      <a:pt x="219" y="569"/>
                    </a:cubicBezTo>
                    <a:cubicBezTo>
                      <a:pt x="263" y="524"/>
                      <a:pt x="312" y="480"/>
                      <a:pt x="363" y="437"/>
                    </a:cubicBezTo>
                    <a:cubicBezTo>
                      <a:pt x="499" y="319"/>
                      <a:pt x="637" y="195"/>
                      <a:pt x="737" y="51"/>
                    </a:cubicBezTo>
                    <a:lnTo>
                      <a:pt x="662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1" name="Google Shape;1951;p37"/>
              <p:cNvSpPr/>
              <p:nvPr/>
            </p:nvSpPr>
            <p:spPr>
              <a:xfrm>
                <a:off x="4537150" y="4666250"/>
                <a:ext cx="86525" cy="91150"/>
              </a:xfrm>
              <a:custGeom>
                <a:avLst/>
                <a:gdLst/>
                <a:ahLst/>
                <a:cxnLst/>
                <a:rect l="l" t="t" r="r" b="b"/>
                <a:pathLst>
                  <a:path w="3461" h="3646" extrusionOk="0">
                    <a:moveTo>
                      <a:pt x="1576" y="1"/>
                    </a:moveTo>
                    <a:cubicBezTo>
                      <a:pt x="1344" y="1"/>
                      <a:pt x="1170" y="263"/>
                      <a:pt x="936" y="281"/>
                    </a:cubicBezTo>
                    <a:cubicBezTo>
                      <a:pt x="920" y="283"/>
                      <a:pt x="905" y="284"/>
                      <a:pt x="889" y="284"/>
                    </a:cubicBezTo>
                    <a:cubicBezTo>
                      <a:pt x="774" y="284"/>
                      <a:pt x="660" y="225"/>
                      <a:pt x="556" y="182"/>
                    </a:cubicBezTo>
                    <a:cubicBezTo>
                      <a:pt x="476" y="146"/>
                      <a:pt x="390" y="118"/>
                      <a:pt x="308" y="118"/>
                    </a:cubicBezTo>
                    <a:cubicBezTo>
                      <a:pt x="259" y="118"/>
                      <a:pt x="212" y="127"/>
                      <a:pt x="168" y="151"/>
                    </a:cubicBezTo>
                    <a:cubicBezTo>
                      <a:pt x="56" y="206"/>
                      <a:pt x="1" y="332"/>
                      <a:pt x="1" y="456"/>
                    </a:cubicBezTo>
                    <a:cubicBezTo>
                      <a:pt x="1" y="574"/>
                      <a:pt x="50" y="692"/>
                      <a:pt x="113" y="798"/>
                    </a:cubicBezTo>
                    <a:cubicBezTo>
                      <a:pt x="257" y="1042"/>
                      <a:pt x="456" y="1241"/>
                      <a:pt x="649" y="1440"/>
                    </a:cubicBezTo>
                    <a:cubicBezTo>
                      <a:pt x="792" y="1590"/>
                      <a:pt x="936" y="1734"/>
                      <a:pt x="1080" y="1883"/>
                    </a:cubicBezTo>
                    <a:cubicBezTo>
                      <a:pt x="1279" y="2084"/>
                      <a:pt x="1397" y="2346"/>
                      <a:pt x="1552" y="2582"/>
                    </a:cubicBezTo>
                    <a:cubicBezTo>
                      <a:pt x="1590" y="2637"/>
                      <a:pt x="1627" y="2688"/>
                      <a:pt x="1665" y="2744"/>
                    </a:cubicBezTo>
                    <a:cubicBezTo>
                      <a:pt x="1790" y="2925"/>
                      <a:pt x="1909" y="3330"/>
                      <a:pt x="2052" y="3505"/>
                    </a:cubicBezTo>
                    <a:cubicBezTo>
                      <a:pt x="2114" y="3580"/>
                      <a:pt x="2208" y="3561"/>
                      <a:pt x="2295" y="3580"/>
                    </a:cubicBezTo>
                    <a:cubicBezTo>
                      <a:pt x="2389" y="3601"/>
                      <a:pt x="2454" y="3646"/>
                      <a:pt x="2533" y="3646"/>
                    </a:cubicBezTo>
                    <a:cubicBezTo>
                      <a:pt x="2570" y="3646"/>
                      <a:pt x="2610" y="3636"/>
                      <a:pt x="2657" y="3610"/>
                    </a:cubicBezTo>
                    <a:cubicBezTo>
                      <a:pt x="2893" y="3486"/>
                      <a:pt x="3074" y="3230"/>
                      <a:pt x="3186" y="3000"/>
                    </a:cubicBezTo>
                    <a:cubicBezTo>
                      <a:pt x="3267" y="2813"/>
                      <a:pt x="3324" y="2608"/>
                      <a:pt x="3368" y="2407"/>
                    </a:cubicBezTo>
                    <a:cubicBezTo>
                      <a:pt x="3399" y="2233"/>
                      <a:pt x="3460" y="2046"/>
                      <a:pt x="3442" y="1871"/>
                    </a:cubicBezTo>
                    <a:cubicBezTo>
                      <a:pt x="3423" y="1672"/>
                      <a:pt x="3299" y="1497"/>
                      <a:pt x="3180" y="1336"/>
                    </a:cubicBezTo>
                    <a:cubicBezTo>
                      <a:pt x="3118" y="1241"/>
                      <a:pt x="3049" y="1155"/>
                      <a:pt x="2962" y="1074"/>
                    </a:cubicBezTo>
                    <a:cubicBezTo>
                      <a:pt x="2913" y="1029"/>
                      <a:pt x="2856" y="991"/>
                      <a:pt x="2838" y="930"/>
                    </a:cubicBezTo>
                    <a:cubicBezTo>
                      <a:pt x="2832" y="893"/>
                      <a:pt x="2832" y="855"/>
                      <a:pt x="2832" y="818"/>
                    </a:cubicBezTo>
                    <a:cubicBezTo>
                      <a:pt x="2824" y="700"/>
                      <a:pt x="2744" y="587"/>
                      <a:pt x="2631" y="543"/>
                    </a:cubicBezTo>
                    <a:cubicBezTo>
                      <a:pt x="2595" y="525"/>
                      <a:pt x="2554" y="517"/>
                      <a:pt x="2513" y="517"/>
                    </a:cubicBezTo>
                    <a:cubicBezTo>
                      <a:pt x="2436" y="517"/>
                      <a:pt x="2356" y="547"/>
                      <a:pt x="2295" y="599"/>
                    </a:cubicBezTo>
                    <a:cubicBezTo>
                      <a:pt x="2268" y="621"/>
                      <a:pt x="2237" y="652"/>
                      <a:pt x="2205" y="652"/>
                    </a:cubicBezTo>
                    <a:cubicBezTo>
                      <a:pt x="2199" y="652"/>
                      <a:pt x="2194" y="651"/>
                      <a:pt x="2188" y="649"/>
                    </a:cubicBezTo>
                    <a:cubicBezTo>
                      <a:pt x="2164" y="643"/>
                      <a:pt x="2145" y="617"/>
                      <a:pt x="2133" y="593"/>
                    </a:cubicBezTo>
                    <a:cubicBezTo>
                      <a:pt x="2058" y="475"/>
                      <a:pt x="2009" y="338"/>
                      <a:pt x="1934" y="219"/>
                    </a:cubicBezTo>
                    <a:cubicBezTo>
                      <a:pt x="1852" y="101"/>
                      <a:pt x="1728" y="1"/>
                      <a:pt x="1584" y="1"/>
                    </a:cubicBezTo>
                    <a:cubicBezTo>
                      <a:pt x="1581" y="1"/>
                      <a:pt x="1579" y="1"/>
                      <a:pt x="157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2" name="Google Shape;1952;p37"/>
              <p:cNvSpPr/>
              <p:nvPr/>
            </p:nvSpPr>
            <p:spPr>
              <a:xfrm>
                <a:off x="4563500" y="4730850"/>
                <a:ext cx="33425" cy="27875"/>
              </a:xfrm>
              <a:custGeom>
                <a:avLst/>
                <a:gdLst/>
                <a:ahLst/>
                <a:cxnLst/>
                <a:rect l="l" t="t" r="r" b="b"/>
                <a:pathLst>
                  <a:path w="1337" h="1115" extrusionOk="0">
                    <a:moveTo>
                      <a:pt x="671" y="0"/>
                    </a:moveTo>
                    <a:cubicBezTo>
                      <a:pt x="527" y="0"/>
                      <a:pt x="383" y="55"/>
                      <a:pt x="319" y="166"/>
                    </a:cubicBezTo>
                    <a:lnTo>
                      <a:pt x="32" y="758"/>
                    </a:lnTo>
                    <a:cubicBezTo>
                      <a:pt x="0" y="914"/>
                      <a:pt x="156" y="1052"/>
                      <a:pt x="293" y="1095"/>
                    </a:cubicBezTo>
                    <a:cubicBezTo>
                      <a:pt x="337" y="1109"/>
                      <a:pt x="382" y="1115"/>
                      <a:pt x="427" y="1115"/>
                    </a:cubicBezTo>
                    <a:cubicBezTo>
                      <a:pt x="875" y="1115"/>
                      <a:pt x="1337" y="485"/>
                      <a:pt x="985" y="116"/>
                    </a:cubicBezTo>
                    <a:cubicBezTo>
                      <a:pt x="913" y="39"/>
                      <a:pt x="792" y="0"/>
                      <a:pt x="671" y="0"/>
                    </a:cubicBez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3" name="Google Shape;1953;p37"/>
              <p:cNvSpPr/>
              <p:nvPr/>
            </p:nvSpPr>
            <p:spPr>
              <a:xfrm>
                <a:off x="4562400" y="4729750"/>
                <a:ext cx="31050" cy="30050"/>
              </a:xfrm>
              <a:custGeom>
                <a:avLst/>
                <a:gdLst/>
                <a:ahLst/>
                <a:cxnLst/>
                <a:rect l="l" t="t" r="r" b="b"/>
                <a:pathLst>
                  <a:path w="1242" h="1202" extrusionOk="0">
                    <a:moveTo>
                      <a:pt x="712" y="1"/>
                    </a:moveTo>
                    <a:cubicBezTo>
                      <a:pt x="689" y="1"/>
                      <a:pt x="666" y="2"/>
                      <a:pt x="643" y="5"/>
                    </a:cubicBezTo>
                    <a:cubicBezTo>
                      <a:pt x="499" y="23"/>
                      <a:pt x="387" y="91"/>
                      <a:pt x="326" y="192"/>
                    </a:cubicBezTo>
                    <a:lnTo>
                      <a:pt x="400" y="229"/>
                    </a:lnTo>
                    <a:cubicBezTo>
                      <a:pt x="444" y="154"/>
                      <a:pt x="536" y="105"/>
                      <a:pt x="655" y="85"/>
                    </a:cubicBezTo>
                    <a:cubicBezTo>
                      <a:pt x="672" y="84"/>
                      <a:pt x="689" y="83"/>
                      <a:pt x="705" y="83"/>
                    </a:cubicBezTo>
                    <a:cubicBezTo>
                      <a:pt x="825" y="83"/>
                      <a:pt x="939" y="120"/>
                      <a:pt x="1005" y="186"/>
                    </a:cubicBezTo>
                    <a:cubicBezTo>
                      <a:pt x="1141" y="335"/>
                      <a:pt x="1148" y="554"/>
                      <a:pt x="1017" y="771"/>
                    </a:cubicBezTo>
                    <a:cubicBezTo>
                      <a:pt x="900" y="956"/>
                      <a:pt x="682" y="1118"/>
                      <a:pt x="466" y="1118"/>
                    </a:cubicBezTo>
                    <a:cubicBezTo>
                      <a:pt x="427" y="1118"/>
                      <a:pt x="388" y="1113"/>
                      <a:pt x="349" y="1101"/>
                    </a:cubicBezTo>
                    <a:cubicBezTo>
                      <a:pt x="237" y="1064"/>
                      <a:pt x="94" y="946"/>
                      <a:pt x="119" y="808"/>
                    </a:cubicBezTo>
                    <a:lnTo>
                      <a:pt x="38" y="796"/>
                    </a:lnTo>
                    <a:lnTo>
                      <a:pt x="38" y="796"/>
                    </a:lnTo>
                    <a:cubicBezTo>
                      <a:pt x="1" y="971"/>
                      <a:pt x="162" y="1127"/>
                      <a:pt x="326" y="1182"/>
                    </a:cubicBezTo>
                    <a:cubicBezTo>
                      <a:pt x="375" y="1196"/>
                      <a:pt x="424" y="1202"/>
                      <a:pt x="475" y="1202"/>
                    </a:cubicBezTo>
                    <a:cubicBezTo>
                      <a:pt x="718" y="1202"/>
                      <a:pt x="961" y="1027"/>
                      <a:pt x="1086" y="816"/>
                    </a:cubicBezTo>
                    <a:cubicBezTo>
                      <a:pt x="1241" y="572"/>
                      <a:pt x="1229" y="304"/>
                      <a:pt x="1060" y="129"/>
                    </a:cubicBezTo>
                    <a:cubicBezTo>
                      <a:pt x="986" y="49"/>
                      <a:pt x="851" y="1"/>
                      <a:pt x="712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4" name="Google Shape;1954;p37"/>
              <p:cNvSpPr/>
              <p:nvPr/>
            </p:nvSpPr>
            <p:spPr>
              <a:xfrm>
                <a:off x="4569100" y="4742300"/>
                <a:ext cx="15300" cy="5200"/>
              </a:xfrm>
              <a:custGeom>
                <a:avLst/>
                <a:gdLst/>
                <a:ahLst/>
                <a:cxnLst/>
                <a:rect l="l" t="t" r="r" b="b"/>
                <a:pathLst>
                  <a:path w="612" h="208" extrusionOk="0">
                    <a:moveTo>
                      <a:pt x="593" y="1"/>
                    </a:moveTo>
                    <a:lnTo>
                      <a:pt x="1" y="145"/>
                    </a:lnTo>
                    <a:lnTo>
                      <a:pt x="13" y="207"/>
                    </a:lnTo>
                    <a:lnTo>
                      <a:pt x="611" y="64"/>
                    </a:lnTo>
                    <a:lnTo>
                      <a:pt x="593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5" name="Google Shape;1955;p37"/>
              <p:cNvSpPr/>
              <p:nvPr/>
            </p:nvSpPr>
            <p:spPr>
              <a:xfrm>
                <a:off x="4570675" y="4730300"/>
                <a:ext cx="9675" cy="4700"/>
              </a:xfrm>
              <a:custGeom>
                <a:avLst/>
                <a:gdLst/>
                <a:ahLst/>
                <a:cxnLst/>
                <a:rect l="l" t="t" r="r" b="b"/>
                <a:pathLst>
                  <a:path w="387" h="188" extrusionOk="0">
                    <a:moveTo>
                      <a:pt x="381" y="1"/>
                    </a:moveTo>
                    <a:cubicBezTo>
                      <a:pt x="243" y="8"/>
                      <a:pt x="113" y="57"/>
                      <a:pt x="0" y="138"/>
                    </a:cubicBezTo>
                    <a:lnTo>
                      <a:pt x="44" y="188"/>
                    </a:lnTo>
                    <a:cubicBezTo>
                      <a:pt x="137" y="113"/>
                      <a:pt x="262" y="69"/>
                      <a:pt x="387" y="69"/>
                    </a:cubicBezTo>
                    <a:lnTo>
                      <a:pt x="381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6" name="Google Shape;1956;p37"/>
              <p:cNvSpPr/>
              <p:nvPr/>
            </p:nvSpPr>
            <p:spPr>
              <a:xfrm>
                <a:off x="4563350" y="4749800"/>
                <a:ext cx="23100" cy="10150"/>
              </a:xfrm>
              <a:custGeom>
                <a:avLst/>
                <a:gdLst/>
                <a:ahLst/>
                <a:cxnLst/>
                <a:rect l="l" t="t" r="r" b="b"/>
                <a:pathLst>
                  <a:path w="924" h="406" extrusionOk="0">
                    <a:moveTo>
                      <a:pt x="18" y="0"/>
                    </a:moveTo>
                    <a:lnTo>
                      <a:pt x="18" y="0"/>
                    </a:lnTo>
                    <a:cubicBezTo>
                      <a:pt x="0" y="181"/>
                      <a:pt x="144" y="331"/>
                      <a:pt x="299" y="380"/>
                    </a:cubicBezTo>
                    <a:cubicBezTo>
                      <a:pt x="349" y="400"/>
                      <a:pt x="392" y="406"/>
                      <a:pt x="443" y="406"/>
                    </a:cubicBezTo>
                    <a:cubicBezTo>
                      <a:pt x="654" y="406"/>
                      <a:pt x="841" y="256"/>
                      <a:pt x="923" y="181"/>
                    </a:cubicBezTo>
                    <a:lnTo>
                      <a:pt x="879" y="138"/>
                    </a:lnTo>
                    <a:cubicBezTo>
                      <a:pt x="807" y="205"/>
                      <a:pt x="638" y="339"/>
                      <a:pt x="444" y="339"/>
                    </a:cubicBezTo>
                    <a:cubicBezTo>
                      <a:pt x="403" y="339"/>
                      <a:pt x="360" y="333"/>
                      <a:pt x="317" y="319"/>
                    </a:cubicBezTo>
                    <a:cubicBezTo>
                      <a:pt x="187" y="282"/>
                      <a:pt x="69" y="156"/>
                      <a:pt x="87" y="6"/>
                    </a:cubicBez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7" name="Google Shape;1957;p37"/>
              <p:cNvSpPr/>
              <p:nvPr/>
            </p:nvSpPr>
            <p:spPr>
              <a:xfrm>
                <a:off x="4527650" y="4738725"/>
                <a:ext cx="9675" cy="9225"/>
              </a:xfrm>
              <a:custGeom>
                <a:avLst/>
                <a:gdLst/>
                <a:ahLst/>
                <a:cxnLst/>
                <a:rect l="l" t="t" r="r" b="b"/>
                <a:pathLst>
                  <a:path w="387" h="369" extrusionOk="0">
                    <a:moveTo>
                      <a:pt x="369" y="0"/>
                    </a:moveTo>
                    <a:lnTo>
                      <a:pt x="306" y="14"/>
                    </a:lnTo>
                    <a:cubicBezTo>
                      <a:pt x="312" y="75"/>
                      <a:pt x="318" y="138"/>
                      <a:pt x="306" y="195"/>
                    </a:cubicBezTo>
                    <a:cubicBezTo>
                      <a:pt x="286" y="250"/>
                      <a:pt x="249" y="294"/>
                      <a:pt x="194" y="307"/>
                    </a:cubicBezTo>
                    <a:cubicBezTo>
                      <a:pt x="183" y="309"/>
                      <a:pt x="172" y="311"/>
                      <a:pt x="161" y="311"/>
                    </a:cubicBezTo>
                    <a:cubicBezTo>
                      <a:pt x="116" y="311"/>
                      <a:pt x="74" y="291"/>
                      <a:pt x="44" y="256"/>
                    </a:cubicBezTo>
                    <a:lnTo>
                      <a:pt x="1" y="300"/>
                    </a:lnTo>
                    <a:cubicBezTo>
                      <a:pt x="44" y="344"/>
                      <a:pt x="99" y="368"/>
                      <a:pt x="156" y="368"/>
                    </a:cubicBezTo>
                    <a:lnTo>
                      <a:pt x="206" y="368"/>
                    </a:lnTo>
                    <a:cubicBezTo>
                      <a:pt x="281" y="350"/>
                      <a:pt x="343" y="288"/>
                      <a:pt x="369" y="213"/>
                    </a:cubicBezTo>
                    <a:cubicBezTo>
                      <a:pt x="387" y="144"/>
                      <a:pt x="375" y="69"/>
                      <a:pt x="369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8" name="Google Shape;1958;p37"/>
              <p:cNvSpPr/>
              <p:nvPr/>
            </p:nvSpPr>
            <p:spPr>
              <a:xfrm>
                <a:off x="4544150" y="4765250"/>
                <a:ext cx="19525" cy="9225"/>
              </a:xfrm>
              <a:custGeom>
                <a:avLst/>
                <a:gdLst/>
                <a:ahLst/>
                <a:cxnLst/>
                <a:rect l="l" t="t" r="r" b="b"/>
                <a:pathLst>
                  <a:path w="781" h="369" extrusionOk="0">
                    <a:moveTo>
                      <a:pt x="719" y="0"/>
                    </a:moveTo>
                    <a:cubicBezTo>
                      <a:pt x="454" y="265"/>
                      <a:pt x="101" y="280"/>
                      <a:pt x="18" y="280"/>
                    </a:cubicBezTo>
                    <a:cubicBezTo>
                      <a:pt x="8" y="280"/>
                      <a:pt x="1" y="280"/>
                      <a:pt x="1" y="280"/>
                    </a:cubicBezTo>
                    <a:lnTo>
                      <a:pt x="1" y="361"/>
                    </a:lnTo>
                    <a:cubicBezTo>
                      <a:pt x="1" y="361"/>
                      <a:pt x="8" y="368"/>
                      <a:pt x="26" y="368"/>
                    </a:cubicBezTo>
                    <a:cubicBezTo>
                      <a:pt x="120" y="368"/>
                      <a:pt x="494" y="343"/>
                      <a:pt x="780" y="62"/>
                    </a:cubicBezTo>
                    <a:lnTo>
                      <a:pt x="719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9" name="Google Shape;1959;p37"/>
              <p:cNvSpPr/>
              <p:nvPr/>
            </p:nvSpPr>
            <p:spPr>
              <a:xfrm>
                <a:off x="4637375" y="4913975"/>
                <a:ext cx="40875" cy="11525"/>
              </a:xfrm>
              <a:custGeom>
                <a:avLst/>
                <a:gdLst/>
                <a:ahLst/>
                <a:cxnLst/>
                <a:rect l="l" t="t" r="r" b="b"/>
                <a:pathLst>
                  <a:path w="1635" h="461" extrusionOk="0">
                    <a:moveTo>
                      <a:pt x="1244" y="0"/>
                    </a:moveTo>
                    <a:cubicBezTo>
                      <a:pt x="801" y="0"/>
                      <a:pt x="356" y="136"/>
                      <a:pt x="0" y="391"/>
                    </a:cubicBezTo>
                    <a:lnTo>
                      <a:pt x="50" y="460"/>
                    </a:lnTo>
                    <a:cubicBezTo>
                      <a:pt x="389" y="217"/>
                      <a:pt x="813" y="86"/>
                      <a:pt x="1233" y="86"/>
                    </a:cubicBezTo>
                    <a:cubicBezTo>
                      <a:pt x="1362" y="86"/>
                      <a:pt x="1490" y="99"/>
                      <a:pt x="1615" y="123"/>
                    </a:cubicBezTo>
                    <a:lnTo>
                      <a:pt x="1634" y="37"/>
                    </a:lnTo>
                    <a:cubicBezTo>
                      <a:pt x="1506" y="12"/>
                      <a:pt x="1375" y="0"/>
                      <a:pt x="1244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0" name="Google Shape;1960;p37"/>
              <p:cNvSpPr/>
              <p:nvPr/>
            </p:nvSpPr>
            <p:spPr>
              <a:xfrm>
                <a:off x="4352625" y="4754425"/>
                <a:ext cx="69375" cy="114950"/>
              </a:xfrm>
              <a:custGeom>
                <a:avLst/>
                <a:gdLst/>
                <a:ahLst/>
                <a:cxnLst/>
                <a:rect l="l" t="t" r="r" b="b"/>
                <a:pathLst>
                  <a:path w="2775" h="4598" extrusionOk="0">
                    <a:moveTo>
                      <a:pt x="1569" y="1"/>
                    </a:moveTo>
                    <a:cubicBezTo>
                      <a:pt x="1547" y="1"/>
                      <a:pt x="1522" y="11"/>
                      <a:pt x="1503" y="22"/>
                    </a:cubicBezTo>
                    <a:cubicBezTo>
                      <a:pt x="1359" y="97"/>
                      <a:pt x="1272" y="233"/>
                      <a:pt x="1197" y="364"/>
                    </a:cubicBezTo>
                    <a:cubicBezTo>
                      <a:pt x="1209" y="296"/>
                      <a:pt x="1227" y="215"/>
                      <a:pt x="1197" y="146"/>
                    </a:cubicBezTo>
                    <a:cubicBezTo>
                      <a:pt x="1175" y="101"/>
                      <a:pt x="1113" y="66"/>
                      <a:pt x="1057" y="66"/>
                    </a:cubicBezTo>
                    <a:cubicBezTo>
                      <a:pt x="1036" y="66"/>
                      <a:pt x="1014" y="71"/>
                      <a:pt x="997" y="83"/>
                    </a:cubicBezTo>
                    <a:cubicBezTo>
                      <a:pt x="979" y="103"/>
                      <a:pt x="965" y="120"/>
                      <a:pt x="953" y="140"/>
                    </a:cubicBezTo>
                    <a:cubicBezTo>
                      <a:pt x="778" y="433"/>
                      <a:pt x="605" y="727"/>
                      <a:pt x="436" y="1018"/>
                    </a:cubicBezTo>
                    <a:cubicBezTo>
                      <a:pt x="343" y="1168"/>
                      <a:pt x="211" y="1499"/>
                      <a:pt x="156" y="1774"/>
                    </a:cubicBezTo>
                    <a:cubicBezTo>
                      <a:pt x="0" y="2577"/>
                      <a:pt x="617" y="4261"/>
                      <a:pt x="885" y="4598"/>
                    </a:cubicBezTo>
                    <a:lnTo>
                      <a:pt x="2775" y="4074"/>
                    </a:lnTo>
                    <a:cubicBezTo>
                      <a:pt x="2769" y="3251"/>
                      <a:pt x="2207" y="2615"/>
                      <a:pt x="2125" y="1792"/>
                    </a:cubicBezTo>
                    <a:cubicBezTo>
                      <a:pt x="2095" y="1524"/>
                      <a:pt x="2133" y="1250"/>
                      <a:pt x="2107" y="981"/>
                    </a:cubicBezTo>
                    <a:cubicBezTo>
                      <a:pt x="2101" y="920"/>
                      <a:pt x="2088" y="857"/>
                      <a:pt x="2038" y="819"/>
                    </a:cubicBezTo>
                    <a:cubicBezTo>
                      <a:pt x="2024" y="811"/>
                      <a:pt x="2008" y="808"/>
                      <a:pt x="1991" y="808"/>
                    </a:cubicBezTo>
                    <a:cubicBezTo>
                      <a:pt x="1947" y="808"/>
                      <a:pt x="1902" y="831"/>
                      <a:pt x="1899" y="865"/>
                    </a:cubicBezTo>
                    <a:lnTo>
                      <a:pt x="1899" y="865"/>
                    </a:lnTo>
                    <a:cubicBezTo>
                      <a:pt x="1887" y="764"/>
                      <a:pt x="1876" y="658"/>
                      <a:pt x="1863" y="557"/>
                    </a:cubicBezTo>
                    <a:cubicBezTo>
                      <a:pt x="1857" y="502"/>
                      <a:pt x="1851" y="439"/>
                      <a:pt x="1802" y="402"/>
                    </a:cubicBezTo>
                    <a:cubicBezTo>
                      <a:pt x="1785" y="390"/>
                      <a:pt x="1764" y="384"/>
                      <a:pt x="1744" y="384"/>
                    </a:cubicBezTo>
                    <a:cubicBezTo>
                      <a:pt x="1700" y="384"/>
                      <a:pt x="1658" y="408"/>
                      <a:pt x="1658" y="445"/>
                    </a:cubicBezTo>
                    <a:cubicBezTo>
                      <a:pt x="1652" y="327"/>
                      <a:pt x="1646" y="215"/>
                      <a:pt x="1633" y="97"/>
                    </a:cubicBezTo>
                    <a:cubicBezTo>
                      <a:pt x="1633" y="65"/>
                      <a:pt x="1621" y="22"/>
                      <a:pt x="1583" y="2"/>
                    </a:cubicBezTo>
                    <a:cubicBezTo>
                      <a:pt x="1579" y="1"/>
                      <a:pt x="1574" y="1"/>
                      <a:pt x="1569" y="1"/>
                    </a:cubicBez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1" name="Google Shape;1961;p37"/>
              <p:cNvSpPr/>
              <p:nvPr/>
            </p:nvSpPr>
            <p:spPr>
              <a:xfrm>
                <a:off x="4351500" y="4753375"/>
                <a:ext cx="71575" cy="116775"/>
              </a:xfrm>
              <a:custGeom>
                <a:avLst/>
                <a:gdLst/>
                <a:ahLst/>
                <a:cxnLst/>
                <a:rect l="l" t="t" r="r" b="b"/>
                <a:pathLst>
                  <a:path w="2863" h="4671" extrusionOk="0">
                    <a:moveTo>
                      <a:pt x="1609" y="1"/>
                    </a:moveTo>
                    <a:cubicBezTo>
                      <a:pt x="1583" y="1"/>
                      <a:pt x="1555" y="9"/>
                      <a:pt x="1522" y="26"/>
                    </a:cubicBezTo>
                    <a:cubicBezTo>
                      <a:pt x="1429" y="76"/>
                      <a:pt x="1355" y="156"/>
                      <a:pt x="1298" y="237"/>
                    </a:cubicBezTo>
                    <a:cubicBezTo>
                      <a:pt x="1298" y="213"/>
                      <a:pt x="1292" y="194"/>
                      <a:pt x="1280" y="170"/>
                    </a:cubicBezTo>
                    <a:cubicBezTo>
                      <a:pt x="1254" y="125"/>
                      <a:pt x="1205" y="82"/>
                      <a:pt x="1148" y="70"/>
                    </a:cubicBezTo>
                    <a:cubicBezTo>
                      <a:pt x="1135" y="67"/>
                      <a:pt x="1122" y="65"/>
                      <a:pt x="1110" y="65"/>
                    </a:cubicBezTo>
                    <a:cubicBezTo>
                      <a:pt x="1076" y="65"/>
                      <a:pt x="1045" y="76"/>
                      <a:pt x="1018" y="95"/>
                    </a:cubicBezTo>
                    <a:cubicBezTo>
                      <a:pt x="992" y="113"/>
                      <a:pt x="973" y="139"/>
                      <a:pt x="961" y="162"/>
                    </a:cubicBezTo>
                    <a:lnTo>
                      <a:pt x="443" y="1042"/>
                    </a:lnTo>
                    <a:cubicBezTo>
                      <a:pt x="351" y="1198"/>
                      <a:pt x="213" y="1535"/>
                      <a:pt x="163" y="1808"/>
                    </a:cubicBezTo>
                    <a:cubicBezTo>
                      <a:pt x="0" y="2608"/>
                      <a:pt x="612" y="4315"/>
                      <a:pt x="898" y="4671"/>
                    </a:cubicBezTo>
                    <a:lnTo>
                      <a:pt x="967" y="4614"/>
                    </a:lnTo>
                    <a:cubicBezTo>
                      <a:pt x="687" y="4271"/>
                      <a:pt x="89" y="2602"/>
                      <a:pt x="244" y="1822"/>
                    </a:cubicBezTo>
                    <a:cubicBezTo>
                      <a:pt x="294" y="1560"/>
                      <a:pt x="425" y="1235"/>
                      <a:pt x="512" y="1086"/>
                    </a:cubicBezTo>
                    <a:lnTo>
                      <a:pt x="1036" y="207"/>
                    </a:lnTo>
                    <a:cubicBezTo>
                      <a:pt x="1042" y="188"/>
                      <a:pt x="1055" y="170"/>
                      <a:pt x="1067" y="162"/>
                    </a:cubicBezTo>
                    <a:cubicBezTo>
                      <a:pt x="1078" y="152"/>
                      <a:pt x="1094" y="150"/>
                      <a:pt x="1107" y="150"/>
                    </a:cubicBezTo>
                    <a:cubicBezTo>
                      <a:pt x="1116" y="150"/>
                      <a:pt x="1125" y="151"/>
                      <a:pt x="1130" y="151"/>
                    </a:cubicBezTo>
                    <a:cubicBezTo>
                      <a:pt x="1160" y="162"/>
                      <a:pt x="1191" y="182"/>
                      <a:pt x="1205" y="207"/>
                    </a:cubicBezTo>
                    <a:cubicBezTo>
                      <a:pt x="1229" y="263"/>
                      <a:pt x="1217" y="326"/>
                      <a:pt x="1197" y="400"/>
                    </a:cubicBezTo>
                    <a:lnTo>
                      <a:pt x="1142" y="656"/>
                    </a:lnTo>
                    <a:lnTo>
                      <a:pt x="1280" y="432"/>
                    </a:lnTo>
                    <a:cubicBezTo>
                      <a:pt x="1347" y="306"/>
                      <a:pt x="1429" y="176"/>
                      <a:pt x="1566" y="101"/>
                    </a:cubicBezTo>
                    <a:cubicBezTo>
                      <a:pt x="1586" y="89"/>
                      <a:pt x="1598" y="84"/>
                      <a:pt x="1606" y="84"/>
                    </a:cubicBezTo>
                    <a:cubicBezTo>
                      <a:pt x="1611" y="84"/>
                      <a:pt x="1614" y="86"/>
                      <a:pt x="1616" y="88"/>
                    </a:cubicBezTo>
                    <a:cubicBezTo>
                      <a:pt x="1628" y="88"/>
                      <a:pt x="1634" y="107"/>
                      <a:pt x="1634" y="145"/>
                    </a:cubicBezTo>
                    <a:lnTo>
                      <a:pt x="1666" y="487"/>
                    </a:lnTo>
                    <a:lnTo>
                      <a:pt x="1747" y="481"/>
                    </a:lnTo>
                    <a:cubicBezTo>
                      <a:pt x="1747" y="481"/>
                      <a:pt x="1753" y="475"/>
                      <a:pt x="1759" y="475"/>
                    </a:cubicBezTo>
                    <a:cubicBezTo>
                      <a:pt x="1768" y="468"/>
                      <a:pt x="1781" y="465"/>
                      <a:pt x="1793" y="465"/>
                    </a:cubicBezTo>
                    <a:cubicBezTo>
                      <a:pt x="1805" y="465"/>
                      <a:pt x="1815" y="468"/>
                      <a:pt x="1821" y="475"/>
                    </a:cubicBezTo>
                    <a:cubicBezTo>
                      <a:pt x="1853" y="499"/>
                      <a:pt x="1865" y="550"/>
                      <a:pt x="1865" y="599"/>
                    </a:cubicBezTo>
                    <a:lnTo>
                      <a:pt x="1902" y="905"/>
                    </a:lnTo>
                    <a:lnTo>
                      <a:pt x="1902" y="936"/>
                    </a:lnTo>
                    <a:lnTo>
                      <a:pt x="1991" y="918"/>
                    </a:lnTo>
                    <a:lnTo>
                      <a:pt x="1983" y="911"/>
                    </a:lnTo>
                    <a:cubicBezTo>
                      <a:pt x="1991" y="905"/>
                      <a:pt x="1991" y="899"/>
                      <a:pt x="2002" y="899"/>
                    </a:cubicBezTo>
                    <a:cubicBezTo>
                      <a:pt x="2011" y="893"/>
                      <a:pt x="2022" y="890"/>
                      <a:pt x="2032" y="890"/>
                    </a:cubicBezTo>
                    <a:cubicBezTo>
                      <a:pt x="2043" y="890"/>
                      <a:pt x="2052" y="893"/>
                      <a:pt x="2058" y="899"/>
                    </a:cubicBezTo>
                    <a:cubicBezTo>
                      <a:pt x="2095" y="924"/>
                      <a:pt x="2109" y="973"/>
                      <a:pt x="2115" y="1023"/>
                    </a:cubicBezTo>
                    <a:cubicBezTo>
                      <a:pt x="2127" y="1155"/>
                      <a:pt x="2121" y="1292"/>
                      <a:pt x="2121" y="1422"/>
                    </a:cubicBezTo>
                    <a:cubicBezTo>
                      <a:pt x="2115" y="1560"/>
                      <a:pt x="2115" y="1704"/>
                      <a:pt x="2127" y="1840"/>
                    </a:cubicBezTo>
                    <a:cubicBezTo>
                      <a:pt x="2164" y="2227"/>
                      <a:pt x="2314" y="2576"/>
                      <a:pt x="2451" y="2913"/>
                    </a:cubicBezTo>
                    <a:cubicBezTo>
                      <a:pt x="2619" y="3312"/>
                      <a:pt x="2776" y="3686"/>
                      <a:pt x="2776" y="4116"/>
                    </a:cubicBezTo>
                    <a:lnTo>
                      <a:pt x="2863" y="4116"/>
                    </a:lnTo>
                    <a:cubicBezTo>
                      <a:pt x="2857" y="3667"/>
                      <a:pt x="2694" y="3267"/>
                      <a:pt x="2532" y="2881"/>
                    </a:cubicBezTo>
                    <a:cubicBezTo>
                      <a:pt x="2389" y="2551"/>
                      <a:pt x="2245" y="2208"/>
                      <a:pt x="2207" y="1834"/>
                    </a:cubicBezTo>
                    <a:cubicBezTo>
                      <a:pt x="2196" y="1696"/>
                      <a:pt x="2202" y="1560"/>
                      <a:pt x="2202" y="1422"/>
                    </a:cubicBezTo>
                    <a:cubicBezTo>
                      <a:pt x="2207" y="1292"/>
                      <a:pt x="2207" y="1155"/>
                      <a:pt x="2196" y="1017"/>
                    </a:cubicBezTo>
                    <a:cubicBezTo>
                      <a:pt x="2190" y="948"/>
                      <a:pt x="2178" y="867"/>
                      <a:pt x="2103" y="824"/>
                    </a:cubicBezTo>
                    <a:cubicBezTo>
                      <a:pt x="2084" y="811"/>
                      <a:pt x="2063" y="807"/>
                      <a:pt x="2041" y="807"/>
                    </a:cubicBezTo>
                    <a:cubicBezTo>
                      <a:pt x="2019" y="807"/>
                      <a:pt x="1996" y="812"/>
                      <a:pt x="1977" y="818"/>
                    </a:cubicBezTo>
                    <a:lnTo>
                      <a:pt x="1953" y="593"/>
                    </a:lnTo>
                    <a:cubicBezTo>
                      <a:pt x="1946" y="544"/>
                      <a:pt x="1940" y="456"/>
                      <a:pt x="1871" y="406"/>
                    </a:cubicBezTo>
                    <a:cubicBezTo>
                      <a:pt x="1846" y="389"/>
                      <a:pt x="1815" y="381"/>
                      <a:pt x="1785" y="381"/>
                    </a:cubicBezTo>
                    <a:cubicBezTo>
                      <a:pt x="1770" y="381"/>
                      <a:pt x="1755" y="383"/>
                      <a:pt x="1741" y="387"/>
                    </a:cubicBezTo>
                    <a:lnTo>
                      <a:pt x="1721" y="139"/>
                    </a:lnTo>
                    <a:cubicBezTo>
                      <a:pt x="1721" y="113"/>
                      <a:pt x="1715" y="32"/>
                      <a:pt x="1646" y="7"/>
                    </a:cubicBezTo>
                    <a:cubicBezTo>
                      <a:pt x="1634" y="3"/>
                      <a:pt x="1622" y="1"/>
                      <a:pt x="1609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2" name="Google Shape;1962;p37"/>
              <p:cNvSpPr/>
              <p:nvPr/>
            </p:nvSpPr>
            <p:spPr>
              <a:xfrm>
                <a:off x="4338900" y="4683400"/>
                <a:ext cx="156200" cy="159950"/>
              </a:xfrm>
              <a:custGeom>
                <a:avLst/>
                <a:gdLst/>
                <a:ahLst/>
                <a:cxnLst/>
                <a:rect l="l" t="t" r="r" b="b"/>
                <a:pathLst>
                  <a:path w="6248" h="6398" extrusionOk="0">
                    <a:moveTo>
                      <a:pt x="4290" y="0"/>
                    </a:moveTo>
                    <a:lnTo>
                      <a:pt x="0" y="874"/>
                    </a:lnTo>
                    <a:lnTo>
                      <a:pt x="1957" y="6397"/>
                    </a:lnTo>
                    <a:lnTo>
                      <a:pt x="6247" y="5519"/>
                    </a:lnTo>
                    <a:lnTo>
                      <a:pt x="429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3" name="Google Shape;1963;p37"/>
              <p:cNvSpPr/>
              <p:nvPr/>
            </p:nvSpPr>
            <p:spPr>
              <a:xfrm>
                <a:off x="4353850" y="4690425"/>
                <a:ext cx="128600" cy="140600"/>
              </a:xfrm>
              <a:custGeom>
                <a:avLst/>
                <a:gdLst/>
                <a:ahLst/>
                <a:cxnLst/>
                <a:rect l="l" t="t" r="r" b="b"/>
                <a:pathLst>
                  <a:path w="5144" h="5624" extrusionOk="0">
                    <a:moveTo>
                      <a:pt x="3399" y="1"/>
                    </a:moveTo>
                    <a:lnTo>
                      <a:pt x="1" y="692"/>
                    </a:lnTo>
                    <a:lnTo>
                      <a:pt x="1753" y="5624"/>
                    </a:lnTo>
                    <a:lnTo>
                      <a:pt x="5144" y="4932"/>
                    </a:lnTo>
                    <a:lnTo>
                      <a:pt x="3399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4" name="Google Shape;1964;p37"/>
              <p:cNvSpPr/>
              <p:nvPr/>
            </p:nvSpPr>
            <p:spPr>
              <a:xfrm>
                <a:off x="4373000" y="4711000"/>
                <a:ext cx="63025" cy="15000"/>
              </a:xfrm>
              <a:custGeom>
                <a:avLst/>
                <a:gdLst/>
                <a:ahLst/>
                <a:cxnLst/>
                <a:rect l="l" t="t" r="r" b="b"/>
                <a:pathLst>
                  <a:path w="2521" h="600" extrusionOk="0">
                    <a:moveTo>
                      <a:pt x="2501" y="1"/>
                    </a:moveTo>
                    <a:lnTo>
                      <a:pt x="1" y="518"/>
                    </a:lnTo>
                    <a:lnTo>
                      <a:pt x="14" y="599"/>
                    </a:lnTo>
                    <a:lnTo>
                      <a:pt x="2521" y="87"/>
                    </a:lnTo>
                    <a:lnTo>
                      <a:pt x="2501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5" name="Google Shape;1965;p37"/>
              <p:cNvSpPr/>
              <p:nvPr/>
            </p:nvSpPr>
            <p:spPr>
              <a:xfrm>
                <a:off x="4376750" y="4722375"/>
                <a:ext cx="63025" cy="14975"/>
              </a:xfrm>
              <a:custGeom>
                <a:avLst/>
                <a:gdLst/>
                <a:ahLst/>
                <a:cxnLst/>
                <a:rect l="l" t="t" r="r" b="b"/>
                <a:pathLst>
                  <a:path w="2521" h="599" extrusionOk="0">
                    <a:moveTo>
                      <a:pt x="2501" y="0"/>
                    </a:moveTo>
                    <a:lnTo>
                      <a:pt x="0" y="518"/>
                    </a:lnTo>
                    <a:lnTo>
                      <a:pt x="20" y="599"/>
                    </a:lnTo>
                    <a:lnTo>
                      <a:pt x="2520" y="81"/>
                    </a:lnTo>
                    <a:lnTo>
                      <a:pt x="250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6" name="Google Shape;1966;p37"/>
              <p:cNvSpPr/>
              <p:nvPr/>
            </p:nvSpPr>
            <p:spPr>
              <a:xfrm>
                <a:off x="4380500" y="4733750"/>
                <a:ext cx="63000" cy="14975"/>
              </a:xfrm>
              <a:custGeom>
                <a:avLst/>
                <a:gdLst/>
                <a:ahLst/>
                <a:cxnLst/>
                <a:rect l="l" t="t" r="r" b="b"/>
                <a:pathLst>
                  <a:path w="2520" h="599" extrusionOk="0">
                    <a:moveTo>
                      <a:pt x="2506" y="0"/>
                    </a:moveTo>
                    <a:lnTo>
                      <a:pt x="0" y="512"/>
                    </a:lnTo>
                    <a:lnTo>
                      <a:pt x="20" y="599"/>
                    </a:lnTo>
                    <a:lnTo>
                      <a:pt x="2520" y="81"/>
                    </a:lnTo>
                    <a:lnTo>
                      <a:pt x="2506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7" name="Google Shape;1967;p37"/>
              <p:cNvSpPr/>
              <p:nvPr/>
            </p:nvSpPr>
            <p:spPr>
              <a:xfrm>
                <a:off x="4384425" y="4745125"/>
                <a:ext cx="62975" cy="14975"/>
              </a:xfrm>
              <a:custGeom>
                <a:avLst/>
                <a:gdLst/>
                <a:ahLst/>
                <a:cxnLst/>
                <a:rect l="l" t="t" r="r" b="b"/>
                <a:pathLst>
                  <a:path w="2519" h="599" extrusionOk="0">
                    <a:moveTo>
                      <a:pt x="2499" y="0"/>
                    </a:moveTo>
                    <a:lnTo>
                      <a:pt x="0" y="512"/>
                    </a:lnTo>
                    <a:lnTo>
                      <a:pt x="12" y="599"/>
                    </a:lnTo>
                    <a:lnTo>
                      <a:pt x="2519" y="81"/>
                    </a:lnTo>
                    <a:lnTo>
                      <a:pt x="2499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8" name="Google Shape;1968;p37"/>
              <p:cNvSpPr/>
              <p:nvPr/>
            </p:nvSpPr>
            <p:spPr>
              <a:xfrm>
                <a:off x="4388150" y="4756500"/>
                <a:ext cx="63000" cy="14825"/>
              </a:xfrm>
              <a:custGeom>
                <a:avLst/>
                <a:gdLst/>
                <a:ahLst/>
                <a:cxnLst/>
                <a:rect l="l" t="t" r="r" b="b"/>
                <a:pathLst>
                  <a:path w="2520" h="593" extrusionOk="0">
                    <a:moveTo>
                      <a:pt x="2507" y="0"/>
                    </a:moveTo>
                    <a:lnTo>
                      <a:pt x="1" y="512"/>
                    </a:lnTo>
                    <a:lnTo>
                      <a:pt x="19" y="593"/>
                    </a:lnTo>
                    <a:lnTo>
                      <a:pt x="2519" y="82"/>
                    </a:lnTo>
                    <a:lnTo>
                      <a:pt x="250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9" name="Google Shape;1969;p37"/>
              <p:cNvSpPr/>
              <p:nvPr/>
            </p:nvSpPr>
            <p:spPr>
              <a:xfrm>
                <a:off x="4391900" y="4767900"/>
                <a:ext cx="63125" cy="14800"/>
              </a:xfrm>
              <a:custGeom>
                <a:avLst/>
                <a:gdLst/>
                <a:ahLst/>
                <a:cxnLst/>
                <a:rect l="l" t="t" r="r" b="b"/>
                <a:pathLst>
                  <a:path w="2525" h="592" extrusionOk="0">
                    <a:moveTo>
                      <a:pt x="2507" y="0"/>
                    </a:moveTo>
                    <a:lnTo>
                      <a:pt x="0" y="511"/>
                    </a:lnTo>
                    <a:lnTo>
                      <a:pt x="18" y="592"/>
                    </a:lnTo>
                    <a:lnTo>
                      <a:pt x="2525" y="81"/>
                    </a:lnTo>
                    <a:lnTo>
                      <a:pt x="250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0" name="Google Shape;1970;p37"/>
              <p:cNvSpPr/>
              <p:nvPr/>
            </p:nvSpPr>
            <p:spPr>
              <a:xfrm>
                <a:off x="4395800" y="4779125"/>
                <a:ext cx="62975" cy="14975"/>
              </a:xfrm>
              <a:custGeom>
                <a:avLst/>
                <a:gdLst/>
                <a:ahLst/>
                <a:cxnLst/>
                <a:rect l="l" t="t" r="r" b="b"/>
                <a:pathLst>
                  <a:path w="2519" h="599" extrusionOk="0">
                    <a:moveTo>
                      <a:pt x="2500" y="0"/>
                    </a:moveTo>
                    <a:lnTo>
                      <a:pt x="0" y="517"/>
                    </a:lnTo>
                    <a:lnTo>
                      <a:pt x="18" y="599"/>
                    </a:lnTo>
                    <a:lnTo>
                      <a:pt x="2518" y="87"/>
                    </a:lnTo>
                    <a:lnTo>
                      <a:pt x="250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1" name="Google Shape;1971;p37"/>
              <p:cNvSpPr/>
              <p:nvPr/>
            </p:nvSpPr>
            <p:spPr>
              <a:xfrm>
                <a:off x="4399525" y="4790500"/>
                <a:ext cx="63000" cy="14975"/>
              </a:xfrm>
              <a:custGeom>
                <a:avLst/>
                <a:gdLst/>
                <a:ahLst/>
                <a:cxnLst/>
                <a:rect l="l" t="t" r="r" b="b"/>
                <a:pathLst>
                  <a:path w="2520" h="599" extrusionOk="0">
                    <a:moveTo>
                      <a:pt x="2507" y="0"/>
                    </a:moveTo>
                    <a:lnTo>
                      <a:pt x="1" y="518"/>
                    </a:lnTo>
                    <a:lnTo>
                      <a:pt x="19" y="599"/>
                    </a:lnTo>
                    <a:lnTo>
                      <a:pt x="2519" y="81"/>
                    </a:lnTo>
                    <a:lnTo>
                      <a:pt x="250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2" name="Google Shape;1972;p37"/>
              <p:cNvSpPr/>
              <p:nvPr/>
            </p:nvSpPr>
            <p:spPr>
              <a:xfrm>
                <a:off x="4437250" y="4801875"/>
                <a:ext cx="29150" cy="7950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318" extrusionOk="0">
                    <a:moveTo>
                      <a:pt x="1148" y="0"/>
                    </a:moveTo>
                    <a:lnTo>
                      <a:pt x="0" y="237"/>
                    </a:lnTo>
                    <a:lnTo>
                      <a:pt x="19" y="317"/>
                    </a:lnTo>
                    <a:lnTo>
                      <a:pt x="1166" y="81"/>
                    </a:lnTo>
                    <a:lnTo>
                      <a:pt x="1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3" name="Google Shape;1973;p37"/>
              <p:cNvSpPr/>
              <p:nvPr/>
            </p:nvSpPr>
            <p:spPr>
              <a:xfrm>
                <a:off x="4382050" y="4703375"/>
                <a:ext cx="41175" cy="10450"/>
              </a:xfrm>
              <a:custGeom>
                <a:avLst/>
                <a:gdLst/>
                <a:ahLst/>
                <a:cxnLst/>
                <a:rect l="l" t="t" r="r" b="b"/>
                <a:pathLst>
                  <a:path w="1647" h="418" extrusionOk="0">
                    <a:moveTo>
                      <a:pt x="1629" y="0"/>
                    </a:moveTo>
                    <a:lnTo>
                      <a:pt x="1" y="329"/>
                    </a:lnTo>
                    <a:lnTo>
                      <a:pt x="13" y="418"/>
                    </a:lnTo>
                    <a:lnTo>
                      <a:pt x="1647" y="81"/>
                    </a:lnTo>
                    <a:lnTo>
                      <a:pt x="1629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4" name="Google Shape;1974;p37"/>
              <p:cNvSpPr/>
              <p:nvPr/>
            </p:nvSpPr>
            <p:spPr>
              <a:xfrm>
                <a:off x="4381600" y="4677300"/>
                <a:ext cx="20600" cy="17225"/>
              </a:xfrm>
              <a:custGeom>
                <a:avLst/>
                <a:gdLst/>
                <a:ahLst/>
                <a:cxnLst/>
                <a:rect l="l" t="t" r="r" b="b"/>
                <a:pathLst>
                  <a:path w="824" h="689" extrusionOk="0">
                    <a:moveTo>
                      <a:pt x="388" y="205"/>
                    </a:moveTo>
                    <a:cubicBezTo>
                      <a:pt x="460" y="205"/>
                      <a:pt x="527" y="247"/>
                      <a:pt x="549" y="313"/>
                    </a:cubicBezTo>
                    <a:cubicBezTo>
                      <a:pt x="580" y="388"/>
                      <a:pt x="537" y="463"/>
                      <a:pt x="462" y="482"/>
                    </a:cubicBezTo>
                    <a:cubicBezTo>
                      <a:pt x="454" y="483"/>
                      <a:pt x="446" y="484"/>
                      <a:pt x="438" y="484"/>
                    </a:cubicBezTo>
                    <a:cubicBezTo>
                      <a:pt x="365" y="484"/>
                      <a:pt x="298" y="437"/>
                      <a:pt x="275" y="370"/>
                    </a:cubicBezTo>
                    <a:cubicBezTo>
                      <a:pt x="243" y="295"/>
                      <a:pt x="287" y="226"/>
                      <a:pt x="362" y="207"/>
                    </a:cubicBezTo>
                    <a:cubicBezTo>
                      <a:pt x="371" y="205"/>
                      <a:pt x="379" y="205"/>
                      <a:pt x="388" y="205"/>
                    </a:cubicBezTo>
                    <a:close/>
                    <a:moveTo>
                      <a:pt x="366" y="1"/>
                    </a:moveTo>
                    <a:cubicBezTo>
                      <a:pt x="341" y="1"/>
                      <a:pt x="317" y="3"/>
                      <a:pt x="293" y="8"/>
                    </a:cubicBezTo>
                    <a:cubicBezTo>
                      <a:pt x="100" y="45"/>
                      <a:pt x="1" y="226"/>
                      <a:pt x="62" y="413"/>
                    </a:cubicBezTo>
                    <a:cubicBezTo>
                      <a:pt x="123" y="577"/>
                      <a:pt x="288" y="688"/>
                      <a:pt x="458" y="688"/>
                    </a:cubicBezTo>
                    <a:cubicBezTo>
                      <a:pt x="482" y="688"/>
                      <a:pt x="507" y="686"/>
                      <a:pt x="531" y="681"/>
                    </a:cubicBezTo>
                    <a:cubicBezTo>
                      <a:pt x="724" y="644"/>
                      <a:pt x="824" y="457"/>
                      <a:pt x="761" y="276"/>
                    </a:cubicBezTo>
                    <a:cubicBezTo>
                      <a:pt x="701" y="112"/>
                      <a:pt x="536" y="1"/>
                      <a:pt x="36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5" name="Google Shape;1975;p37"/>
              <p:cNvSpPr/>
              <p:nvPr/>
            </p:nvSpPr>
            <p:spPr>
              <a:xfrm>
                <a:off x="4359475" y="4684975"/>
                <a:ext cx="70300" cy="23850"/>
              </a:xfrm>
              <a:custGeom>
                <a:avLst/>
                <a:gdLst/>
                <a:ahLst/>
                <a:cxnLst/>
                <a:rect l="l" t="t" r="r" b="b"/>
                <a:pathLst>
                  <a:path w="2812" h="954" extrusionOk="0">
                    <a:moveTo>
                      <a:pt x="2662" y="0"/>
                    </a:moveTo>
                    <a:lnTo>
                      <a:pt x="0" y="542"/>
                    </a:lnTo>
                    <a:lnTo>
                      <a:pt x="144" y="953"/>
                    </a:lnTo>
                    <a:lnTo>
                      <a:pt x="2812" y="406"/>
                    </a:lnTo>
                    <a:lnTo>
                      <a:pt x="2662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6" name="Google Shape;1976;p37"/>
              <p:cNvSpPr/>
              <p:nvPr/>
            </p:nvSpPr>
            <p:spPr>
              <a:xfrm>
                <a:off x="4358825" y="4781400"/>
                <a:ext cx="30300" cy="66775"/>
              </a:xfrm>
              <a:custGeom>
                <a:avLst/>
                <a:gdLst/>
                <a:ahLst/>
                <a:cxnLst/>
                <a:rect l="l" t="t" r="r" b="b"/>
                <a:pathLst>
                  <a:path w="1212" h="2671" extrusionOk="0">
                    <a:moveTo>
                      <a:pt x="718" y="1"/>
                    </a:moveTo>
                    <a:cubicBezTo>
                      <a:pt x="714" y="1"/>
                      <a:pt x="710" y="1"/>
                      <a:pt x="705" y="2"/>
                    </a:cubicBezTo>
                    <a:cubicBezTo>
                      <a:pt x="687" y="8"/>
                      <a:pt x="668" y="28"/>
                      <a:pt x="650" y="40"/>
                    </a:cubicBezTo>
                    <a:cubicBezTo>
                      <a:pt x="331" y="351"/>
                      <a:pt x="1" y="963"/>
                      <a:pt x="1" y="963"/>
                    </a:cubicBezTo>
                    <a:lnTo>
                      <a:pt x="1211" y="2670"/>
                    </a:lnTo>
                    <a:cubicBezTo>
                      <a:pt x="1211" y="1941"/>
                      <a:pt x="1086" y="1630"/>
                      <a:pt x="867" y="1418"/>
                    </a:cubicBezTo>
                    <a:cubicBezTo>
                      <a:pt x="768" y="1311"/>
                      <a:pt x="656" y="1205"/>
                      <a:pt x="619" y="1062"/>
                    </a:cubicBezTo>
                    <a:cubicBezTo>
                      <a:pt x="538" y="744"/>
                      <a:pt x="867" y="445"/>
                      <a:pt x="818" y="120"/>
                    </a:cubicBezTo>
                    <a:cubicBezTo>
                      <a:pt x="807" y="64"/>
                      <a:pt x="769" y="1"/>
                      <a:pt x="718" y="1"/>
                    </a:cubicBez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7" name="Google Shape;1977;p37"/>
              <p:cNvSpPr/>
              <p:nvPr/>
            </p:nvSpPr>
            <p:spPr>
              <a:xfrm>
                <a:off x="4357900" y="4780450"/>
                <a:ext cx="32300" cy="67725"/>
              </a:xfrm>
              <a:custGeom>
                <a:avLst/>
                <a:gdLst/>
                <a:ahLst/>
                <a:cxnLst/>
                <a:rect l="l" t="t" r="r" b="b"/>
                <a:pathLst>
                  <a:path w="1292" h="2709" extrusionOk="0">
                    <a:moveTo>
                      <a:pt x="753" y="1"/>
                    </a:moveTo>
                    <a:cubicBezTo>
                      <a:pt x="746" y="1"/>
                      <a:pt x="738" y="1"/>
                      <a:pt x="730" y="3"/>
                    </a:cubicBezTo>
                    <a:cubicBezTo>
                      <a:pt x="699" y="9"/>
                      <a:pt x="680" y="28"/>
                      <a:pt x="662" y="46"/>
                    </a:cubicBezTo>
                    <a:cubicBezTo>
                      <a:pt x="337" y="359"/>
                      <a:pt x="14" y="957"/>
                      <a:pt x="0" y="981"/>
                    </a:cubicBezTo>
                    <a:lnTo>
                      <a:pt x="75" y="1019"/>
                    </a:lnTo>
                    <a:cubicBezTo>
                      <a:pt x="75" y="1013"/>
                      <a:pt x="406" y="408"/>
                      <a:pt x="717" y="109"/>
                    </a:cubicBezTo>
                    <a:cubicBezTo>
                      <a:pt x="730" y="97"/>
                      <a:pt x="742" y="84"/>
                      <a:pt x="754" y="84"/>
                    </a:cubicBezTo>
                    <a:cubicBezTo>
                      <a:pt x="754" y="84"/>
                      <a:pt x="762" y="84"/>
                      <a:pt x="774" y="90"/>
                    </a:cubicBezTo>
                    <a:cubicBezTo>
                      <a:pt x="792" y="103"/>
                      <a:pt x="805" y="134"/>
                      <a:pt x="811" y="164"/>
                    </a:cubicBezTo>
                    <a:cubicBezTo>
                      <a:pt x="837" y="308"/>
                      <a:pt x="774" y="452"/>
                      <a:pt x="711" y="601"/>
                    </a:cubicBezTo>
                    <a:cubicBezTo>
                      <a:pt x="642" y="763"/>
                      <a:pt x="567" y="932"/>
                      <a:pt x="618" y="1113"/>
                    </a:cubicBezTo>
                    <a:cubicBezTo>
                      <a:pt x="656" y="1257"/>
                      <a:pt x="762" y="1361"/>
                      <a:pt x="861" y="1468"/>
                    </a:cubicBezTo>
                    <a:lnTo>
                      <a:pt x="880" y="1481"/>
                    </a:lnTo>
                    <a:cubicBezTo>
                      <a:pt x="1048" y="1655"/>
                      <a:pt x="1211" y="1923"/>
                      <a:pt x="1211" y="2708"/>
                    </a:cubicBezTo>
                    <a:lnTo>
                      <a:pt x="1292" y="2708"/>
                    </a:lnTo>
                    <a:cubicBezTo>
                      <a:pt x="1292" y="2048"/>
                      <a:pt x="1191" y="1680"/>
                      <a:pt x="935" y="1424"/>
                    </a:cubicBezTo>
                    <a:lnTo>
                      <a:pt x="924" y="1412"/>
                    </a:lnTo>
                    <a:cubicBezTo>
                      <a:pt x="829" y="1312"/>
                      <a:pt x="730" y="1212"/>
                      <a:pt x="699" y="1088"/>
                    </a:cubicBezTo>
                    <a:cubicBezTo>
                      <a:pt x="656" y="938"/>
                      <a:pt x="724" y="788"/>
                      <a:pt x="786" y="633"/>
                    </a:cubicBezTo>
                    <a:cubicBezTo>
                      <a:pt x="855" y="477"/>
                      <a:pt x="924" y="321"/>
                      <a:pt x="898" y="152"/>
                    </a:cubicBezTo>
                    <a:cubicBezTo>
                      <a:pt x="886" y="109"/>
                      <a:pt x="867" y="52"/>
                      <a:pt x="817" y="22"/>
                    </a:cubicBezTo>
                    <a:cubicBezTo>
                      <a:pt x="798" y="8"/>
                      <a:pt x="776" y="1"/>
                      <a:pt x="753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8" name="Google Shape;1978;p37"/>
              <p:cNvSpPr/>
              <p:nvPr/>
            </p:nvSpPr>
            <p:spPr>
              <a:xfrm>
                <a:off x="4356175" y="4789225"/>
                <a:ext cx="14250" cy="20150"/>
              </a:xfrm>
              <a:custGeom>
                <a:avLst/>
                <a:gdLst/>
                <a:ahLst/>
                <a:cxnLst/>
                <a:rect l="l" t="t" r="r" b="b"/>
                <a:pathLst>
                  <a:path w="570" h="806" extrusionOk="0">
                    <a:moveTo>
                      <a:pt x="518" y="0"/>
                    </a:moveTo>
                    <a:cubicBezTo>
                      <a:pt x="319" y="219"/>
                      <a:pt x="89" y="475"/>
                      <a:pt x="0" y="793"/>
                    </a:cubicBezTo>
                    <a:lnTo>
                      <a:pt x="57" y="805"/>
                    </a:lnTo>
                    <a:cubicBezTo>
                      <a:pt x="144" y="506"/>
                      <a:pt x="369" y="256"/>
                      <a:pt x="569" y="38"/>
                    </a:cubicBezTo>
                    <a:lnTo>
                      <a:pt x="518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9" name="Google Shape;1979;p37"/>
              <p:cNvSpPr/>
              <p:nvPr/>
            </p:nvSpPr>
            <p:spPr>
              <a:xfrm>
                <a:off x="4371925" y="4802325"/>
                <a:ext cx="18275" cy="49125"/>
              </a:xfrm>
              <a:custGeom>
                <a:avLst/>
                <a:gdLst/>
                <a:ahLst/>
                <a:cxnLst/>
                <a:rect l="l" t="t" r="r" b="b"/>
                <a:pathLst>
                  <a:path w="731" h="1965" extrusionOk="0">
                    <a:moveTo>
                      <a:pt x="63" y="0"/>
                    </a:moveTo>
                    <a:lnTo>
                      <a:pt x="57" y="20"/>
                    </a:lnTo>
                    <a:cubicBezTo>
                      <a:pt x="38" y="100"/>
                      <a:pt x="0" y="213"/>
                      <a:pt x="26" y="293"/>
                    </a:cubicBezTo>
                    <a:cubicBezTo>
                      <a:pt x="57" y="394"/>
                      <a:pt x="156" y="486"/>
                      <a:pt x="231" y="555"/>
                    </a:cubicBezTo>
                    <a:lnTo>
                      <a:pt x="262" y="581"/>
                    </a:lnTo>
                    <a:cubicBezTo>
                      <a:pt x="282" y="599"/>
                      <a:pt x="294" y="612"/>
                      <a:pt x="313" y="624"/>
                    </a:cubicBezTo>
                    <a:cubicBezTo>
                      <a:pt x="357" y="667"/>
                      <a:pt x="400" y="705"/>
                      <a:pt x="437" y="748"/>
                    </a:cubicBezTo>
                    <a:cubicBezTo>
                      <a:pt x="487" y="811"/>
                      <a:pt x="524" y="892"/>
                      <a:pt x="562" y="992"/>
                    </a:cubicBezTo>
                    <a:cubicBezTo>
                      <a:pt x="668" y="1303"/>
                      <a:pt x="662" y="1640"/>
                      <a:pt x="650" y="1965"/>
                    </a:cubicBezTo>
                    <a:lnTo>
                      <a:pt x="711" y="1965"/>
                    </a:lnTo>
                    <a:cubicBezTo>
                      <a:pt x="731" y="1640"/>
                      <a:pt x="731" y="1291"/>
                      <a:pt x="618" y="973"/>
                    </a:cubicBezTo>
                    <a:cubicBezTo>
                      <a:pt x="581" y="860"/>
                      <a:pt x="538" y="780"/>
                      <a:pt x="487" y="711"/>
                    </a:cubicBezTo>
                    <a:cubicBezTo>
                      <a:pt x="443" y="661"/>
                      <a:pt x="400" y="618"/>
                      <a:pt x="351" y="581"/>
                    </a:cubicBezTo>
                    <a:cubicBezTo>
                      <a:pt x="337" y="569"/>
                      <a:pt x="325" y="549"/>
                      <a:pt x="306" y="537"/>
                    </a:cubicBezTo>
                    <a:lnTo>
                      <a:pt x="276" y="512"/>
                    </a:lnTo>
                    <a:cubicBezTo>
                      <a:pt x="207" y="443"/>
                      <a:pt x="113" y="356"/>
                      <a:pt x="89" y="275"/>
                    </a:cubicBezTo>
                    <a:cubicBezTo>
                      <a:pt x="69" y="213"/>
                      <a:pt x="101" y="106"/>
                      <a:pt x="119" y="38"/>
                    </a:cubicBezTo>
                    <a:lnTo>
                      <a:pt x="126" y="20"/>
                    </a:lnTo>
                    <a:lnTo>
                      <a:pt x="63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0" name="Google Shape;1980;p37"/>
              <p:cNvSpPr/>
              <p:nvPr/>
            </p:nvSpPr>
            <p:spPr>
              <a:xfrm>
                <a:off x="4530450" y="4780050"/>
                <a:ext cx="81250" cy="19325"/>
              </a:xfrm>
              <a:custGeom>
                <a:avLst/>
                <a:gdLst/>
                <a:ahLst/>
                <a:cxnLst/>
                <a:rect l="l" t="t" r="r" b="b"/>
                <a:pathLst>
                  <a:path w="3250" h="773" extrusionOk="0">
                    <a:moveTo>
                      <a:pt x="324" y="1"/>
                    </a:moveTo>
                    <a:lnTo>
                      <a:pt x="1" y="773"/>
                    </a:lnTo>
                    <a:lnTo>
                      <a:pt x="3249" y="773"/>
                    </a:lnTo>
                    <a:lnTo>
                      <a:pt x="3124" y="1"/>
                    </a:lnTo>
                    <a:close/>
                  </a:path>
                </a:pathLst>
              </a:custGeom>
              <a:solidFill>
                <a:srgbClr val="E27B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1" name="Google Shape;1981;p37"/>
              <p:cNvSpPr/>
              <p:nvPr/>
            </p:nvSpPr>
            <p:spPr>
              <a:xfrm>
                <a:off x="4364925" y="4780050"/>
                <a:ext cx="349150" cy="289100"/>
              </a:xfrm>
              <a:custGeom>
                <a:avLst/>
                <a:gdLst/>
                <a:ahLst/>
                <a:cxnLst/>
                <a:rect l="l" t="t" r="r" b="b"/>
                <a:pathLst>
                  <a:path w="13966" h="11564" extrusionOk="0">
                    <a:moveTo>
                      <a:pt x="6945" y="1"/>
                    </a:moveTo>
                    <a:lnTo>
                      <a:pt x="6772" y="436"/>
                    </a:lnTo>
                    <a:lnTo>
                      <a:pt x="5736" y="436"/>
                    </a:lnTo>
                    <a:cubicBezTo>
                      <a:pt x="5206" y="436"/>
                      <a:pt x="4283" y="879"/>
                      <a:pt x="3810" y="2001"/>
                    </a:cubicBezTo>
                    <a:cubicBezTo>
                      <a:pt x="3342" y="3118"/>
                      <a:pt x="2993" y="3797"/>
                      <a:pt x="2993" y="3797"/>
                    </a:cubicBezTo>
                    <a:lnTo>
                      <a:pt x="2283" y="2557"/>
                    </a:lnTo>
                    <a:lnTo>
                      <a:pt x="1" y="3653"/>
                    </a:lnTo>
                    <a:cubicBezTo>
                      <a:pt x="1" y="3653"/>
                      <a:pt x="973" y="5593"/>
                      <a:pt x="1509" y="6435"/>
                    </a:cubicBezTo>
                    <a:cubicBezTo>
                      <a:pt x="1942" y="7118"/>
                      <a:pt x="2292" y="7660"/>
                      <a:pt x="3161" y="7660"/>
                    </a:cubicBezTo>
                    <a:cubicBezTo>
                      <a:pt x="3203" y="7660"/>
                      <a:pt x="3247" y="7659"/>
                      <a:pt x="3293" y="7656"/>
                    </a:cubicBezTo>
                    <a:cubicBezTo>
                      <a:pt x="3735" y="7632"/>
                      <a:pt x="4090" y="7394"/>
                      <a:pt x="4389" y="7089"/>
                    </a:cubicBezTo>
                    <a:lnTo>
                      <a:pt x="4389" y="7089"/>
                    </a:lnTo>
                    <a:cubicBezTo>
                      <a:pt x="4259" y="8510"/>
                      <a:pt x="4165" y="9932"/>
                      <a:pt x="4110" y="11354"/>
                    </a:cubicBezTo>
                    <a:cubicBezTo>
                      <a:pt x="4110" y="11354"/>
                      <a:pt x="4919" y="10861"/>
                      <a:pt x="5150" y="9371"/>
                    </a:cubicBezTo>
                    <a:cubicBezTo>
                      <a:pt x="5150" y="9371"/>
                      <a:pt x="5630" y="10855"/>
                      <a:pt x="7152" y="11354"/>
                    </a:cubicBezTo>
                    <a:cubicBezTo>
                      <a:pt x="7601" y="11499"/>
                      <a:pt x="8104" y="11564"/>
                      <a:pt x="8609" y="11564"/>
                    </a:cubicBezTo>
                    <a:cubicBezTo>
                      <a:pt x="9828" y="11564"/>
                      <a:pt x="11054" y="11189"/>
                      <a:pt x="11534" y="10686"/>
                    </a:cubicBezTo>
                    <a:cubicBezTo>
                      <a:pt x="11666" y="10550"/>
                      <a:pt x="11709" y="10139"/>
                      <a:pt x="11690" y="9570"/>
                    </a:cubicBezTo>
                    <a:cubicBezTo>
                      <a:pt x="12164" y="8959"/>
                      <a:pt x="12869" y="7987"/>
                      <a:pt x="13373" y="7095"/>
                    </a:cubicBezTo>
                    <a:cubicBezTo>
                      <a:pt x="13954" y="6073"/>
                      <a:pt x="13966" y="4982"/>
                      <a:pt x="13499" y="4271"/>
                    </a:cubicBezTo>
                    <a:cubicBezTo>
                      <a:pt x="12981" y="3486"/>
                      <a:pt x="11914" y="1946"/>
                      <a:pt x="11422" y="1253"/>
                    </a:cubicBezTo>
                    <a:cubicBezTo>
                      <a:pt x="10924" y="562"/>
                      <a:pt x="10512" y="436"/>
                      <a:pt x="10176" y="436"/>
                    </a:cubicBezTo>
                    <a:cubicBezTo>
                      <a:pt x="10044" y="436"/>
                      <a:pt x="9969" y="450"/>
                      <a:pt x="9820" y="450"/>
                    </a:cubicBezTo>
                    <a:lnTo>
                      <a:pt x="974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2" name="Google Shape;1982;p37"/>
              <p:cNvSpPr/>
              <p:nvPr/>
            </p:nvSpPr>
            <p:spPr>
              <a:xfrm>
                <a:off x="4363500" y="4778925"/>
                <a:ext cx="352000" cy="291225"/>
              </a:xfrm>
              <a:custGeom>
                <a:avLst/>
                <a:gdLst/>
                <a:ahLst/>
                <a:cxnLst/>
                <a:rect l="l" t="t" r="r" b="b"/>
                <a:pathLst>
                  <a:path w="14080" h="11649" extrusionOk="0">
                    <a:moveTo>
                      <a:pt x="9764" y="83"/>
                    </a:moveTo>
                    <a:lnTo>
                      <a:pt x="9839" y="538"/>
                    </a:lnTo>
                    <a:lnTo>
                      <a:pt x="9877" y="538"/>
                    </a:lnTo>
                    <a:cubicBezTo>
                      <a:pt x="9951" y="538"/>
                      <a:pt x="10014" y="532"/>
                      <a:pt x="10070" y="532"/>
                    </a:cubicBezTo>
                    <a:cubicBezTo>
                      <a:pt x="10121" y="525"/>
                      <a:pt x="10170" y="525"/>
                      <a:pt x="10233" y="525"/>
                    </a:cubicBezTo>
                    <a:cubicBezTo>
                      <a:pt x="10532" y="525"/>
                      <a:pt x="10938" y="613"/>
                      <a:pt x="11442" y="1324"/>
                    </a:cubicBezTo>
                    <a:cubicBezTo>
                      <a:pt x="11960" y="2046"/>
                      <a:pt x="13019" y="3580"/>
                      <a:pt x="13519" y="4340"/>
                    </a:cubicBezTo>
                    <a:cubicBezTo>
                      <a:pt x="13992" y="5059"/>
                      <a:pt x="13942" y="6149"/>
                      <a:pt x="13393" y="7122"/>
                    </a:cubicBezTo>
                    <a:cubicBezTo>
                      <a:pt x="12863" y="8063"/>
                      <a:pt x="12115" y="9073"/>
                      <a:pt x="11716" y="9591"/>
                    </a:cubicBezTo>
                    <a:lnTo>
                      <a:pt x="11710" y="9603"/>
                    </a:lnTo>
                    <a:lnTo>
                      <a:pt x="11710" y="9615"/>
                    </a:lnTo>
                    <a:cubicBezTo>
                      <a:pt x="11729" y="10363"/>
                      <a:pt x="11635" y="10619"/>
                      <a:pt x="11560" y="10707"/>
                    </a:cubicBezTo>
                    <a:cubicBezTo>
                      <a:pt x="11089" y="11196"/>
                      <a:pt x="9864" y="11563"/>
                      <a:pt x="8658" y="11563"/>
                    </a:cubicBezTo>
                    <a:cubicBezTo>
                      <a:pt x="8157" y="11563"/>
                      <a:pt x="7660" y="11500"/>
                      <a:pt x="7221" y="11355"/>
                    </a:cubicBezTo>
                    <a:cubicBezTo>
                      <a:pt x="5738" y="10875"/>
                      <a:pt x="5251" y="9416"/>
                      <a:pt x="5244" y="9404"/>
                    </a:cubicBezTo>
                    <a:lnTo>
                      <a:pt x="5189" y="9235"/>
                    </a:lnTo>
                    <a:lnTo>
                      <a:pt x="5163" y="9410"/>
                    </a:lnTo>
                    <a:cubicBezTo>
                      <a:pt x="4976" y="10607"/>
                      <a:pt x="4409" y="11156"/>
                      <a:pt x="4216" y="11312"/>
                    </a:cubicBezTo>
                    <a:cubicBezTo>
                      <a:pt x="4265" y="9934"/>
                      <a:pt x="4360" y="8530"/>
                      <a:pt x="4490" y="7140"/>
                    </a:cubicBezTo>
                    <a:lnTo>
                      <a:pt x="4496" y="7022"/>
                    </a:lnTo>
                    <a:lnTo>
                      <a:pt x="4496" y="7022"/>
                    </a:lnTo>
                    <a:lnTo>
                      <a:pt x="4415" y="7109"/>
                    </a:lnTo>
                    <a:cubicBezTo>
                      <a:pt x="4078" y="7459"/>
                      <a:pt x="3724" y="7640"/>
                      <a:pt x="3344" y="7658"/>
                    </a:cubicBezTo>
                    <a:cubicBezTo>
                      <a:pt x="3299" y="7660"/>
                      <a:pt x="3255" y="7662"/>
                      <a:pt x="3213" y="7662"/>
                    </a:cubicBezTo>
                    <a:cubicBezTo>
                      <a:pt x="2362" y="7662"/>
                      <a:pt x="2025" y="7126"/>
                      <a:pt x="1603" y="6455"/>
                    </a:cubicBezTo>
                    <a:cubicBezTo>
                      <a:pt x="1117" y="5694"/>
                      <a:pt x="257" y="3998"/>
                      <a:pt x="113" y="3718"/>
                    </a:cubicBezTo>
                    <a:lnTo>
                      <a:pt x="2320" y="2657"/>
                    </a:lnTo>
                    <a:lnTo>
                      <a:pt x="3050" y="3929"/>
                    </a:lnTo>
                    <a:lnTo>
                      <a:pt x="3088" y="3861"/>
                    </a:lnTo>
                    <a:cubicBezTo>
                      <a:pt x="3088" y="3854"/>
                      <a:pt x="3442" y="3169"/>
                      <a:pt x="3911" y="2066"/>
                    </a:cubicBezTo>
                    <a:cubicBezTo>
                      <a:pt x="4384" y="930"/>
                      <a:pt x="5295" y="525"/>
                      <a:pt x="5793" y="525"/>
                    </a:cubicBezTo>
                    <a:lnTo>
                      <a:pt x="6852" y="525"/>
                    </a:lnTo>
                    <a:lnTo>
                      <a:pt x="7034" y="83"/>
                    </a:lnTo>
                    <a:close/>
                    <a:moveTo>
                      <a:pt x="6978" y="1"/>
                    </a:moveTo>
                    <a:lnTo>
                      <a:pt x="6797" y="438"/>
                    </a:lnTo>
                    <a:lnTo>
                      <a:pt x="5793" y="438"/>
                    </a:lnTo>
                    <a:cubicBezTo>
                      <a:pt x="5275" y="438"/>
                      <a:pt x="4322" y="861"/>
                      <a:pt x="3830" y="2028"/>
                    </a:cubicBezTo>
                    <a:cubicBezTo>
                      <a:pt x="3448" y="2932"/>
                      <a:pt x="3149" y="3555"/>
                      <a:pt x="3050" y="3755"/>
                    </a:cubicBezTo>
                    <a:lnTo>
                      <a:pt x="2357" y="2552"/>
                    </a:lnTo>
                    <a:lnTo>
                      <a:pt x="1" y="3680"/>
                    </a:lnTo>
                    <a:lnTo>
                      <a:pt x="20" y="3718"/>
                    </a:lnTo>
                    <a:cubicBezTo>
                      <a:pt x="32" y="3736"/>
                      <a:pt x="1005" y="5669"/>
                      <a:pt x="1528" y="6498"/>
                    </a:cubicBezTo>
                    <a:cubicBezTo>
                      <a:pt x="1952" y="7166"/>
                      <a:pt x="2318" y="7748"/>
                      <a:pt x="3222" y="7748"/>
                    </a:cubicBezTo>
                    <a:cubicBezTo>
                      <a:pt x="3263" y="7748"/>
                      <a:pt x="3306" y="7747"/>
                      <a:pt x="3350" y="7744"/>
                    </a:cubicBezTo>
                    <a:cubicBezTo>
                      <a:pt x="3724" y="7721"/>
                      <a:pt x="4066" y="7557"/>
                      <a:pt x="4397" y="7246"/>
                    </a:cubicBezTo>
                    <a:lnTo>
                      <a:pt x="4397" y="7246"/>
                    </a:lnTo>
                    <a:cubicBezTo>
                      <a:pt x="4265" y="8630"/>
                      <a:pt x="4179" y="10026"/>
                      <a:pt x="4129" y="11393"/>
                    </a:cubicBezTo>
                    <a:lnTo>
                      <a:pt x="4122" y="11473"/>
                    </a:lnTo>
                    <a:lnTo>
                      <a:pt x="4122" y="11473"/>
                    </a:lnTo>
                    <a:lnTo>
                      <a:pt x="4190" y="11430"/>
                    </a:lnTo>
                    <a:cubicBezTo>
                      <a:pt x="4222" y="11411"/>
                      <a:pt x="4964" y="10944"/>
                      <a:pt x="5220" y="9572"/>
                    </a:cubicBezTo>
                    <a:cubicBezTo>
                      <a:pt x="5388" y="9959"/>
                      <a:pt x="5949" y="11030"/>
                      <a:pt x="7197" y="11436"/>
                    </a:cubicBezTo>
                    <a:cubicBezTo>
                      <a:pt x="7652" y="11586"/>
                      <a:pt x="8162" y="11648"/>
                      <a:pt x="8680" y="11648"/>
                    </a:cubicBezTo>
                    <a:cubicBezTo>
                      <a:pt x="9902" y="11648"/>
                      <a:pt x="11131" y="11274"/>
                      <a:pt x="11617" y="10763"/>
                    </a:cubicBezTo>
                    <a:cubicBezTo>
                      <a:pt x="11753" y="10625"/>
                      <a:pt x="11810" y="10251"/>
                      <a:pt x="11790" y="9628"/>
                    </a:cubicBezTo>
                    <a:cubicBezTo>
                      <a:pt x="12196" y="9111"/>
                      <a:pt x="12938" y="8107"/>
                      <a:pt x="13468" y="7165"/>
                    </a:cubicBezTo>
                    <a:cubicBezTo>
                      <a:pt x="14035" y="6167"/>
                      <a:pt x="14080" y="5039"/>
                      <a:pt x="13594" y="4291"/>
                    </a:cubicBezTo>
                    <a:cubicBezTo>
                      <a:pt x="13094" y="3537"/>
                      <a:pt x="12028" y="1997"/>
                      <a:pt x="11511" y="1273"/>
                    </a:cubicBezTo>
                    <a:cubicBezTo>
                      <a:pt x="10975" y="525"/>
                      <a:pt x="10526" y="438"/>
                      <a:pt x="10233" y="438"/>
                    </a:cubicBezTo>
                    <a:cubicBezTo>
                      <a:pt x="10170" y="438"/>
                      <a:pt x="10115" y="444"/>
                      <a:pt x="10064" y="444"/>
                    </a:cubicBezTo>
                    <a:cubicBezTo>
                      <a:pt x="10020" y="450"/>
                      <a:pt x="9971" y="450"/>
                      <a:pt x="9908" y="457"/>
                    </a:cubicBezTo>
                    <a:lnTo>
                      <a:pt x="9839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3" name="Google Shape;1983;p37"/>
              <p:cNvSpPr/>
              <p:nvPr/>
            </p:nvSpPr>
            <p:spPr>
              <a:xfrm>
                <a:off x="4421050" y="4874675"/>
                <a:ext cx="19650" cy="41600"/>
              </a:xfrm>
              <a:custGeom>
                <a:avLst/>
                <a:gdLst/>
                <a:ahLst/>
                <a:cxnLst/>
                <a:rect l="l" t="t" r="r" b="b"/>
                <a:pathLst>
                  <a:path w="786" h="1664" extrusionOk="0">
                    <a:moveTo>
                      <a:pt x="711" y="0"/>
                    </a:moveTo>
                    <a:lnTo>
                      <a:pt x="0" y="1633"/>
                    </a:lnTo>
                    <a:lnTo>
                      <a:pt x="75" y="1664"/>
                    </a:lnTo>
                    <a:lnTo>
                      <a:pt x="786" y="31"/>
                    </a:lnTo>
                    <a:lnTo>
                      <a:pt x="711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4" name="Google Shape;1984;p37"/>
              <p:cNvSpPr/>
              <p:nvPr/>
            </p:nvSpPr>
            <p:spPr>
              <a:xfrm>
                <a:off x="4473850" y="4847850"/>
                <a:ext cx="57575" cy="110225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4409" extrusionOk="0">
                    <a:moveTo>
                      <a:pt x="2222" y="0"/>
                    </a:moveTo>
                    <a:cubicBezTo>
                      <a:pt x="2214" y="12"/>
                      <a:pt x="1479" y="1845"/>
                      <a:pt x="1048" y="2788"/>
                    </a:cubicBezTo>
                    <a:cubicBezTo>
                      <a:pt x="625" y="3723"/>
                      <a:pt x="7" y="4340"/>
                      <a:pt x="1" y="4346"/>
                    </a:cubicBezTo>
                    <a:lnTo>
                      <a:pt x="64" y="4408"/>
                    </a:lnTo>
                    <a:cubicBezTo>
                      <a:pt x="70" y="4402"/>
                      <a:pt x="694" y="3772"/>
                      <a:pt x="1123" y="2818"/>
                    </a:cubicBezTo>
                    <a:cubicBezTo>
                      <a:pt x="1554" y="1877"/>
                      <a:pt x="2296" y="44"/>
                      <a:pt x="2302" y="32"/>
                    </a:cubicBezTo>
                    <a:lnTo>
                      <a:pt x="2222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5" name="Google Shape;1985;p37"/>
              <p:cNvSpPr/>
              <p:nvPr/>
            </p:nvSpPr>
            <p:spPr>
              <a:xfrm>
                <a:off x="4533875" y="4790350"/>
                <a:ext cx="76550" cy="2050"/>
              </a:xfrm>
              <a:custGeom>
                <a:avLst/>
                <a:gdLst/>
                <a:ahLst/>
                <a:cxnLst/>
                <a:rect l="l" t="t" r="r" b="b"/>
                <a:pathLst>
                  <a:path w="3062" h="82" extrusionOk="0">
                    <a:moveTo>
                      <a:pt x="0" y="0"/>
                    </a:moveTo>
                    <a:lnTo>
                      <a:pt x="0" y="81"/>
                    </a:lnTo>
                    <a:lnTo>
                      <a:pt x="3062" y="81"/>
                    </a:lnTo>
                    <a:lnTo>
                      <a:pt x="3062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6" name="Google Shape;1986;p37"/>
              <p:cNvSpPr/>
              <p:nvPr/>
            </p:nvSpPr>
            <p:spPr>
              <a:xfrm>
                <a:off x="4634575" y="4840650"/>
                <a:ext cx="24475" cy="180525"/>
              </a:xfrm>
              <a:custGeom>
                <a:avLst/>
                <a:gdLst/>
                <a:ahLst/>
                <a:cxnLst/>
                <a:rect l="l" t="t" r="r" b="b"/>
                <a:pathLst>
                  <a:path w="979" h="7221" extrusionOk="0">
                    <a:moveTo>
                      <a:pt x="81" y="1"/>
                    </a:moveTo>
                    <a:lnTo>
                      <a:pt x="0" y="14"/>
                    </a:lnTo>
                    <a:cubicBezTo>
                      <a:pt x="193" y="1324"/>
                      <a:pt x="892" y="7085"/>
                      <a:pt x="892" y="7221"/>
                    </a:cubicBezTo>
                    <a:lnTo>
                      <a:pt x="979" y="7221"/>
                    </a:lnTo>
                    <a:cubicBezTo>
                      <a:pt x="979" y="7085"/>
                      <a:pt x="282" y="1324"/>
                      <a:pt x="8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7" name="Google Shape;1987;p37"/>
              <p:cNvSpPr/>
              <p:nvPr/>
            </p:nvSpPr>
            <p:spPr>
              <a:xfrm>
                <a:off x="4559450" y="4949325"/>
                <a:ext cx="57375" cy="56150"/>
              </a:xfrm>
              <a:custGeom>
                <a:avLst/>
                <a:gdLst/>
                <a:ahLst/>
                <a:cxnLst/>
                <a:rect l="l" t="t" r="r" b="b"/>
                <a:pathLst>
                  <a:path w="2295" h="2246" extrusionOk="0">
                    <a:moveTo>
                      <a:pt x="2232" y="1"/>
                    </a:moveTo>
                    <a:cubicBezTo>
                      <a:pt x="1540" y="773"/>
                      <a:pt x="786" y="1503"/>
                      <a:pt x="1" y="2176"/>
                    </a:cubicBezTo>
                    <a:lnTo>
                      <a:pt x="50" y="2245"/>
                    </a:lnTo>
                    <a:cubicBezTo>
                      <a:pt x="842" y="1564"/>
                      <a:pt x="1596" y="830"/>
                      <a:pt x="2294" y="56"/>
                    </a:cubicBezTo>
                    <a:lnTo>
                      <a:pt x="2232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8" name="Google Shape;1988;p37"/>
              <p:cNvSpPr/>
              <p:nvPr/>
            </p:nvSpPr>
            <p:spPr>
              <a:xfrm>
                <a:off x="4597800" y="4985950"/>
                <a:ext cx="16525" cy="37875"/>
              </a:xfrm>
              <a:custGeom>
                <a:avLst/>
                <a:gdLst/>
                <a:ahLst/>
                <a:cxnLst/>
                <a:rect l="l" t="t" r="r" b="b"/>
                <a:pathLst>
                  <a:path w="661" h="1515" extrusionOk="0">
                    <a:moveTo>
                      <a:pt x="579" y="1"/>
                    </a:moveTo>
                    <a:lnTo>
                      <a:pt x="0" y="1484"/>
                    </a:lnTo>
                    <a:lnTo>
                      <a:pt x="75" y="1515"/>
                    </a:lnTo>
                    <a:lnTo>
                      <a:pt x="660" y="32"/>
                    </a:lnTo>
                    <a:lnTo>
                      <a:pt x="579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89" name="Google Shape;1989;p37"/>
            <p:cNvGrpSpPr/>
            <p:nvPr/>
          </p:nvGrpSpPr>
          <p:grpSpPr>
            <a:xfrm>
              <a:off x="7967195" y="2886596"/>
              <a:ext cx="816777" cy="380798"/>
              <a:chOff x="3516825" y="1488550"/>
              <a:chExt cx="343400" cy="160100"/>
            </a:xfrm>
          </p:grpSpPr>
          <p:sp>
            <p:nvSpPr>
              <p:cNvPr id="1990" name="Google Shape;1990;p37"/>
              <p:cNvSpPr/>
              <p:nvPr/>
            </p:nvSpPr>
            <p:spPr>
              <a:xfrm>
                <a:off x="3530725" y="1489775"/>
                <a:ext cx="328875" cy="157000"/>
              </a:xfrm>
              <a:custGeom>
                <a:avLst/>
                <a:gdLst/>
                <a:ahLst/>
                <a:cxnLst/>
                <a:rect l="l" t="t" r="r" b="b"/>
                <a:pathLst>
                  <a:path w="13155" h="6280" extrusionOk="0">
                    <a:moveTo>
                      <a:pt x="579" y="1"/>
                    </a:moveTo>
                    <a:cubicBezTo>
                      <a:pt x="242" y="1"/>
                      <a:pt x="0" y="331"/>
                      <a:pt x="99" y="650"/>
                    </a:cubicBezTo>
                    <a:lnTo>
                      <a:pt x="1796" y="6279"/>
                    </a:lnTo>
                    <a:lnTo>
                      <a:pt x="12780" y="6279"/>
                    </a:lnTo>
                    <a:lnTo>
                      <a:pt x="13111" y="5781"/>
                    </a:lnTo>
                    <a:cubicBezTo>
                      <a:pt x="13154" y="5712"/>
                      <a:pt x="13111" y="5631"/>
                      <a:pt x="13030" y="5631"/>
                    </a:cubicBezTo>
                    <a:lnTo>
                      <a:pt x="8809" y="5631"/>
                    </a:lnTo>
                    <a:lnTo>
                      <a:pt x="7364" y="369"/>
                    </a:lnTo>
                    <a:cubicBezTo>
                      <a:pt x="7301" y="150"/>
                      <a:pt x="7108" y="1"/>
                      <a:pt x="68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1" name="Google Shape;1991;p37"/>
              <p:cNvSpPr/>
              <p:nvPr/>
            </p:nvSpPr>
            <p:spPr>
              <a:xfrm>
                <a:off x="3530875" y="1488700"/>
                <a:ext cx="329350" cy="159150"/>
              </a:xfrm>
              <a:custGeom>
                <a:avLst/>
                <a:gdLst/>
                <a:ahLst/>
                <a:cxnLst/>
                <a:rect l="l" t="t" r="r" b="b"/>
                <a:pathLst>
                  <a:path w="13174" h="6366" extrusionOk="0">
                    <a:moveTo>
                      <a:pt x="6871" y="94"/>
                    </a:moveTo>
                    <a:cubicBezTo>
                      <a:pt x="7076" y="94"/>
                      <a:pt x="7257" y="231"/>
                      <a:pt x="7313" y="425"/>
                    </a:cubicBezTo>
                    <a:lnTo>
                      <a:pt x="8760" y="5686"/>
                    </a:lnTo>
                    <a:cubicBezTo>
                      <a:pt x="8766" y="5706"/>
                      <a:pt x="8785" y="5718"/>
                      <a:pt x="8809" y="5718"/>
                    </a:cubicBezTo>
                    <a:lnTo>
                      <a:pt x="13024" y="5718"/>
                    </a:lnTo>
                    <a:cubicBezTo>
                      <a:pt x="13044" y="5718"/>
                      <a:pt x="13062" y="5730"/>
                      <a:pt x="13068" y="5743"/>
                    </a:cubicBezTo>
                    <a:cubicBezTo>
                      <a:pt x="13081" y="5761"/>
                      <a:pt x="13081" y="5781"/>
                      <a:pt x="13068" y="5799"/>
                    </a:cubicBezTo>
                    <a:lnTo>
                      <a:pt x="12750" y="6273"/>
                    </a:lnTo>
                    <a:lnTo>
                      <a:pt x="1827" y="6273"/>
                    </a:lnTo>
                    <a:lnTo>
                      <a:pt x="138" y="680"/>
                    </a:lnTo>
                    <a:cubicBezTo>
                      <a:pt x="93" y="543"/>
                      <a:pt x="118" y="394"/>
                      <a:pt x="205" y="275"/>
                    </a:cubicBezTo>
                    <a:cubicBezTo>
                      <a:pt x="293" y="156"/>
                      <a:pt x="429" y="94"/>
                      <a:pt x="573" y="94"/>
                    </a:cubicBezTo>
                    <a:close/>
                    <a:moveTo>
                      <a:pt x="573" y="0"/>
                    </a:moveTo>
                    <a:cubicBezTo>
                      <a:pt x="400" y="0"/>
                      <a:pt x="236" y="81"/>
                      <a:pt x="130" y="219"/>
                    </a:cubicBezTo>
                    <a:cubicBezTo>
                      <a:pt x="31" y="362"/>
                      <a:pt x="0" y="543"/>
                      <a:pt x="49" y="711"/>
                    </a:cubicBezTo>
                    <a:lnTo>
                      <a:pt x="1746" y="6336"/>
                    </a:lnTo>
                    <a:cubicBezTo>
                      <a:pt x="1752" y="6354"/>
                      <a:pt x="1770" y="6366"/>
                      <a:pt x="1790" y="6366"/>
                    </a:cubicBezTo>
                    <a:lnTo>
                      <a:pt x="12774" y="6366"/>
                    </a:lnTo>
                    <a:cubicBezTo>
                      <a:pt x="12788" y="6366"/>
                      <a:pt x="12800" y="6360"/>
                      <a:pt x="12812" y="6348"/>
                    </a:cubicBezTo>
                    <a:lnTo>
                      <a:pt x="13142" y="5849"/>
                    </a:lnTo>
                    <a:cubicBezTo>
                      <a:pt x="13174" y="5804"/>
                      <a:pt x="13174" y="5749"/>
                      <a:pt x="13148" y="5700"/>
                    </a:cubicBezTo>
                    <a:cubicBezTo>
                      <a:pt x="13124" y="5655"/>
                      <a:pt x="13081" y="5625"/>
                      <a:pt x="13024" y="5625"/>
                    </a:cubicBezTo>
                    <a:lnTo>
                      <a:pt x="8840" y="5625"/>
                    </a:lnTo>
                    <a:lnTo>
                      <a:pt x="7401" y="400"/>
                    </a:lnTo>
                    <a:cubicBezTo>
                      <a:pt x="7332" y="163"/>
                      <a:pt x="7120" y="0"/>
                      <a:pt x="6871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2" name="Google Shape;1992;p37"/>
              <p:cNvSpPr/>
              <p:nvPr/>
            </p:nvSpPr>
            <p:spPr>
              <a:xfrm>
                <a:off x="3517125" y="1490125"/>
                <a:ext cx="224825" cy="156975"/>
              </a:xfrm>
              <a:custGeom>
                <a:avLst/>
                <a:gdLst/>
                <a:ahLst/>
                <a:cxnLst/>
                <a:rect l="l" t="t" r="r" b="b"/>
                <a:pathLst>
                  <a:path w="8993" h="6279" extrusionOk="0">
                    <a:moveTo>
                      <a:pt x="581" y="0"/>
                    </a:moveTo>
                    <a:cubicBezTo>
                      <a:pt x="245" y="0"/>
                      <a:pt x="1" y="331"/>
                      <a:pt x="101" y="654"/>
                    </a:cubicBezTo>
                    <a:lnTo>
                      <a:pt x="1796" y="6279"/>
                    </a:lnTo>
                    <a:lnTo>
                      <a:pt x="8992" y="6279"/>
                    </a:lnTo>
                    <a:lnTo>
                      <a:pt x="7364" y="368"/>
                    </a:lnTo>
                    <a:cubicBezTo>
                      <a:pt x="7302" y="150"/>
                      <a:pt x="7109" y="0"/>
                      <a:pt x="688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3" name="Google Shape;1993;p37"/>
              <p:cNvSpPr/>
              <p:nvPr/>
            </p:nvSpPr>
            <p:spPr>
              <a:xfrm>
                <a:off x="3516825" y="1488550"/>
                <a:ext cx="227150" cy="160100"/>
              </a:xfrm>
              <a:custGeom>
                <a:avLst/>
                <a:gdLst/>
                <a:ahLst/>
                <a:cxnLst/>
                <a:rect l="l" t="t" r="r" b="b"/>
                <a:pathLst>
                  <a:path w="9086" h="6404" extrusionOk="0">
                    <a:moveTo>
                      <a:pt x="6896" y="124"/>
                    </a:moveTo>
                    <a:cubicBezTo>
                      <a:pt x="7089" y="124"/>
                      <a:pt x="7264" y="256"/>
                      <a:pt x="7314" y="449"/>
                    </a:cubicBezTo>
                    <a:lnTo>
                      <a:pt x="8922" y="6279"/>
                    </a:lnTo>
                    <a:lnTo>
                      <a:pt x="1859" y="6279"/>
                    </a:lnTo>
                    <a:lnTo>
                      <a:pt x="168" y="699"/>
                    </a:lnTo>
                    <a:cubicBezTo>
                      <a:pt x="131" y="561"/>
                      <a:pt x="157" y="418"/>
                      <a:pt x="237" y="305"/>
                    </a:cubicBezTo>
                    <a:cubicBezTo>
                      <a:pt x="326" y="193"/>
                      <a:pt x="456" y="124"/>
                      <a:pt x="593" y="124"/>
                    </a:cubicBezTo>
                    <a:close/>
                    <a:moveTo>
                      <a:pt x="593" y="0"/>
                    </a:moveTo>
                    <a:cubicBezTo>
                      <a:pt x="412" y="0"/>
                      <a:pt x="251" y="87"/>
                      <a:pt x="145" y="231"/>
                    </a:cubicBezTo>
                    <a:cubicBezTo>
                      <a:pt x="32" y="374"/>
                      <a:pt x="1" y="561"/>
                      <a:pt x="56" y="730"/>
                    </a:cubicBezTo>
                    <a:lnTo>
                      <a:pt x="1765" y="6403"/>
                    </a:lnTo>
                    <a:lnTo>
                      <a:pt x="9085" y="6403"/>
                    </a:lnTo>
                    <a:lnTo>
                      <a:pt x="7439" y="418"/>
                    </a:lnTo>
                    <a:cubicBezTo>
                      <a:pt x="7370" y="175"/>
                      <a:pt x="7146" y="0"/>
                      <a:pt x="6896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4" name="Google Shape;1994;p37"/>
              <p:cNvSpPr/>
              <p:nvPr/>
            </p:nvSpPr>
            <p:spPr>
              <a:xfrm>
                <a:off x="3516825" y="1488550"/>
                <a:ext cx="226800" cy="160100"/>
              </a:xfrm>
              <a:custGeom>
                <a:avLst/>
                <a:gdLst/>
                <a:ahLst/>
                <a:cxnLst/>
                <a:rect l="l" t="t" r="r" b="b"/>
                <a:pathLst>
                  <a:path w="9072" h="6404" extrusionOk="0">
                    <a:moveTo>
                      <a:pt x="6896" y="124"/>
                    </a:moveTo>
                    <a:cubicBezTo>
                      <a:pt x="7089" y="124"/>
                      <a:pt x="7264" y="256"/>
                      <a:pt x="7314" y="449"/>
                    </a:cubicBezTo>
                    <a:lnTo>
                      <a:pt x="8922" y="6279"/>
                    </a:lnTo>
                    <a:lnTo>
                      <a:pt x="1859" y="6279"/>
                    </a:lnTo>
                    <a:lnTo>
                      <a:pt x="168" y="699"/>
                    </a:lnTo>
                    <a:cubicBezTo>
                      <a:pt x="131" y="561"/>
                      <a:pt x="157" y="418"/>
                      <a:pt x="237" y="305"/>
                    </a:cubicBezTo>
                    <a:cubicBezTo>
                      <a:pt x="326" y="193"/>
                      <a:pt x="456" y="124"/>
                      <a:pt x="593" y="124"/>
                    </a:cubicBezTo>
                    <a:close/>
                    <a:moveTo>
                      <a:pt x="593" y="0"/>
                    </a:moveTo>
                    <a:cubicBezTo>
                      <a:pt x="412" y="0"/>
                      <a:pt x="251" y="87"/>
                      <a:pt x="145" y="231"/>
                    </a:cubicBezTo>
                    <a:cubicBezTo>
                      <a:pt x="32" y="374"/>
                      <a:pt x="1" y="561"/>
                      <a:pt x="56" y="730"/>
                    </a:cubicBezTo>
                    <a:lnTo>
                      <a:pt x="1753" y="6360"/>
                    </a:lnTo>
                    <a:cubicBezTo>
                      <a:pt x="1759" y="6385"/>
                      <a:pt x="1785" y="6403"/>
                      <a:pt x="1808" y="6403"/>
                    </a:cubicBezTo>
                    <a:lnTo>
                      <a:pt x="9004" y="6403"/>
                    </a:lnTo>
                    <a:cubicBezTo>
                      <a:pt x="9028" y="6403"/>
                      <a:pt x="9042" y="6391"/>
                      <a:pt x="9054" y="6379"/>
                    </a:cubicBezTo>
                    <a:cubicBezTo>
                      <a:pt x="9066" y="6360"/>
                      <a:pt x="9072" y="6342"/>
                      <a:pt x="9066" y="6322"/>
                    </a:cubicBezTo>
                    <a:lnTo>
                      <a:pt x="7439" y="418"/>
                    </a:lnTo>
                    <a:cubicBezTo>
                      <a:pt x="7370" y="175"/>
                      <a:pt x="7146" y="0"/>
                      <a:pt x="6896" y="0"/>
                    </a:cubicBezTo>
                    <a:close/>
                  </a:path>
                </a:pathLst>
              </a:custGeom>
              <a:solidFill>
                <a:srgbClr val="F9F8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5" name="Google Shape;1995;p37"/>
              <p:cNvSpPr/>
              <p:nvPr/>
            </p:nvSpPr>
            <p:spPr>
              <a:xfrm>
                <a:off x="3611600" y="1557900"/>
                <a:ext cx="35250" cy="35100"/>
              </a:xfrm>
              <a:custGeom>
                <a:avLst/>
                <a:gdLst/>
                <a:ahLst/>
                <a:cxnLst/>
                <a:rect l="l" t="t" r="r" b="b"/>
                <a:pathLst>
                  <a:path w="1410" h="1404" extrusionOk="0">
                    <a:moveTo>
                      <a:pt x="754" y="132"/>
                    </a:moveTo>
                    <a:cubicBezTo>
                      <a:pt x="1042" y="132"/>
                      <a:pt x="1278" y="363"/>
                      <a:pt x="1278" y="650"/>
                    </a:cubicBezTo>
                    <a:lnTo>
                      <a:pt x="1278" y="749"/>
                    </a:lnTo>
                    <a:cubicBezTo>
                      <a:pt x="1278" y="1036"/>
                      <a:pt x="1042" y="1272"/>
                      <a:pt x="754" y="1272"/>
                    </a:cubicBezTo>
                    <a:lnTo>
                      <a:pt x="656" y="1272"/>
                    </a:lnTo>
                    <a:cubicBezTo>
                      <a:pt x="368" y="1272"/>
                      <a:pt x="138" y="1036"/>
                      <a:pt x="138" y="749"/>
                    </a:cubicBezTo>
                    <a:lnTo>
                      <a:pt x="138" y="650"/>
                    </a:lnTo>
                    <a:cubicBezTo>
                      <a:pt x="138" y="363"/>
                      <a:pt x="368" y="132"/>
                      <a:pt x="656" y="132"/>
                    </a:cubicBezTo>
                    <a:close/>
                    <a:moveTo>
                      <a:pt x="656" y="0"/>
                    </a:moveTo>
                    <a:cubicBezTo>
                      <a:pt x="293" y="0"/>
                      <a:pt x="0" y="294"/>
                      <a:pt x="0" y="650"/>
                    </a:cubicBezTo>
                    <a:lnTo>
                      <a:pt x="0" y="749"/>
                    </a:lnTo>
                    <a:cubicBezTo>
                      <a:pt x="0" y="1111"/>
                      <a:pt x="293" y="1404"/>
                      <a:pt x="656" y="1404"/>
                    </a:cubicBezTo>
                    <a:lnTo>
                      <a:pt x="754" y="1404"/>
                    </a:lnTo>
                    <a:cubicBezTo>
                      <a:pt x="1116" y="1404"/>
                      <a:pt x="1410" y="1111"/>
                      <a:pt x="1410" y="749"/>
                    </a:cubicBezTo>
                    <a:lnTo>
                      <a:pt x="1410" y="650"/>
                    </a:lnTo>
                    <a:cubicBezTo>
                      <a:pt x="1410" y="294"/>
                      <a:pt x="1116" y="0"/>
                      <a:pt x="754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96" name="Google Shape;1996;p37"/>
            <p:cNvGrpSpPr/>
            <p:nvPr/>
          </p:nvGrpSpPr>
          <p:grpSpPr>
            <a:xfrm>
              <a:off x="7441675" y="-501805"/>
              <a:ext cx="433805" cy="1787482"/>
              <a:chOff x="5568666" y="-3050224"/>
              <a:chExt cx="1026513" cy="4229725"/>
            </a:xfrm>
          </p:grpSpPr>
          <p:sp>
            <p:nvSpPr>
              <p:cNvPr id="1997" name="Google Shape;1997;p37"/>
              <p:cNvSpPr/>
              <p:nvPr/>
            </p:nvSpPr>
            <p:spPr>
              <a:xfrm>
                <a:off x="5911057" y="446560"/>
                <a:ext cx="341730" cy="162068"/>
              </a:xfrm>
              <a:custGeom>
                <a:avLst/>
                <a:gdLst/>
                <a:ahLst/>
                <a:cxnLst/>
                <a:rect l="l" t="t" r="r" b="b"/>
                <a:pathLst>
                  <a:path w="3616" h="1715" extrusionOk="0">
                    <a:moveTo>
                      <a:pt x="855" y="0"/>
                    </a:moveTo>
                    <a:cubicBezTo>
                      <a:pt x="380" y="0"/>
                      <a:pt x="0" y="380"/>
                      <a:pt x="0" y="861"/>
                    </a:cubicBezTo>
                    <a:cubicBezTo>
                      <a:pt x="0" y="1335"/>
                      <a:pt x="380" y="1715"/>
                      <a:pt x="855" y="1715"/>
                    </a:cubicBezTo>
                    <a:lnTo>
                      <a:pt x="2755" y="1715"/>
                    </a:lnTo>
                    <a:cubicBezTo>
                      <a:pt x="3229" y="1715"/>
                      <a:pt x="3615" y="1335"/>
                      <a:pt x="3615" y="861"/>
                    </a:cubicBezTo>
                    <a:cubicBezTo>
                      <a:pt x="3615" y="380"/>
                      <a:pt x="3229" y="0"/>
                      <a:pt x="275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8" name="Google Shape;1998;p37"/>
              <p:cNvSpPr/>
              <p:nvPr/>
            </p:nvSpPr>
            <p:spPr>
              <a:xfrm>
                <a:off x="5905104" y="440606"/>
                <a:ext cx="353638" cy="173975"/>
              </a:xfrm>
              <a:custGeom>
                <a:avLst/>
                <a:gdLst/>
                <a:ahLst/>
                <a:cxnLst/>
                <a:rect l="l" t="t" r="r" b="b"/>
                <a:pathLst>
                  <a:path w="3742" h="1841" extrusionOk="0">
                    <a:moveTo>
                      <a:pt x="2818" y="126"/>
                    </a:moveTo>
                    <a:cubicBezTo>
                      <a:pt x="3261" y="126"/>
                      <a:pt x="3617" y="481"/>
                      <a:pt x="3617" y="924"/>
                    </a:cubicBezTo>
                    <a:cubicBezTo>
                      <a:pt x="3617" y="1361"/>
                      <a:pt x="3261" y="1715"/>
                      <a:pt x="2818" y="1715"/>
                    </a:cubicBezTo>
                    <a:lnTo>
                      <a:pt x="918" y="1715"/>
                    </a:lnTo>
                    <a:cubicBezTo>
                      <a:pt x="481" y="1715"/>
                      <a:pt x="119" y="1361"/>
                      <a:pt x="119" y="924"/>
                    </a:cubicBezTo>
                    <a:cubicBezTo>
                      <a:pt x="119" y="481"/>
                      <a:pt x="481" y="126"/>
                      <a:pt x="918" y="126"/>
                    </a:cubicBezTo>
                    <a:close/>
                    <a:moveTo>
                      <a:pt x="918" y="0"/>
                    </a:moveTo>
                    <a:cubicBezTo>
                      <a:pt x="412" y="0"/>
                      <a:pt x="0" y="412"/>
                      <a:pt x="0" y="924"/>
                    </a:cubicBezTo>
                    <a:cubicBezTo>
                      <a:pt x="0" y="1429"/>
                      <a:pt x="412" y="1841"/>
                      <a:pt x="918" y="1841"/>
                    </a:cubicBezTo>
                    <a:lnTo>
                      <a:pt x="2818" y="1841"/>
                    </a:lnTo>
                    <a:cubicBezTo>
                      <a:pt x="3330" y="1841"/>
                      <a:pt x="3741" y="1429"/>
                      <a:pt x="3741" y="924"/>
                    </a:cubicBezTo>
                    <a:cubicBezTo>
                      <a:pt x="3741" y="412"/>
                      <a:pt x="3330" y="0"/>
                      <a:pt x="2818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9" name="Google Shape;1999;p37"/>
              <p:cNvSpPr/>
              <p:nvPr/>
            </p:nvSpPr>
            <p:spPr>
              <a:xfrm>
                <a:off x="5904537" y="440039"/>
                <a:ext cx="354205" cy="175109"/>
              </a:xfrm>
              <a:custGeom>
                <a:avLst/>
                <a:gdLst/>
                <a:ahLst/>
                <a:cxnLst/>
                <a:rect l="l" t="t" r="r" b="b"/>
                <a:pathLst>
                  <a:path w="3748" h="1853" extrusionOk="0">
                    <a:moveTo>
                      <a:pt x="2824" y="132"/>
                    </a:moveTo>
                    <a:cubicBezTo>
                      <a:pt x="3267" y="132"/>
                      <a:pt x="3623" y="487"/>
                      <a:pt x="3623" y="930"/>
                    </a:cubicBezTo>
                    <a:cubicBezTo>
                      <a:pt x="3623" y="1367"/>
                      <a:pt x="3267" y="1721"/>
                      <a:pt x="2824" y="1721"/>
                    </a:cubicBezTo>
                    <a:lnTo>
                      <a:pt x="924" y="1721"/>
                    </a:lnTo>
                    <a:cubicBezTo>
                      <a:pt x="487" y="1721"/>
                      <a:pt x="131" y="1367"/>
                      <a:pt x="131" y="930"/>
                    </a:cubicBezTo>
                    <a:cubicBezTo>
                      <a:pt x="131" y="487"/>
                      <a:pt x="487" y="132"/>
                      <a:pt x="924" y="132"/>
                    </a:cubicBezTo>
                    <a:close/>
                    <a:moveTo>
                      <a:pt x="924" y="0"/>
                    </a:moveTo>
                    <a:cubicBezTo>
                      <a:pt x="418" y="0"/>
                      <a:pt x="0" y="418"/>
                      <a:pt x="0" y="930"/>
                    </a:cubicBezTo>
                    <a:cubicBezTo>
                      <a:pt x="0" y="1435"/>
                      <a:pt x="418" y="1853"/>
                      <a:pt x="924" y="1853"/>
                    </a:cubicBezTo>
                    <a:lnTo>
                      <a:pt x="2824" y="1853"/>
                    </a:lnTo>
                    <a:cubicBezTo>
                      <a:pt x="3336" y="1853"/>
                      <a:pt x="3747" y="1435"/>
                      <a:pt x="3747" y="930"/>
                    </a:cubicBezTo>
                    <a:cubicBezTo>
                      <a:pt x="3747" y="418"/>
                      <a:pt x="3336" y="0"/>
                      <a:pt x="2824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0" name="Google Shape;2000;p37"/>
              <p:cNvSpPr/>
              <p:nvPr/>
            </p:nvSpPr>
            <p:spPr>
              <a:xfrm>
                <a:off x="5912759" y="835994"/>
                <a:ext cx="337761" cy="337743"/>
              </a:xfrm>
              <a:custGeom>
                <a:avLst/>
                <a:gdLst/>
                <a:ahLst/>
                <a:cxnLst/>
                <a:rect l="l" t="t" r="r" b="b"/>
                <a:pathLst>
                  <a:path w="3574" h="3574" extrusionOk="0">
                    <a:moveTo>
                      <a:pt x="1790" y="0"/>
                    </a:moveTo>
                    <a:cubicBezTo>
                      <a:pt x="799" y="0"/>
                      <a:pt x="0" y="799"/>
                      <a:pt x="0" y="1784"/>
                    </a:cubicBezTo>
                    <a:cubicBezTo>
                      <a:pt x="0" y="2768"/>
                      <a:pt x="799" y="3573"/>
                      <a:pt x="1790" y="3573"/>
                    </a:cubicBezTo>
                    <a:cubicBezTo>
                      <a:pt x="2774" y="3573"/>
                      <a:pt x="3574" y="2768"/>
                      <a:pt x="3574" y="1784"/>
                    </a:cubicBezTo>
                    <a:cubicBezTo>
                      <a:pt x="3574" y="799"/>
                      <a:pt x="2774" y="0"/>
                      <a:pt x="179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1" name="Google Shape;2001;p37"/>
              <p:cNvSpPr/>
              <p:nvPr/>
            </p:nvSpPr>
            <p:spPr>
              <a:xfrm>
                <a:off x="5906899" y="829474"/>
                <a:ext cx="350141" cy="350028"/>
              </a:xfrm>
              <a:custGeom>
                <a:avLst/>
                <a:gdLst/>
                <a:ahLst/>
                <a:cxnLst/>
                <a:rect l="l" t="t" r="r" b="b"/>
                <a:pathLst>
                  <a:path w="3705" h="3704" extrusionOk="0">
                    <a:moveTo>
                      <a:pt x="1852" y="132"/>
                    </a:moveTo>
                    <a:cubicBezTo>
                      <a:pt x="2799" y="132"/>
                      <a:pt x="3573" y="906"/>
                      <a:pt x="3573" y="1853"/>
                    </a:cubicBezTo>
                    <a:cubicBezTo>
                      <a:pt x="3573" y="2806"/>
                      <a:pt x="2799" y="3574"/>
                      <a:pt x="1852" y="3574"/>
                    </a:cubicBezTo>
                    <a:cubicBezTo>
                      <a:pt x="899" y="3574"/>
                      <a:pt x="131" y="2806"/>
                      <a:pt x="131" y="1853"/>
                    </a:cubicBezTo>
                    <a:cubicBezTo>
                      <a:pt x="131" y="906"/>
                      <a:pt x="899" y="132"/>
                      <a:pt x="1852" y="132"/>
                    </a:cubicBezTo>
                    <a:close/>
                    <a:moveTo>
                      <a:pt x="1852" y="0"/>
                    </a:moveTo>
                    <a:cubicBezTo>
                      <a:pt x="830" y="0"/>
                      <a:pt x="1" y="831"/>
                      <a:pt x="1" y="1853"/>
                    </a:cubicBezTo>
                    <a:cubicBezTo>
                      <a:pt x="1" y="2875"/>
                      <a:pt x="830" y="3704"/>
                      <a:pt x="1852" y="3704"/>
                    </a:cubicBezTo>
                    <a:cubicBezTo>
                      <a:pt x="2874" y="3704"/>
                      <a:pt x="3704" y="2875"/>
                      <a:pt x="3704" y="1853"/>
                    </a:cubicBezTo>
                    <a:cubicBezTo>
                      <a:pt x="3704" y="831"/>
                      <a:pt x="2874" y="0"/>
                      <a:pt x="1852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2" name="Google Shape;2002;p37"/>
              <p:cNvSpPr/>
              <p:nvPr/>
            </p:nvSpPr>
            <p:spPr>
              <a:xfrm>
                <a:off x="6091940" y="-3032552"/>
                <a:ext cx="95" cy="3467394"/>
              </a:xfrm>
              <a:custGeom>
                <a:avLst/>
                <a:gdLst/>
                <a:ahLst/>
                <a:cxnLst/>
                <a:rect l="l" t="t" r="r" b="b"/>
                <a:pathLst>
                  <a:path w="1" h="36692" extrusionOk="0">
                    <a:moveTo>
                      <a:pt x="0" y="36692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3" name="Google Shape;2003;p37"/>
              <p:cNvSpPr/>
              <p:nvPr/>
            </p:nvSpPr>
            <p:spPr>
              <a:xfrm>
                <a:off x="6085986" y="-3050224"/>
                <a:ext cx="12475" cy="3502831"/>
              </a:xfrm>
              <a:custGeom>
                <a:avLst/>
                <a:gdLst/>
                <a:ahLst/>
                <a:cxnLst/>
                <a:rect l="l" t="t" r="r" b="b"/>
                <a:pathLst>
                  <a:path w="132" h="37067" extrusionOk="0">
                    <a:moveTo>
                      <a:pt x="63" y="0"/>
                    </a:moveTo>
                    <a:cubicBezTo>
                      <a:pt x="26" y="0"/>
                      <a:pt x="0" y="81"/>
                      <a:pt x="0" y="187"/>
                    </a:cubicBezTo>
                    <a:lnTo>
                      <a:pt x="0" y="36879"/>
                    </a:lnTo>
                    <a:cubicBezTo>
                      <a:pt x="0" y="36985"/>
                      <a:pt x="26" y="37066"/>
                      <a:pt x="63" y="37066"/>
                    </a:cubicBezTo>
                    <a:cubicBezTo>
                      <a:pt x="101" y="37066"/>
                      <a:pt x="132" y="36985"/>
                      <a:pt x="132" y="36879"/>
                    </a:cubicBezTo>
                    <a:lnTo>
                      <a:pt x="132" y="187"/>
                    </a:lnTo>
                    <a:cubicBezTo>
                      <a:pt x="132" y="81"/>
                      <a:pt x="101" y="0"/>
                      <a:pt x="63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4" name="Google Shape;2004;p37"/>
              <p:cNvSpPr/>
              <p:nvPr/>
            </p:nvSpPr>
            <p:spPr>
              <a:xfrm>
                <a:off x="5574620" y="510725"/>
                <a:ext cx="1014039" cy="510395"/>
              </a:xfrm>
              <a:custGeom>
                <a:avLst/>
                <a:gdLst/>
                <a:ahLst/>
                <a:cxnLst/>
                <a:rect l="l" t="t" r="r" b="b"/>
                <a:pathLst>
                  <a:path w="10730" h="5401" extrusionOk="0">
                    <a:moveTo>
                      <a:pt x="5368" y="1"/>
                    </a:moveTo>
                    <a:cubicBezTo>
                      <a:pt x="2407" y="1"/>
                      <a:pt x="0" y="2401"/>
                      <a:pt x="0" y="5363"/>
                    </a:cubicBezTo>
                    <a:cubicBezTo>
                      <a:pt x="0" y="5388"/>
                      <a:pt x="2683" y="5400"/>
                      <a:pt x="5365" y="5400"/>
                    </a:cubicBezTo>
                    <a:cubicBezTo>
                      <a:pt x="8047" y="5400"/>
                      <a:pt x="10729" y="5388"/>
                      <a:pt x="10729" y="5363"/>
                    </a:cubicBezTo>
                    <a:cubicBezTo>
                      <a:pt x="10729" y="2401"/>
                      <a:pt x="8329" y="1"/>
                      <a:pt x="536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5" name="Google Shape;2005;p37"/>
              <p:cNvSpPr/>
              <p:nvPr/>
            </p:nvSpPr>
            <p:spPr>
              <a:xfrm>
                <a:off x="5568666" y="504961"/>
                <a:ext cx="1025946" cy="522018"/>
              </a:xfrm>
              <a:custGeom>
                <a:avLst/>
                <a:gdLst/>
                <a:ahLst/>
                <a:cxnLst/>
                <a:rect l="l" t="t" r="r" b="b"/>
                <a:pathLst>
                  <a:path w="10856" h="5524" extrusionOk="0">
                    <a:moveTo>
                      <a:pt x="5431" y="124"/>
                    </a:moveTo>
                    <a:cubicBezTo>
                      <a:pt x="8337" y="124"/>
                      <a:pt x="10706" y="2475"/>
                      <a:pt x="10731" y="5368"/>
                    </a:cubicBezTo>
                    <a:cubicBezTo>
                      <a:pt x="10350" y="5386"/>
                      <a:pt x="7891" y="5396"/>
                      <a:pt x="5430" y="5396"/>
                    </a:cubicBezTo>
                    <a:cubicBezTo>
                      <a:pt x="2970" y="5396"/>
                      <a:pt x="509" y="5386"/>
                      <a:pt x="125" y="5368"/>
                    </a:cubicBezTo>
                    <a:cubicBezTo>
                      <a:pt x="156" y="2475"/>
                      <a:pt x="2525" y="124"/>
                      <a:pt x="5431" y="124"/>
                    </a:cubicBezTo>
                    <a:close/>
                    <a:moveTo>
                      <a:pt x="5431" y="0"/>
                    </a:moveTo>
                    <a:cubicBezTo>
                      <a:pt x="2438" y="0"/>
                      <a:pt x="1" y="2432"/>
                      <a:pt x="1" y="5424"/>
                    </a:cubicBezTo>
                    <a:cubicBezTo>
                      <a:pt x="1" y="5505"/>
                      <a:pt x="1" y="5505"/>
                      <a:pt x="1771" y="5511"/>
                    </a:cubicBezTo>
                    <a:cubicBezTo>
                      <a:pt x="2763" y="5517"/>
                      <a:pt x="4090" y="5523"/>
                      <a:pt x="5506" y="5523"/>
                    </a:cubicBezTo>
                    <a:cubicBezTo>
                      <a:pt x="6902" y="5523"/>
                      <a:pt x="8193" y="5517"/>
                      <a:pt x="9146" y="5511"/>
                    </a:cubicBezTo>
                    <a:cubicBezTo>
                      <a:pt x="10855" y="5505"/>
                      <a:pt x="10855" y="5505"/>
                      <a:pt x="10855" y="5424"/>
                    </a:cubicBezTo>
                    <a:cubicBezTo>
                      <a:pt x="10855" y="2432"/>
                      <a:pt x="8424" y="0"/>
                      <a:pt x="5431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6" name="Google Shape;2006;p37"/>
              <p:cNvSpPr/>
              <p:nvPr/>
            </p:nvSpPr>
            <p:spPr>
              <a:xfrm>
                <a:off x="5568666" y="504205"/>
                <a:ext cx="1026513" cy="522774"/>
              </a:xfrm>
              <a:custGeom>
                <a:avLst/>
                <a:gdLst/>
                <a:ahLst/>
                <a:cxnLst/>
                <a:rect l="l" t="t" r="r" b="b"/>
                <a:pathLst>
                  <a:path w="10862" h="5532" extrusionOk="0">
                    <a:moveTo>
                      <a:pt x="5431" y="132"/>
                    </a:moveTo>
                    <a:cubicBezTo>
                      <a:pt x="8331" y="132"/>
                      <a:pt x="10700" y="2483"/>
                      <a:pt x="10731" y="5376"/>
                    </a:cubicBezTo>
                    <a:cubicBezTo>
                      <a:pt x="10341" y="5394"/>
                      <a:pt x="7888" y="5404"/>
                      <a:pt x="5433" y="5404"/>
                    </a:cubicBezTo>
                    <a:cubicBezTo>
                      <a:pt x="2979" y="5404"/>
                      <a:pt x="524" y="5394"/>
                      <a:pt x="131" y="5376"/>
                    </a:cubicBezTo>
                    <a:cubicBezTo>
                      <a:pt x="162" y="2483"/>
                      <a:pt x="2525" y="132"/>
                      <a:pt x="5431" y="132"/>
                    </a:cubicBezTo>
                    <a:close/>
                    <a:moveTo>
                      <a:pt x="5431" y="1"/>
                    </a:moveTo>
                    <a:cubicBezTo>
                      <a:pt x="2438" y="1"/>
                      <a:pt x="1" y="2440"/>
                      <a:pt x="1" y="5432"/>
                    </a:cubicBezTo>
                    <a:cubicBezTo>
                      <a:pt x="1" y="5513"/>
                      <a:pt x="1" y="5513"/>
                      <a:pt x="1771" y="5525"/>
                    </a:cubicBezTo>
                    <a:cubicBezTo>
                      <a:pt x="2787" y="5531"/>
                      <a:pt x="4147" y="5531"/>
                      <a:pt x="5506" y="5531"/>
                    </a:cubicBezTo>
                    <a:cubicBezTo>
                      <a:pt x="6834" y="5531"/>
                      <a:pt x="8156" y="5531"/>
                      <a:pt x="9146" y="5525"/>
                    </a:cubicBezTo>
                    <a:cubicBezTo>
                      <a:pt x="10861" y="5513"/>
                      <a:pt x="10861" y="5513"/>
                      <a:pt x="10861" y="5432"/>
                    </a:cubicBezTo>
                    <a:cubicBezTo>
                      <a:pt x="10861" y="2440"/>
                      <a:pt x="8424" y="1"/>
                      <a:pt x="543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07" name="Google Shape;2007;p37"/>
            <p:cNvGrpSpPr/>
            <p:nvPr/>
          </p:nvGrpSpPr>
          <p:grpSpPr>
            <a:xfrm>
              <a:off x="6155800" y="-501805"/>
              <a:ext cx="433805" cy="1787482"/>
              <a:chOff x="5568666" y="-3050224"/>
              <a:chExt cx="1026513" cy="4229725"/>
            </a:xfrm>
          </p:grpSpPr>
          <p:sp>
            <p:nvSpPr>
              <p:cNvPr id="2008" name="Google Shape;2008;p37"/>
              <p:cNvSpPr/>
              <p:nvPr/>
            </p:nvSpPr>
            <p:spPr>
              <a:xfrm>
                <a:off x="5911057" y="446560"/>
                <a:ext cx="341730" cy="162068"/>
              </a:xfrm>
              <a:custGeom>
                <a:avLst/>
                <a:gdLst/>
                <a:ahLst/>
                <a:cxnLst/>
                <a:rect l="l" t="t" r="r" b="b"/>
                <a:pathLst>
                  <a:path w="3616" h="1715" extrusionOk="0">
                    <a:moveTo>
                      <a:pt x="855" y="0"/>
                    </a:moveTo>
                    <a:cubicBezTo>
                      <a:pt x="380" y="0"/>
                      <a:pt x="0" y="380"/>
                      <a:pt x="0" y="861"/>
                    </a:cubicBezTo>
                    <a:cubicBezTo>
                      <a:pt x="0" y="1335"/>
                      <a:pt x="380" y="1715"/>
                      <a:pt x="855" y="1715"/>
                    </a:cubicBezTo>
                    <a:lnTo>
                      <a:pt x="2755" y="1715"/>
                    </a:lnTo>
                    <a:cubicBezTo>
                      <a:pt x="3229" y="1715"/>
                      <a:pt x="3615" y="1335"/>
                      <a:pt x="3615" y="861"/>
                    </a:cubicBezTo>
                    <a:cubicBezTo>
                      <a:pt x="3615" y="380"/>
                      <a:pt x="3229" y="0"/>
                      <a:pt x="275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9" name="Google Shape;2009;p37"/>
              <p:cNvSpPr/>
              <p:nvPr/>
            </p:nvSpPr>
            <p:spPr>
              <a:xfrm>
                <a:off x="5905104" y="440606"/>
                <a:ext cx="353638" cy="173975"/>
              </a:xfrm>
              <a:custGeom>
                <a:avLst/>
                <a:gdLst/>
                <a:ahLst/>
                <a:cxnLst/>
                <a:rect l="l" t="t" r="r" b="b"/>
                <a:pathLst>
                  <a:path w="3742" h="1841" extrusionOk="0">
                    <a:moveTo>
                      <a:pt x="2818" y="126"/>
                    </a:moveTo>
                    <a:cubicBezTo>
                      <a:pt x="3261" y="126"/>
                      <a:pt x="3617" y="481"/>
                      <a:pt x="3617" y="924"/>
                    </a:cubicBezTo>
                    <a:cubicBezTo>
                      <a:pt x="3617" y="1361"/>
                      <a:pt x="3261" y="1715"/>
                      <a:pt x="2818" y="1715"/>
                    </a:cubicBezTo>
                    <a:lnTo>
                      <a:pt x="918" y="1715"/>
                    </a:lnTo>
                    <a:cubicBezTo>
                      <a:pt x="481" y="1715"/>
                      <a:pt x="119" y="1361"/>
                      <a:pt x="119" y="924"/>
                    </a:cubicBezTo>
                    <a:cubicBezTo>
                      <a:pt x="119" y="481"/>
                      <a:pt x="481" y="126"/>
                      <a:pt x="918" y="126"/>
                    </a:cubicBezTo>
                    <a:close/>
                    <a:moveTo>
                      <a:pt x="918" y="0"/>
                    </a:moveTo>
                    <a:cubicBezTo>
                      <a:pt x="412" y="0"/>
                      <a:pt x="0" y="412"/>
                      <a:pt x="0" y="924"/>
                    </a:cubicBezTo>
                    <a:cubicBezTo>
                      <a:pt x="0" y="1429"/>
                      <a:pt x="412" y="1841"/>
                      <a:pt x="918" y="1841"/>
                    </a:cubicBezTo>
                    <a:lnTo>
                      <a:pt x="2818" y="1841"/>
                    </a:lnTo>
                    <a:cubicBezTo>
                      <a:pt x="3330" y="1841"/>
                      <a:pt x="3741" y="1429"/>
                      <a:pt x="3741" y="924"/>
                    </a:cubicBezTo>
                    <a:cubicBezTo>
                      <a:pt x="3741" y="412"/>
                      <a:pt x="3330" y="0"/>
                      <a:pt x="2818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0" name="Google Shape;2010;p37"/>
              <p:cNvSpPr/>
              <p:nvPr/>
            </p:nvSpPr>
            <p:spPr>
              <a:xfrm>
                <a:off x="5904537" y="440039"/>
                <a:ext cx="354205" cy="175109"/>
              </a:xfrm>
              <a:custGeom>
                <a:avLst/>
                <a:gdLst/>
                <a:ahLst/>
                <a:cxnLst/>
                <a:rect l="l" t="t" r="r" b="b"/>
                <a:pathLst>
                  <a:path w="3748" h="1853" extrusionOk="0">
                    <a:moveTo>
                      <a:pt x="2824" y="132"/>
                    </a:moveTo>
                    <a:cubicBezTo>
                      <a:pt x="3267" y="132"/>
                      <a:pt x="3623" y="487"/>
                      <a:pt x="3623" y="930"/>
                    </a:cubicBezTo>
                    <a:cubicBezTo>
                      <a:pt x="3623" y="1367"/>
                      <a:pt x="3267" y="1721"/>
                      <a:pt x="2824" y="1721"/>
                    </a:cubicBezTo>
                    <a:lnTo>
                      <a:pt x="924" y="1721"/>
                    </a:lnTo>
                    <a:cubicBezTo>
                      <a:pt x="487" y="1721"/>
                      <a:pt x="131" y="1367"/>
                      <a:pt x="131" y="930"/>
                    </a:cubicBezTo>
                    <a:cubicBezTo>
                      <a:pt x="131" y="487"/>
                      <a:pt x="487" y="132"/>
                      <a:pt x="924" y="132"/>
                    </a:cubicBezTo>
                    <a:close/>
                    <a:moveTo>
                      <a:pt x="924" y="0"/>
                    </a:moveTo>
                    <a:cubicBezTo>
                      <a:pt x="418" y="0"/>
                      <a:pt x="0" y="418"/>
                      <a:pt x="0" y="930"/>
                    </a:cubicBezTo>
                    <a:cubicBezTo>
                      <a:pt x="0" y="1435"/>
                      <a:pt x="418" y="1853"/>
                      <a:pt x="924" y="1853"/>
                    </a:cubicBezTo>
                    <a:lnTo>
                      <a:pt x="2824" y="1853"/>
                    </a:lnTo>
                    <a:cubicBezTo>
                      <a:pt x="3336" y="1853"/>
                      <a:pt x="3747" y="1435"/>
                      <a:pt x="3747" y="930"/>
                    </a:cubicBezTo>
                    <a:cubicBezTo>
                      <a:pt x="3747" y="418"/>
                      <a:pt x="3336" y="0"/>
                      <a:pt x="2824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1" name="Google Shape;2011;p37"/>
              <p:cNvSpPr/>
              <p:nvPr/>
            </p:nvSpPr>
            <p:spPr>
              <a:xfrm>
                <a:off x="5912759" y="835994"/>
                <a:ext cx="337761" cy="337743"/>
              </a:xfrm>
              <a:custGeom>
                <a:avLst/>
                <a:gdLst/>
                <a:ahLst/>
                <a:cxnLst/>
                <a:rect l="l" t="t" r="r" b="b"/>
                <a:pathLst>
                  <a:path w="3574" h="3574" extrusionOk="0">
                    <a:moveTo>
                      <a:pt x="1790" y="0"/>
                    </a:moveTo>
                    <a:cubicBezTo>
                      <a:pt x="799" y="0"/>
                      <a:pt x="0" y="799"/>
                      <a:pt x="0" y="1784"/>
                    </a:cubicBezTo>
                    <a:cubicBezTo>
                      <a:pt x="0" y="2768"/>
                      <a:pt x="799" y="3573"/>
                      <a:pt x="1790" y="3573"/>
                    </a:cubicBezTo>
                    <a:cubicBezTo>
                      <a:pt x="2774" y="3573"/>
                      <a:pt x="3574" y="2768"/>
                      <a:pt x="3574" y="1784"/>
                    </a:cubicBezTo>
                    <a:cubicBezTo>
                      <a:pt x="3574" y="799"/>
                      <a:pt x="2774" y="0"/>
                      <a:pt x="179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2" name="Google Shape;2012;p37"/>
              <p:cNvSpPr/>
              <p:nvPr/>
            </p:nvSpPr>
            <p:spPr>
              <a:xfrm>
                <a:off x="5906899" y="829474"/>
                <a:ext cx="350141" cy="350028"/>
              </a:xfrm>
              <a:custGeom>
                <a:avLst/>
                <a:gdLst/>
                <a:ahLst/>
                <a:cxnLst/>
                <a:rect l="l" t="t" r="r" b="b"/>
                <a:pathLst>
                  <a:path w="3705" h="3704" extrusionOk="0">
                    <a:moveTo>
                      <a:pt x="1852" y="132"/>
                    </a:moveTo>
                    <a:cubicBezTo>
                      <a:pt x="2799" y="132"/>
                      <a:pt x="3573" y="906"/>
                      <a:pt x="3573" y="1853"/>
                    </a:cubicBezTo>
                    <a:cubicBezTo>
                      <a:pt x="3573" y="2806"/>
                      <a:pt x="2799" y="3574"/>
                      <a:pt x="1852" y="3574"/>
                    </a:cubicBezTo>
                    <a:cubicBezTo>
                      <a:pt x="899" y="3574"/>
                      <a:pt x="131" y="2806"/>
                      <a:pt x="131" y="1853"/>
                    </a:cubicBezTo>
                    <a:cubicBezTo>
                      <a:pt x="131" y="906"/>
                      <a:pt x="899" y="132"/>
                      <a:pt x="1852" y="132"/>
                    </a:cubicBezTo>
                    <a:close/>
                    <a:moveTo>
                      <a:pt x="1852" y="0"/>
                    </a:moveTo>
                    <a:cubicBezTo>
                      <a:pt x="830" y="0"/>
                      <a:pt x="1" y="831"/>
                      <a:pt x="1" y="1853"/>
                    </a:cubicBezTo>
                    <a:cubicBezTo>
                      <a:pt x="1" y="2875"/>
                      <a:pt x="830" y="3704"/>
                      <a:pt x="1852" y="3704"/>
                    </a:cubicBezTo>
                    <a:cubicBezTo>
                      <a:pt x="2874" y="3704"/>
                      <a:pt x="3704" y="2875"/>
                      <a:pt x="3704" y="1853"/>
                    </a:cubicBezTo>
                    <a:cubicBezTo>
                      <a:pt x="3704" y="831"/>
                      <a:pt x="2874" y="0"/>
                      <a:pt x="1852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3" name="Google Shape;2013;p37"/>
              <p:cNvSpPr/>
              <p:nvPr/>
            </p:nvSpPr>
            <p:spPr>
              <a:xfrm>
                <a:off x="6091940" y="-3032552"/>
                <a:ext cx="95" cy="3467394"/>
              </a:xfrm>
              <a:custGeom>
                <a:avLst/>
                <a:gdLst/>
                <a:ahLst/>
                <a:cxnLst/>
                <a:rect l="l" t="t" r="r" b="b"/>
                <a:pathLst>
                  <a:path w="1" h="36692" extrusionOk="0">
                    <a:moveTo>
                      <a:pt x="0" y="36692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4" name="Google Shape;2014;p37"/>
              <p:cNvSpPr/>
              <p:nvPr/>
            </p:nvSpPr>
            <p:spPr>
              <a:xfrm>
                <a:off x="6085986" y="-3050224"/>
                <a:ext cx="12475" cy="3502831"/>
              </a:xfrm>
              <a:custGeom>
                <a:avLst/>
                <a:gdLst/>
                <a:ahLst/>
                <a:cxnLst/>
                <a:rect l="l" t="t" r="r" b="b"/>
                <a:pathLst>
                  <a:path w="132" h="37067" extrusionOk="0">
                    <a:moveTo>
                      <a:pt x="63" y="0"/>
                    </a:moveTo>
                    <a:cubicBezTo>
                      <a:pt x="26" y="0"/>
                      <a:pt x="0" y="81"/>
                      <a:pt x="0" y="187"/>
                    </a:cubicBezTo>
                    <a:lnTo>
                      <a:pt x="0" y="36879"/>
                    </a:lnTo>
                    <a:cubicBezTo>
                      <a:pt x="0" y="36985"/>
                      <a:pt x="26" y="37066"/>
                      <a:pt x="63" y="37066"/>
                    </a:cubicBezTo>
                    <a:cubicBezTo>
                      <a:pt x="101" y="37066"/>
                      <a:pt x="132" y="36985"/>
                      <a:pt x="132" y="36879"/>
                    </a:cubicBezTo>
                    <a:lnTo>
                      <a:pt x="132" y="187"/>
                    </a:lnTo>
                    <a:cubicBezTo>
                      <a:pt x="132" y="81"/>
                      <a:pt x="101" y="0"/>
                      <a:pt x="63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5" name="Google Shape;2015;p37"/>
              <p:cNvSpPr/>
              <p:nvPr/>
            </p:nvSpPr>
            <p:spPr>
              <a:xfrm>
                <a:off x="5574620" y="510725"/>
                <a:ext cx="1014039" cy="510395"/>
              </a:xfrm>
              <a:custGeom>
                <a:avLst/>
                <a:gdLst/>
                <a:ahLst/>
                <a:cxnLst/>
                <a:rect l="l" t="t" r="r" b="b"/>
                <a:pathLst>
                  <a:path w="10730" h="5401" extrusionOk="0">
                    <a:moveTo>
                      <a:pt x="5368" y="1"/>
                    </a:moveTo>
                    <a:cubicBezTo>
                      <a:pt x="2407" y="1"/>
                      <a:pt x="0" y="2401"/>
                      <a:pt x="0" y="5363"/>
                    </a:cubicBezTo>
                    <a:cubicBezTo>
                      <a:pt x="0" y="5388"/>
                      <a:pt x="2683" y="5400"/>
                      <a:pt x="5365" y="5400"/>
                    </a:cubicBezTo>
                    <a:cubicBezTo>
                      <a:pt x="8047" y="5400"/>
                      <a:pt x="10729" y="5388"/>
                      <a:pt x="10729" y="5363"/>
                    </a:cubicBezTo>
                    <a:cubicBezTo>
                      <a:pt x="10729" y="2401"/>
                      <a:pt x="8329" y="1"/>
                      <a:pt x="536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6" name="Google Shape;2016;p37"/>
              <p:cNvSpPr/>
              <p:nvPr/>
            </p:nvSpPr>
            <p:spPr>
              <a:xfrm>
                <a:off x="5568666" y="504961"/>
                <a:ext cx="1025946" cy="522018"/>
              </a:xfrm>
              <a:custGeom>
                <a:avLst/>
                <a:gdLst/>
                <a:ahLst/>
                <a:cxnLst/>
                <a:rect l="l" t="t" r="r" b="b"/>
                <a:pathLst>
                  <a:path w="10856" h="5524" extrusionOk="0">
                    <a:moveTo>
                      <a:pt x="5431" y="124"/>
                    </a:moveTo>
                    <a:cubicBezTo>
                      <a:pt x="8337" y="124"/>
                      <a:pt x="10706" y="2475"/>
                      <a:pt x="10731" y="5368"/>
                    </a:cubicBezTo>
                    <a:cubicBezTo>
                      <a:pt x="10350" y="5386"/>
                      <a:pt x="7891" y="5396"/>
                      <a:pt x="5430" y="5396"/>
                    </a:cubicBezTo>
                    <a:cubicBezTo>
                      <a:pt x="2970" y="5396"/>
                      <a:pt x="509" y="5386"/>
                      <a:pt x="125" y="5368"/>
                    </a:cubicBezTo>
                    <a:cubicBezTo>
                      <a:pt x="156" y="2475"/>
                      <a:pt x="2525" y="124"/>
                      <a:pt x="5431" y="124"/>
                    </a:cubicBezTo>
                    <a:close/>
                    <a:moveTo>
                      <a:pt x="5431" y="0"/>
                    </a:moveTo>
                    <a:cubicBezTo>
                      <a:pt x="2438" y="0"/>
                      <a:pt x="1" y="2432"/>
                      <a:pt x="1" y="5424"/>
                    </a:cubicBezTo>
                    <a:cubicBezTo>
                      <a:pt x="1" y="5505"/>
                      <a:pt x="1" y="5505"/>
                      <a:pt x="1771" y="5511"/>
                    </a:cubicBezTo>
                    <a:cubicBezTo>
                      <a:pt x="2763" y="5517"/>
                      <a:pt x="4090" y="5523"/>
                      <a:pt x="5506" y="5523"/>
                    </a:cubicBezTo>
                    <a:cubicBezTo>
                      <a:pt x="6902" y="5523"/>
                      <a:pt x="8193" y="5517"/>
                      <a:pt x="9146" y="5511"/>
                    </a:cubicBezTo>
                    <a:cubicBezTo>
                      <a:pt x="10855" y="5505"/>
                      <a:pt x="10855" y="5505"/>
                      <a:pt x="10855" y="5424"/>
                    </a:cubicBezTo>
                    <a:cubicBezTo>
                      <a:pt x="10855" y="2432"/>
                      <a:pt x="8424" y="0"/>
                      <a:pt x="5431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7" name="Google Shape;2017;p37"/>
              <p:cNvSpPr/>
              <p:nvPr/>
            </p:nvSpPr>
            <p:spPr>
              <a:xfrm>
                <a:off x="5568666" y="504205"/>
                <a:ext cx="1026513" cy="522774"/>
              </a:xfrm>
              <a:custGeom>
                <a:avLst/>
                <a:gdLst/>
                <a:ahLst/>
                <a:cxnLst/>
                <a:rect l="l" t="t" r="r" b="b"/>
                <a:pathLst>
                  <a:path w="10862" h="5532" extrusionOk="0">
                    <a:moveTo>
                      <a:pt x="5431" y="132"/>
                    </a:moveTo>
                    <a:cubicBezTo>
                      <a:pt x="8331" y="132"/>
                      <a:pt x="10700" y="2483"/>
                      <a:pt x="10731" y="5376"/>
                    </a:cubicBezTo>
                    <a:cubicBezTo>
                      <a:pt x="10341" y="5394"/>
                      <a:pt x="7888" y="5404"/>
                      <a:pt x="5433" y="5404"/>
                    </a:cubicBezTo>
                    <a:cubicBezTo>
                      <a:pt x="2979" y="5404"/>
                      <a:pt x="524" y="5394"/>
                      <a:pt x="131" y="5376"/>
                    </a:cubicBezTo>
                    <a:cubicBezTo>
                      <a:pt x="162" y="2483"/>
                      <a:pt x="2525" y="132"/>
                      <a:pt x="5431" y="132"/>
                    </a:cubicBezTo>
                    <a:close/>
                    <a:moveTo>
                      <a:pt x="5431" y="1"/>
                    </a:moveTo>
                    <a:cubicBezTo>
                      <a:pt x="2438" y="1"/>
                      <a:pt x="1" y="2440"/>
                      <a:pt x="1" y="5432"/>
                    </a:cubicBezTo>
                    <a:cubicBezTo>
                      <a:pt x="1" y="5513"/>
                      <a:pt x="1" y="5513"/>
                      <a:pt x="1771" y="5525"/>
                    </a:cubicBezTo>
                    <a:cubicBezTo>
                      <a:pt x="2787" y="5531"/>
                      <a:pt x="4147" y="5531"/>
                      <a:pt x="5506" y="5531"/>
                    </a:cubicBezTo>
                    <a:cubicBezTo>
                      <a:pt x="6834" y="5531"/>
                      <a:pt x="8156" y="5531"/>
                      <a:pt x="9146" y="5525"/>
                    </a:cubicBezTo>
                    <a:cubicBezTo>
                      <a:pt x="10861" y="5513"/>
                      <a:pt x="10861" y="5513"/>
                      <a:pt x="10861" y="5432"/>
                    </a:cubicBezTo>
                    <a:cubicBezTo>
                      <a:pt x="10861" y="2440"/>
                      <a:pt x="8424" y="1"/>
                      <a:pt x="543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5615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0" name="Google Shape;3130;p50"/>
          <p:cNvSpPr txBox="1">
            <a:spLocks noGrp="1"/>
          </p:cNvSpPr>
          <p:nvPr>
            <p:ph type="title"/>
          </p:nvPr>
        </p:nvSpPr>
        <p:spPr>
          <a:xfrm>
            <a:off x="1670369" y="445025"/>
            <a:ext cx="7354759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ru-RU" sz="2600" dirty="0"/>
              <a:t>Типы учебных занятий </a:t>
            </a:r>
            <a:r>
              <a:rPr lang="ru-RU" sz="2000" dirty="0" smtClean="0">
                <a:solidFill>
                  <a:schemeClr val="bg1"/>
                </a:solidFill>
              </a:rPr>
              <a:t>производственного </a:t>
            </a:r>
            <a:r>
              <a:rPr lang="ru-RU" sz="2000" dirty="0">
                <a:solidFill>
                  <a:schemeClr val="bg1"/>
                </a:solidFill>
              </a:rPr>
              <a:t>обучения</a:t>
            </a:r>
            <a:endParaRPr sz="2000" dirty="0"/>
          </a:p>
        </p:txBody>
      </p:sp>
      <p:sp>
        <p:nvSpPr>
          <p:cNvPr id="3131" name="Google Shape;3131;p50"/>
          <p:cNvSpPr txBox="1">
            <a:spLocks noGrp="1"/>
          </p:cNvSpPr>
          <p:nvPr>
            <p:ph type="subTitle" idx="1"/>
          </p:nvPr>
        </p:nvSpPr>
        <p:spPr>
          <a:xfrm>
            <a:off x="1670369" y="1034373"/>
            <a:ext cx="7080439" cy="93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ru-RU" dirty="0" smtClean="0"/>
              <a:t>Обучающиеся </a:t>
            </a:r>
            <a:r>
              <a:rPr lang="ru-RU" dirty="0"/>
              <a:t>на основе полученных технологических знаний </a:t>
            </a:r>
            <a:r>
              <a:rPr lang="ru-RU" dirty="0" smtClean="0"/>
              <a:t>осваивают </a:t>
            </a:r>
            <a:r>
              <a:rPr lang="ru-RU" b="1" dirty="0">
                <a:solidFill>
                  <a:schemeClr val="bg1"/>
                </a:solidFill>
              </a:rPr>
              <a:t>движения, приемы, способы выполнения производственных действий, операций</a:t>
            </a:r>
            <a:r>
              <a:rPr lang="ru-RU" dirty="0"/>
              <a:t>, необходимые для последующего формирования у них знаний, умений и </a:t>
            </a:r>
            <a:r>
              <a:rPr lang="ru-RU" dirty="0" smtClean="0"/>
              <a:t>опыта </a:t>
            </a:r>
            <a:r>
              <a:rPr lang="ru-RU" dirty="0"/>
              <a:t>выполнения производственных работ по определенной профессии</a:t>
            </a:r>
            <a:endParaRPr dirty="0"/>
          </a:p>
        </p:txBody>
      </p:sp>
      <p:sp>
        <p:nvSpPr>
          <p:cNvPr id="3132" name="Google Shape;3132;p50"/>
          <p:cNvSpPr txBox="1"/>
          <p:nvPr/>
        </p:nvSpPr>
        <p:spPr>
          <a:xfrm>
            <a:off x="1220507" y="2881853"/>
            <a:ext cx="7512013" cy="2065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182563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Вводное занятие</a:t>
            </a:r>
          </a:p>
          <a:p>
            <a:pPr marL="182563" lvl="0">
              <a:lnSpc>
                <a:spcPct val="115000"/>
              </a:lnSpc>
            </a:pPr>
            <a:r>
              <a:rPr lang="ru-RU" sz="18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Занятие </a:t>
            </a:r>
            <a:r>
              <a:rPr lang="ru-RU" sz="1800" dirty="0">
                <a:solidFill>
                  <a:schemeClr val="dk1"/>
                </a:solidFill>
                <a:latin typeface="Montserrat"/>
                <a:ea typeface="Montserrat"/>
                <a:cs typeface="Montserrat"/>
              </a:rPr>
              <a:t>по изучению трудовых приемов и </a:t>
            </a:r>
            <a:r>
              <a:rPr lang="ru-RU" sz="1800" dirty="0">
                <a:solidFill>
                  <a:schemeClr val="dk1"/>
                </a:solidFill>
                <a:latin typeface="Montserrat"/>
                <a:ea typeface="Montserrat"/>
                <a:cs typeface="Montserrat"/>
              </a:rPr>
              <a:t>операций</a:t>
            </a:r>
          </a:p>
          <a:p>
            <a:pPr marL="182563" lvl="0">
              <a:lnSpc>
                <a:spcPct val="115000"/>
              </a:lnSpc>
            </a:pPr>
            <a:r>
              <a:rPr lang="ru-RU" sz="18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Занятие </a:t>
            </a:r>
            <a:r>
              <a:rPr lang="ru-RU" sz="1800" dirty="0">
                <a:solidFill>
                  <a:schemeClr val="dk1"/>
                </a:solidFill>
                <a:latin typeface="Montserrat"/>
                <a:ea typeface="Montserrat"/>
                <a:cs typeface="Montserrat"/>
              </a:rPr>
              <a:t>по выполнению простых комплексных </a:t>
            </a:r>
            <a:r>
              <a:rPr lang="ru-RU" sz="1800" dirty="0">
                <a:solidFill>
                  <a:schemeClr val="dk1"/>
                </a:solidFill>
                <a:latin typeface="Montserrat"/>
                <a:ea typeface="Montserrat"/>
                <a:cs typeface="Montserrat"/>
              </a:rPr>
              <a:t>работ</a:t>
            </a:r>
          </a:p>
          <a:p>
            <a:pPr marL="182563" lvl="0">
              <a:lnSpc>
                <a:spcPct val="115000"/>
              </a:lnSpc>
            </a:pPr>
            <a:r>
              <a:rPr lang="ru-RU" sz="18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Занятие </a:t>
            </a:r>
            <a:r>
              <a:rPr lang="ru-RU" sz="1800" dirty="0">
                <a:solidFill>
                  <a:schemeClr val="dk1"/>
                </a:solidFill>
                <a:latin typeface="Montserrat"/>
                <a:ea typeface="Montserrat"/>
                <a:cs typeface="Montserrat"/>
              </a:rPr>
              <a:t>по выполнению сложных комплексных </a:t>
            </a:r>
            <a:r>
              <a:rPr lang="ru-RU" sz="1800" dirty="0" smtClean="0">
                <a:solidFill>
                  <a:schemeClr val="dk1"/>
                </a:solidFill>
                <a:latin typeface="Montserrat"/>
                <a:ea typeface="Montserrat"/>
                <a:cs typeface="Montserrat"/>
              </a:rPr>
              <a:t>работ (производительного труда)</a:t>
            </a:r>
          </a:p>
          <a:p>
            <a:pPr marL="182563" lvl="0">
              <a:lnSpc>
                <a:spcPct val="115000"/>
              </a:lnSpc>
            </a:pPr>
            <a:r>
              <a:rPr lang="ru-RU" sz="1800" dirty="0">
                <a:solidFill>
                  <a:schemeClr val="dk1"/>
                </a:solidFill>
                <a:latin typeface="Montserrat"/>
                <a:ea typeface="Montserrat"/>
                <a:cs typeface="Montserrat"/>
              </a:rPr>
              <a:t>Занятие по </a:t>
            </a:r>
            <a:r>
              <a:rPr lang="ru-RU" sz="1800" dirty="0">
                <a:solidFill>
                  <a:schemeClr val="dk1"/>
                </a:solidFill>
                <a:latin typeface="Montserrat"/>
                <a:ea typeface="Montserrat"/>
                <a:cs typeface="Montserrat"/>
              </a:rPr>
              <a:t>изучению передовых приемов и технологий</a:t>
            </a:r>
          </a:p>
          <a:p>
            <a:pPr marL="182563" lvl="0">
              <a:lnSpc>
                <a:spcPct val="115000"/>
              </a:lnSpc>
            </a:pPr>
            <a:r>
              <a:rPr lang="ru-RU" sz="18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Контрольно-проверочное занятие</a:t>
            </a:r>
            <a:endParaRPr sz="1800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136" name="Google Shape;3136;p50"/>
          <p:cNvSpPr/>
          <p:nvPr/>
        </p:nvSpPr>
        <p:spPr>
          <a:xfrm>
            <a:off x="1220508" y="2073263"/>
            <a:ext cx="612000" cy="6120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161" name="Google Shape;3161;p50"/>
          <p:cNvCxnSpPr>
            <a:stCxn id="3136" idx="1"/>
            <a:endCxn id="3132" idx="1"/>
          </p:cNvCxnSpPr>
          <p:nvPr/>
        </p:nvCxnSpPr>
        <p:spPr>
          <a:xfrm rot="10800000" flipV="1">
            <a:off x="1220508" y="2379263"/>
            <a:ext cx="1" cy="1535116"/>
          </a:xfrm>
          <a:prstGeom prst="bentConnector3">
            <a:avLst>
              <a:gd name="adj1" fmla="val 2286010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oval" w="med" len="med"/>
          </a:ln>
        </p:spPr>
      </p:cxnSp>
      <p:grpSp>
        <p:nvGrpSpPr>
          <p:cNvPr id="37" name="Google Shape;4392;p65"/>
          <p:cNvGrpSpPr/>
          <p:nvPr/>
        </p:nvGrpSpPr>
        <p:grpSpPr>
          <a:xfrm>
            <a:off x="1397825" y="2208821"/>
            <a:ext cx="257365" cy="340881"/>
            <a:chOff x="3174317" y="3630666"/>
            <a:chExt cx="281674" cy="373077"/>
          </a:xfrm>
        </p:grpSpPr>
        <p:sp>
          <p:nvSpPr>
            <p:cNvPr id="38" name="Google Shape;4393;p65"/>
            <p:cNvSpPr/>
            <p:nvPr/>
          </p:nvSpPr>
          <p:spPr>
            <a:xfrm>
              <a:off x="3200618" y="3630666"/>
              <a:ext cx="255373" cy="373077"/>
            </a:xfrm>
            <a:custGeom>
              <a:avLst/>
              <a:gdLst/>
              <a:ahLst/>
              <a:cxnLst/>
              <a:rect l="l" t="t" r="r" b="b"/>
              <a:pathLst>
                <a:path w="2942" h="4298" extrusionOk="0">
                  <a:moveTo>
                    <a:pt x="1471" y="123"/>
                  </a:moveTo>
                  <a:lnTo>
                    <a:pt x="1471" y="599"/>
                  </a:lnTo>
                  <a:lnTo>
                    <a:pt x="1197" y="599"/>
                  </a:lnTo>
                  <a:lnTo>
                    <a:pt x="1197" y="123"/>
                  </a:lnTo>
                  <a:close/>
                  <a:moveTo>
                    <a:pt x="1053" y="268"/>
                  </a:moveTo>
                  <a:lnTo>
                    <a:pt x="1053" y="664"/>
                  </a:lnTo>
                  <a:cubicBezTo>
                    <a:pt x="1053" y="722"/>
                    <a:pt x="1017" y="751"/>
                    <a:pt x="959" y="751"/>
                  </a:cubicBezTo>
                  <a:lnTo>
                    <a:pt x="476" y="751"/>
                  </a:lnTo>
                  <a:cubicBezTo>
                    <a:pt x="512" y="664"/>
                    <a:pt x="570" y="541"/>
                    <a:pt x="657" y="484"/>
                  </a:cubicBezTo>
                  <a:lnTo>
                    <a:pt x="693" y="541"/>
                  </a:lnTo>
                  <a:cubicBezTo>
                    <a:pt x="721" y="570"/>
                    <a:pt x="750" y="570"/>
                    <a:pt x="750" y="570"/>
                  </a:cubicBezTo>
                  <a:lnTo>
                    <a:pt x="808" y="570"/>
                  </a:lnTo>
                  <a:lnTo>
                    <a:pt x="808" y="484"/>
                  </a:lnTo>
                  <a:lnTo>
                    <a:pt x="750" y="390"/>
                  </a:lnTo>
                  <a:cubicBezTo>
                    <a:pt x="837" y="332"/>
                    <a:pt x="931" y="268"/>
                    <a:pt x="1053" y="268"/>
                  </a:cubicBezTo>
                  <a:close/>
                  <a:moveTo>
                    <a:pt x="1471" y="722"/>
                  </a:moveTo>
                  <a:cubicBezTo>
                    <a:pt x="1500" y="808"/>
                    <a:pt x="1594" y="873"/>
                    <a:pt x="1709" y="873"/>
                  </a:cubicBezTo>
                  <a:lnTo>
                    <a:pt x="2221" y="873"/>
                  </a:lnTo>
                  <a:lnTo>
                    <a:pt x="2221" y="1024"/>
                  </a:lnTo>
                  <a:lnTo>
                    <a:pt x="988" y="1024"/>
                  </a:lnTo>
                  <a:cubicBezTo>
                    <a:pt x="959" y="1024"/>
                    <a:pt x="931" y="1053"/>
                    <a:pt x="931" y="1082"/>
                  </a:cubicBezTo>
                  <a:cubicBezTo>
                    <a:pt x="931" y="1111"/>
                    <a:pt x="959" y="1140"/>
                    <a:pt x="988" y="1140"/>
                  </a:cubicBezTo>
                  <a:lnTo>
                    <a:pt x="2279" y="1140"/>
                  </a:lnTo>
                  <a:lnTo>
                    <a:pt x="2279" y="1320"/>
                  </a:lnTo>
                  <a:lnTo>
                    <a:pt x="390" y="1320"/>
                  </a:lnTo>
                  <a:lnTo>
                    <a:pt x="390" y="1140"/>
                  </a:lnTo>
                  <a:lnTo>
                    <a:pt x="721" y="1140"/>
                  </a:lnTo>
                  <a:cubicBezTo>
                    <a:pt x="750" y="1140"/>
                    <a:pt x="779" y="1111"/>
                    <a:pt x="779" y="1082"/>
                  </a:cubicBezTo>
                  <a:cubicBezTo>
                    <a:pt x="779" y="1053"/>
                    <a:pt x="750" y="1024"/>
                    <a:pt x="721" y="1024"/>
                  </a:cubicBezTo>
                  <a:lnTo>
                    <a:pt x="419" y="1024"/>
                  </a:lnTo>
                  <a:cubicBezTo>
                    <a:pt x="419" y="988"/>
                    <a:pt x="419" y="931"/>
                    <a:pt x="447" y="873"/>
                  </a:cubicBezTo>
                  <a:lnTo>
                    <a:pt x="959" y="873"/>
                  </a:lnTo>
                  <a:cubicBezTo>
                    <a:pt x="1053" y="873"/>
                    <a:pt x="1140" y="808"/>
                    <a:pt x="1168" y="722"/>
                  </a:cubicBezTo>
                  <a:close/>
                  <a:moveTo>
                    <a:pt x="419" y="1443"/>
                  </a:moveTo>
                  <a:lnTo>
                    <a:pt x="419" y="1623"/>
                  </a:lnTo>
                  <a:cubicBezTo>
                    <a:pt x="390" y="1623"/>
                    <a:pt x="361" y="1594"/>
                    <a:pt x="296" y="1594"/>
                  </a:cubicBezTo>
                  <a:cubicBezTo>
                    <a:pt x="267" y="1594"/>
                    <a:pt x="238" y="1623"/>
                    <a:pt x="238" y="1652"/>
                  </a:cubicBezTo>
                  <a:cubicBezTo>
                    <a:pt x="238" y="1709"/>
                    <a:pt x="267" y="1745"/>
                    <a:pt x="296" y="1745"/>
                  </a:cubicBezTo>
                  <a:cubicBezTo>
                    <a:pt x="361" y="1745"/>
                    <a:pt x="390" y="1774"/>
                    <a:pt x="419" y="1803"/>
                  </a:cubicBezTo>
                  <a:lnTo>
                    <a:pt x="419" y="1926"/>
                  </a:lnTo>
                  <a:lnTo>
                    <a:pt x="267" y="1926"/>
                  </a:lnTo>
                  <a:cubicBezTo>
                    <a:pt x="210" y="1926"/>
                    <a:pt x="152" y="1861"/>
                    <a:pt x="152" y="1774"/>
                  </a:cubicBezTo>
                  <a:lnTo>
                    <a:pt x="152" y="1594"/>
                  </a:lnTo>
                  <a:cubicBezTo>
                    <a:pt x="152" y="1500"/>
                    <a:pt x="210" y="1443"/>
                    <a:pt x="296" y="1443"/>
                  </a:cubicBezTo>
                  <a:close/>
                  <a:moveTo>
                    <a:pt x="2401" y="1443"/>
                  </a:moveTo>
                  <a:cubicBezTo>
                    <a:pt x="2459" y="1443"/>
                    <a:pt x="2553" y="1500"/>
                    <a:pt x="2553" y="1594"/>
                  </a:cubicBezTo>
                  <a:lnTo>
                    <a:pt x="2553" y="1774"/>
                  </a:lnTo>
                  <a:cubicBezTo>
                    <a:pt x="2553" y="1861"/>
                    <a:pt x="2459" y="1926"/>
                    <a:pt x="2401" y="1926"/>
                  </a:cubicBezTo>
                  <a:lnTo>
                    <a:pt x="2250" y="1926"/>
                  </a:lnTo>
                  <a:lnTo>
                    <a:pt x="2250" y="1803"/>
                  </a:lnTo>
                  <a:cubicBezTo>
                    <a:pt x="2279" y="1803"/>
                    <a:pt x="2315" y="1745"/>
                    <a:pt x="2372" y="1745"/>
                  </a:cubicBezTo>
                  <a:cubicBezTo>
                    <a:pt x="2401" y="1745"/>
                    <a:pt x="2430" y="1709"/>
                    <a:pt x="2430" y="1680"/>
                  </a:cubicBezTo>
                  <a:cubicBezTo>
                    <a:pt x="2459" y="1652"/>
                    <a:pt x="2430" y="1594"/>
                    <a:pt x="2372" y="1594"/>
                  </a:cubicBezTo>
                  <a:cubicBezTo>
                    <a:pt x="2343" y="1594"/>
                    <a:pt x="2279" y="1623"/>
                    <a:pt x="2250" y="1623"/>
                  </a:cubicBezTo>
                  <a:lnTo>
                    <a:pt x="2250" y="1443"/>
                  </a:lnTo>
                  <a:close/>
                  <a:moveTo>
                    <a:pt x="2134" y="1443"/>
                  </a:moveTo>
                  <a:lnTo>
                    <a:pt x="2134" y="2135"/>
                  </a:lnTo>
                  <a:cubicBezTo>
                    <a:pt x="2134" y="2430"/>
                    <a:pt x="1889" y="2675"/>
                    <a:pt x="1623" y="2675"/>
                  </a:cubicBezTo>
                  <a:lnTo>
                    <a:pt x="1053" y="2675"/>
                  </a:lnTo>
                  <a:cubicBezTo>
                    <a:pt x="779" y="2675"/>
                    <a:pt x="541" y="2430"/>
                    <a:pt x="541" y="2135"/>
                  </a:cubicBezTo>
                  <a:lnTo>
                    <a:pt x="541" y="1443"/>
                  </a:lnTo>
                  <a:close/>
                  <a:moveTo>
                    <a:pt x="1623" y="2762"/>
                  </a:moveTo>
                  <a:lnTo>
                    <a:pt x="1623" y="3065"/>
                  </a:lnTo>
                  <a:lnTo>
                    <a:pt x="1500" y="3151"/>
                  </a:lnTo>
                  <a:cubicBezTo>
                    <a:pt x="1457" y="3198"/>
                    <a:pt x="1397" y="3221"/>
                    <a:pt x="1341" y="3221"/>
                  </a:cubicBezTo>
                  <a:cubicBezTo>
                    <a:pt x="1284" y="3221"/>
                    <a:pt x="1230" y="3198"/>
                    <a:pt x="1197" y="3151"/>
                  </a:cubicBezTo>
                  <a:lnTo>
                    <a:pt x="1082" y="3065"/>
                  </a:lnTo>
                  <a:lnTo>
                    <a:pt x="1082" y="2762"/>
                  </a:lnTo>
                  <a:close/>
                  <a:moveTo>
                    <a:pt x="1738" y="3151"/>
                  </a:moveTo>
                  <a:lnTo>
                    <a:pt x="1738" y="3512"/>
                  </a:lnTo>
                  <a:cubicBezTo>
                    <a:pt x="1738" y="3548"/>
                    <a:pt x="1709" y="3576"/>
                    <a:pt x="1680" y="3576"/>
                  </a:cubicBezTo>
                  <a:lnTo>
                    <a:pt x="1017" y="3576"/>
                  </a:lnTo>
                  <a:cubicBezTo>
                    <a:pt x="959" y="3576"/>
                    <a:pt x="931" y="3548"/>
                    <a:pt x="931" y="3512"/>
                  </a:cubicBezTo>
                  <a:lnTo>
                    <a:pt x="931" y="3151"/>
                  </a:lnTo>
                  <a:lnTo>
                    <a:pt x="988" y="3151"/>
                  </a:lnTo>
                  <a:lnTo>
                    <a:pt x="1082" y="3274"/>
                  </a:lnTo>
                  <a:cubicBezTo>
                    <a:pt x="1140" y="3335"/>
                    <a:pt x="1230" y="3366"/>
                    <a:pt x="1324" y="3366"/>
                  </a:cubicBezTo>
                  <a:cubicBezTo>
                    <a:pt x="1419" y="3366"/>
                    <a:pt x="1518" y="3335"/>
                    <a:pt x="1594" y="3274"/>
                  </a:cubicBezTo>
                  <a:lnTo>
                    <a:pt x="1680" y="3151"/>
                  </a:lnTo>
                  <a:close/>
                  <a:moveTo>
                    <a:pt x="1111" y="1"/>
                  </a:moveTo>
                  <a:cubicBezTo>
                    <a:pt x="1082" y="1"/>
                    <a:pt x="1053" y="30"/>
                    <a:pt x="1053" y="58"/>
                  </a:cubicBezTo>
                  <a:lnTo>
                    <a:pt x="1053" y="152"/>
                  </a:lnTo>
                  <a:cubicBezTo>
                    <a:pt x="628" y="181"/>
                    <a:pt x="296" y="599"/>
                    <a:pt x="296" y="1053"/>
                  </a:cubicBezTo>
                  <a:cubicBezTo>
                    <a:pt x="267" y="1053"/>
                    <a:pt x="267" y="1082"/>
                    <a:pt x="267" y="1140"/>
                  </a:cubicBezTo>
                  <a:lnTo>
                    <a:pt x="267" y="1320"/>
                  </a:lnTo>
                  <a:cubicBezTo>
                    <a:pt x="116" y="1320"/>
                    <a:pt x="1" y="1443"/>
                    <a:pt x="1" y="1594"/>
                  </a:cubicBezTo>
                  <a:lnTo>
                    <a:pt x="1" y="1774"/>
                  </a:lnTo>
                  <a:cubicBezTo>
                    <a:pt x="1" y="1926"/>
                    <a:pt x="116" y="2041"/>
                    <a:pt x="267" y="2041"/>
                  </a:cubicBezTo>
                  <a:lnTo>
                    <a:pt x="419" y="2041"/>
                  </a:lnTo>
                  <a:lnTo>
                    <a:pt x="419" y="2135"/>
                  </a:lnTo>
                  <a:cubicBezTo>
                    <a:pt x="419" y="2466"/>
                    <a:pt x="657" y="2704"/>
                    <a:pt x="959" y="2762"/>
                  </a:cubicBezTo>
                  <a:lnTo>
                    <a:pt x="959" y="3036"/>
                  </a:lnTo>
                  <a:lnTo>
                    <a:pt x="541" y="3036"/>
                  </a:lnTo>
                  <a:cubicBezTo>
                    <a:pt x="447" y="3036"/>
                    <a:pt x="361" y="3036"/>
                    <a:pt x="296" y="3065"/>
                  </a:cubicBezTo>
                  <a:cubicBezTo>
                    <a:pt x="267" y="3093"/>
                    <a:pt x="238" y="3122"/>
                    <a:pt x="238" y="3151"/>
                  </a:cubicBezTo>
                  <a:cubicBezTo>
                    <a:pt x="238" y="3187"/>
                    <a:pt x="267" y="3216"/>
                    <a:pt x="296" y="3216"/>
                  </a:cubicBezTo>
                  <a:cubicBezTo>
                    <a:pt x="390" y="3187"/>
                    <a:pt x="476" y="3151"/>
                    <a:pt x="570" y="3151"/>
                  </a:cubicBezTo>
                  <a:lnTo>
                    <a:pt x="570" y="3663"/>
                  </a:lnTo>
                  <a:cubicBezTo>
                    <a:pt x="570" y="3757"/>
                    <a:pt x="512" y="3814"/>
                    <a:pt x="447" y="3843"/>
                  </a:cubicBezTo>
                  <a:lnTo>
                    <a:pt x="447" y="3757"/>
                  </a:lnTo>
                  <a:cubicBezTo>
                    <a:pt x="447" y="3728"/>
                    <a:pt x="419" y="3692"/>
                    <a:pt x="390" y="3692"/>
                  </a:cubicBezTo>
                  <a:cubicBezTo>
                    <a:pt x="361" y="3692"/>
                    <a:pt x="332" y="3728"/>
                    <a:pt x="332" y="3757"/>
                  </a:cubicBezTo>
                  <a:lnTo>
                    <a:pt x="332" y="4232"/>
                  </a:lnTo>
                  <a:cubicBezTo>
                    <a:pt x="332" y="4268"/>
                    <a:pt x="361" y="4297"/>
                    <a:pt x="390" y="4297"/>
                  </a:cubicBezTo>
                  <a:cubicBezTo>
                    <a:pt x="419" y="4297"/>
                    <a:pt x="447" y="4268"/>
                    <a:pt x="447" y="4232"/>
                  </a:cubicBezTo>
                  <a:lnTo>
                    <a:pt x="447" y="3995"/>
                  </a:lnTo>
                  <a:cubicBezTo>
                    <a:pt x="599" y="3966"/>
                    <a:pt x="693" y="3814"/>
                    <a:pt x="693" y="3663"/>
                  </a:cubicBezTo>
                  <a:lnTo>
                    <a:pt x="693" y="3151"/>
                  </a:lnTo>
                  <a:lnTo>
                    <a:pt x="808" y="3151"/>
                  </a:lnTo>
                  <a:lnTo>
                    <a:pt x="808" y="3512"/>
                  </a:lnTo>
                  <a:cubicBezTo>
                    <a:pt x="808" y="3605"/>
                    <a:pt x="902" y="3692"/>
                    <a:pt x="1017" y="3692"/>
                  </a:cubicBezTo>
                  <a:lnTo>
                    <a:pt x="1680" y="3692"/>
                  </a:lnTo>
                  <a:cubicBezTo>
                    <a:pt x="1774" y="3692"/>
                    <a:pt x="1860" y="3605"/>
                    <a:pt x="1860" y="3512"/>
                  </a:cubicBezTo>
                  <a:lnTo>
                    <a:pt x="1860" y="3151"/>
                  </a:lnTo>
                  <a:lnTo>
                    <a:pt x="1983" y="3151"/>
                  </a:lnTo>
                  <a:lnTo>
                    <a:pt x="1983" y="3663"/>
                  </a:lnTo>
                  <a:cubicBezTo>
                    <a:pt x="1983" y="3814"/>
                    <a:pt x="2070" y="3966"/>
                    <a:pt x="2221" y="3995"/>
                  </a:cubicBezTo>
                  <a:lnTo>
                    <a:pt x="2221" y="4232"/>
                  </a:lnTo>
                  <a:cubicBezTo>
                    <a:pt x="2221" y="4268"/>
                    <a:pt x="2250" y="4297"/>
                    <a:pt x="2279" y="4297"/>
                  </a:cubicBezTo>
                  <a:cubicBezTo>
                    <a:pt x="2315" y="4297"/>
                    <a:pt x="2343" y="4268"/>
                    <a:pt x="2343" y="4232"/>
                  </a:cubicBezTo>
                  <a:lnTo>
                    <a:pt x="2343" y="3757"/>
                  </a:lnTo>
                  <a:cubicBezTo>
                    <a:pt x="2343" y="3728"/>
                    <a:pt x="2315" y="3692"/>
                    <a:pt x="2279" y="3692"/>
                  </a:cubicBezTo>
                  <a:cubicBezTo>
                    <a:pt x="2250" y="3692"/>
                    <a:pt x="2221" y="3728"/>
                    <a:pt x="2221" y="3757"/>
                  </a:cubicBezTo>
                  <a:lnTo>
                    <a:pt x="2221" y="3843"/>
                  </a:lnTo>
                  <a:cubicBezTo>
                    <a:pt x="2163" y="3814"/>
                    <a:pt x="2098" y="3757"/>
                    <a:pt x="2098" y="3663"/>
                  </a:cubicBezTo>
                  <a:lnTo>
                    <a:pt x="2098" y="3151"/>
                  </a:lnTo>
                  <a:cubicBezTo>
                    <a:pt x="2115" y="3149"/>
                    <a:pt x="2132" y="3148"/>
                    <a:pt x="2149" y="3148"/>
                  </a:cubicBezTo>
                  <a:cubicBezTo>
                    <a:pt x="2401" y="3148"/>
                    <a:pt x="2614" y="3348"/>
                    <a:pt x="2675" y="3605"/>
                  </a:cubicBezTo>
                  <a:lnTo>
                    <a:pt x="2819" y="4232"/>
                  </a:lnTo>
                  <a:cubicBezTo>
                    <a:pt x="2819" y="4268"/>
                    <a:pt x="2855" y="4297"/>
                    <a:pt x="2884" y="4297"/>
                  </a:cubicBezTo>
                  <a:lnTo>
                    <a:pt x="2913" y="4297"/>
                  </a:lnTo>
                  <a:cubicBezTo>
                    <a:pt x="2942" y="4297"/>
                    <a:pt x="2942" y="4232"/>
                    <a:pt x="2942" y="4204"/>
                  </a:cubicBezTo>
                  <a:lnTo>
                    <a:pt x="2790" y="3576"/>
                  </a:lnTo>
                  <a:cubicBezTo>
                    <a:pt x="2733" y="3245"/>
                    <a:pt x="2430" y="3036"/>
                    <a:pt x="2134" y="3036"/>
                  </a:cubicBezTo>
                  <a:lnTo>
                    <a:pt x="1709" y="3036"/>
                  </a:lnTo>
                  <a:lnTo>
                    <a:pt x="1709" y="2762"/>
                  </a:lnTo>
                  <a:cubicBezTo>
                    <a:pt x="2041" y="2704"/>
                    <a:pt x="2250" y="2466"/>
                    <a:pt x="2250" y="2135"/>
                  </a:cubicBezTo>
                  <a:lnTo>
                    <a:pt x="2250" y="2041"/>
                  </a:lnTo>
                  <a:lnTo>
                    <a:pt x="2401" y="2041"/>
                  </a:lnTo>
                  <a:cubicBezTo>
                    <a:pt x="2553" y="2041"/>
                    <a:pt x="2675" y="1926"/>
                    <a:pt x="2675" y="1774"/>
                  </a:cubicBezTo>
                  <a:lnTo>
                    <a:pt x="2675" y="1594"/>
                  </a:lnTo>
                  <a:cubicBezTo>
                    <a:pt x="2675" y="1443"/>
                    <a:pt x="2553" y="1320"/>
                    <a:pt x="2401" y="1320"/>
                  </a:cubicBezTo>
                  <a:lnTo>
                    <a:pt x="2401" y="1140"/>
                  </a:lnTo>
                  <a:cubicBezTo>
                    <a:pt x="2401" y="1111"/>
                    <a:pt x="2401" y="1053"/>
                    <a:pt x="2372" y="1053"/>
                  </a:cubicBezTo>
                  <a:cubicBezTo>
                    <a:pt x="2372" y="931"/>
                    <a:pt x="2343" y="808"/>
                    <a:pt x="2315" y="722"/>
                  </a:cubicBezTo>
                  <a:cubicBezTo>
                    <a:pt x="2315" y="693"/>
                    <a:pt x="2250" y="664"/>
                    <a:pt x="2221" y="664"/>
                  </a:cubicBezTo>
                  <a:cubicBezTo>
                    <a:pt x="2192" y="693"/>
                    <a:pt x="2163" y="722"/>
                    <a:pt x="2192" y="751"/>
                  </a:cubicBezTo>
                  <a:lnTo>
                    <a:pt x="1709" y="751"/>
                  </a:lnTo>
                  <a:cubicBezTo>
                    <a:pt x="1651" y="751"/>
                    <a:pt x="1623" y="722"/>
                    <a:pt x="1623" y="664"/>
                  </a:cubicBezTo>
                  <a:lnTo>
                    <a:pt x="1623" y="268"/>
                  </a:lnTo>
                  <a:cubicBezTo>
                    <a:pt x="1709" y="304"/>
                    <a:pt x="1832" y="332"/>
                    <a:pt x="1918" y="390"/>
                  </a:cubicBezTo>
                  <a:lnTo>
                    <a:pt x="1860" y="484"/>
                  </a:lnTo>
                  <a:cubicBezTo>
                    <a:pt x="1832" y="513"/>
                    <a:pt x="1832" y="541"/>
                    <a:pt x="1860" y="570"/>
                  </a:cubicBezTo>
                  <a:lnTo>
                    <a:pt x="1954" y="570"/>
                  </a:lnTo>
                  <a:lnTo>
                    <a:pt x="2012" y="484"/>
                  </a:lnTo>
                  <a:cubicBezTo>
                    <a:pt x="2041" y="484"/>
                    <a:pt x="2041" y="513"/>
                    <a:pt x="2041" y="513"/>
                  </a:cubicBezTo>
                  <a:cubicBezTo>
                    <a:pt x="2070" y="541"/>
                    <a:pt x="2070" y="541"/>
                    <a:pt x="2098" y="541"/>
                  </a:cubicBezTo>
                  <a:cubicBezTo>
                    <a:pt x="2134" y="541"/>
                    <a:pt x="2134" y="541"/>
                    <a:pt x="2134" y="513"/>
                  </a:cubicBezTo>
                  <a:cubicBezTo>
                    <a:pt x="2163" y="513"/>
                    <a:pt x="2163" y="448"/>
                    <a:pt x="2163" y="448"/>
                  </a:cubicBezTo>
                  <a:cubicBezTo>
                    <a:pt x="2012" y="268"/>
                    <a:pt x="1803" y="181"/>
                    <a:pt x="1623" y="152"/>
                  </a:cubicBezTo>
                  <a:lnTo>
                    <a:pt x="1623" y="58"/>
                  </a:lnTo>
                  <a:cubicBezTo>
                    <a:pt x="1623" y="30"/>
                    <a:pt x="1594" y="1"/>
                    <a:pt x="152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39" name="Google Shape;4394;p65"/>
            <p:cNvSpPr/>
            <p:nvPr/>
          </p:nvSpPr>
          <p:spPr>
            <a:xfrm>
              <a:off x="3174317" y="3912945"/>
              <a:ext cx="39495" cy="90795"/>
            </a:xfrm>
            <a:custGeom>
              <a:avLst/>
              <a:gdLst/>
              <a:ahLst/>
              <a:cxnLst/>
              <a:rect l="l" t="t" r="r" b="b"/>
              <a:pathLst>
                <a:path w="455" h="1046" extrusionOk="0">
                  <a:moveTo>
                    <a:pt x="365" y="0"/>
                  </a:moveTo>
                  <a:cubicBezTo>
                    <a:pt x="347" y="0"/>
                    <a:pt x="332" y="7"/>
                    <a:pt x="332" y="22"/>
                  </a:cubicBezTo>
                  <a:cubicBezTo>
                    <a:pt x="239" y="115"/>
                    <a:pt x="210" y="231"/>
                    <a:pt x="181" y="353"/>
                  </a:cubicBezTo>
                  <a:lnTo>
                    <a:pt x="30" y="952"/>
                  </a:lnTo>
                  <a:cubicBezTo>
                    <a:pt x="1" y="1016"/>
                    <a:pt x="30" y="1045"/>
                    <a:pt x="58" y="1045"/>
                  </a:cubicBezTo>
                  <a:lnTo>
                    <a:pt x="94" y="1045"/>
                  </a:lnTo>
                  <a:cubicBezTo>
                    <a:pt x="123" y="1045"/>
                    <a:pt x="152" y="1016"/>
                    <a:pt x="152" y="980"/>
                  </a:cubicBezTo>
                  <a:lnTo>
                    <a:pt x="304" y="353"/>
                  </a:lnTo>
                  <a:cubicBezTo>
                    <a:pt x="332" y="260"/>
                    <a:pt x="361" y="173"/>
                    <a:pt x="419" y="115"/>
                  </a:cubicBezTo>
                  <a:cubicBezTo>
                    <a:pt x="455" y="79"/>
                    <a:pt x="455" y="50"/>
                    <a:pt x="419" y="22"/>
                  </a:cubicBezTo>
                  <a:cubicBezTo>
                    <a:pt x="404" y="7"/>
                    <a:pt x="383" y="0"/>
                    <a:pt x="36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40" name="Google Shape;4395;p65"/>
            <p:cNvSpPr/>
            <p:nvPr/>
          </p:nvSpPr>
          <p:spPr>
            <a:xfrm>
              <a:off x="3299485" y="3768507"/>
              <a:ext cx="33853" cy="47481"/>
            </a:xfrm>
            <a:custGeom>
              <a:avLst/>
              <a:gdLst/>
              <a:ahLst/>
              <a:cxnLst/>
              <a:rect l="l" t="t" r="r" b="b"/>
              <a:pathLst>
                <a:path w="390" h="547" extrusionOk="0">
                  <a:moveTo>
                    <a:pt x="187" y="110"/>
                  </a:moveTo>
                  <a:cubicBezTo>
                    <a:pt x="194" y="110"/>
                    <a:pt x="202" y="114"/>
                    <a:pt x="210" y="121"/>
                  </a:cubicBezTo>
                  <a:cubicBezTo>
                    <a:pt x="238" y="121"/>
                    <a:pt x="275" y="157"/>
                    <a:pt x="275" y="186"/>
                  </a:cubicBezTo>
                  <a:lnTo>
                    <a:pt x="275" y="366"/>
                  </a:lnTo>
                  <a:cubicBezTo>
                    <a:pt x="275" y="395"/>
                    <a:pt x="238" y="424"/>
                    <a:pt x="210" y="424"/>
                  </a:cubicBezTo>
                  <a:cubicBezTo>
                    <a:pt x="181" y="424"/>
                    <a:pt x="152" y="395"/>
                    <a:pt x="152" y="366"/>
                  </a:cubicBezTo>
                  <a:lnTo>
                    <a:pt x="152" y="186"/>
                  </a:lnTo>
                  <a:cubicBezTo>
                    <a:pt x="152" y="138"/>
                    <a:pt x="168" y="110"/>
                    <a:pt x="187" y="110"/>
                  </a:cubicBezTo>
                  <a:close/>
                  <a:moveTo>
                    <a:pt x="199" y="0"/>
                  </a:moveTo>
                  <a:cubicBezTo>
                    <a:pt x="184" y="0"/>
                    <a:pt x="168" y="2"/>
                    <a:pt x="152" y="6"/>
                  </a:cubicBezTo>
                  <a:cubicBezTo>
                    <a:pt x="58" y="6"/>
                    <a:pt x="1" y="92"/>
                    <a:pt x="1" y="186"/>
                  </a:cubicBezTo>
                  <a:lnTo>
                    <a:pt x="1" y="366"/>
                  </a:lnTo>
                  <a:cubicBezTo>
                    <a:pt x="1" y="453"/>
                    <a:pt x="94" y="547"/>
                    <a:pt x="210" y="547"/>
                  </a:cubicBezTo>
                  <a:cubicBezTo>
                    <a:pt x="303" y="547"/>
                    <a:pt x="390" y="453"/>
                    <a:pt x="390" y="366"/>
                  </a:cubicBezTo>
                  <a:lnTo>
                    <a:pt x="390" y="186"/>
                  </a:lnTo>
                  <a:cubicBezTo>
                    <a:pt x="390" y="80"/>
                    <a:pt x="303" y="0"/>
                    <a:pt x="1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41" name="Google Shape;4396;p65"/>
            <p:cNvSpPr/>
            <p:nvPr/>
          </p:nvSpPr>
          <p:spPr>
            <a:xfrm>
              <a:off x="3299485" y="3826664"/>
              <a:ext cx="33853" cy="15017"/>
            </a:xfrm>
            <a:custGeom>
              <a:avLst/>
              <a:gdLst/>
              <a:ahLst/>
              <a:cxnLst/>
              <a:rect l="l" t="t" r="r" b="b"/>
              <a:pathLst>
                <a:path w="390" h="173" extrusionOk="0">
                  <a:moveTo>
                    <a:pt x="76" y="1"/>
                  </a:moveTo>
                  <a:cubicBezTo>
                    <a:pt x="60" y="1"/>
                    <a:pt x="44" y="10"/>
                    <a:pt x="29" y="28"/>
                  </a:cubicBezTo>
                  <a:cubicBezTo>
                    <a:pt x="1" y="57"/>
                    <a:pt x="1" y="86"/>
                    <a:pt x="29" y="115"/>
                  </a:cubicBezTo>
                  <a:cubicBezTo>
                    <a:pt x="58" y="172"/>
                    <a:pt x="123" y="172"/>
                    <a:pt x="210" y="172"/>
                  </a:cubicBezTo>
                  <a:cubicBezTo>
                    <a:pt x="275" y="172"/>
                    <a:pt x="332" y="172"/>
                    <a:pt x="361" y="115"/>
                  </a:cubicBezTo>
                  <a:cubicBezTo>
                    <a:pt x="390" y="86"/>
                    <a:pt x="390" y="57"/>
                    <a:pt x="361" y="28"/>
                  </a:cubicBezTo>
                  <a:cubicBezTo>
                    <a:pt x="347" y="10"/>
                    <a:pt x="332" y="1"/>
                    <a:pt x="318" y="1"/>
                  </a:cubicBezTo>
                  <a:cubicBezTo>
                    <a:pt x="303" y="1"/>
                    <a:pt x="289" y="10"/>
                    <a:pt x="275" y="28"/>
                  </a:cubicBezTo>
                  <a:cubicBezTo>
                    <a:pt x="238" y="57"/>
                    <a:pt x="238" y="57"/>
                    <a:pt x="210" y="57"/>
                  </a:cubicBezTo>
                  <a:cubicBezTo>
                    <a:pt x="181" y="57"/>
                    <a:pt x="152" y="57"/>
                    <a:pt x="123" y="28"/>
                  </a:cubicBezTo>
                  <a:cubicBezTo>
                    <a:pt x="109" y="10"/>
                    <a:pt x="92" y="1"/>
                    <a:pt x="7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</p:grpSp>
    </p:spTree>
    <p:extLst>
      <p:ext uri="{BB962C8B-B14F-4D97-AF65-F5344CB8AC3E}">
        <p14:creationId xmlns:p14="http://schemas.microsoft.com/office/powerpoint/2010/main" val="2131944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" name="Google Shape;1710;p35"/>
          <p:cNvSpPr txBox="1">
            <a:spLocks noGrp="1"/>
          </p:cNvSpPr>
          <p:nvPr>
            <p:ph type="title"/>
          </p:nvPr>
        </p:nvSpPr>
        <p:spPr>
          <a:xfrm>
            <a:off x="795528" y="198137"/>
            <a:ext cx="7964424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Типы учебных занятий </a:t>
            </a:r>
            <a:r>
              <a:rPr lang="ru-RU" sz="2400" dirty="0" smtClean="0">
                <a:solidFill>
                  <a:schemeClr val="bg1"/>
                </a:solidFill>
              </a:rPr>
              <a:t>теоретического обучения</a:t>
            </a:r>
            <a:endParaRPr sz="2400" dirty="0"/>
          </a:p>
        </p:txBody>
      </p:sp>
      <p:sp>
        <p:nvSpPr>
          <p:cNvPr id="1711" name="Google Shape;1711;p35"/>
          <p:cNvSpPr txBox="1">
            <a:spLocks noGrp="1"/>
          </p:cNvSpPr>
          <p:nvPr>
            <p:ph type="body" idx="1"/>
          </p:nvPr>
        </p:nvSpPr>
        <p:spPr>
          <a:xfrm>
            <a:off x="738288" y="882927"/>
            <a:ext cx="7704000" cy="38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Существуют различные типологии, основанные на различных подходах к организации обучения</a:t>
            </a:r>
            <a:endParaRPr dirty="0"/>
          </a:p>
        </p:txBody>
      </p:sp>
      <p:graphicFrame>
        <p:nvGraphicFramePr>
          <p:cNvPr id="1712" name="Google Shape;1712;p35"/>
          <p:cNvGraphicFramePr/>
          <p:nvPr>
            <p:extLst>
              <p:ext uri="{D42A27DB-BD31-4B8C-83A1-F6EECF244321}">
                <p14:modId xmlns:p14="http://schemas.microsoft.com/office/powerpoint/2010/main" val="2675836301"/>
              </p:ext>
            </p:extLst>
          </p:nvPr>
        </p:nvGraphicFramePr>
        <p:xfrm>
          <a:off x="649225" y="1425465"/>
          <a:ext cx="8074152" cy="3337350"/>
        </p:xfrm>
        <a:graphic>
          <a:graphicData uri="http://schemas.openxmlformats.org/drawingml/2006/table">
            <a:tbl>
              <a:tblPr>
                <a:noFill/>
                <a:tableStyleId>{73540DAB-F114-4608-8A4D-21879DDBC9CC}</a:tableStyleId>
              </a:tblPr>
              <a:tblGrid>
                <a:gridCol w="2834639"/>
                <a:gridCol w="5239513"/>
              </a:tblGrid>
              <a:tr h="3941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Традиционный</a:t>
                      </a:r>
                      <a:r>
                        <a:rPr lang="ru-RU" sz="1500" b="1" baseline="0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 подход</a:t>
                      </a:r>
                      <a:endParaRPr sz="1500" b="1" dirty="0">
                        <a:solidFill>
                          <a:schemeClr val="dk1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500" b="1" i="0" u="none" strike="noStrike" cap="none" dirty="0" err="1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DM Sans"/>
                        </a:rPr>
                        <a:t>Компетентностный</a:t>
                      </a:r>
                      <a:r>
                        <a:rPr lang="ru-RU" sz="1500" b="1" i="0" u="none" strike="noStrike" cap="none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DM Sans"/>
                        </a:rPr>
                        <a:t>, </a:t>
                      </a:r>
                      <a:r>
                        <a:rPr lang="ru-RU" sz="1500" b="1" i="0" u="none" strike="noStrike" cap="none" dirty="0" err="1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DM Sans"/>
                        </a:rPr>
                        <a:t>деятельностный</a:t>
                      </a:r>
                      <a:r>
                        <a:rPr lang="ru-RU" sz="1500" b="1" i="0" u="none" strike="noStrike" cap="none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DM Sans"/>
                        </a:rPr>
                        <a:t> подходы</a:t>
                      </a:r>
                      <a:endParaRPr sz="1500" b="1" i="0" u="none" strike="noStrike" cap="none" dirty="0">
                        <a:solidFill>
                          <a:schemeClr val="dk1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</a:tr>
              <a:tr h="386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Изучение нового</a:t>
                      </a:r>
                      <a:r>
                        <a:rPr lang="ru-RU" sz="1500" baseline="0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 материала</a:t>
                      </a:r>
                      <a:endParaRPr sz="1500" dirty="0">
                        <a:solidFill>
                          <a:schemeClr val="dk1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500" b="0" i="0" u="none" strike="noStrike" cap="none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DM Sans"/>
                        </a:rPr>
                        <a:t>Усвоение новых знаний и способов действия</a:t>
                      </a:r>
                      <a:endParaRPr sz="1500" b="0" i="0" u="none" strike="noStrike" cap="none" dirty="0">
                        <a:solidFill>
                          <a:schemeClr val="dk1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</a:tr>
              <a:tr h="386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Закрепление пройденного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(совершенствование ЗУН)</a:t>
                      </a:r>
                      <a:endParaRPr sz="1500" dirty="0">
                        <a:solidFill>
                          <a:schemeClr val="dk1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500" b="0" i="0" u="none" strike="noStrike" cap="none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Arial"/>
                        </a:rPr>
                        <a:t>Комплексное применение знаний и способов действия</a:t>
                      </a:r>
                      <a:endParaRPr sz="1500" b="0" i="0" u="none" strike="noStrike" cap="none" dirty="0">
                        <a:solidFill>
                          <a:schemeClr val="dk1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</a:tr>
              <a:tr h="386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Повторение пройденного</a:t>
                      </a:r>
                      <a:endParaRPr sz="1500" dirty="0">
                        <a:solidFill>
                          <a:schemeClr val="dk1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500" b="0" i="0" u="none" strike="noStrike" cap="none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Arial"/>
                        </a:rPr>
                        <a:t>Актуализация знаний и способов действия</a:t>
                      </a:r>
                      <a:endParaRPr sz="1500" b="0" i="0" u="none" strike="noStrike" cap="none" dirty="0">
                        <a:solidFill>
                          <a:schemeClr val="dk1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</a:tr>
              <a:tr h="386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Систематизация и обобщение материала</a:t>
                      </a:r>
                      <a:endParaRPr sz="1500" dirty="0">
                        <a:solidFill>
                          <a:schemeClr val="dk1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500" b="0" i="0" u="none" strike="noStrike" cap="none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Arial"/>
                        </a:rPr>
                        <a:t>Систематизация и обобщение знаний и способов действия</a:t>
                      </a:r>
                      <a:endParaRPr sz="1500" b="0" i="0" u="none" strike="noStrike" cap="none" dirty="0">
                        <a:solidFill>
                          <a:schemeClr val="dk1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</a:tr>
              <a:tr h="386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Контроль и оценка ЗУН </a:t>
                      </a:r>
                      <a:endParaRPr sz="1500" dirty="0">
                        <a:solidFill>
                          <a:schemeClr val="dk1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500" b="0" i="0" u="none" strike="noStrike" cap="none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Arial"/>
                        </a:rPr>
                        <a:t>Контроль знаний и способов действия</a:t>
                      </a:r>
                      <a:endParaRPr sz="1500" b="0" i="0" u="none" strike="noStrike" cap="none" dirty="0">
                        <a:solidFill>
                          <a:schemeClr val="dk1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</a:tr>
              <a:tr h="386300"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500" b="1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Комбинированное занятие</a:t>
                      </a:r>
                      <a:endParaRPr sz="1500" b="1" dirty="0">
                        <a:solidFill>
                          <a:schemeClr val="dk1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dirty="0">
                        <a:solidFill>
                          <a:schemeClr val="dk1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23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" name="Google Shape;1710;p35"/>
          <p:cNvSpPr txBox="1">
            <a:spLocks noGrp="1"/>
          </p:cNvSpPr>
          <p:nvPr>
            <p:ph type="title"/>
          </p:nvPr>
        </p:nvSpPr>
        <p:spPr>
          <a:xfrm>
            <a:off x="729144" y="170705"/>
            <a:ext cx="7975944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>
                <a:solidFill>
                  <a:schemeClr val="bg1"/>
                </a:solidFill>
              </a:rPr>
              <a:t>Дидактические цели </a:t>
            </a:r>
            <a:r>
              <a:rPr lang="ru-RU" sz="2000" dirty="0" smtClean="0"/>
              <a:t>учебных занятий разных типов </a:t>
            </a:r>
            <a:endParaRPr sz="2000" dirty="0"/>
          </a:p>
        </p:txBody>
      </p:sp>
      <p:sp>
        <p:nvSpPr>
          <p:cNvPr id="1711" name="Google Shape;1711;p35"/>
          <p:cNvSpPr txBox="1">
            <a:spLocks noGrp="1"/>
          </p:cNvSpPr>
          <p:nvPr>
            <p:ph type="body" idx="1"/>
          </p:nvPr>
        </p:nvSpPr>
        <p:spPr>
          <a:xfrm>
            <a:off x="820584" y="4613148"/>
            <a:ext cx="7704000" cy="38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buNone/>
            </a:pPr>
            <a:r>
              <a:rPr lang="ru-RU" dirty="0"/>
              <a:t>Занятия разных типов </a:t>
            </a:r>
            <a:r>
              <a:rPr lang="ru-RU" b="1" dirty="0" smtClean="0">
                <a:solidFill>
                  <a:schemeClr val="bg1"/>
                </a:solidFill>
              </a:rPr>
              <a:t>различаются </a:t>
            </a:r>
            <a:r>
              <a:rPr lang="ru-RU" b="1" dirty="0">
                <a:solidFill>
                  <a:schemeClr val="bg1"/>
                </a:solidFill>
              </a:rPr>
              <a:t>по </a:t>
            </a:r>
            <a:r>
              <a:rPr lang="ru-RU" b="1" dirty="0" smtClean="0">
                <a:solidFill>
                  <a:schemeClr val="bg1"/>
                </a:solidFill>
              </a:rPr>
              <a:t>структуре</a:t>
            </a:r>
            <a:endParaRPr b="1" dirty="0"/>
          </a:p>
        </p:txBody>
      </p:sp>
      <p:graphicFrame>
        <p:nvGraphicFramePr>
          <p:cNvPr id="1712" name="Google Shape;1712;p35"/>
          <p:cNvGraphicFramePr/>
          <p:nvPr>
            <p:extLst>
              <p:ext uri="{D42A27DB-BD31-4B8C-83A1-F6EECF244321}">
                <p14:modId xmlns:p14="http://schemas.microsoft.com/office/powerpoint/2010/main" val="1748850283"/>
              </p:ext>
            </p:extLst>
          </p:nvPr>
        </p:nvGraphicFramePr>
        <p:xfrm>
          <a:off x="640081" y="858537"/>
          <a:ext cx="8074152" cy="3657420"/>
        </p:xfrm>
        <a:graphic>
          <a:graphicData uri="http://schemas.openxmlformats.org/drawingml/2006/table">
            <a:tbl>
              <a:tblPr>
                <a:noFill/>
                <a:tableStyleId>{73540DAB-F114-4608-8A4D-21879DDBC9CC}</a:tableStyleId>
              </a:tblPr>
              <a:tblGrid>
                <a:gridCol w="2935223"/>
                <a:gridCol w="5138929"/>
              </a:tblGrid>
              <a:tr h="3941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400" b="0" i="0" u="none" strike="noStrike" cap="none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DM Sans"/>
                        </a:rPr>
                        <a:t>Усвоение новых знаний и способов действия</a:t>
                      </a:r>
                      <a:endParaRPr sz="1400" b="0" i="0" u="none" strike="noStrike" cap="none" dirty="0">
                        <a:solidFill>
                          <a:schemeClr val="dk1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Изучение и  первичное закрепление новых знаний и / или способов действий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</a:tr>
              <a:tr h="3863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400" b="0" i="0" u="none" strike="noStrike" cap="none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Arial"/>
                        </a:rPr>
                        <a:t>Комплексное применение знаний и способов действия</a:t>
                      </a:r>
                      <a:endParaRPr sz="1400" b="0" i="0" u="none" strike="noStrike" cap="none" dirty="0">
                        <a:solidFill>
                          <a:schemeClr val="dk1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Arial"/>
                        </a:rPr>
                        <a:t>Выработка умения самостоятельно применять знания, способы действий в новых условиях</a:t>
                      </a:r>
                      <a:endParaRPr lang="ru-RU" sz="1400" b="0" i="0" u="none" strike="noStrike" cap="none" dirty="0">
                        <a:solidFill>
                          <a:schemeClr val="dk1"/>
                        </a:solidFill>
                        <a:latin typeface="Montserrat ExtraBold"/>
                        <a:ea typeface="Montserrat ExtraBold"/>
                        <a:cs typeface="Montserrat ExtraBold"/>
                        <a:sym typeface="Arial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</a:tr>
              <a:tr h="3863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400" b="0" i="0" u="none" strike="noStrike" cap="none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Arial"/>
                        </a:rPr>
                        <a:t>Актуализация знаний и способов действия</a:t>
                      </a:r>
                      <a:endParaRPr sz="1400" b="0" i="0" u="none" strike="noStrike" cap="none" dirty="0">
                        <a:solidFill>
                          <a:schemeClr val="dk1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Arial"/>
                        </a:rPr>
                        <a:t>Творческое применение и добывание знаний и способов действия в новой ситуации (проблемные задания)</a:t>
                      </a:r>
                      <a:endParaRPr lang="ru-RU" sz="1400" b="0" i="0" u="none" strike="noStrike" cap="none" dirty="0">
                        <a:solidFill>
                          <a:schemeClr val="dk1"/>
                        </a:solidFill>
                        <a:latin typeface="Montserrat ExtraBold"/>
                        <a:ea typeface="Montserrat ExtraBold"/>
                        <a:cs typeface="Montserrat ExtraBold"/>
                        <a:sym typeface="Arial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</a:tr>
              <a:tr h="3863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400" b="0" i="0" u="none" strike="noStrike" cap="none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Arial"/>
                        </a:rPr>
                        <a:t>Систематизация и обобщение знаний и способов действия</a:t>
                      </a:r>
                      <a:endParaRPr sz="1400" b="0" i="0" u="none" strike="noStrike" cap="none" dirty="0">
                        <a:solidFill>
                          <a:schemeClr val="dk1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Arial"/>
                        </a:rPr>
                        <a:t>Обобщение разрозненных знаний и способов действия</a:t>
                      </a:r>
                      <a:r>
                        <a:rPr lang="ru-RU" sz="1400" b="0" i="0" u="none" strike="noStrike" cap="none" baseline="0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Arial"/>
                        </a:rPr>
                        <a:t> </a:t>
                      </a:r>
                      <a:r>
                        <a:rPr lang="ru-RU" sz="1400" b="0" i="0" u="none" strike="noStrike" cap="none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Arial"/>
                        </a:rPr>
                        <a:t>в систему</a:t>
                      </a: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</a:tr>
              <a:tr h="3863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ru-RU" sz="1400" b="0" i="0" u="none" strike="noStrike" cap="none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Arial"/>
                        </a:rPr>
                        <a:t>Контроль знаний и способов действия</a:t>
                      </a:r>
                      <a:endParaRPr sz="1400" b="0" i="0" u="none" strike="noStrike" cap="none" dirty="0">
                        <a:solidFill>
                          <a:schemeClr val="dk1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Arial"/>
                        </a:rPr>
                        <a:t>Определение уровня владения знаниями, умениями, компетенциями, их коррекция</a:t>
                      </a: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</a:tr>
              <a:tr h="3863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Комбинированное занятие</a:t>
                      </a:r>
                      <a:endParaRPr sz="1400" dirty="0">
                        <a:solidFill>
                          <a:schemeClr val="dk1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400" b="0" i="0" u="none" strike="noStrike" cap="none" dirty="0" smtClean="0">
                          <a:solidFill>
                            <a:schemeClr val="dk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Arial"/>
                        </a:rPr>
                        <a:t>Сочетает несколько основных типов занятий = дидактических целей</a:t>
                      </a: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621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16" name="Google Shape;2616;p47"/>
          <p:cNvGrpSpPr/>
          <p:nvPr/>
        </p:nvGrpSpPr>
        <p:grpSpPr>
          <a:xfrm>
            <a:off x="6465200" y="-509630"/>
            <a:ext cx="7627825" cy="5306530"/>
            <a:chOff x="6465200" y="-509630"/>
            <a:chExt cx="7627825" cy="5306530"/>
          </a:xfrm>
        </p:grpSpPr>
        <p:grpSp>
          <p:nvGrpSpPr>
            <p:cNvPr id="2617" name="Google Shape;2617;p47"/>
            <p:cNvGrpSpPr/>
            <p:nvPr/>
          </p:nvGrpSpPr>
          <p:grpSpPr>
            <a:xfrm>
              <a:off x="6465200" y="4608575"/>
              <a:ext cx="7627825" cy="188325"/>
              <a:chOff x="2587625" y="4608575"/>
              <a:chExt cx="7627825" cy="188325"/>
            </a:xfrm>
          </p:grpSpPr>
          <p:cxnSp>
            <p:nvCxnSpPr>
              <p:cNvPr id="2618" name="Google Shape;2618;p47"/>
              <p:cNvCxnSpPr/>
              <p:nvPr/>
            </p:nvCxnSpPr>
            <p:spPr>
              <a:xfrm>
                <a:off x="2587625" y="4608575"/>
                <a:ext cx="49746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19" name="Google Shape;2619;p47"/>
              <p:cNvCxnSpPr/>
              <p:nvPr/>
            </p:nvCxnSpPr>
            <p:spPr>
              <a:xfrm>
                <a:off x="4084950" y="4796900"/>
                <a:ext cx="16245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20" name="Google Shape;2620;p47"/>
              <p:cNvCxnSpPr/>
              <p:nvPr/>
            </p:nvCxnSpPr>
            <p:spPr>
              <a:xfrm>
                <a:off x="8590950" y="4608575"/>
                <a:ext cx="16245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621" name="Google Shape;2621;p47"/>
            <p:cNvGrpSpPr/>
            <p:nvPr/>
          </p:nvGrpSpPr>
          <p:grpSpPr>
            <a:xfrm>
              <a:off x="7475559" y="2169077"/>
              <a:ext cx="1438787" cy="2439653"/>
              <a:chOff x="5855325" y="2015500"/>
              <a:chExt cx="1371188" cy="2325029"/>
            </a:xfrm>
          </p:grpSpPr>
          <p:sp>
            <p:nvSpPr>
              <p:cNvPr id="2622" name="Google Shape;2622;p47"/>
              <p:cNvSpPr/>
              <p:nvPr/>
            </p:nvSpPr>
            <p:spPr>
              <a:xfrm>
                <a:off x="6829915" y="3573482"/>
                <a:ext cx="174636" cy="767047"/>
              </a:xfrm>
              <a:custGeom>
                <a:avLst/>
                <a:gdLst/>
                <a:ahLst/>
                <a:cxnLst/>
                <a:rect l="l" t="t" r="r" b="b"/>
                <a:pathLst>
                  <a:path w="2070" h="9092" extrusionOk="0">
                    <a:moveTo>
                      <a:pt x="81" y="1"/>
                    </a:moveTo>
                    <a:lnTo>
                      <a:pt x="1" y="19"/>
                    </a:lnTo>
                    <a:lnTo>
                      <a:pt x="1989" y="9091"/>
                    </a:lnTo>
                    <a:lnTo>
                      <a:pt x="2070" y="9072"/>
                    </a:lnTo>
                    <a:lnTo>
                      <a:pt x="81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3" name="Google Shape;2623;p47"/>
              <p:cNvSpPr/>
              <p:nvPr/>
            </p:nvSpPr>
            <p:spPr>
              <a:xfrm>
                <a:off x="6422261" y="2353132"/>
                <a:ext cx="765865" cy="1273574"/>
              </a:xfrm>
              <a:custGeom>
                <a:avLst/>
                <a:gdLst/>
                <a:ahLst/>
                <a:cxnLst/>
                <a:rect l="l" t="t" r="r" b="b"/>
                <a:pathLst>
                  <a:path w="9078" h="15096" extrusionOk="0">
                    <a:moveTo>
                      <a:pt x="3803" y="1"/>
                    </a:moveTo>
                    <a:cubicBezTo>
                      <a:pt x="2088" y="1"/>
                      <a:pt x="698" y="1391"/>
                      <a:pt x="698" y="3105"/>
                    </a:cubicBezTo>
                    <a:lnTo>
                      <a:pt x="698" y="13637"/>
                    </a:lnTo>
                    <a:lnTo>
                      <a:pt x="1" y="13637"/>
                    </a:lnTo>
                    <a:lnTo>
                      <a:pt x="1" y="15096"/>
                    </a:lnTo>
                    <a:lnTo>
                      <a:pt x="7619" y="15096"/>
                    </a:lnTo>
                    <a:cubicBezTo>
                      <a:pt x="8424" y="15096"/>
                      <a:pt x="9078" y="14440"/>
                      <a:pt x="9078" y="13637"/>
                    </a:cubicBezTo>
                    <a:lnTo>
                      <a:pt x="9078" y="3105"/>
                    </a:lnTo>
                    <a:cubicBezTo>
                      <a:pt x="9078" y="1391"/>
                      <a:pt x="7688" y="1"/>
                      <a:pt x="597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4" name="Google Shape;2624;p47"/>
              <p:cNvSpPr/>
              <p:nvPr/>
            </p:nvSpPr>
            <p:spPr>
              <a:xfrm>
                <a:off x="6419646" y="2350516"/>
                <a:ext cx="771180" cy="1278889"/>
              </a:xfrm>
              <a:custGeom>
                <a:avLst/>
                <a:gdLst/>
                <a:ahLst/>
                <a:cxnLst/>
                <a:rect l="l" t="t" r="r" b="b"/>
                <a:pathLst>
                  <a:path w="9141" h="15159" extrusionOk="0">
                    <a:moveTo>
                      <a:pt x="6004" y="63"/>
                    </a:moveTo>
                    <a:cubicBezTo>
                      <a:pt x="7701" y="63"/>
                      <a:pt x="9077" y="1441"/>
                      <a:pt x="9077" y="3136"/>
                    </a:cubicBezTo>
                    <a:lnTo>
                      <a:pt x="9077" y="13668"/>
                    </a:lnTo>
                    <a:cubicBezTo>
                      <a:pt x="9077" y="14453"/>
                      <a:pt x="8435" y="15095"/>
                      <a:pt x="7650" y="15095"/>
                    </a:cubicBezTo>
                    <a:lnTo>
                      <a:pt x="62" y="15095"/>
                    </a:lnTo>
                    <a:lnTo>
                      <a:pt x="62" y="13699"/>
                    </a:lnTo>
                    <a:lnTo>
                      <a:pt x="729" y="13699"/>
                    </a:lnTo>
                    <a:cubicBezTo>
                      <a:pt x="749" y="13699"/>
                      <a:pt x="761" y="13686"/>
                      <a:pt x="761" y="13668"/>
                    </a:cubicBezTo>
                    <a:lnTo>
                      <a:pt x="761" y="3136"/>
                    </a:lnTo>
                    <a:cubicBezTo>
                      <a:pt x="761" y="1441"/>
                      <a:pt x="2139" y="63"/>
                      <a:pt x="3834" y="63"/>
                    </a:cubicBezTo>
                    <a:close/>
                    <a:moveTo>
                      <a:pt x="3834" y="0"/>
                    </a:moveTo>
                    <a:cubicBezTo>
                      <a:pt x="2107" y="0"/>
                      <a:pt x="698" y="1404"/>
                      <a:pt x="698" y="3136"/>
                    </a:cubicBezTo>
                    <a:lnTo>
                      <a:pt x="698" y="13636"/>
                    </a:lnTo>
                    <a:lnTo>
                      <a:pt x="32" y="13636"/>
                    </a:lnTo>
                    <a:cubicBezTo>
                      <a:pt x="12" y="13636"/>
                      <a:pt x="0" y="13648"/>
                      <a:pt x="0" y="13668"/>
                    </a:cubicBezTo>
                    <a:lnTo>
                      <a:pt x="0" y="15127"/>
                    </a:lnTo>
                    <a:cubicBezTo>
                      <a:pt x="0" y="15145"/>
                      <a:pt x="12" y="15158"/>
                      <a:pt x="32" y="15158"/>
                    </a:cubicBezTo>
                    <a:lnTo>
                      <a:pt x="7650" y="15158"/>
                    </a:lnTo>
                    <a:cubicBezTo>
                      <a:pt x="8473" y="15158"/>
                      <a:pt x="9140" y="14491"/>
                      <a:pt x="9140" y="13668"/>
                    </a:cubicBezTo>
                    <a:lnTo>
                      <a:pt x="9140" y="3136"/>
                    </a:lnTo>
                    <a:cubicBezTo>
                      <a:pt x="9140" y="1404"/>
                      <a:pt x="7731" y="0"/>
                      <a:pt x="6004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5" name="Google Shape;2625;p47"/>
              <p:cNvSpPr/>
              <p:nvPr/>
            </p:nvSpPr>
            <p:spPr>
              <a:xfrm>
                <a:off x="6065058" y="4018512"/>
                <a:ext cx="190581" cy="107397"/>
              </a:xfrm>
              <a:custGeom>
                <a:avLst/>
                <a:gdLst/>
                <a:ahLst/>
                <a:cxnLst/>
                <a:rect l="l" t="t" r="r" b="b"/>
                <a:pathLst>
                  <a:path w="2259" h="1273" extrusionOk="0">
                    <a:moveTo>
                      <a:pt x="2258" y="0"/>
                    </a:moveTo>
                    <a:lnTo>
                      <a:pt x="0" y="63"/>
                    </a:lnTo>
                    <a:lnTo>
                      <a:pt x="82" y="1209"/>
                    </a:lnTo>
                    <a:lnTo>
                      <a:pt x="2258" y="1272"/>
                    </a:lnTo>
                    <a:lnTo>
                      <a:pt x="2258" y="0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6" name="Google Shape;2626;p47"/>
              <p:cNvSpPr/>
              <p:nvPr/>
            </p:nvSpPr>
            <p:spPr>
              <a:xfrm>
                <a:off x="6062527" y="4015812"/>
                <a:ext cx="195727" cy="112712"/>
              </a:xfrm>
              <a:custGeom>
                <a:avLst/>
                <a:gdLst/>
                <a:ahLst/>
                <a:cxnLst/>
                <a:rect l="l" t="t" r="r" b="b"/>
                <a:pathLst>
                  <a:path w="2320" h="1336" extrusionOk="0">
                    <a:moveTo>
                      <a:pt x="2257" y="64"/>
                    </a:moveTo>
                    <a:lnTo>
                      <a:pt x="2257" y="1267"/>
                    </a:lnTo>
                    <a:lnTo>
                      <a:pt x="136" y="1210"/>
                    </a:lnTo>
                    <a:lnTo>
                      <a:pt x="62" y="125"/>
                    </a:lnTo>
                    <a:lnTo>
                      <a:pt x="2257" y="64"/>
                    </a:lnTo>
                    <a:close/>
                    <a:moveTo>
                      <a:pt x="2282" y="1"/>
                    </a:moveTo>
                    <a:lnTo>
                      <a:pt x="30" y="64"/>
                    </a:lnTo>
                    <a:cubicBezTo>
                      <a:pt x="18" y="64"/>
                      <a:pt x="12" y="64"/>
                      <a:pt x="6" y="70"/>
                    </a:cubicBezTo>
                    <a:cubicBezTo>
                      <a:pt x="0" y="76"/>
                      <a:pt x="0" y="88"/>
                      <a:pt x="0" y="95"/>
                    </a:cubicBezTo>
                    <a:lnTo>
                      <a:pt x="81" y="1247"/>
                    </a:lnTo>
                    <a:cubicBezTo>
                      <a:pt x="81" y="1261"/>
                      <a:pt x="93" y="1273"/>
                      <a:pt x="112" y="1273"/>
                    </a:cubicBezTo>
                    <a:lnTo>
                      <a:pt x="2282" y="1336"/>
                    </a:lnTo>
                    <a:lnTo>
                      <a:pt x="2288" y="1336"/>
                    </a:lnTo>
                    <a:cubicBezTo>
                      <a:pt x="2294" y="1336"/>
                      <a:pt x="2300" y="1330"/>
                      <a:pt x="2306" y="1322"/>
                    </a:cubicBezTo>
                    <a:cubicBezTo>
                      <a:pt x="2312" y="1316"/>
                      <a:pt x="2320" y="1310"/>
                      <a:pt x="2320" y="1304"/>
                    </a:cubicBezTo>
                    <a:lnTo>
                      <a:pt x="2320" y="32"/>
                    </a:lnTo>
                    <a:cubicBezTo>
                      <a:pt x="2320" y="26"/>
                      <a:pt x="2312" y="13"/>
                      <a:pt x="2306" y="7"/>
                    </a:cubicBezTo>
                    <a:cubicBezTo>
                      <a:pt x="2300" y="1"/>
                      <a:pt x="2294" y="1"/>
                      <a:pt x="2282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7" name="Google Shape;2627;p47"/>
              <p:cNvSpPr/>
              <p:nvPr/>
            </p:nvSpPr>
            <p:spPr>
              <a:xfrm>
                <a:off x="5855325" y="4120510"/>
                <a:ext cx="413895" cy="206863"/>
              </a:xfrm>
              <a:custGeom>
                <a:avLst/>
                <a:gdLst/>
                <a:ahLst/>
                <a:cxnLst/>
                <a:rect l="l" t="t" r="r" b="b"/>
                <a:pathLst>
                  <a:path w="4906" h="2452" extrusionOk="0">
                    <a:moveTo>
                      <a:pt x="2437" y="0"/>
                    </a:moveTo>
                    <a:lnTo>
                      <a:pt x="2100" y="319"/>
                    </a:lnTo>
                    <a:lnTo>
                      <a:pt x="129" y="2121"/>
                    </a:lnTo>
                    <a:cubicBezTo>
                      <a:pt x="1" y="2237"/>
                      <a:pt x="84" y="2452"/>
                      <a:pt x="254" y="2452"/>
                    </a:cubicBezTo>
                    <a:cubicBezTo>
                      <a:pt x="256" y="2452"/>
                      <a:pt x="259" y="2451"/>
                      <a:pt x="261" y="2451"/>
                    </a:cubicBezTo>
                    <a:lnTo>
                      <a:pt x="4701" y="2363"/>
                    </a:lnTo>
                    <a:cubicBezTo>
                      <a:pt x="4819" y="2357"/>
                      <a:pt x="4906" y="2258"/>
                      <a:pt x="4906" y="2139"/>
                    </a:cubicBezTo>
                    <a:lnTo>
                      <a:pt x="4888" y="63"/>
                    </a:lnTo>
                    <a:lnTo>
                      <a:pt x="243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8" name="Google Shape;2628;p47"/>
              <p:cNvSpPr/>
              <p:nvPr/>
            </p:nvSpPr>
            <p:spPr>
              <a:xfrm>
                <a:off x="5855747" y="4116882"/>
                <a:ext cx="417185" cy="214118"/>
              </a:xfrm>
              <a:custGeom>
                <a:avLst/>
                <a:gdLst/>
                <a:ahLst/>
                <a:cxnLst/>
                <a:rect l="l" t="t" r="r" b="b"/>
                <a:pathLst>
                  <a:path w="4945" h="2538" extrusionOk="0">
                    <a:moveTo>
                      <a:pt x="2444" y="87"/>
                    </a:moveTo>
                    <a:lnTo>
                      <a:pt x="4838" y="150"/>
                    </a:lnTo>
                    <a:lnTo>
                      <a:pt x="4857" y="2189"/>
                    </a:lnTo>
                    <a:cubicBezTo>
                      <a:pt x="4857" y="2233"/>
                      <a:pt x="4845" y="2276"/>
                      <a:pt x="4814" y="2307"/>
                    </a:cubicBezTo>
                    <a:cubicBezTo>
                      <a:pt x="4783" y="2345"/>
                      <a:pt x="4739" y="2363"/>
                      <a:pt x="4688" y="2363"/>
                    </a:cubicBezTo>
                    <a:lnTo>
                      <a:pt x="256" y="2457"/>
                    </a:lnTo>
                    <a:cubicBezTo>
                      <a:pt x="181" y="2457"/>
                      <a:pt x="132" y="2406"/>
                      <a:pt x="112" y="2363"/>
                    </a:cubicBezTo>
                    <a:cubicBezTo>
                      <a:pt x="94" y="2313"/>
                      <a:pt x="94" y="2245"/>
                      <a:pt x="150" y="2195"/>
                    </a:cubicBezTo>
                    <a:lnTo>
                      <a:pt x="2121" y="394"/>
                    </a:lnTo>
                    <a:lnTo>
                      <a:pt x="2444" y="87"/>
                    </a:lnTo>
                    <a:close/>
                    <a:moveTo>
                      <a:pt x="2432" y="0"/>
                    </a:moveTo>
                    <a:cubicBezTo>
                      <a:pt x="2420" y="0"/>
                      <a:pt x="2406" y="6"/>
                      <a:pt x="2400" y="12"/>
                    </a:cubicBezTo>
                    <a:lnTo>
                      <a:pt x="2064" y="331"/>
                    </a:lnTo>
                    <a:lnTo>
                      <a:pt x="94" y="2132"/>
                    </a:lnTo>
                    <a:cubicBezTo>
                      <a:pt x="26" y="2201"/>
                      <a:pt x="0" y="2301"/>
                      <a:pt x="38" y="2394"/>
                    </a:cubicBezTo>
                    <a:cubicBezTo>
                      <a:pt x="75" y="2481"/>
                      <a:pt x="156" y="2538"/>
                      <a:pt x="256" y="2538"/>
                    </a:cubicBezTo>
                    <a:lnTo>
                      <a:pt x="4696" y="2444"/>
                    </a:lnTo>
                    <a:cubicBezTo>
                      <a:pt x="4763" y="2444"/>
                      <a:pt x="4826" y="2420"/>
                      <a:pt x="4869" y="2369"/>
                    </a:cubicBezTo>
                    <a:cubicBezTo>
                      <a:pt x="4920" y="2319"/>
                      <a:pt x="4944" y="2251"/>
                      <a:pt x="4938" y="2182"/>
                    </a:cubicBezTo>
                    <a:lnTo>
                      <a:pt x="4920" y="106"/>
                    </a:lnTo>
                    <a:cubicBezTo>
                      <a:pt x="4920" y="87"/>
                      <a:pt x="4901" y="69"/>
                      <a:pt x="4883" y="63"/>
                    </a:cubicBezTo>
                    <a:lnTo>
                      <a:pt x="2432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9" name="Google Shape;2629;p47"/>
              <p:cNvSpPr/>
              <p:nvPr/>
            </p:nvSpPr>
            <p:spPr>
              <a:xfrm>
                <a:off x="5855325" y="4285783"/>
                <a:ext cx="413895" cy="41592"/>
              </a:xfrm>
              <a:custGeom>
                <a:avLst/>
                <a:gdLst/>
                <a:ahLst/>
                <a:cxnLst/>
                <a:rect l="l" t="t" r="r" b="b"/>
                <a:pathLst>
                  <a:path w="4906" h="493" extrusionOk="0">
                    <a:moveTo>
                      <a:pt x="4900" y="0"/>
                    </a:moveTo>
                    <a:cubicBezTo>
                      <a:pt x="4868" y="30"/>
                      <a:pt x="4819" y="55"/>
                      <a:pt x="4762" y="55"/>
                    </a:cubicBezTo>
                    <a:lnTo>
                      <a:pt x="330" y="150"/>
                    </a:lnTo>
                    <a:cubicBezTo>
                      <a:pt x="273" y="150"/>
                      <a:pt x="230" y="130"/>
                      <a:pt x="198" y="99"/>
                    </a:cubicBezTo>
                    <a:lnTo>
                      <a:pt x="129" y="162"/>
                    </a:lnTo>
                    <a:cubicBezTo>
                      <a:pt x="1" y="278"/>
                      <a:pt x="84" y="493"/>
                      <a:pt x="254" y="493"/>
                    </a:cubicBezTo>
                    <a:cubicBezTo>
                      <a:pt x="256" y="493"/>
                      <a:pt x="259" y="492"/>
                      <a:pt x="261" y="492"/>
                    </a:cubicBezTo>
                    <a:lnTo>
                      <a:pt x="4701" y="404"/>
                    </a:lnTo>
                    <a:cubicBezTo>
                      <a:pt x="4819" y="398"/>
                      <a:pt x="4906" y="299"/>
                      <a:pt x="4906" y="180"/>
                    </a:cubicBezTo>
                    <a:lnTo>
                      <a:pt x="490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0" name="Google Shape;2630;p47"/>
              <p:cNvSpPr/>
              <p:nvPr/>
            </p:nvSpPr>
            <p:spPr>
              <a:xfrm>
                <a:off x="5856759" y="4282914"/>
                <a:ext cx="415160" cy="47076"/>
              </a:xfrm>
              <a:custGeom>
                <a:avLst/>
                <a:gdLst/>
                <a:ahLst/>
                <a:cxnLst/>
                <a:rect l="l" t="t" r="r" b="b"/>
                <a:pathLst>
                  <a:path w="4921" h="558" extrusionOk="0">
                    <a:moveTo>
                      <a:pt x="4851" y="95"/>
                    </a:moveTo>
                    <a:lnTo>
                      <a:pt x="4857" y="221"/>
                    </a:lnTo>
                    <a:cubicBezTo>
                      <a:pt x="4857" y="265"/>
                      <a:pt x="4839" y="314"/>
                      <a:pt x="4808" y="351"/>
                    </a:cubicBezTo>
                    <a:cubicBezTo>
                      <a:pt x="4777" y="383"/>
                      <a:pt x="4727" y="401"/>
                      <a:pt x="4676" y="408"/>
                    </a:cubicBezTo>
                    <a:lnTo>
                      <a:pt x="244" y="495"/>
                    </a:lnTo>
                    <a:cubicBezTo>
                      <a:pt x="169" y="495"/>
                      <a:pt x="112" y="446"/>
                      <a:pt x="94" y="395"/>
                    </a:cubicBezTo>
                    <a:cubicBezTo>
                      <a:pt x="75" y="345"/>
                      <a:pt x="75" y="277"/>
                      <a:pt x="132" y="221"/>
                    </a:cubicBezTo>
                    <a:lnTo>
                      <a:pt x="181" y="176"/>
                    </a:lnTo>
                    <a:cubicBezTo>
                      <a:pt x="219" y="202"/>
                      <a:pt x="262" y="214"/>
                      <a:pt x="313" y="214"/>
                    </a:cubicBezTo>
                    <a:lnTo>
                      <a:pt x="4745" y="121"/>
                    </a:lnTo>
                    <a:cubicBezTo>
                      <a:pt x="4783" y="121"/>
                      <a:pt x="4820" y="109"/>
                      <a:pt x="4851" y="95"/>
                    </a:cubicBezTo>
                    <a:close/>
                    <a:moveTo>
                      <a:pt x="4887" y="0"/>
                    </a:moveTo>
                    <a:cubicBezTo>
                      <a:pt x="4879" y="0"/>
                      <a:pt x="4869" y="4"/>
                      <a:pt x="4863" y="9"/>
                    </a:cubicBezTo>
                    <a:cubicBezTo>
                      <a:pt x="4833" y="40"/>
                      <a:pt x="4788" y="58"/>
                      <a:pt x="4745" y="58"/>
                    </a:cubicBezTo>
                    <a:lnTo>
                      <a:pt x="313" y="152"/>
                    </a:lnTo>
                    <a:cubicBezTo>
                      <a:pt x="270" y="152"/>
                      <a:pt x="232" y="139"/>
                      <a:pt x="201" y="109"/>
                    </a:cubicBezTo>
                    <a:cubicBezTo>
                      <a:pt x="194" y="102"/>
                      <a:pt x="186" y="99"/>
                      <a:pt x="178" y="99"/>
                    </a:cubicBezTo>
                    <a:cubicBezTo>
                      <a:pt x="171" y="99"/>
                      <a:pt x="163" y="102"/>
                      <a:pt x="157" y="109"/>
                    </a:cubicBezTo>
                    <a:lnTo>
                      <a:pt x="88" y="170"/>
                    </a:lnTo>
                    <a:cubicBezTo>
                      <a:pt x="20" y="239"/>
                      <a:pt x="0" y="333"/>
                      <a:pt x="32" y="420"/>
                    </a:cubicBezTo>
                    <a:cubicBezTo>
                      <a:pt x="69" y="507"/>
                      <a:pt x="150" y="558"/>
                      <a:pt x="244" y="558"/>
                    </a:cubicBezTo>
                    <a:lnTo>
                      <a:pt x="4684" y="470"/>
                    </a:lnTo>
                    <a:cubicBezTo>
                      <a:pt x="4745" y="470"/>
                      <a:pt x="4808" y="438"/>
                      <a:pt x="4851" y="389"/>
                    </a:cubicBezTo>
                    <a:cubicBezTo>
                      <a:pt x="4895" y="345"/>
                      <a:pt x="4920" y="283"/>
                      <a:pt x="4920" y="214"/>
                    </a:cubicBezTo>
                    <a:lnTo>
                      <a:pt x="4920" y="34"/>
                    </a:lnTo>
                    <a:cubicBezTo>
                      <a:pt x="4914" y="21"/>
                      <a:pt x="4908" y="9"/>
                      <a:pt x="4895" y="3"/>
                    </a:cubicBezTo>
                    <a:cubicBezTo>
                      <a:pt x="4893" y="1"/>
                      <a:pt x="4890" y="0"/>
                      <a:pt x="4887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1" name="Google Shape;2631;p47"/>
              <p:cNvSpPr/>
              <p:nvPr/>
            </p:nvSpPr>
            <p:spPr>
              <a:xfrm>
                <a:off x="5920455" y="4290929"/>
                <a:ext cx="348259" cy="5399"/>
              </a:xfrm>
              <a:custGeom>
                <a:avLst/>
                <a:gdLst/>
                <a:ahLst/>
                <a:cxnLst/>
                <a:rect l="l" t="t" r="r" b="b"/>
                <a:pathLst>
                  <a:path w="4128" h="64" extrusionOk="0">
                    <a:moveTo>
                      <a:pt x="1" y="63"/>
                    </a:moveTo>
                    <a:lnTo>
                      <a:pt x="4128" y="0"/>
                    </a:lnTo>
                    <a:close/>
                  </a:path>
                </a:pathLst>
              </a:custGeom>
              <a:solidFill>
                <a:srgbClr val="F9F8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2" name="Google Shape;2632;p47"/>
              <p:cNvSpPr/>
              <p:nvPr/>
            </p:nvSpPr>
            <p:spPr>
              <a:xfrm>
                <a:off x="6032493" y="4147423"/>
                <a:ext cx="31637" cy="33662"/>
              </a:xfrm>
              <a:custGeom>
                <a:avLst/>
                <a:gdLst/>
                <a:ahLst/>
                <a:cxnLst/>
                <a:rect l="l" t="t" r="r" b="b"/>
                <a:pathLst>
                  <a:path w="375" h="399" extrusionOk="0">
                    <a:moveTo>
                      <a:pt x="374" y="398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9F8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3" name="Google Shape;2633;p47"/>
              <p:cNvSpPr/>
              <p:nvPr/>
            </p:nvSpPr>
            <p:spPr>
              <a:xfrm>
                <a:off x="6029287" y="4144470"/>
                <a:ext cx="37458" cy="39230"/>
              </a:xfrm>
              <a:custGeom>
                <a:avLst/>
                <a:gdLst/>
                <a:ahLst/>
                <a:cxnLst/>
                <a:rect l="l" t="t" r="r" b="b"/>
                <a:pathLst>
                  <a:path w="444" h="465" extrusionOk="0">
                    <a:moveTo>
                      <a:pt x="35" y="1"/>
                    </a:moveTo>
                    <a:cubicBezTo>
                      <a:pt x="27" y="1"/>
                      <a:pt x="19" y="4"/>
                      <a:pt x="13" y="10"/>
                    </a:cubicBezTo>
                    <a:cubicBezTo>
                      <a:pt x="1" y="22"/>
                      <a:pt x="1" y="41"/>
                      <a:pt x="13" y="53"/>
                    </a:cubicBezTo>
                    <a:lnTo>
                      <a:pt x="387" y="459"/>
                    </a:lnTo>
                    <a:cubicBezTo>
                      <a:pt x="394" y="465"/>
                      <a:pt x="400" y="465"/>
                      <a:pt x="412" y="465"/>
                    </a:cubicBezTo>
                    <a:cubicBezTo>
                      <a:pt x="418" y="465"/>
                      <a:pt x="424" y="465"/>
                      <a:pt x="432" y="459"/>
                    </a:cubicBezTo>
                    <a:cubicBezTo>
                      <a:pt x="444" y="447"/>
                      <a:pt x="444" y="427"/>
                      <a:pt x="432" y="415"/>
                    </a:cubicBezTo>
                    <a:lnTo>
                      <a:pt x="58" y="10"/>
                    </a:lnTo>
                    <a:cubicBezTo>
                      <a:pt x="51" y="4"/>
                      <a:pt x="43" y="1"/>
                      <a:pt x="35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4" name="Google Shape;2634;p47"/>
              <p:cNvSpPr/>
              <p:nvPr/>
            </p:nvSpPr>
            <p:spPr>
              <a:xfrm>
                <a:off x="6006677" y="4171467"/>
                <a:ext cx="31637" cy="34337"/>
              </a:xfrm>
              <a:custGeom>
                <a:avLst/>
                <a:gdLst/>
                <a:ahLst/>
                <a:cxnLst/>
                <a:rect l="l" t="t" r="r" b="b"/>
                <a:pathLst>
                  <a:path w="375" h="407" extrusionOk="0">
                    <a:moveTo>
                      <a:pt x="375" y="406"/>
                    </a:move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9F8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5" name="Google Shape;2635;p47"/>
              <p:cNvSpPr/>
              <p:nvPr/>
            </p:nvSpPr>
            <p:spPr>
              <a:xfrm>
                <a:off x="6003555" y="4169189"/>
                <a:ext cx="37964" cy="39230"/>
              </a:xfrm>
              <a:custGeom>
                <a:avLst/>
                <a:gdLst/>
                <a:ahLst/>
                <a:cxnLst/>
                <a:rect l="l" t="t" r="r" b="b"/>
                <a:pathLst>
                  <a:path w="450" h="465" extrusionOk="0">
                    <a:moveTo>
                      <a:pt x="37" y="0"/>
                    </a:moveTo>
                    <a:cubicBezTo>
                      <a:pt x="30" y="0"/>
                      <a:pt x="24" y="2"/>
                      <a:pt x="18" y="4"/>
                    </a:cubicBezTo>
                    <a:cubicBezTo>
                      <a:pt x="0" y="16"/>
                      <a:pt x="0" y="41"/>
                      <a:pt x="12" y="53"/>
                    </a:cubicBezTo>
                    <a:lnTo>
                      <a:pt x="386" y="453"/>
                    </a:lnTo>
                    <a:cubicBezTo>
                      <a:pt x="392" y="459"/>
                      <a:pt x="406" y="465"/>
                      <a:pt x="412" y="465"/>
                    </a:cubicBezTo>
                    <a:cubicBezTo>
                      <a:pt x="418" y="465"/>
                      <a:pt x="424" y="459"/>
                      <a:pt x="430" y="453"/>
                    </a:cubicBezTo>
                    <a:cubicBezTo>
                      <a:pt x="443" y="447"/>
                      <a:pt x="449" y="421"/>
                      <a:pt x="437" y="409"/>
                    </a:cubicBezTo>
                    <a:lnTo>
                      <a:pt x="63" y="10"/>
                    </a:lnTo>
                    <a:cubicBezTo>
                      <a:pt x="55" y="3"/>
                      <a:pt x="46" y="0"/>
                      <a:pt x="37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6" name="Google Shape;2636;p47"/>
              <p:cNvSpPr/>
              <p:nvPr/>
            </p:nvSpPr>
            <p:spPr>
              <a:xfrm>
                <a:off x="6500046" y="4020030"/>
                <a:ext cx="216818" cy="105878"/>
              </a:xfrm>
              <a:custGeom>
                <a:avLst/>
                <a:gdLst/>
                <a:ahLst/>
                <a:cxnLst/>
                <a:rect l="l" t="t" r="r" b="b"/>
                <a:pathLst>
                  <a:path w="2570" h="1255" extrusionOk="0">
                    <a:moveTo>
                      <a:pt x="2265" y="0"/>
                    </a:moveTo>
                    <a:lnTo>
                      <a:pt x="1" y="113"/>
                    </a:lnTo>
                    <a:lnTo>
                      <a:pt x="394" y="1191"/>
                    </a:lnTo>
                    <a:lnTo>
                      <a:pt x="2570" y="1254"/>
                    </a:lnTo>
                    <a:lnTo>
                      <a:pt x="2265" y="0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7" name="Google Shape;2637;p47"/>
              <p:cNvSpPr/>
              <p:nvPr/>
            </p:nvSpPr>
            <p:spPr>
              <a:xfrm>
                <a:off x="6496925" y="4016825"/>
                <a:ext cx="223145" cy="111699"/>
              </a:xfrm>
              <a:custGeom>
                <a:avLst/>
                <a:gdLst/>
                <a:ahLst/>
                <a:cxnLst/>
                <a:rect l="l" t="t" r="r" b="b"/>
                <a:pathLst>
                  <a:path w="2645" h="1324" extrusionOk="0">
                    <a:moveTo>
                      <a:pt x="2276" y="70"/>
                    </a:moveTo>
                    <a:lnTo>
                      <a:pt x="2569" y="1255"/>
                    </a:lnTo>
                    <a:lnTo>
                      <a:pt x="455" y="1198"/>
                    </a:lnTo>
                    <a:lnTo>
                      <a:pt x="81" y="176"/>
                    </a:lnTo>
                    <a:lnTo>
                      <a:pt x="2276" y="70"/>
                    </a:lnTo>
                    <a:close/>
                    <a:moveTo>
                      <a:pt x="2302" y="1"/>
                    </a:moveTo>
                    <a:lnTo>
                      <a:pt x="32" y="121"/>
                    </a:lnTo>
                    <a:cubicBezTo>
                      <a:pt x="26" y="121"/>
                      <a:pt x="14" y="127"/>
                      <a:pt x="6" y="133"/>
                    </a:cubicBezTo>
                    <a:cubicBezTo>
                      <a:pt x="6" y="139"/>
                      <a:pt x="0" y="151"/>
                      <a:pt x="6" y="158"/>
                    </a:cubicBezTo>
                    <a:lnTo>
                      <a:pt x="406" y="1243"/>
                    </a:lnTo>
                    <a:cubicBezTo>
                      <a:pt x="406" y="1255"/>
                      <a:pt x="418" y="1261"/>
                      <a:pt x="431" y="1261"/>
                    </a:cubicBezTo>
                    <a:lnTo>
                      <a:pt x="2607" y="1324"/>
                    </a:lnTo>
                    <a:cubicBezTo>
                      <a:pt x="2619" y="1324"/>
                      <a:pt x="2625" y="1318"/>
                      <a:pt x="2632" y="1310"/>
                    </a:cubicBezTo>
                    <a:cubicBezTo>
                      <a:pt x="2638" y="1304"/>
                      <a:pt x="2644" y="1292"/>
                      <a:pt x="2638" y="1280"/>
                    </a:cubicBezTo>
                    <a:lnTo>
                      <a:pt x="2333" y="26"/>
                    </a:lnTo>
                    <a:cubicBezTo>
                      <a:pt x="2333" y="14"/>
                      <a:pt x="2314" y="1"/>
                      <a:pt x="2302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8" name="Google Shape;2638;p47"/>
              <p:cNvSpPr/>
              <p:nvPr/>
            </p:nvSpPr>
            <p:spPr>
              <a:xfrm>
                <a:off x="6317142" y="4120510"/>
                <a:ext cx="413895" cy="206863"/>
              </a:xfrm>
              <a:custGeom>
                <a:avLst/>
                <a:gdLst/>
                <a:ahLst/>
                <a:cxnLst/>
                <a:rect l="l" t="t" r="r" b="b"/>
                <a:pathLst>
                  <a:path w="4906" h="2452" extrusionOk="0">
                    <a:moveTo>
                      <a:pt x="2430" y="0"/>
                    </a:moveTo>
                    <a:lnTo>
                      <a:pt x="2094" y="319"/>
                    </a:lnTo>
                    <a:lnTo>
                      <a:pt x="131" y="2121"/>
                    </a:lnTo>
                    <a:cubicBezTo>
                      <a:pt x="1" y="2237"/>
                      <a:pt x="85" y="2452"/>
                      <a:pt x="254" y="2452"/>
                    </a:cubicBezTo>
                    <a:cubicBezTo>
                      <a:pt x="256" y="2452"/>
                      <a:pt x="258" y="2451"/>
                      <a:pt x="261" y="2451"/>
                    </a:cubicBezTo>
                    <a:lnTo>
                      <a:pt x="4694" y="2363"/>
                    </a:lnTo>
                    <a:cubicBezTo>
                      <a:pt x="4813" y="2357"/>
                      <a:pt x="4905" y="2258"/>
                      <a:pt x="4899" y="2139"/>
                    </a:cubicBezTo>
                    <a:lnTo>
                      <a:pt x="4881" y="63"/>
                    </a:lnTo>
                    <a:lnTo>
                      <a:pt x="243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9" name="Google Shape;2639;p47"/>
              <p:cNvSpPr/>
              <p:nvPr/>
            </p:nvSpPr>
            <p:spPr>
              <a:xfrm>
                <a:off x="6317479" y="4116882"/>
                <a:ext cx="417354" cy="214118"/>
              </a:xfrm>
              <a:custGeom>
                <a:avLst/>
                <a:gdLst/>
                <a:ahLst/>
                <a:cxnLst/>
                <a:rect l="l" t="t" r="r" b="b"/>
                <a:pathLst>
                  <a:path w="4947" h="2538" extrusionOk="0">
                    <a:moveTo>
                      <a:pt x="2446" y="87"/>
                    </a:moveTo>
                    <a:lnTo>
                      <a:pt x="4840" y="150"/>
                    </a:lnTo>
                    <a:lnTo>
                      <a:pt x="4858" y="2189"/>
                    </a:lnTo>
                    <a:cubicBezTo>
                      <a:pt x="4858" y="2233"/>
                      <a:pt x="4840" y="2276"/>
                      <a:pt x="4809" y="2307"/>
                    </a:cubicBezTo>
                    <a:cubicBezTo>
                      <a:pt x="4777" y="2345"/>
                      <a:pt x="4734" y="2363"/>
                      <a:pt x="4690" y="2363"/>
                    </a:cubicBezTo>
                    <a:lnTo>
                      <a:pt x="257" y="2457"/>
                    </a:lnTo>
                    <a:cubicBezTo>
                      <a:pt x="176" y="2457"/>
                      <a:pt x="133" y="2406"/>
                      <a:pt x="113" y="2363"/>
                    </a:cubicBezTo>
                    <a:cubicBezTo>
                      <a:pt x="95" y="2313"/>
                      <a:pt x="95" y="2245"/>
                      <a:pt x="150" y="2195"/>
                    </a:cubicBezTo>
                    <a:lnTo>
                      <a:pt x="2121" y="394"/>
                    </a:lnTo>
                    <a:lnTo>
                      <a:pt x="2446" y="87"/>
                    </a:lnTo>
                    <a:close/>
                    <a:moveTo>
                      <a:pt x="2426" y="0"/>
                    </a:moveTo>
                    <a:cubicBezTo>
                      <a:pt x="2420" y="0"/>
                      <a:pt x="2408" y="6"/>
                      <a:pt x="2402" y="12"/>
                    </a:cubicBezTo>
                    <a:lnTo>
                      <a:pt x="2066" y="331"/>
                    </a:lnTo>
                    <a:lnTo>
                      <a:pt x="95" y="2132"/>
                    </a:lnTo>
                    <a:cubicBezTo>
                      <a:pt x="20" y="2201"/>
                      <a:pt x="1" y="2301"/>
                      <a:pt x="38" y="2394"/>
                    </a:cubicBezTo>
                    <a:cubicBezTo>
                      <a:pt x="70" y="2481"/>
                      <a:pt x="158" y="2538"/>
                      <a:pt x="251" y="2538"/>
                    </a:cubicBezTo>
                    <a:lnTo>
                      <a:pt x="257" y="2538"/>
                    </a:lnTo>
                    <a:lnTo>
                      <a:pt x="4690" y="2444"/>
                    </a:lnTo>
                    <a:cubicBezTo>
                      <a:pt x="4759" y="2444"/>
                      <a:pt x="4827" y="2420"/>
                      <a:pt x="4871" y="2369"/>
                    </a:cubicBezTo>
                    <a:cubicBezTo>
                      <a:pt x="4921" y="2319"/>
                      <a:pt x="4946" y="2251"/>
                      <a:pt x="4939" y="2182"/>
                    </a:cubicBezTo>
                    <a:lnTo>
                      <a:pt x="4921" y="106"/>
                    </a:lnTo>
                    <a:cubicBezTo>
                      <a:pt x="4921" y="87"/>
                      <a:pt x="4901" y="69"/>
                      <a:pt x="4877" y="63"/>
                    </a:cubicBezTo>
                    <a:lnTo>
                      <a:pt x="2426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0" name="Google Shape;2640;p47"/>
              <p:cNvSpPr/>
              <p:nvPr/>
            </p:nvSpPr>
            <p:spPr>
              <a:xfrm>
                <a:off x="6317142" y="4285783"/>
                <a:ext cx="413895" cy="41592"/>
              </a:xfrm>
              <a:custGeom>
                <a:avLst/>
                <a:gdLst/>
                <a:ahLst/>
                <a:cxnLst/>
                <a:rect l="l" t="t" r="r" b="b"/>
                <a:pathLst>
                  <a:path w="4906" h="493" extrusionOk="0">
                    <a:moveTo>
                      <a:pt x="4899" y="0"/>
                    </a:moveTo>
                    <a:cubicBezTo>
                      <a:pt x="4862" y="30"/>
                      <a:pt x="4813" y="55"/>
                      <a:pt x="4763" y="55"/>
                    </a:cubicBezTo>
                    <a:lnTo>
                      <a:pt x="324" y="150"/>
                    </a:lnTo>
                    <a:cubicBezTo>
                      <a:pt x="274" y="150"/>
                      <a:pt x="229" y="130"/>
                      <a:pt x="199" y="99"/>
                    </a:cubicBezTo>
                    <a:lnTo>
                      <a:pt x="131" y="162"/>
                    </a:lnTo>
                    <a:cubicBezTo>
                      <a:pt x="1" y="278"/>
                      <a:pt x="85" y="493"/>
                      <a:pt x="254" y="493"/>
                    </a:cubicBezTo>
                    <a:cubicBezTo>
                      <a:pt x="256" y="493"/>
                      <a:pt x="258" y="492"/>
                      <a:pt x="261" y="492"/>
                    </a:cubicBezTo>
                    <a:lnTo>
                      <a:pt x="4694" y="404"/>
                    </a:lnTo>
                    <a:cubicBezTo>
                      <a:pt x="4813" y="398"/>
                      <a:pt x="4905" y="299"/>
                      <a:pt x="4899" y="180"/>
                    </a:cubicBezTo>
                    <a:lnTo>
                      <a:pt x="489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1" name="Google Shape;2641;p47"/>
              <p:cNvSpPr/>
              <p:nvPr/>
            </p:nvSpPr>
            <p:spPr>
              <a:xfrm>
                <a:off x="6318154" y="4282914"/>
                <a:ext cx="415498" cy="47076"/>
              </a:xfrm>
              <a:custGeom>
                <a:avLst/>
                <a:gdLst/>
                <a:ahLst/>
                <a:cxnLst/>
                <a:rect l="l" t="t" r="r" b="b"/>
                <a:pathLst>
                  <a:path w="4925" h="558" extrusionOk="0">
                    <a:moveTo>
                      <a:pt x="4856" y="95"/>
                    </a:moveTo>
                    <a:lnTo>
                      <a:pt x="4856" y="221"/>
                    </a:lnTo>
                    <a:cubicBezTo>
                      <a:pt x="4863" y="265"/>
                      <a:pt x="4844" y="314"/>
                      <a:pt x="4813" y="351"/>
                    </a:cubicBezTo>
                    <a:cubicBezTo>
                      <a:pt x="4775" y="383"/>
                      <a:pt x="4732" y="401"/>
                      <a:pt x="4682" y="408"/>
                    </a:cubicBezTo>
                    <a:lnTo>
                      <a:pt x="249" y="495"/>
                    </a:lnTo>
                    <a:lnTo>
                      <a:pt x="243" y="495"/>
                    </a:lnTo>
                    <a:cubicBezTo>
                      <a:pt x="168" y="495"/>
                      <a:pt x="119" y="446"/>
                      <a:pt x="99" y="395"/>
                    </a:cubicBezTo>
                    <a:cubicBezTo>
                      <a:pt x="75" y="345"/>
                      <a:pt x="75" y="277"/>
                      <a:pt x="137" y="221"/>
                    </a:cubicBezTo>
                    <a:lnTo>
                      <a:pt x="187" y="176"/>
                    </a:lnTo>
                    <a:cubicBezTo>
                      <a:pt x="225" y="202"/>
                      <a:pt x="268" y="214"/>
                      <a:pt x="318" y="214"/>
                    </a:cubicBezTo>
                    <a:lnTo>
                      <a:pt x="4751" y="121"/>
                    </a:lnTo>
                    <a:cubicBezTo>
                      <a:pt x="4789" y="121"/>
                      <a:pt x="4826" y="109"/>
                      <a:pt x="4856" y="95"/>
                    </a:cubicBezTo>
                    <a:close/>
                    <a:moveTo>
                      <a:pt x="4890" y="0"/>
                    </a:moveTo>
                    <a:cubicBezTo>
                      <a:pt x="4881" y="0"/>
                      <a:pt x="4874" y="4"/>
                      <a:pt x="4869" y="9"/>
                    </a:cubicBezTo>
                    <a:cubicBezTo>
                      <a:pt x="4832" y="40"/>
                      <a:pt x="4795" y="58"/>
                      <a:pt x="4751" y="58"/>
                    </a:cubicBezTo>
                    <a:lnTo>
                      <a:pt x="312" y="152"/>
                    </a:lnTo>
                    <a:cubicBezTo>
                      <a:pt x="274" y="152"/>
                      <a:pt x="237" y="139"/>
                      <a:pt x="205" y="109"/>
                    </a:cubicBezTo>
                    <a:cubicBezTo>
                      <a:pt x="199" y="102"/>
                      <a:pt x="191" y="99"/>
                      <a:pt x="184" y="99"/>
                    </a:cubicBezTo>
                    <a:cubicBezTo>
                      <a:pt x="176" y="99"/>
                      <a:pt x="168" y="102"/>
                      <a:pt x="162" y="109"/>
                    </a:cubicBezTo>
                    <a:lnTo>
                      <a:pt x="93" y="170"/>
                    </a:lnTo>
                    <a:cubicBezTo>
                      <a:pt x="24" y="239"/>
                      <a:pt x="0" y="333"/>
                      <a:pt x="38" y="420"/>
                    </a:cubicBezTo>
                    <a:cubicBezTo>
                      <a:pt x="75" y="507"/>
                      <a:pt x="150" y="558"/>
                      <a:pt x="243" y="558"/>
                    </a:cubicBezTo>
                    <a:lnTo>
                      <a:pt x="249" y="558"/>
                    </a:lnTo>
                    <a:lnTo>
                      <a:pt x="4682" y="470"/>
                    </a:lnTo>
                    <a:cubicBezTo>
                      <a:pt x="4751" y="470"/>
                      <a:pt x="4813" y="438"/>
                      <a:pt x="4856" y="389"/>
                    </a:cubicBezTo>
                    <a:cubicBezTo>
                      <a:pt x="4901" y="345"/>
                      <a:pt x="4925" y="283"/>
                      <a:pt x="4919" y="214"/>
                    </a:cubicBezTo>
                    <a:lnTo>
                      <a:pt x="4919" y="34"/>
                    </a:lnTo>
                    <a:cubicBezTo>
                      <a:pt x="4919" y="21"/>
                      <a:pt x="4913" y="9"/>
                      <a:pt x="4901" y="3"/>
                    </a:cubicBezTo>
                    <a:cubicBezTo>
                      <a:pt x="4897" y="1"/>
                      <a:pt x="4893" y="0"/>
                      <a:pt x="4890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2" name="Google Shape;2642;p47"/>
              <p:cNvSpPr/>
              <p:nvPr/>
            </p:nvSpPr>
            <p:spPr>
              <a:xfrm>
                <a:off x="6382272" y="4290929"/>
                <a:ext cx="348259" cy="5399"/>
              </a:xfrm>
              <a:custGeom>
                <a:avLst/>
                <a:gdLst/>
                <a:ahLst/>
                <a:cxnLst/>
                <a:rect l="l" t="t" r="r" b="b"/>
                <a:pathLst>
                  <a:path w="4128" h="64" extrusionOk="0">
                    <a:moveTo>
                      <a:pt x="0" y="63"/>
                    </a:moveTo>
                    <a:lnTo>
                      <a:pt x="4127" y="0"/>
                    </a:lnTo>
                    <a:close/>
                  </a:path>
                </a:pathLst>
              </a:custGeom>
              <a:solidFill>
                <a:srgbClr val="F9F8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3" name="Google Shape;2643;p47"/>
              <p:cNvSpPr/>
              <p:nvPr/>
            </p:nvSpPr>
            <p:spPr>
              <a:xfrm>
                <a:off x="6493719" y="4147423"/>
                <a:ext cx="31637" cy="33662"/>
              </a:xfrm>
              <a:custGeom>
                <a:avLst/>
                <a:gdLst/>
                <a:ahLst/>
                <a:cxnLst/>
                <a:rect l="l" t="t" r="r" b="b"/>
                <a:pathLst>
                  <a:path w="375" h="399" extrusionOk="0">
                    <a:moveTo>
                      <a:pt x="375" y="398"/>
                    </a:move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9F8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4" name="Google Shape;2644;p47"/>
              <p:cNvSpPr/>
              <p:nvPr/>
            </p:nvSpPr>
            <p:spPr>
              <a:xfrm>
                <a:off x="6491103" y="4144470"/>
                <a:ext cx="37458" cy="39230"/>
              </a:xfrm>
              <a:custGeom>
                <a:avLst/>
                <a:gdLst/>
                <a:ahLst/>
                <a:cxnLst/>
                <a:rect l="l" t="t" r="r" b="b"/>
                <a:pathLst>
                  <a:path w="444" h="465" extrusionOk="0">
                    <a:moveTo>
                      <a:pt x="35" y="1"/>
                    </a:moveTo>
                    <a:cubicBezTo>
                      <a:pt x="28" y="1"/>
                      <a:pt x="20" y="4"/>
                      <a:pt x="14" y="10"/>
                    </a:cubicBezTo>
                    <a:cubicBezTo>
                      <a:pt x="0" y="22"/>
                      <a:pt x="0" y="41"/>
                      <a:pt x="14" y="53"/>
                    </a:cubicBezTo>
                    <a:lnTo>
                      <a:pt x="388" y="459"/>
                    </a:lnTo>
                    <a:cubicBezTo>
                      <a:pt x="394" y="465"/>
                      <a:pt x="400" y="465"/>
                      <a:pt x="406" y="465"/>
                    </a:cubicBezTo>
                    <a:cubicBezTo>
                      <a:pt x="412" y="465"/>
                      <a:pt x="425" y="465"/>
                      <a:pt x="431" y="459"/>
                    </a:cubicBezTo>
                    <a:cubicBezTo>
                      <a:pt x="443" y="447"/>
                      <a:pt x="443" y="427"/>
                      <a:pt x="431" y="415"/>
                    </a:cubicBezTo>
                    <a:lnTo>
                      <a:pt x="57" y="10"/>
                    </a:lnTo>
                    <a:cubicBezTo>
                      <a:pt x="51" y="4"/>
                      <a:pt x="43" y="1"/>
                      <a:pt x="35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5" name="Google Shape;2645;p47"/>
              <p:cNvSpPr/>
              <p:nvPr/>
            </p:nvSpPr>
            <p:spPr>
              <a:xfrm>
                <a:off x="6468493" y="4171467"/>
                <a:ext cx="31637" cy="34337"/>
              </a:xfrm>
              <a:custGeom>
                <a:avLst/>
                <a:gdLst/>
                <a:ahLst/>
                <a:cxnLst/>
                <a:rect l="l" t="t" r="r" b="b"/>
                <a:pathLst>
                  <a:path w="375" h="407" extrusionOk="0">
                    <a:moveTo>
                      <a:pt x="375" y="406"/>
                    </a:move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F9F8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6" name="Google Shape;2646;p47"/>
              <p:cNvSpPr/>
              <p:nvPr/>
            </p:nvSpPr>
            <p:spPr>
              <a:xfrm>
                <a:off x="6465372" y="4169189"/>
                <a:ext cx="37374" cy="39230"/>
              </a:xfrm>
              <a:custGeom>
                <a:avLst/>
                <a:gdLst/>
                <a:ahLst/>
                <a:cxnLst/>
                <a:rect l="l" t="t" r="r" b="b"/>
                <a:pathLst>
                  <a:path w="443" h="465" extrusionOk="0">
                    <a:moveTo>
                      <a:pt x="31" y="0"/>
                    </a:moveTo>
                    <a:cubicBezTo>
                      <a:pt x="24" y="0"/>
                      <a:pt x="19" y="2"/>
                      <a:pt x="14" y="4"/>
                    </a:cubicBezTo>
                    <a:cubicBezTo>
                      <a:pt x="0" y="16"/>
                      <a:pt x="0" y="41"/>
                      <a:pt x="14" y="53"/>
                    </a:cubicBezTo>
                    <a:lnTo>
                      <a:pt x="388" y="453"/>
                    </a:lnTo>
                    <a:cubicBezTo>
                      <a:pt x="394" y="459"/>
                      <a:pt x="400" y="465"/>
                      <a:pt x="412" y="465"/>
                    </a:cubicBezTo>
                    <a:cubicBezTo>
                      <a:pt x="418" y="465"/>
                      <a:pt x="425" y="459"/>
                      <a:pt x="431" y="453"/>
                    </a:cubicBezTo>
                    <a:cubicBezTo>
                      <a:pt x="443" y="447"/>
                      <a:pt x="443" y="421"/>
                      <a:pt x="431" y="409"/>
                    </a:cubicBezTo>
                    <a:lnTo>
                      <a:pt x="57" y="10"/>
                    </a:lnTo>
                    <a:cubicBezTo>
                      <a:pt x="49" y="3"/>
                      <a:pt x="40" y="0"/>
                      <a:pt x="31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7" name="Google Shape;2647;p47"/>
              <p:cNvSpPr/>
              <p:nvPr/>
            </p:nvSpPr>
            <p:spPr>
              <a:xfrm>
                <a:off x="6444365" y="4195764"/>
                <a:ext cx="31637" cy="33746"/>
              </a:xfrm>
              <a:custGeom>
                <a:avLst/>
                <a:gdLst/>
                <a:ahLst/>
                <a:cxnLst/>
                <a:rect l="l" t="t" r="r" b="b"/>
                <a:pathLst>
                  <a:path w="375" h="400" extrusionOk="0">
                    <a:moveTo>
                      <a:pt x="375" y="400"/>
                    </a:move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9F8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8" name="Google Shape;2648;p47"/>
              <p:cNvSpPr/>
              <p:nvPr/>
            </p:nvSpPr>
            <p:spPr>
              <a:xfrm>
                <a:off x="6441243" y="4192811"/>
                <a:ext cx="37964" cy="39398"/>
              </a:xfrm>
              <a:custGeom>
                <a:avLst/>
                <a:gdLst/>
                <a:ahLst/>
                <a:cxnLst/>
                <a:rect l="l" t="t" r="r" b="b"/>
                <a:pathLst>
                  <a:path w="450" h="467" extrusionOk="0">
                    <a:moveTo>
                      <a:pt x="40" y="1"/>
                    </a:moveTo>
                    <a:cubicBezTo>
                      <a:pt x="32" y="1"/>
                      <a:pt x="24" y="4"/>
                      <a:pt x="18" y="10"/>
                    </a:cubicBezTo>
                    <a:cubicBezTo>
                      <a:pt x="0" y="23"/>
                      <a:pt x="0" y="41"/>
                      <a:pt x="12" y="55"/>
                    </a:cubicBezTo>
                    <a:lnTo>
                      <a:pt x="386" y="459"/>
                    </a:lnTo>
                    <a:cubicBezTo>
                      <a:pt x="392" y="466"/>
                      <a:pt x="404" y="466"/>
                      <a:pt x="412" y="466"/>
                    </a:cubicBezTo>
                    <a:cubicBezTo>
                      <a:pt x="418" y="466"/>
                      <a:pt x="424" y="466"/>
                      <a:pt x="430" y="459"/>
                    </a:cubicBezTo>
                    <a:cubicBezTo>
                      <a:pt x="442" y="447"/>
                      <a:pt x="449" y="429"/>
                      <a:pt x="436" y="415"/>
                    </a:cubicBezTo>
                    <a:lnTo>
                      <a:pt x="62" y="10"/>
                    </a:lnTo>
                    <a:cubicBezTo>
                      <a:pt x="56" y="4"/>
                      <a:pt x="48" y="1"/>
                      <a:pt x="40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9" name="Google Shape;2649;p47"/>
              <p:cNvSpPr/>
              <p:nvPr/>
            </p:nvSpPr>
            <p:spPr>
              <a:xfrm>
                <a:off x="6027177" y="3101625"/>
                <a:ext cx="1045282" cy="982684"/>
              </a:xfrm>
              <a:custGeom>
                <a:avLst/>
                <a:gdLst/>
                <a:ahLst/>
                <a:cxnLst/>
                <a:rect l="l" t="t" r="r" b="b"/>
                <a:pathLst>
                  <a:path w="12390" h="11648" extrusionOk="0">
                    <a:moveTo>
                      <a:pt x="12359" y="0"/>
                    </a:moveTo>
                    <a:lnTo>
                      <a:pt x="8917" y="487"/>
                    </a:lnTo>
                    <a:lnTo>
                      <a:pt x="8342" y="1441"/>
                    </a:lnTo>
                    <a:lnTo>
                      <a:pt x="7968" y="1479"/>
                    </a:lnTo>
                    <a:lnTo>
                      <a:pt x="3199" y="1691"/>
                    </a:lnTo>
                    <a:cubicBezTo>
                      <a:pt x="1485" y="1741"/>
                      <a:pt x="101" y="3093"/>
                      <a:pt x="0" y="4808"/>
                    </a:cubicBezTo>
                    <a:lnTo>
                      <a:pt x="120" y="11623"/>
                    </a:lnTo>
                    <a:lnTo>
                      <a:pt x="2869" y="11648"/>
                    </a:lnTo>
                    <a:lnTo>
                      <a:pt x="3674" y="6080"/>
                    </a:lnTo>
                    <a:lnTo>
                      <a:pt x="5631" y="11605"/>
                    </a:lnTo>
                    <a:lnTo>
                      <a:pt x="8287" y="11605"/>
                    </a:lnTo>
                    <a:lnTo>
                      <a:pt x="7096" y="5238"/>
                    </a:lnTo>
                    <a:lnTo>
                      <a:pt x="9334" y="5238"/>
                    </a:lnTo>
                    <a:cubicBezTo>
                      <a:pt x="11024" y="5238"/>
                      <a:pt x="12390" y="3861"/>
                      <a:pt x="12377" y="2170"/>
                    </a:cubicBezTo>
                    <a:lnTo>
                      <a:pt x="1235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0" name="Google Shape;2650;p47"/>
              <p:cNvSpPr/>
              <p:nvPr/>
            </p:nvSpPr>
            <p:spPr>
              <a:xfrm>
                <a:off x="6023972" y="3098250"/>
                <a:ext cx="1051694" cy="989770"/>
              </a:xfrm>
              <a:custGeom>
                <a:avLst/>
                <a:gdLst/>
                <a:ahLst/>
                <a:cxnLst/>
                <a:rect l="l" t="t" r="r" b="b"/>
                <a:pathLst>
                  <a:path w="12466" h="11732" extrusionOk="0">
                    <a:moveTo>
                      <a:pt x="12359" y="91"/>
                    </a:moveTo>
                    <a:lnTo>
                      <a:pt x="12371" y="2210"/>
                    </a:lnTo>
                    <a:cubicBezTo>
                      <a:pt x="12377" y="3015"/>
                      <a:pt x="12072" y="3775"/>
                      <a:pt x="11505" y="4350"/>
                    </a:cubicBezTo>
                    <a:cubicBezTo>
                      <a:pt x="10938" y="4917"/>
                      <a:pt x="10176" y="5234"/>
                      <a:pt x="9372" y="5234"/>
                    </a:cubicBezTo>
                    <a:lnTo>
                      <a:pt x="7134" y="5234"/>
                    </a:lnTo>
                    <a:cubicBezTo>
                      <a:pt x="7122" y="5234"/>
                      <a:pt x="7108" y="5240"/>
                      <a:pt x="7097" y="5254"/>
                    </a:cubicBezTo>
                    <a:cubicBezTo>
                      <a:pt x="7091" y="5260"/>
                      <a:pt x="7091" y="5272"/>
                      <a:pt x="7091" y="5285"/>
                    </a:cubicBezTo>
                    <a:lnTo>
                      <a:pt x="8268" y="11600"/>
                    </a:lnTo>
                    <a:lnTo>
                      <a:pt x="5694" y="11600"/>
                    </a:lnTo>
                    <a:lnTo>
                      <a:pt x="3755" y="6108"/>
                    </a:lnTo>
                    <a:cubicBezTo>
                      <a:pt x="3749" y="6089"/>
                      <a:pt x="3730" y="6077"/>
                      <a:pt x="3712" y="6077"/>
                    </a:cubicBezTo>
                    <a:cubicBezTo>
                      <a:pt x="3692" y="6083"/>
                      <a:pt x="3674" y="6095"/>
                      <a:pt x="3674" y="6114"/>
                    </a:cubicBezTo>
                    <a:lnTo>
                      <a:pt x="2869" y="11645"/>
                    </a:lnTo>
                    <a:lnTo>
                      <a:pt x="201" y="11625"/>
                    </a:lnTo>
                    <a:lnTo>
                      <a:pt x="83" y="4848"/>
                    </a:lnTo>
                    <a:cubicBezTo>
                      <a:pt x="176" y="3145"/>
                      <a:pt x="1535" y="1824"/>
                      <a:pt x="3237" y="1775"/>
                    </a:cubicBezTo>
                    <a:lnTo>
                      <a:pt x="8006" y="1562"/>
                    </a:lnTo>
                    <a:lnTo>
                      <a:pt x="8388" y="1525"/>
                    </a:lnTo>
                    <a:cubicBezTo>
                      <a:pt x="8400" y="1519"/>
                      <a:pt x="8412" y="1513"/>
                      <a:pt x="8418" y="1499"/>
                    </a:cubicBezTo>
                    <a:lnTo>
                      <a:pt x="8986" y="572"/>
                    </a:lnTo>
                    <a:lnTo>
                      <a:pt x="12359" y="91"/>
                    </a:lnTo>
                    <a:close/>
                    <a:moveTo>
                      <a:pt x="12401" y="1"/>
                    </a:moveTo>
                    <a:cubicBezTo>
                      <a:pt x="12397" y="1"/>
                      <a:pt x="12394" y="1"/>
                      <a:pt x="12391" y="3"/>
                    </a:cubicBezTo>
                    <a:lnTo>
                      <a:pt x="8949" y="489"/>
                    </a:lnTo>
                    <a:cubicBezTo>
                      <a:pt x="8936" y="489"/>
                      <a:pt x="8930" y="497"/>
                      <a:pt x="8924" y="509"/>
                    </a:cubicBezTo>
                    <a:lnTo>
                      <a:pt x="8356" y="1444"/>
                    </a:lnTo>
                    <a:lnTo>
                      <a:pt x="8000" y="1475"/>
                    </a:lnTo>
                    <a:lnTo>
                      <a:pt x="3237" y="1694"/>
                    </a:lnTo>
                    <a:cubicBezTo>
                      <a:pt x="1485" y="1743"/>
                      <a:pt x="95" y="3096"/>
                      <a:pt x="1" y="4848"/>
                    </a:cubicBezTo>
                    <a:lnTo>
                      <a:pt x="121" y="11663"/>
                    </a:lnTo>
                    <a:cubicBezTo>
                      <a:pt x="121" y="11688"/>
                      <a:pt x="139" y="11706"/>
                      <a:pt x="158" y="11706"/>
                    </a:cubicBezTo>
                    <a:lnTo>
                      <a:pt x="2907" y="11731"/>
                    </a:lnTo>
                    <a:cubicBezTo>
                      <a:pt x="2926" y="11731"/>
                      <a:pt x="2944" y="11712"/>
                      <a:pt x="2944" y="11694"/>
                    </a:cubicBezTo>
                    <a:lnTo>
                      <a:pt x="3730" y="6295"/>
                    </a:lnTo>
                    <a:lnTo>
                      <a:pt x="5626" y="11657"/>
                    </a:lnTo>
                    <a:cubicBezTo>
                      <a:pt x="5632" y="11674"/>
                      <a:pt x="5650" y="11688"/>
                      <a:pt x="5669" y="11688"/>
                    </a:cubicBezTo>
                    <a:lnTo>
                      <a:pt x="8325" y="11688"/>
                    </a:lnTo>
                    <a:cubicBezTo>
                      <a:pt x="8337" y="11688"/>
                      <a:pt x="8343" y="11682"/>
                      <a:pt x="8356" y="11668"/>
                    </a:cubicBezTo>
                    <a:cubicBezTo>
                      <a:pt x="8362" y="11663"/>
                      <a:pt x="8368" y="11645"/>
                      <a:pt x="8362" y="11637"/>
                    </a:cubicBezTo>
                    <a:lnTo>
                      <a:pt x="7183" y="5322"/>
                    </a:lnTo>
                    <a:lnTo>
                      <a:pt x="9372" y="5322"/>
                    </a:lnTo>
                    <a:cubicBezTo>
                      <a:pt x="10201" y="5322"/>
                      <a:pt x="10981" y="4998"/>
                      <a:pt x="11560" y="4405"/>
                    </a:cubicBezTo>
                    <a:cubicBezTo>
                      <a:pt x="12147" y="3819"/>
                      <a:pt x="12465" y="3041"/>
                      <a:pt x="12458" y="2210"/>
                    </a:cubicBezTo>
                    <a:lnTo>
                      <a:pt x="12440" y="40"/>
                    </a:lnTo>
                    <a:cubicBezTo>
                      <a:pt x="12440" y="28"/>
                      <a:pt x="12434" y="16"/>
                      <a:pt x="12428" y="10"/>
                    </a:cubicBezTo>
                    <a:cubicBezTo>
                      <a:pt x="12418" y="5"/>
                      <a:pt x="12410" y="1"/>
                      <a:pt x="1240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1" name="Google Shape;2651;p47"/>
              <p:cNvSpPr/>
              <p:nvPr/>
            </p:nvSpPr>
            <p:spPr>
              <a:xfrm>
                <a:off x="5982464" y="4195764"/>
                <a:ext cx="31637" cy="33746"/>
              </a:xfrm>
              <a:custGeom>
                <a:avLst/>
                <a:gdLst/>
                <a:ahLst/>
                <a:cxnLst/>
                <a:rect l="l" t="t" r="r" b="b"/>
                <a:pathLst>
                  <a:path w="375" h="400" extrusionOk="0">
                    <a:moveTo>
                      <a:pt x="375" y="400"/>
                    </a:move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9F8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2" name="Google Shape;2652;p47"/>
              <p:cNvSpPr/>
              <p:nvPr/>
            </p:nvSpPr>
            <p:spPr>
              <a:xfrm>
                <a:off x="5979848" y="4192811"/>
                <a:ext cx="37458" cy="39398"/>
              </a:xfrm>
              <a:custGeom>
                <a:avLst/>
                <a:gdLst/>
                <a:ahLst/>
                <a:cxnLst/>
                <a:rect l="l" t="t" r="r" b="b"/>
                <a:pathLst>
                  <a:path w="444" h="467" extrusionOk="0">
                    <a:moveTo>
                      <a:pt x="35" y="1"/>
                    </a:moveTo>
                    <a:cubicBezTo>
                      <a:pt x="27" y="1"/>
                      <a:pt x="20" y="4"/>
                      <a:pt x="14" y="10"/>
                    </a:cubicBezTo>
                    <a:cubicBezTo>
                      <a:pt x="0" y="23"/>
                      <a:pt x="0" y="41"/>
                      <a:pt x="14" y="55"/>
                    </a:cubicBezTo>
                    <a:lnTo>
                      <a:pt x="388" y="459"/>
                    </a:lnTo>
                    <a:cubicBezTo>
                      <a:pt x="394" y="466"/>
                      <a:pt x="400" y="466"/>
                      <a:pt x="406" y="466"/>
                    </a:cubicBezTo>
                    <a:cubicBezTo>
                      <a:pt x="419" y="466"/>
                      <a:pt x="425" y="466"/>
                      <a:pt x="431" y="459"/>
                    </a:cubicBezTo>
                    <a:cubicBezTo>
                      <a:pt x="443" y="447"/>
                      <a:pt x="443" y="429"/>
                      <a:pt x="431" y="415"/>
                    </a:cubicBezTo>
                    <a:lnTo>
                      <a:pt x="57" y="10"/>
                    </a:lnTo>
                    <a:cubicBezTo>
                      <a:pt x="51" y="4"/>
                      <a:pt x="43" y="1"/>
                      <a:pt x="35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3" name="Google Shape;2653;p47"/>
              <p:cNvSpPr/>
              <p:nvPr/>
            </p:nvSpPr>
            <p:spPr>
              <a:xfrm>
                <a:off x="6312839" y="3944861"/>
                <a:ext cx="84" cy="84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1"/>
                    </a:move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4" name="Google Shape;2654;p47"/>
              <p:cNvSpPr/>
              <p:nvPr/>
            </p:nvSpPr>
            <p:spPr>
              <a:xfrm>
                <a:off x="6619508" y="3937943"/>
                <a:ext cx="84" cy="84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1"/>
                    </a:move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5" name="Google Shape;2655;p47"/>
              <p:cNvSpPr/>
              <p:nvPr/>
            </p:nvSpPr>
            <p:spPr>
              <a:xfrm>
                <a:off x="6565851" y="2015500"/>
                <a:ext cx="515470" cy="598907"/>
              </a:xfrm>
              <a:custGeom>
                <a:avLst/>
                <a:gdLst/>
                <a:ahLst/>
                <a:cxnLst/>
                <a:rect l="l" t="t" r="r" b="b"/>
                <a:pathLst>
                  <a:path w="6110" h="7099" extrusionOk="0">
                    <a:moveTo>
                      <a:pt x="3033" y="0"/>
                    </a:moveTo>
                    <a:cubicBezTo>
                      <a:pt x="2736" y="0"/>
                      <a:pt x="2433" y="49"/>
                      <a:pt x="2132" y="81"/>
                    </a:cubicBezTo>
                    <a:cubicBezTo>
                      <a:pt x="1565" y="143"/>
                      <a:pt x="855" y="212"/>
                      <a:pt x="461" y="667"/>
                    </a:cubicBezTo>
                    <a:cubicBezTo>
                      <a:pt x="112" y="1067"/>
                      <a:pt x="0" y="1646"/>
                      <a:pt x="50" y="2164"/>
                    </a:cubicBezTo>
                    <a:cubicBezTo>
                      <a:pt x="150" y="2008"/>
                      <a:pt x="311" y="1908"/>
                      <a:pt x="498" y="1833"/>
                    </a:cubicBezTo>
                    <a:cubicBezTo>
                      <a:pt x="780" y="1721"/>
                      <a:pt x="1097" y="1665"/>
                      <a:pt x="1309" y="1540"/>
                    </a:cubicBezTo>
                    <a:cubicBezTo>
                      <a:pt x="1309" y="1590"/>
                      <a:pt x="1315" y="1640"/>
                      <a:pt x="1315" y="1640"/>
                    </a:cubicBezTo>
                    <a:cubicBezTo>
                      <a:pt x="1335" y="1933"/>
                      <a:pt x="1497" y="2226"/>
                      <a:pt x="1758" y="2333"/>
                    </a:cubicBezTo>
                    <a:cubicBezTo>
                      <a:pt x="1877" y="2382"/>
                      <a:pt x="2008" y="2413"/>
                      <a:pt x="2115" y="2488"/>
                    </a:cubicBezTo>
                    <a:cubicBezTo>
                      <a:pt x="2257" y="2587"/>
                      <a:pt x="2345" y="2768"/>
                      <a:pt x="2388" y="2949"/>
                    </a:cubicBezTo>
                    <a:cubicBezTo>
                      <a:pt x="2469" y="3335"/>
                      <a:pt x="2376" y="3703"/>
                      <a:pt x="2339" y="4091"/>
                    </a:cubicBezTo>
                    <a:cubicBezTo>
                      <a:pt x="2294" y="4514"/>
                      <a:pt x="2444" y="4932"/>
                      <a:pt x="2737" y="5219"/>
                    </a:cubicBezTo>
                    <a:cubicBezTo>
                      <a:pt x="2949" y="5381"/>
                      <a:pt x="3068" y="5643"/>
                      <a:pt x="3056" y="5916"/>
                    </a:cubicBezTo>
                    <a:lnTo>
                      <a:pt x="3050" y="6123"/>
                    </a:lnTo>
                    <a:cubicBezTo>
                      <a:pt x="3025" y="6680"/>
                      <a:pt x="3453" y="7098"/>
                      <a:pt x="3921" y="7098"/>
                    </a:cubicBezTo>
                    <a:cubicBezTo>
                      <a:pt x="4054" y="7098"/>
                      <a:pt x="4191" y="7064"/>
                      <a:pt x="4322" y="6989"/>
                    </a:cubicBezTo>
                    <a:lnTo>
                      <a:pt x="5537" y="6278"/>
                    </a:lnTo>
                    <a:cubicBezTo>
                      <a:pt x="5974" y="6023"/>
                      <a:pt x="6110" y="5424"/>
                      <a:pt x="5842" y="4975"/>
                    </a:cubicBezTo>
                    <a:cubicBezTo>
                      <a:pt x="5692" y="4727"/>
                      <a:pt x="5643" y="4428"/>
                      <a:pt x="5698" y="4140"/>
                    </a:cubicBezTo>
                    <a:cubicBezTo>
                      <a:pt x="5799" y="3634"/>
                      <a:pt x="5649" y="3105"/>
                      <a:pt x="5306" y="2737"/>
                    </a:cubicBezTo>
                    <a:lnTo>
                      <a:pt x="5157" y="2575"/>
                    </a:lnTo>
                    <a:cubicBezTo>
                      <a:pt x="4926" y="2319"/>
                      <a:pt x="4782" y="1996"/>
                      <a:pt x="4757" y="1640"/>
                    </a:cubicBezTo>
                    <a:cubicBezTo>
                      <a:pt x="4757" y="1608"/>
                      <a:pt x="4757" y="1577"/>
                      <a:pt x="4751" y="1553"/>
                    </a:cubicBezTo>
                    <a:cubicBezTo>
                      <a:pt x="4688" y="992"/>
                      <a:pt x="4365" y="480"/>
                      <a:pt x="3873" y="200"/>
                    </a:cubicBezTo>
                    <a:cubicBezTo>
                      <a:pt x="3602" y="46"/>
                      <a:pt x="3320" y="0"/>
                      <a:pt x="303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6" name="Google Shape;2656;p47"/>
              <p:cNvSpPr/>
              <p:nvPr/>
            </p:nvSpPr>
            <p:spPr>
              <a:xfrm>
                <a:off x="5967194" y="2698272"/>
                <a:ext cx="632400" cy="434986"/>
              </a:xfrm>
              <a:custGeom>
                <a:avLst/>
                <a:gdLst/>
                <a:ahLst/>
                <a:cxnLst/>
                <a:rect l="l" t="t" r="r" b="b"/>
                <a:pathLst>
                  <a:path w="7496" h="5156" extrusionOk="0">
                    <a:moveTo>
                      <a:pt x="5114" y="1"/>
                    </a:moveTo>
                    <a:lnTo>
                      <a:pt x="4428" y="2544"/>
                    </a:lnTo>
                    <a:lnTo>
                      <a:pt x="1759" y="2930"/>
                    </a:lnTo>
                    <a:lnTo>
                      <a:pt x="1223" y="3011"/>
                    </a:lnTo>
                    <a:cubicBezTo>
                      <a:pt x="1147" y="2984"/>
                      <a:pt x="1070" y="2971"/>
                      <a:pt x="994" y="2971"/>
                    </a:cubicBezTo>
                    <a:cubicBezTo>
                      <a:pt x="769" y="2971"/>
                      <a:pt x="557" y="3084"/>
                      <a:pt x="431" y="3279"/>
                    </a:cubicBezTo>
                    <a:lnTo>
                      <a:pt x="182" y="3659"/>
                    </a:lnTo>
                    <a:cubicBezTo>
                      <a:pt x="20" y="3903"/>
                      <a:pt x="0" y="4214"/>
                      <a:pt x="138" y="4476"/>
                    </a:cubicBezTo>
                    <a:lnTo>
                      <a:pt x="288" y="4769"/>
                    </a:lnTo>
                    <a:cubicBezTo>
                      <a:pt x="416" y="5012"/>
                      <a:pt x="670" y="5156"/>
                      <a:pt x="935" y="5156"/>
                    </a:cubicBezTo>
                    <a:cubicBezTo>
                      <a:pt x="1004" y="5156"/>
                      <a:pt x="1074" y="5146"/>
                      <a:pt x="1142" y="5126"/>
                    </a:cubicBezTo>
                    <a:lnTo>
                      <a:pt x="1896" y="4701"/>
                    </a:lnTo>
                    <a:lnTo>
                      <a:pt x="5450" y="4689"/>
                    </a:lnTo>
                    <a:cubicBezTo>
                      <a:pt x="6068" y="4689"/>
                      <a:pt x="6604" y="4265"/>
                      <a:pt x="6754" y="3673"/>
                    </a:cubicBezTo>
                    <a:lnTo>
                      <a:pt x="7496" y="723"/>
                    </a:lnTo>
                    <a:lnTo>
                      <a:pt x="5114" y="1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7" name="Google Shape;2657;p47"/>
              <p:cNvSpPr/>
              <p:nvPr/>
            </p:nvSpPr>
            <p:spPr>
              <a:xfrm>
                <a:off x="5964663" y="2695657"/>
                <a:ext cx="638137" cy="440217"/>
              </a:xfrm>
              <a:custGeom>
                <a:avLst/>
                <a:gdLst/>
                <a:ahLst/>
                <a:cxnLst/>
                <a:rect l="l" t="t" r="r" b="b"/>
                <a:pathLst>
                  <a:path w="7564" h="5218" extrusionOk="0">
                    <a:moveTo>
                      <a:pt x="5169" y="75"/>
                    </a:moveTo>
                    <a:lnTo>
                      <a:pt x="7488" y="772"/>
                    </a:lnTo>
                    <a:lnTo>
                      <a:pt x="6752" y="3690"/>
                    </a:lnTo>
                    <a:cubicBezTo>
                      <a:pt x="6602" y="4277"/>
                      <a:pt x="6079" y="4688"/>
                      <a:pt x="5480" y="4688"/>
                    </a:cubicBezTo>
                    <a:lnTo>
                      <a:pt x="1926" y="4700"/>
                    </a:lnTo>
                    <a:lnTo>
                      <a:pt x="1914" y="4700"/>
                    </a:lnTo>
                    <a:lnTo>
                      <a:pt x="1166" y="5125"/>
                    </a:lnTo>
                    <a:cubicBezTo>
                      <a:pt x="1097" y="5146"/>
                      <a:pt x="1027" y="5156"/>
                      <a:pt x="958" y="5156"/>
                    </a:cubicBezTo>
                    <a:cubicBezTo>
                      <a:pt x="704" y="5156"/>
                      <a:pt x="467" y="5018"/>
                      <a:pt x="349" y="4782"/>
                    </a:cubicBezTo>
                    <a:lnTo>
                      <a:pt x="194" y="4495"/>
                    </a:lnTo>
                    <a:cubicBezTo>
                      <a:pt x="68" y="4245"/>
                      <a:pt x="81" y="3940"/>
                      <a:pt x="237" y="3710"/>
                    </a:cubicBezTo>
                    <a:lnTo>
                      <a:pt x="487" y="3330"/>
                    </a:lnTo>
                    <a:cubicBezTo>
                      <a:pt x="611" y="3142"/>
                      <a:pt x="816" y="3036"/>
                      <a:pt x="1029" y="3036"/>
                    </a:cubicBezTo>
                    <a:cubicBezTo>
                      <a:pt x="1103" y="3036"/>
                      <a:pt x="1172" y="3048"/>
                      <a:pt x="1241" y="3068"/>
                    </a:cubicBezTo>
                    <a:cubicBezTo>
                      <a:pt x="1247" y="3074"/>
                      <a:pt x="1253" y="3074"/>
                      <a:pt x="1253" y="3074"/>
                    </a:cubicBezTo>
                    <a:lnTo>
                      <a:pt x="1789" y="2993"/>
                    </a:lnTo>
                    <a:lnTo>
                      <a:pt x="1796" y="2993"/>
                    </a:lnTo>
                    <a:lnTo>
                      <a:pt x="4464" y="2605"/>
                    </a:lnTo>
                    <a:cubicBezTo>
                      <a:pt x="4476" y="2599"/>
                      <a:pt x="4482" y="2593"/>
                      <a:pt x="4490" y="2581"/>
                    </a:cubicBezTo>
                    <a:lnTo>
                      <a:pt x="5169" y="75"/>
                    </a:lnTo>
                    <a:close/>
                    <a:moveTo>
                      <a:pt x="5155" y="0"/>
                    </a:moveTo>
                    <a:cubicBezTo>
                      <a:pt x="5144" y="0"/>
                      <a:pt x="5138" y="0"/>
                      <a:pt x="5132" y="6"/>
                    </a:cubicBezTo>
                    <a:cubicBezTo>
                      <a:pt x="5126" y="6"/>
                      <a:pt x="5118" y="18"/>
                      <a:pt x="5112" y="24"/>
                    </a:cubicBezTo>
                    <a:lnTo>
                      <a:pt x="4433" y="2544"/>
                    </a:lnTo>
                    <a:lnTo>
                      <a:pt x="1789" y="2930"/>
                    </a:lnTo>
                    <a:lnTo>
                      <a:pt x="1783" y="2930"/>
                    </a:lnTo>
                    <a:lnTo>
                      <a:pt x="1253" y="3005"/>
                    </a:lnTo>
                    <a:cubicBezTo>
                      <a:pt x="1181" y="2981"/>
                      <a:pt x="1107" y="2970"/>
                      <a:pt x="1033" y="2970"/>
                    </a:cubicBezTo>
                    <a:cubicBezTo>
                      <a:pt x="797" y="2970"/>
                      <a:pt x="570" y="3088"/>
                      <a:pt x="436" y="3292"/>
                    </a:cubicBezTo>
                    <a:lnTo>
                      <a:pt x="180" y="3672"/>
                    </a:lnTo>
                    <a:cubicBezTo>
                      <a:pt x="19" y="3928"/>
                      <a:pt x="1" y="4251"/>
                      <a:pt x="137" y="4521"/>
                    </a:cubicBezTo>
                    <a:lnTo>
                      <a:pt x="292" y="4812"/>
                    </a:lnTo>
                    <a:cubicBezTo>
                      <a:pt x="424" y="5068"/>
                      <a:pt x="686" y="5218"/>
                      <a:pt x="960" y="5218"/>
                    </a:cubicBezTo>
                    <a:cubicBezTo>
                      <a:pt x="1035" y="5218"/>
                      <a:pt x="1109" y="5206"/>
                      <a:pt x="1190" y="5186"/>
                    </a:cubicBezTo>
                    <a:lnTo>
                      <a:pt x="1938" y="4763"/>
                    </a:lnTo>
                    <a:lnTo>
                      <a:pt x="5480" y="4751"/>
                    </a:lnTo>
                    <a:cubicBezTo>
                      <a:pt x="6110" y="4751"/>
                      <a:pt x="6659" y="4320"/>
                      <a:pt x="6815" y="3710"/>
                    </a:cubicBezTo>
                    <a:lnTo>
                      <a:pt x="7557" y="760"/>
                    </a:lnTo>
                    <a:cubicBezTo>
                      <a:pt x="7563" y="742"/>
                      <a:pt x="7550" y="729"/>
                      <a:pt x="7538" y="723"/>
                    </a:cubicBezTo>
                    <a:lnTo>
                      <a:pt x="5155" y="0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8" name="Google Shape;2658;p47"/>
              <p:cNvSpPr/>
              <p:nvPr/>
            </p:nvSpPr>
            <p:spPr>
              <a:xfrm>
                <a:off x="6300690" y="2899653"/>
                <a:ext cx="126885" cy="18982"/>
              </a:xfrm>
              <a:custGeom>
                <a:avLst/>
                <a:gdLst/>
                <a:ahLst/>
                <a:cxnLst/>
                <a:rect l="l" t="t" r="r" b="b"/>
                <a:pathLst>
                  <a:path w="1504" h="225" extrusionOk="0">
                    <a:moveTo>
                      <a:pt x="1503" y="0"/>
                    </a:moveTo>
                    <a:lnTo>
                      <a:pt x="1" y="225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9" name="Google Shape;2659;p47"/>
              <p:cNvSpPr/>
              <p:nvPr/>
            </p:nvSpPr>
            <p:spPr>
              <a:xfrm>
                <a:off x="6297569" y="2896953"/>
                <a:ext cx="133128" cy="24381"/>
              </a:xfrm>
              <a:custGeom>
                <a:avLst/>
                <a:gdLst/>
                <a:ahLst/>
                <a:cxnLst/>
                <a:rect l="l" t="t" r="r" b="b"/>
                <a:pathLst>
                  <a:path w="1578" h="289" extrusionOk="0">
                    <a:moveTo>
                      <a:pt x="1545" y="0"/>
                    </a:moveTo>
                    <a:cubicBezTo>
                      <a:pt x="1542" y="0"/>
                      <a:pt x="1538" y="1"/>
                      <a:pt x="1534" y="2"/>
                    </a:cubicBezTo>
                    <a:lnTo>
                      <a:pt x="32" y="227"/>
                    </a:lnTo>
                    <a:cubicBezTo>
                      <a:pt x="12" y="227"/>
                      <a:pt x="0" y="245"/>
                      <a:pt x="6" y="257"/>
                    </a:cubicBezTo>
                    <a:cubicBezTo>
                      <a:pt x="6" y="276"/>
                      <a:pt x="20" y="288"/>
                      <a:pt x="38" y="288"/>
                    </a:cubicBezTo>
                    <a:lnTo>
                      <a:pt x="1546" y="64"/>
                    </a:lnTo>
                    <a:cubicBezTo>
                      <a:pt x="1566" y="58"/>
                      <a:pt x="1578" y="46"/>
                      <a:pt x="1572" y="26"/>
                    </a:cubicBezTo>
                    <a:cubicBezTo>
                      <a:pt x="1572" y="12"/>
                      <a:pt x="1560" y="0"/>
                      <a:pt x="1545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0" name="Google Shape;2660;p47"/>
              <p:cNvSpPr/>
              <p:nvPr/>
            </p:nvSpPr>
            <p:spPr>
              <a:xfrm>
                <a:off x="6386406" y="2435220"/>
                <a:ext cx="780798" cy="813194"/>
              </a:xfrm>
              <a:custGeom>
                <a:avLst/>
                <a:gdLst/>
                <a:ahLst/>
                <a:cxnLst/>
                <a:rect l="l" t="t" r="r" b="b"/>
                <a:pathLst>
                  <a:path w="9255" h="9639" extrusionOk="0">
                    <a:moveTo>
                      <a:pt x="2639" y="0"/>
                    </a:moveTo>
                    <a:cubicBezTo>
                      <a:pt x="1909" y="20"/>
                      <a:pt x="1249" y="431"/>
                      <a:pt x="905" y="1073"/>
                    </a:cubicBezTo>
                    <a:lnTo>
                      <a:pt x="1" y="2794"/>
                    </a:lnTo>
                    <a:lnTo>
                      <a:pt x="1647" y="5686"/>
                    </a:lnTo>
                    <a:lnTo>
                      <a:pt x="743" y="9620"/>
                    </a:lnTo>
                    <a:cubicBezTo>
                      <a:pt x="741" y="9633"/>
                      <a:pt x="864" y="9639"/>
                      <a:pt x="1080" y="9639"/>
                    </a:cubicBezTo>
                    <a:cubicBezTo>
                      <a:pt x="2534" y="9639"/>
                      <a:pt x="8187" y="9384"/>
                      <a:pt x="8187" y="9384"/>
                    </a:cubicBezTo>
                    <a:lnTo>
                      <a:pt x="8057" y="4028"/>
                    </a:lnTo>
                    <a:lnTo>
                      <a:pt x="9254" y="4028"/>
                    </a:lnTo>
                    <a:lnTo>
                      <a:pt x="8662" y="1540"/>
                    </a:lnTo>
                    <a:cubicBezTo>
                      <a:pt x="8648" y="1503"/>
                      <a:pt x="8642" y="1473"/>
                      <a:pt x="8630" y="1441"/>
                    </a:cubicBezTo>
                    <a:cubicBezTo>
                      <a:pt x="8380" y="624"/>
                      <a:pt x="7557" y="75"/>
                      <a:pt x="6648" y="57"/>
                    </a:cubicBezTo>
                    <a:lnTo>
                      <a:pt x="6087" y="51"/>
                    </a:lnTo>
                    <a:lnTo>
                      <a:pt x="6081" y="57"/>
                    </a:lnTo>
                    <a:lnTo>
                      <a:pt x="3074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1" name="Google Shape;2661;p47"/>
              <p:cNvSpPr/>
              <p:nvPr/>
            </p:nvSpPr>
            <p:spPr>
              <a:xfrm>
                <a:off x="6383284" y="2432520"/>
                <a:ext cx="786451" cy="818172"/>
              </a:xfrm>
              <a:custGeom>
                <a:avLst/>
                <a:gdLst/>
                <a:ahLst/>
                <a:cxnLst/>
                <a:rect l="l" t="t" r="r" b="b"/>
                <a:pathLst>
                  <a:path w="9322" h="9698" extrusionOk="0">
                    <a:moveTo>
                      <a:pt x="3111" y="64"/>
                    </a:moveTo>
                    <a:lnTo>
                      <a:pt x="6118" y="120"/>
                    </a:lnTo>
                    <a:cubicBezTo>
                      <a:pt x="6129" y="120"/>
                      <a:pt x="6135" y="120"/>
                      <a:pt x="6141" y="113"/>
                    </a:cubicBezTo>
                    <a:lnTo>
                      <a:pt x="6685" y="126"/>
                    </a:lnTo>
                    <a:cubicBezTo>
                      <a:pt x="7588" y="138"/>
                      <a:pt x="8393" y="700"/>
                      <a:pt x="8636" y="1479"/>
                    </a:cubicBezTo>
                    <a:cubicBezTo>
                      <a:pt x="8648" y="1511"/>
                      <a:pt x="8655" y="1548"/>
                      <a:pt x="8667" y="1579"/>
                    </a:cubicBezTo>
                    <a:lnTo>
                      <a:pt x="9246" y="4029"/>
                    </a:lnTo>
                    <a:lnTo>
                      <a:pt x="8094" y="4029"/>
                    </a:lnTo>
                    <a:cubicBezTo>
                      <a:pt x="8087" y="4029"/>
                      <a:pt x="8075" y="4029"/>
                      <a:pt x="8069" y="4035"/>
                    </a:cubicBezTo>
                    <a:cubicBezTo>
                      <a:pt x="8063" y="4041"/>
                      <a:pt x="8063" y="4054"/>
                      <a:pt x="8063" y="4060"/>
                    </a:cubicBezTo>
                    <a:lnTo>
                      <a:pt x="8193" y="9384"/>
                    </a:lnTo>
                    <a:cubicBezTo>
                      <a:pt x="6424" y="9469"/>
                      <a:pt x="2238" y="9642"/>
                      <a:pt x="1088" y="9642"/>
                    </a:cubicBezTo>
                    <a:cubicBezTo>
                      <a:pt x="953" y="9642"/>
                      <a:pt x="860" y="9639"/>
                      <a:pt x="817" y="9634"/>
                    </a:cubicBezTo>
                    <a:lnTo>
                      <a:pt x="1715" y="5724"/>
                    </a:lnTo>
                    <a:cubicBezTo>
                      <a:pt x="1715" y="5718"/>
                      <a:pt x="1715" y="5706"/>
                      <a:pt x="1709" y="5700"/>
                    </a:cubicBezTo>
                    <a:lnTo>
                      <a:pt x="69" y="2826"/>
                    </a:lnTo>
                    <a:lnTo>
                      <a:pt x="973" y="1123"/>
                    </a:lnTo>
                    <a:cubicBezTo>
                      <a:pt x="1304" y="487"/>
                      <a:pt x="1959" y="83"/>
                      <a:pt x="2676" y="64"/>
                    </a:cubicBezTo>
                    <a:close/>
                    <a:moveTo>
                      <a:pt x="2662" y="1"/>
                    </a:moveTo>
                    <a:cubicBezTo>
                      <a:pt x="1928" y="26"/>
                      <a:pt x="1260" y="444"/>
                      <a:pt x="918" y="1093"/>
                    </a:cubicBezTo>
                    <a:lnTo>
                      <a:pt x="6" y="2814"/>
                    </a:lnTo>
                    <a:cubicBezTo>
                      <a:pt x="0" y="2820"/>
                      <a:pt x="0" y="2832"/>
                      <a:pt x="6" y="2838"/>
                    </a:cubicBezTo>
                    <a:lnTo>
                      <a:pt x="1652" y="5724"/>
                    </a:lnTo>
                    <a:lnTo>
                      <a:pt x="749" y="9646"/>
                    </a:lnTo>
                    <a:cubicBezTo>
                      <a:pt x="749" y="9660"/>
                      <a:pt x="749" y="9666"/>
                      <a:pt x="755" y="9678"/>
                    </a:cubicBezTo>
                    <a:cubicBezTo>
                      <a:pt x="768" y="9690"/>
                      <a:pt x="930" y="9697"/>
                      <a:pt x="1192" y="9697"/>
                    </a:cubicBezTo>
                    <a:cubicBezTo>
                      <a:pt x="2489" y="9697"/>
                      <a:pt x="6379" y="9534"/>
                      <a:pt x="8224" y="9447"/>
                    </a:cubicBezTo>
                    <a:cubicBezTo>
                      <a:pt x="8244" y="9447"/>
                      <a:pt x="8256" y="9435"/>
                      <a:pt x="8256" y="9416"/>
                    </a:cubicBezTo>
                    <a:lnTo>
                      <a:pt x="8124" y="4092"/>
                    </a:lnTo>
                    <a:lnTo>
                      <a:pt x="9291" y="4092"/>
                    </a:lnTo>
                    <a:cubicBezTo>
                      <a:pt x="9297" y="4092"/>
                      <a:pt x="9309" y="4086"/>
                      <a:pt x="9315" y="4078"/>
                    </a:cubicBezTo>
                    <a:cubicBezTo>
                      <a:pt x="9321" y="4072"/>
                      <a:pt x="9321" y="4060"/>
                      <a:pt x="9321" y="4054"/>
                    </a:cubicBezTo>
                    <a:lnTo>
                      <a:pt x="8723" y="1560"/>
                    </a:lnTo>
                    <a:cubicBezTo>
                      <a:pt x="8717" y="1529"/>
                      <a:pt x="8711" y="1497"/>
                      <a:pt x="8699" y="1460"/>
                    </a:cubicBezTo>
                    <a:cubicBezTo>
                      <a:pt x="8449" y="656"/>
                      <a:pt x="7620" y="76"/>
                      <a:pt x="6685" y="58"/>
                    </a:cubicBezTo>
                    <a:lnTo>
                      <a:pt x="6124" y="52"/>
                    </a:lnTo>
                    <a:cubicBezTo>
                      <a:pt x="6118" y="52"/>
                      <a:pt x="6112" y="52"/>
                      <a:pt x="6104" y="58"/>
                    </a:cubicBezTo>
                    <a:lnTo>
                      <a:pt x="3111" y="1"/>
                    </a:ln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2" name="Google Shape;2662;p47"/>
              <p:cNvSpPr/>
              <p:nvPr/>
            </p:nvSpPr>
            <p:spPr>
              <a:xfrm>
                <a:off x="6525271" y="2621921"/>
                <a:ext cx="37964" cy="293084"/>
              </a:xfrm>
              <a:custGeom>
                <a:avLst/>
                <a:gdLst/>
                <a:ahLst/>
                <a:cxnLst/>
                <a:rect l="l" t="t" r="r" b="b"/>
                <a:pathLst>
                  <a:path w="450" h="3474" extrusionOk="0">
                    <a:moveTo>
                      <a:pt x="450" y="0"/>
                    </a:moveTo>
                    <a:lnTo>
                      <a:pt x="1" y="3473"/>
                    </a:ln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3" name="Google Shape;2663;p47"/>
              <p:cNvSpPr/>
              <p:nvPr/>
            </p:nvSpPr>
            <p:spPr>
              <a:xfrm>
                <a:off x="6522656" y="2619221"/>
                <a:ext cx="43785" cy="298399"/>
              </a:xfrm>
              <a:custGeom>
                <a:avLst/>
                <a:gdLst/>
                <a:ahLst/>
                <a:cxnLst/>
                <a:rect l="l" t="t" r="r" b="b"/>
                <a:pathLst>
                  <a:path w="519" h="3537" extrusionOk="0">
                    <a:moveTo>
                      <a:pt x="477" y="0"/>
                    </a:moveTo>
                    <a:cubicBezTo>
                      <a:pt x="464" y="0"/>
                      <a:pt x="455" y="12"/>
                      <a:pt x="449" y="26"/>
                    </a:cubicBezTo>
                    <a:lnTo>
                      <a:pt x="0" y="3499"/>
                    </a:lnTo>
                    <a:cubicBezTo>
                      <a:pt x="0" y="3519"/>
                      <a:pt x="8" y="3531"/>
                      <a:pt x="26" y="3537"/>
                    </a:cubicBezTo>
                    <a:lnTo>
                      <a:pt x="32" y="3537"/>
                    </a:lnTo>
                    <a:cubicBezTo>
                      <a:pt x="45" y="3537"/>
                      <a:pt x="63" y="3525"/>
                      <a:pt x="63" y="3505"/>
                    </a:cubicBezTo>
                    <a:lnTo>
                      <a:pt x="512" y="32"/>
                    </a:lnTo>
                    <a:cubicBezTo>
                      <a:pt x="518" y="14"/>
                      <a:pt x="506" y="2"/>
                      <a:pt x="487" y="2"/>
                    </a:cubicBezTo>
                    <a:cubicBezTo>
                      <a:pt x="483" y="1"/>
                      <a:pt x="480" y="0"/>
                      <a:pt x="477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4" name="Google Shape;2664;p47"/>
              <p:cNvSpPr/>
              <p:nvPr/>
            </p:nvSpPr>
            <p:spPr>
              <a:xfrm>
                <a:off x="6584749" y="2139011"/>
                <a:ext cx="286757" cy="365216"/>
              </a:xfrm>
              <a:custGeom>
                <a:avLst/>
                <a:gdLst/>
                <a:ahLst/>
                <a:cxnLst/>
                <a:rect l="l" t="t" r="r" b="b"/>
                <a:pathLst>
                  <a:path w="3399" h="4329" extrusionOk="0">
                    <a:moveTo>
                      <a:pt x="1186" y="1"/>
                    </a:moveTo>
                    <a:cubicBezTo>
                      <a:pt x="1186" y="8"/>
                      <a:pt x="1180" y="14"/>
                      <a:pt x="1172" y="14"/>
                    </a:cubicBezTo>
                    <a:cubicBezTo>
                      <a:pt x="979" y="182"/>
                      <a:pt x="599" y="239"/>
                      <a:pt x="274" y="369"/>
                    </a:cubicBezTo>
                    <a:lnTo>
                      <a:pt x="95" y="1609"/>
                    </a:lnTo>
                    <a:cubicBezTo>
                      <a:pt x="1" y="2227"/>
                      <a:pt x="412" y="2800"/>
                      <a:pt x="1005" y="2889"/>
                    </a:cubicBezTo>
                    <a:lnTo>
                      <a:pt x="1105" y="2901"/>
                    </a:lnTo>
                    <a:lnTo>
                      <a:pt x="1105" y="3412"/>
                    </a:lnTo>
                    <a:cubicBezTo>
                      <a:pt x="1097" y="3911"/>
                      <a:pt x="1491" y="4322"/>
                      <a:pt x="1965" y="4328"/>
                    </a:cubicBezTo>
                    <a:lnTo>
                      <a:pt x="1989" y="4328"/>
                    </a:lnTo>
                    <a:cubicBezTo>
                      <a:pt x="2464" y="4328"/>
                      <a:pt x="2930" y="4041"/>
                      <a:pt x="2930" y="3543"/>
                    </a:cubicBezTo>
                    <a:lnTo>
                      <a:pt x="2875" y="1660"/>
                    </a:lnTo>
                    <a:cubicBezTo>
                      <a:pt x="3162" y="1654"/>
                      <a:pt x="3393" y="1416"/>
                      <a:pt x="3399" y="1123"/>
                    </a:cubicBezTo>
                    <a:lnTo>
                      <a:pt x="3399" y="1111"/>
                    </a:lnTo>
                    <a:cubicBezTo>
                      <a:pt x="3399" y="812"/>
                      <a:pt x="3155" y="569"/>
                      <a:pt x="2856" y="569"/>
                    </a:cubicBezTo>
                    <a:lnTo>
                      <a:pt x="2688" y="569"/>
                    </a:lnTo>
                    <a:lnTo>
                      <a:pt x="2682" y="613"/>
                    </a:lnTo>
                    <a:lnTo>
                      <a:pt x="2277" y="1223"/>
                    </a:lnTo>
                    <a:lnTo>
                      <a:pt x="2027" y="581"/>
                    </a:lnTo>
                    <a:lnTo>
                      <a:pt x="1995" y="575"/>
                    </a:lnTo>
                    <a:cubicBezTo>
                      <a:pt x="1653" y="562"/>
                      <a:pt x="1359" y="331"/>
                      <a:pt x="1186" y="1"/>
                    </a:cubicBez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5" name="Google Shape;2665;p47"/>
              <p:cNvSpPr/>
              <p:nvPr/>
            </p:nvSpPr>
            <p:spPr>
              <a:xfrm>
                <a:off x="6582134" y="2136480"/>
                <a:ext cx="292072" cy="370362"/>
              </a:xfrm>
              <a:custGeom>
                <a:avLst/>
                <a:gdLst/>
                <a:ahLst/>
                <a:cxnLst/>
                <a:rect l="l" t="t" r="r" b="b"/>
                <a:pathLst>
                  <a:path w="3462" h="4390" extrusionOk="0">
                    <a:moveTo>
                      <a:pt x="1211" y="82"/>
                    </a:moveTo>
                    <a:cubicBezTo>
                      <a:pt x="1390" y="418"/>
                      <a:pt x="1697" y="623"/>
                      <a:pt x="2026" y="637"/>
                    </a:cubicBezTo>
                    <a:lnTo>
                      <a:pt x="2040" y="637"/>
                    </a:lnTo>
                    <a:lnTo>
                      <a:pt x="2276" y="1265"/>
                    </a:lnTo>
                    <a:cubicBezTo>
                      <a:pt x="2282" y="1279"/>
                      <a:pt x="2288" y="1285"/>
                      <a:pt x="2302" y="1285"/>
                    </a:cubicBezTo>
                    <a:cubicBezTo>
                      <a:pt x="2305" y="1286"/>
                      <a:pt x="2308" y="1287"/>
                      <a:pt x="2311" y="1287"/>
                    </a:cubicBezTo>
                    <a:cubicBezTo>
                      <a:pt x="2320" y="1287"/>
                      <a:pt x="2328" y="1281"/>
                      <a:pt x="2333" y="1273"/>
                    </a:cubicBezTo>
                    <a:lnTo>
                      <a:pt x="2744" y="661"/>
                    </a:lnTo>
                    <a:lnTo>
                      <a:pt x="2744" y="643"/>
                    </a:lnTo>
                    <a:lnTo>
                      <a:pt x="2750" y="629"/>
                    </a:lnTo>
                    <a:lnTo>
                      <a:pt x="2887" y="629"/>
                    </a:lnTo>
                    <a:cubicBezTo>
                      <a:pt x="3024" y="629"/>
                      <a:pt x="3156" y="680"/>
                      <a:pt x="3249" y="779"/>
                    </a:cubicBezTo>
                    <a:cubicBezTo>
                      <a:pt x="3343" y="879"/>
                      <a:pt x="3398" y="1003"/>
                      <a:pt x="3398" y="1141"/>
                    </a:cubicBezTo>
                    <a:lnTo>
                      <a:pt x="3398" y="1153"/>
                    </a:lnTo>
                    <a:cubicBezTo>
                      <a:pt x="3392" y="1422"/>
                      <a:pt x="3174" y="1653"/>
                      <a:pt x="2900" y="1659"/>
                    </a:cubicBezTo>
                    <a:cubicBezTo>
                      <a:pt x="2894" y="1659"/>
                      <a:pt x="2887" y="1665"/>
                      <a:pt x="2881" y="1671"/>
                    </a:cubicBezTo>
                    <a:cubicBezTo>
                      <a:pt x="2875" y="1677"/>
                      <a:pt x="2869" y="1684"/>
                      <a:pt x="2869" y="1690"/>
                    </a:cubicBezTo>
                    <a:lnTo>
                      <a:pt x="2932" y="3573"/>
                    </a:lnTo>
                    <a:cubicBezTo>
                      <a:pt x="2932" y="3854"/>
                      <a:pt x="2774" y="4027"/>
                      <a:pt x="2650" y="4128"/>
                    </a:cubicBezTo>
                    <a:cubicBezTo>
                      <a:pt x="2483" y="4252"/>
                      <a:pt x="2258" y="4327"/>
                      <a:pt x="2020" y="4327"/>
                    </a:cubicBezTo>
                    <a:lnTo>
                      <a:pt x="1996" y="4327"/>
                    </a:lnTo>
                    <a:cubicBezTo>
                      <a:pt x="1534" y="4321"/>
                      <a:pt x="1160" y="3929"/>
                      <a:pt x="1166" y="3442"/>
                    </a:cubicBezTo>
                    <a:lnTo>
                      <a:pt x="1166" y="2931"/>
                    </a:lnTo>
                    <a:cubicBezTo>
                      <a:pt x="1166" y="2911"/>
                      <a:pt x="1154" y="2899"/>
                      <a:pt x="1142" y="2899"/>
                    </a:cubicBezTo>
                    <a:lnTo>
                      <a:pt x="1042" y="2887"/>
                    </a:lnTo>
                    <a:cubicBezTo>
                      <a:pt x="469" y="2799"/>
                      <a:pt x="69" y="2245"/>
                      <a:pt x="156" y="1647"/>
                    </a:cubicBezTo>
                    <a:lnTo>
                      <a:pt x="331" y="424"/>
                    </a:lnTo>
                    <a:cubicBezTo>
                      <a:pt x="443" y="381"/>
                      <a:pt x="555" y="343"/>
                      <a:pt x="668" y="312"/>
                    </a:cubicBezTo>
                    <a:cubicBezTo>
                      <a:pt x="874" y="249"/>
                      <a:pt x="1073" y="188"/>
                      <a:pt x="1211" y="82"/>
                    </a:cubicBezTo>
                    <a:close/>
                    <a:moveTo>
                      <a:pt x="1223" y="1"/>
                    </a:moveTo>
                    <a:cubicBezTo>
                      <a:pt x="1217" y="1"/>
                      <a:pt x="1203" y="7"/>
                      <a:pt x="1197" y="13"/>
                    </a:cubicBezTo>
                    <a:lnTo>
                      <a:pt x="1185" y="19"/>
                    </a:lnTo>
                    <a:cubicBezTo>
                      <a:pt x="1061" y="125"/>
                      <a:pt x="861" y="188"/>
                      <a:pt x="650" y="249"/>
                    </a:cubicBezTo>
                    <a:cubicBezTo>
                      <a:pt x="530" y="287"/>
                      <a:pt x="406" y="324"/>
                      <a:pt x="293" y="375"/>
                    </a:cubicBezTo>
                    <a:cubicBezTo>
                      <a:pt x="282" y="375"/>
                      <a:pt x="276" y="387"/>
                      <a:pt x="276" y="399"/>
                    </a:cubicBezTo>
                    <a:lnTo>
                      <a:pt x="94" y="1633"/>
                    </a:lnTo>
                    <a:cubicBezTo>
                      <a:pt x="0" y="2269"/>
                      <a:pt x="425" y="2856"/>
                      <a:pt x="1036" y="2949"/>
                    </a:cubicBezTo>
                    <a:lnTo>
                      <a:pt x="1105" y="2956"/>
                    </a:lnTo>
                    <a:lnTo>
                      <a:pt x="1099" y="3442"/>
                    </a:lnTo>
                    <a:cubicBezTo>
                      <a:pt x="1099" y="3959"/>
                      <a:pt x="1503" y="4384"/>
                      <a:pt x="1996" y="4390"/>
                    </a:cubicBezTo>
                    <a:lnTo>
                      <a:pt x="2020" y="4390"/>
                    </a:lnTo>
                    <a:cubicBezTo>
                      <a:pt x="2276" y="4390"/>
                      <a:pt x="2507" y="4315"/>
                      <a:pt x="2688" y="4177"/>
                    </a:cubicBezTo>
                    <a:cubicBezTo>
                      <a:pt x="2887" y="4027"/>
                      <a:pt x="2993" y="3816"/>
                      <a:pt x="2993" y="3573"/>
                    </a:cubicBezTo>
                    <a:lnTo>
                      <a:pt x="2938" y="1722"/>
                    </a:lnTo>
                    <a:cubicBezTo>
                      <a:pt x="3223" y="1696"/>
                      <a:pt x="3461" y="1446"/>
                      <a:pt x="3461" y="1153"/>
                    </a:cubicBezTo>
                    <a:lnTo>
                      <a:pt x="3461" y="1141"/>
                    </a:lnTo>
                    <a:cubicBezTo>
                      <a:pt x="3461" y="985"/>
                      <a:pt x="3398" y="842"/>
                      <a:pt x="3292" y="736"/>
                    </a:cubicBezTo>
                    <a:cubicBezTo>
                      <a:pt x="3186" y="623"/>
                      <a:pt x="3044" y="568"/>
                      <a:pt x="2887" y="568"/>
                    </a:cubicBezTo>
                    <a:lnTo>
                      <a:pt x="2719" y="562"/>
                    </a:lnTo>
                    <a:cubicBezTo>
                      <a:pt x="2700" y="562"/>
                      <a:pt x="2688" y="580"/>
                      <a:pt x="2688" y="592"/>
                    </a:cubicBezTo>
                    <a:lnTo>
                      <a:pt x="2682" y="629"/>
                    </a:lnTo>
                    <a:lnTo>
                      <a:pt x="2314" y="1184"/>
                    </a:lnTo>
                    <a:lnTo>
                      <a:pt x="2089" y="599"/>
                    </a:lnTo>
                    <a:cubicBezTo>
                      <a:pt x="2083" y="586"/>
                      <a:pt x="2071" y="580"/>
                      <a:pt x="2058" y="574"/>
                    </a:cubicBezTo>
                    <a:lnTo>
                      <a:pt x="2026" y="574"/>
                    </a:lnTo>
                    <a:cubicBezTo>
                      <a:pt x="1709" y="562"/>
                      <a:pt x="1416" y="349"/>
                      <a:pt x="1248" y="19"/>
                    </a:cubicBezTo>
                    <a:cubicBezTo>
                      <a:pt x="1241" y="13"/>
                      <a:pt x="1235" y="7"/>
                      <a:pt x="1223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6" name="Google Shape;2666;p47"/>
              <p:cNvSpPr/>
              <p:nvPr/>
            </p:nvSpPr>
            <p:spPr>
              <a:xfrm>
                <a:off x="6663125" y="2520176"/>
                <a:ext cx="98454" cy="162150"/>
              </a:xfrm>
              <a:custGeom>
                <a:avLst/>
                <a:gdLst/>
                <a:ahLst/>
                <a:cxnLst/>
                <a:rect l="l" t="t" r="r" b="b"/>
                <a:pathLst>
                  <a:path w="1167" h="1922" extrusionOk="0">
                    <a:moveTo>
                      <a:pt x="970" y="1"/>
                    </a:moveTo>
                    <a:cubicBezTo>
                      <a:pt x="765" y="1"/>
                      <a:pt x="129" y="1268"/>
                      <a:pt x="64" y="1444"/>
                    </a:cubicBezTo>
                    <a:cubicBezTo>
                      <a:pt x="1" y="1625"/>
                      <a:pt x="88" y="1830"/>
                      <a:pt x="269" y="1899"/>
                    </a:cubicBezTo>
                    <a:cubicBezTo>
                      <a:pt x="310" y="1914"/>
                      <a:pt x="353" y="1922"/>
                      <a:pt x="394" y="1922"/>
                    </a:cubicBezTo>
                    <a:cubicBezTo>
                      <a:pt x="538" y="1922"/>
                      <a:pt x="670" y="1833"/>
                      <a:pt x="724" y="1693"/>
                    </a:cubicBezTo>
                    <a:cubicBezTo>
                      <a:pt x="792" y="1506"/>
                      <a:pt x="1167" y="72"/>
                      <a:pt x="985" y="3"/>
                    </a:cubicBezTo>
                    <a:cubicBezTo>
                      <a:pt x="981" y="1"/>
                      <a:pt x="976" y="1"/>
                      <a:pt x="97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7" name="Google Shape;2667;p47"/>
              <p:cNvSpPr/>
              <p:nvPr/>
            </p:nvSpPr>
            <p:spPr>
              <a:xfrm>
                <a:off x="6658991" y="2516886"/>
                <a:ext cx="109928" cy="168814"/>
              </a:xfrm>
              <a:custGeom>
                <a:avLst/>
                <a:gdLst/>
                <a:ahLst/>
                <a:cxnLst/>
                <a:rect l="l" t="t" r="r" b="b"/>
                <a:pathLst>
                  <a:path w="1303" h="2001" extrusionOk="0">
                    <a:moveTo>
                      <a:pt x="1016" y="80"/>
                    </a:moveTo>
                    <a:cubicBezTo>
                      <a:pt x="1129" y="160"/>
                      <a:pt x="847" y="1414"/>
                      <a:pt x="735" y="1714"/>
                    </a:cubicBezTo>
                    <a:cubicBezTo>
                      <a:pt x="688" y="1839"/>
                      <a:pt x="572" y="1915"/>
                      <a:pt x="448" y="1915"/>
                    </a:cubicBezTo>
                    <a:cubicBezTo>
                      <a:pt x="411" y="1915"/>
                      <a:pt x="374" y="1909"/>
                      <a:pt x="337" y="1895"/>
                    </a:cubicBezTo>
                    <a:cubicBezTo>
                      <a:pt x="174" y="1838"/>
                      <a:pt x="93" y="1657"/>
                      <a:pt x="156" y="1495"/>
                    </a:cubicBezTo>
                    <a:cubicBezTo>
                      <a:pt x="268" y="1196"/>
                      <a:pt x="873" y="80"/>
                      <a:pt x="1016" y="80"/>
                    </a:cubicBezTo>
                    <a:close/>
                    <a:moveTo>
                      <a:pt x="1024" y="1"/>
                    </a:moveTo>
                    <a:cubicBezTo>
                      <a:pt x="751" y="1"/>
                      <a:pt x="81" y="1452"/>
                      <a:pt x="75" y="1470"/>
                    </a:cubicBezTo>
                    <a:cubicBezTo>
                      <a:pt x="0" y="1670"/>
                      <a:pt x="99" y="1901"/>
                      <a:pt x="306" y="1975"/>
                    </a:cubicBezTo>
                    <a:cubicBezTo>
                      <a:pt x="349" y="1993"/>
                      <a:pt x="399" y="2001"/>
                      <a:pt x="442" y="2001"/>
                    </a:cubicBezTo>
                    <a:cubicBezTo>
                      <a:pt x="605" y="2001"/>
                      <a:pt x="755" y="1901"/>
                      <a:pt x="810" y="1745"/>
                    </a:cubicBezTo>
                    <a:cubicBezTo>
                      <a:pt x="816" y="1726"/>
                      <a:pt x="1302" y="99"/>
                      <a:pt x="1048" y="5"/>
                    </a:cubicBezTo>
                    <a:cubicBezTo>
                      <a:pt x="1040" y="2"/>
                      <a:pt x="1033" y="1"/>
                      <a:pt x="1024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8" name="Google Shape;2668;p47"/>
              <p:cNvSpPr/>
              <p:nvPr/>
            </p:nvSpPr>
            <p:spPr>
              <a:xfrm>
                <a:off x="6733570" y="2523719"/>
                <a:ext cx="113724" cy="154979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1837" extrusionOk="0">
                    <a:moveTo>
                      <a:pt x="190" y="0"/>
                    </a:moveTo>
                    <a:cubicBezTo>
                      <a:pt x="182" y="0"/>
                      <a:pt x="176" y="2"/>
                      <a:pt x="170" y="5"/>
                    </a:cubicBezTo>
                    <a:cubicBezTo>
                      <a:pt x="1" y="93"/>
                      <a:pt x="544" y="1477"/>
                      <a:pt x="631" y="1645"/>
                    </a:cubicBezTo>
                    <a:cubicBezTo>
                      <a:pt x="696" y="1766"/>
                      <a:pt x="818" y="1837"/>
                      <a:pt x="943" y="1837"/>
                    </a:cubicBezTo>
                    <a:cubicBezTo>
                      <a:pt x="998" y="1837"/>
                      <a:pt x="1054" y="1823"/>
                      <a:pt x="1105" y="1794"/>
                    </a:cubicBezTo>
                    <a:cubicBezTo>
                      <a:pt x="1279" y="1707"/>
                      <a:pt x="1348" y="1495"/>
                      <a:pt x="1255" y="1321"/>
                    </a:cubicBezTo>
                    <a:cubicBezTo>
                      <a:pt x="1169" y="1158"/>
                      <a:pt x="398" y="0"/>
                      <a:pt x="19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9" name="Google Shape;2669;p47"/>
              <p:cNvSpPr/>
              <p:nvPr/>
            </p:nvSpPr>
            <p:spPr>
              <a:xfrm>
                <a:off x="6726314" y="2519923"/>
                <a:ext cx="121486" cy="162656"/>
              </a:xfrm>
              <a:custGeom>
                <a:avLst/>
                <a:gdLst/>
                <a:ahLst/>
                <a:cxnLst/>
                <a:rect l="l" t="t" r="r" b="b"/>
                <a:pathLst>
                  <a:path w="1440" h="1928" extrusionOk="0">
                    <a:moveTo>
                      <a:pt x="281" y="86"/>
                    </a:moveTo>
                    <a:cubicBezTo>
                      <a:pt x="432" y="86"/>
                      <a:pt x="1156" y="1102"/>
                      <a:pt x="1303" y="1384"/>
                    </a:cubicBezTo>
                    <a:cubicBezTo>
                      <a:pt x="1384" y="1540"/>
                      <a:pt x="1327" y="1727"/>
                      <a:pt x="1172" y="1802"/>
                    </a:cubicBezTo>
                    <a:cubicBezTo>
                      <a:pt x="1125" y="1827"/>
                      <a:pt x="1076" y="1839"/>
                      <a:pt x="1026" y="1839"/>
                    </a:cubicBezTo>
                    <a:cubicBezTo>
                      <a:pt x="916" y="1839"/>
                      <a:pt x="810" y="1779"/>
                      <a:pt x="754" y="1672"/>
                    </a:cubicBezTo>
                    <a:cubicBezTo>
                      <a:pt x="605" y="1384"/>
                      <a:pt x="175" y="175"/>
                      <a:pt x="274" y="87"/>
                    </a:cubicBezTo>
                    <a:cubicBezTo>
                      <a:pt x="276" y="86"/>
                      <a:pt x="279" y="86"/>
                      <a:pt x="281" y="86"/>
                    </a:cubicBezTo>
                    <a:close/>
                    <a:moveTo>
                      <a:pt x="280" y="0"/>
                    </a:moveTo>
                    <a:cubicBezTo>
                      <a:pt x="261" y="0"/>
                      <a:pt x="248" y="7"/>
                      <a:pt x="236" y="12"/>
                    </a:cubicBezTo>
                    <a:cubicBezTo>
                      <a:pt x="0" y="138"/>
                      <a:pt x="673" y="1696"/>
                      <a:pt x="679" y="1715"/>
                    </a:cubicBezTo>
                    <a:cubicBezTo>
                      <a:pt x="754" y="1845"/>
                      <a:pt x="892" y="1928"/>
                      <a:pt x="1028" y="1928"/>
                    </a:cubicBezTo>
                    <a:cubicBezTo>
                      <a:pt x="1091" y="1928"/>
                      <a:pt x="1154" y="1908"/>
                      <a:pt x="1215" y="1877"/>
                    </a:cubicBezTo>
                    <a:cubicBezTo>
                      <a:pt x="1309" y="1833"/>
                      <a:pt x="1378" y="1746"/>
                      <a:pt x="1410" y="1646"/>
                    </a:cubicBezTo>
                    <a:cubicBezTo>
                      <a:pt x="1440" y="1546"/>
                      <a:pt x="1428" y="1441"/>
                      <a:pt x="1378" y="1347"/>
                    </a:cubicBezTo>
                    <a:cubicBezTo>
                      <a:pt x="1335" y="1260"/>
                      <a:pt x="1103" y="904"/>
                      <a:pt x="866" y="587"/>
                    </a:cubicBezTo>
                    <a:cubicBezTo>
                      <a:pt x="488" y="82"/>
                      <a:pt x="348" y="0"/>
                      <a:pt x="280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0" name="Google Shape;2670;p47"/>
              <p:cNvSpPr/>
              <p:nvPr/>
            </p:nvSpPr>
            <p:spPr>
              <a:xfrm>
                <a:off x="6722096" y="2504146"/>
                <a:ext cx="49438" cy="93730"/>
              </a:xfrm>
              <a:custGeom>
                <a:avLst/>
                <a:gdLst/>
                <a:ahLst/>
                <a:cxnLst/>
                <a:rect l="l" t="t" r="r" b="b"/>
                <a:pathLst>
                  <a:path w="586" h="1111" extrusionOk="0">
                    <a:moveTo>
                      <a:pt x="292" y="0"/>
                    </a:moveTo>
                    <a:cubicBezTo>
                      <a:pt x="131" y="0"/>
                      <a:pt x="1" y="250"/>
                      <a:pt x="1" y="555"/>
                    </a:cubicBezTo>
                    <a:cubicBezTo>
                      <a:pt x="1" y="861"/>
                      <a:pt x="131" y="1110"/>
                      <a:pt x="292" y="1110"/>
                    </a:cubicBezTo>
                    <a:cubicBezTo>
                      <a:pt x="456" y="1110"/>
                      <a:pt x="586" y="861"/>
                      <a:pt x="586" y="555"/>
                    </a:cubicBezTo>
                    <a:cubicBezTo>
                      <a:pt x="586" y="250"/>
                      <a:pt x="456" y="0"/>
                      <a:pt x="29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1" name="Google Shape;2671;p47"/>
              <p:cNvSpPr/>
              <p:nvPr/>
            </p:nvSpPr>
            <p:spPr>
              <a:xfrm>
                <a:off x="6718974" y="2500434"/>
                <a:ext cx="56271" cy="101069"/>
              </a:xfrm>
              <a:custGeom>
                <a:avLst/>
                <a:gdLst/>
                <a:ahLst/>
                <a:cxnLst/>
                <a:rect l="l" t="t" r="r" b="b"/>
                <a:pathLst>
                  <a:path w="667" h="1198" extrusionOk="0">
                    <a:moveTo>
                      <a:pt x="329" y="82"/>
                    </a:moveTo>
                    <a:cubicBezTo>
                      <a:pt x="467" y="82"/>
                      <a:pt x="585" y="318"/>
                      <a:pt x="585" y="599"/>
                    </a:cubicBezTo>
                    <a:cubicBezTo>
                      <a:pt x="585" y="879"/>
                      <a:pt x="467" y="1111"/>
                      <a:pt x="329" y="1111"/>
                    </a:cubicBezTo>
                    <a:cubicBezTo>
                      <a:pt x="193" y="1111"/>
                      <a:pt x="81" y="879"/>
                      <a:pt x="81" y="599"/>
                    </a:cubicBezTo>
                    <a:cubicBezTo>
                      <a:pt x="81" y="318"/>
                      <a:pt x="193" y="82"/>
                      <a:pt x="329" y="82"/>
                    </a:cubicBezTo>
                    <a:close/>
                    <a:moveTo>
                      <a:pt x="329" y="1"/>
                    </a:moveTo>
                    <a:cubicBezTo>
                      <a:pt x="142" y="1"/>
                      <a:pt x="0" y="263"/>
                      <a:pt x="0" y="599"/>
                    </a:cubicBezTo>
                    <a:cubicBezTo>
                      <a:pt x="0" y="936"/>
                      <a:pt x="142" y="1198"/>
                      <a:pt x="329" y="1198"/>
                    </a:cubicBezTo>
                    <a:cubicBezTo>
                      <a:pt x="516" y="1198"/>
                      <a:pt x="666" y="936"/>
                      <a:pt x="666" y="599"/>
                    </a:cubicBezTo>
                    <a:cubicBezTo>
                      <a:pt x="666" y="263"/>
                      <a:pt x="516" y="1"/>
                      <a:pt x="329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2" name="Google Shape;2672;p47"/>
              <p:cNvSpPr/>
              <p:nvPr/>
            </p:nvSpPr>
            <p:spPr>
              <a:xfrm>
                <a:off x="6644227" y="2418684"/>
                <a:ext cx="242549" cy="150929"/>
              </a:xfrm>
              <a:custGeom>
                <a:avLst/>
                <a:gdLst/>
                <a:ahLst/>
                <a:cxnLst/>
                <a:rect l="l" t="t" r="r" b="b"/>
                <a:pathLst>
                  <a:path w="2875" h="1789" extrusionOk="0">
                    <a:moveTo>
                      <a:pt x="2442" y="1"/>
                    </a:moveTo>
                    <a:cubicBezTo>
                      <a:pt x="2421" y="1"/>
                      <a:pt x="2400" y="8"/>
                      <a:pt x="2383" y="23"/>
                    </a:cubicBezTo>
                    <a:lnTo>
                      <a:pt x="1209" y="982"/>
                    </a:lnTo>
                    <a:lnTo>
                      <a:pt x="418" y="153"/>
                    </a:lnTo>
                    <a:cubicBezTo>
                      <a:pt x="395" y="128"/>
                      <a:pt x="368" y="117"/>
                      <a:pt x="342" y="117"/>
                    </a:cubicBezTo>
                    <a:cubicBezTo>
                      <a:pt x="290" y="117"/>
                      <a:pt x="241" y="162"/>
                      <a:pt x="237" y="234"/>
                    </a:cubicBezTo>
                    <a:lnTo>
                      <a:pt x="26" y="783"/>
                    </a:lnTo>
                    <a:cubicBezTo>
                      <a:pt x="0" y="846"/>
                      <a:pt x="12" y="920"/>
                      <a:pt x="56" y="976"/>
                    </a:cubicBezTo>
                    <a:lnTo>
                      <a:pt x="363" y="1318"/>
                    </a:lnTo>
                    <a:lnTo>
                      <a:pt x="611" y="1606"/>
                    </a:lnTo>
                    <a:cubicBezTo>
                      <a:pt x="630" y="1642"/>
                      <a:pt x="664" y="1660"/>
                      <a:pt x="697" y="1660"/>
                    </a:cubicBezTo>
                    <a:cubicBezTo>
                      <a:pt x="728" y="1660"/>
                      <a:pt x="759" y="1645"/>
                      <a:pt x="780" y="1612"/>
                    </a:cubicBezTo>
                    <a:lnTo>
                      <a:pt x="1203" y="1088"/>
                    </a:lnTo>
                    <a:lnTo>
                      <a:pt x="1877" y="1743"/>
                    </a:lnTo>
                    <a:cubicBezTo>
                      <a:pt x="1911" y="1774"/>
                      <a:pt x="1954" y="1788"/>
                      <a:pt x="1996" y="1788"/>
                    </a:cubicBezTo>
                    <a:cubicBezTo>
                      <a:pt x="2047" y="1788"/>
                      <a:pt x="2098" y="1768"/>
                      <a:pt x="2133" y="1730"/>
                    </a:cubicBezTo>
                    <a:lnTo>
                      <a:pt x="2812" y="920"/>
                    </a:lnTo>
                    <a:cubicBezTo>
                      <a:pt x="2861" y="864"/>
                      <a:pt x="2875" y="777"/>
                      <a:pt x="2837" y="708"/>
                    </a:cubicBezTo>
                    <a:lnTo>
                      <a:pt x="2513" y="47"/>
                    </a:lnTo>
                    <a:cubicBezTo>
                      <a:pt x="2502" y="17"/>
                      <a:pt x="2473" y="1"/>
                      <a:pt x="244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3" name="Google Shape;2673;p47"/>
              <p:cNvSpPr/>
              <p:nvPr/>
            </p:nvSpPr>
            <p:spPr>
              <a:xfrm>
                <a:off x="6641021" y="2416069"/>
                <a:ext cx="248455" cy="156075"/>
              </a:xfrm>
              <a:custGeom>
                <a:avLst/>
                <a:gdLst/>
                <a:ahLst/>
                <a:cxnLst/>
                <a:rect l="l" t="t" r="r" b="b"/>
                <a:pathLst>
                  <a:path w="2945" h="1850" extrusionOk="0">
                    <a:moveTo>
                      <a:pt x="2473" y="63"/>
                    </a:moveTo>
                    <a:cubicBezTo>
                      <a:pt x="2478" y="63"/>
                      <a:pt x="2483" y="64"/>
                      <a:pt x="2488" y="66"/>
                    </a:cubicBezTo>
                    <a:cubicBezTo>
                      <a:pt x="2507" y="72"/>
                      <a:pt x="2519" y="78"/>
                      <a:pt x="2525" y="91"/>
                    </a:cubicBezTo>
                    <a:lnTo>
                      <a:pt x="2850" y="751"/>
                    </a:lnTo>
                    <a:cubicBezTo>
                      <a:pt x="2875" y="814"/>
                      <a:pt x="2869" y="883"/>
                      <a:pt x="2825" y="932"/>
                    </a:cubicBezTo>
                    <a:lnTo>
                      <a:pt x="2145" y="1737"/>
                    </a:lnTo>
                    <a:cubicBezTo>
                      <a:pt x="2121" y="1767"/>
                      <a:pt x="2090" y="1786"/>
                      <a:pt x="2046" y="1786"/>
                    </a:cubicBezTo>
                    <a:cubicBezTo>
                      <a:pt x="2039" y="1787"/>
                      <a:pt x="2031" y="1788"/>
                      <a:pt x="2024" y="1788"/>
                    </a:cubicBezTo>
                    <a:cubicBezTo>
                      <a:pt x="1989" y="1788"/>
                      <a:pt x="1959" y="1776"/>
                      <a:pt x="1934" y="1755"/>
                    </a:cubicBezTo>
                    <a:lnTo>
                      <a:pt x="1267" y="1094"/>
                    </a:lnTo>
                    <a:cubicBezTo>
                      <a:pt x="1261" y="1088"/>
                      <a:pt x="1253" y="1088"/>
                      <a:pt x="1241" y="1088"/>
                    </a:cubicBezTo>
                    <a:cubicBezTo>
                      <a:pt x="1235" y="1088"/>
                      <a:pt x="1224" y="1094"/>
                      <a:pt x="1224" y="1101"/>
                    </a:cubicBezTo>
                    <a:lnTo>
                      <a:pt x="793" y="1631"/>
                    </a:lnTo>
                    <a:cubicBezTo>
                      <a:pt x="775" y="1649"/>
                      <a:pt x="755" y="1662"/>
                      <a:pt x="737" y="1662"/>
                    </a:cubicBezTo>
                    <a:cubicBezTo>
                      <a:pt x="712" y="1662"/>
                      <a:pt x="686" y="1643"/>
                      <a:pt x="674" y="1611"/>
                    </a:cubicBezTo>
                    <a:lnTo>
                      <a:pt x="119" y="981"/>
                    </a:lnTo>
                    <a:cubicBezTo>
                      <a:pt x="82" y="938"/>
                      <a:pt x="70" y="877"/>
                      <a:pt x="94" y="826"/>
                    </a:cubicBezTo>
                    <a:lnTo>
                      <a:pt x="306" y="278"/>
                    </a:lnTo>
                    <a:lnTo>
                      <a:pt x="306" y="271"/>
                    </a:lnTo>
                    <a:cubicBezTo>
                      <a:pt x="312" y="227"/>
                      <a:pt x="332" y="196"/>
                      <a:pt x="363" y="184"/>
                    </a:cubicBezTo>
                    <a:cubicBezTo>
                      <a:pt x="370" y="180"/>
                      <a:pt x="376" y="179"/>
                      <a:pt x="383" y="179"/>
                    </a:cubicBezTo>
                    <a:cubicBezTo>
                      <a:pt x="401" y="179"/>
                      <a:pt x="417" y="189"/>
                      <a:pt x="430" y="203"/>
                    </a:cubicBezTo>
                    <a:lnTo>
                      <a:pt x="1229" y="1032"/>
                    </a:lnTo>
                    <a:cubicBezTo>
                      <a:pt x="1232" y="1038"/>
                      <a:pt x="1238" y="1041"/>
                      <a:pt x="1245" y="1041"/>
                    </a:cubicBezTo>
                    <a:cubicBezTo>
                      <a:pt x="1252" y="1041"/>
                      <a:pt x="1260" y="1038"/>
                      <a:pt x="1267" y="1032"/>
                    </a:cubicBezTo>
                    <a:lnTo>
                      <a:pt x="2439" y="78"/>
                    </a:lnTo>
                    <a:cubicBezTo>
                      <a:pt x="2447" y="69"/>
                      <a:pt x="2460" y="63"/>
                      <a:pt x="2473" y="63"/>
                    </a:cubicBezTo>
                    <a:close/>
                    <a:moveTo>
                      <a:pt x="2478" y="1"/>
                    </a:moveTo>
                    <a:cubicBezTo>
                      <a:pt x="2451" y="1"/>
                      <a:pt x="2421" y="9"/>
                      <a:pt x="2401" y="28"/>
                    </a:cubicBezTo>
                    <a:lnTo>
                      <a:pt x="1253" y="969"/>
                    </a:lnTo>
                    <a:lnTo>
                      <a:pt x="481" y="158"/>
                    </a:lnTo>
                    <a:cubicBezTo>
                      <a:pt x="453" y="130"/>
                      <a:pt x="417" y="116"/>
                      <a:pt x="380" y="116"/>
                    </a:cubicBezTo>
                    <a:cubicBezTo>
                      <a:pt x="368" y="116"/>
                      <a:pt x="356" y="118"/>
                      <a:pt x="344" y="121"/>
                    </a:cubicBezTo>
                    <a:cubicBezTo>
                      <a:pt x="288" y="140"/>
                      <a:pt x="251" y="196"/>
                      <a:pt x="243" y="259"/>
                    </a:cubicBezTo>
                    <a:lnTo>
                      <a:pt x="32" y="802"/>
                    </a:lnTo>
                    <a:cubicBezTo>
                      <a:pt x="1" y="877"/>
                      <a:pt x="19" y="963"/>
                      <a:pt x="76" y="1026"/>
                    </a:cubicBezTo>
                    <a:lnTo>
                      <a:pt x="617" y="1649"/>
                    </a:lnTo>
                    <a:cubicBezTo>
                      <a:pt x="643" y="1692"/>
                      <a:pt x="686" y="1724"/>
                      <a:pt x="730" y="1724"/>
                    </a:cubicBezTo>
                    <a:cubicBezTo>
                      <a:pt x="775" y="1724"/>
                      <a:pt x="818" y="1706"/>
                      <a:pt x="842" y="1668"/>
                    </a:cubicBezTo>
                    <a:lnTo>
                      <a:pt x="1247" y="1162"/>
                    </a:lnTo>
                    <a:lnTo>
                      <a:pt x="1897" y="1798"/>
                    </a:lnTo>
                    <a:cubicBezTo>
                      <a:pt x="1934" y="1830"/>
                      <a:pt x="1984" y="1849"/>
                      <a:pt x="2033" y="1849"/>
                    </a:cubicBezTo>
                    <a:lnTo>
                      <a:pt x="2052" y="1849"/>
                    </a:lnTo>
                    <a:cubicBezTo>
                      <a:pt x="2108" y="1842"/>
                      <a:pt x="2159" y="1818"/>
                      <a:pt x="2196" y="1780"/>
                    </a:cubicBezTo>
                    <a:lnTo>
                      <a:pt x="2875" y="969"/>
                    </a:lnTo>
                    <a:cubicBezTo>
                      <a:pt x="2931" y="901"/>
                      <a:pt x="2944" y="808"/>
                      <a:pt x="2907" y="727"/>
                    </a:cubicBezTo>
                    <a:lnTo>
                      <a:pt x="2582" y="60"/>
                    </a:lnTo>
                    <a:cubicBezTo>
                      <a:pt x="2570" y="34"/>
                      <a:pt x="2539" y="9"/>
                      <a:pt x="2501" y="3"/>
                    </a:cubicBezTo>
                    <a:cubicBezTo>
                      <a:pt x="2494" y="1"/>
                      <a:pt x="2486" y="1"/>
                      <a:pt x="2478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4" name="Google Shape;2674;p47"/>
              <p:cNvSpPr/>
              <p:nvPr/>
            </p:nvSpPr>
            <p:spPr>
              <a:xfrm>
                <a:off x="6813042" y="2215109"/>
                <a:ext cx="21091" cy="32987"/>
              </a:xfrm>
              <a:custGeom>
                <a:avLst/>
                <a:gdLst/>
                <a:ahLst/>
                <a:cxnLst/>
                <a:rect l="l" t="t" r="r" b="b"/>
                <a:pathLst>
                  <a:path w="250" h="391" extrusionOk="0">
                    <a:moveTo>
                      <a:pt x="212" y="1"/>
                    </a:moveTo>
                    <a:cubicBezTo>
                      <a:pt x="203" y="1"/>
                      <a:pt x="194" y="5"/>
                      <a:pt x="187" y="16"/>
                    </a:cubicBezTo>
                    <a:lnTo>
                      <a:pt x="7" y="228"/>
                    </a:lnTo>
                    <a:cubicBezTo>
                      <a:pt x="0" y="234"/>
                      <a:pt x="0" y="246"/>
                      <a:pt x="0" y="252"/>
                    </a:cubicBezTo>
                    <a:cubicBezTo>
                      <a:pt x="0" y="266"/>
                      <a:pt x="7" y="272"/>
                      <a:pt x="13" y="278"/>
                    </a:cubicBezTo>
                    <a:lnTo>
                      <a:pt x="195" y="384"/>
                    </a:lnTo>
                    <a:cubicBezTo>
                      <a:pt x="201" y="390"/>
                      <a:pt x="207" y="390"/>
                      <a:pt x="212" y="390"/>
                    </a:cubicBezTo>
                    <a:cubicBezTo>
                      <a:pt x="218" y="390"/>
                      <a:pt x="232" y="384"/>
                      <a:pt x="238" y="378"/>
                    </a:cubicBezTo>
                    <a:cubicBezTo>
                      <a:pt x="244" y="359"/>
                      <a:pt x="244" y="341"/>
                      <a:pt x="224" y="333"/>
                    </a:cubicBezTo>
                    <a:lnTo>
                      <a:pt x="75" y="240"/>
                    </a:lnTo>
                    <a:lnTo>
                      <a:pt x="238" y="53"/>
                    </a:lnTo>
                    <a:cubicBezTo>
                      <a:pt x="250" y="41"/>
                      <a:pt x="244" y="22"/>
                      <a:pt x="232" y="10"/>
                    </a:cubicBezTo>
                    <a:cubicBezTo>
                      <a:pt x="226" y="4"/>
                      <a:pt x="219" y="1"/>
                      <a:pt x="212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5" name="Google Shape;2675;p47"/>
              <p:cNvSpPr/>
              <p:nvPr/>
            </p:nvSpPr>
            <p:spPr>
              <a:xfrm>
                <a:off x="6599007" y="2224643"/>
                <a:ext cx="19066" cy="17801"/>
              </a:xfrm>
              <a:custGeom>
                <a:avLst/>
                <a:gdLst/>
                <a:ahLst/>
                <a:cxnLst/>
                <a:rect l="l" t="t" r="r" b="b"/>
                <a:pathLst>
                  <a:path w="226" h="211" extrusionOk="0">
                    <a:moveTo>
                      <a:pt x="108" y="1"/>
                    </a:moveTo>
                    <a:cubicBezTo>
                      <a:pt x="56" y="1"/>
                      <a:pt x="17" y="40"/>
                      <a:pt x="7" y="90"/>
                    </a:cubicBezTo>
                    <a:cubicBezTo>
                      <a:pt x="1" y="145"/>
                      <a:pt x="38" y="202"/>
                      <a:pt x="99" y="208"/>
                    </a:cubicBezTo>
                    <a:cubicBezTo>
                      <a:pt x="106" y="210"/>
                      <a:pt x="112" y="210"/>
                      <a:pt x="118" y="210"/>
                    </a:cubicBezTo>
                    <a:cubicBezTo>
                      <a:pt x="167" y="210"/>
                      <a:pt x="207" y="171"/>
                      <a:pt x="218" y="121"/>
                    </a:cubicBezTo>
                    <a:cubicBezTo>
                      <a:pt x="225" y="65"/>
                      <a:pt x="188" y="9"/>
                      <a:pt x="131" y="3"/>
                    </a:cubicBezTo>
                    <a:cubicBezTo>
                      <a:pt x="123" y="2"/>
                      <a:pt x="115" y="1"/>
                      <a:pt x="10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6" name="Google Shape;2676;p47"/>
              <p:cNvSpPr/>
              <p:nvPr/>
            </p:nvSpPr>
            <p:spPr>
              <a:xfrm>
                <a:off x="6670971" y="2222618"/>
                <a:ext cx="20163" cy="19151"/>
              </a:xfrm>
              <a:custGeom>
                <a:avLst/>
                <a:gdLst/>
                <a:ahLst/>
                <a:cxnLst/>
                <a:rect l="l" t="t" r="r" b="b"/>
                <a:pathLst>
                  <a:path w="239" h="227" extrusionOk="0">
                    <a:moveTo>
                      <a:pt x="126" y="0"/>
                    </a:moveTo>
                    <a:cubicBezTo>
                      <a:pt x="120" y="0"/>
                      <a:pt x="113" y="1"/>
                      <a:pt x="107" y="2"/>
                    </a:cubicBezTo>
                    <a:cubicBezTo>
                      <a:pt x="46" y="8"/>
                      <a:pt x="1" y="65"/>
                      <a:pt x="8" y="126"/>
                    </a:cubicBezTo>
                    <a:cubicBezTo>
                      <a:pt x="14" y="185"/>
                      <a:pt x="63" y="227"/>
                      <a:pt x="121" y="227"/>
                    </a:cubicBezTo>
                    <a:cubicBezTo>
                      <a:pt x="125" y="227"/>
                      <a:pt x="128" y="227"/>
                      <a:pt x="132" y="226"/>
                    </a:cubicBezTo>
                    <a:cubicBezTo>
                      <a:pt x="195" y="220"/>
                      <a:pt x="239" y="163"/>
                      <a:pt x="233" y="102"/>
                    </a:cubicBezTo>
                    <a:cubicBezTo>
                      <a:pt x="226" y="46"/>
                      <a:pt x="180" y="0"/>
                      <a:pt x="12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7" name="Google Shape;2677;p47"/>
              <p:cNvSpPr/>
              <p:nvPr/>
            </p:nvSpPr>
            <p:spPr>
              <a:xfrm>
                <a:off x="6661015" y="2341405"/>
                <a:ext cx="23791" cy="8521"/>
              </a:xfrm>
              <a:custGeom>
                <a:avLst/>
                <a:gdLst/>
                <a:ahLst/>
                <a:cxnLst/>
                <a:rect l="l" t="t" r="r" b="b"/>
                <a:pathLst>
                  <a:path w="282" h="101" extrusionOk="0">
                    <a:moveTo>
                      <a:pt x="124" y="1"/>
                    </a:moveTo>
                    <a:cubicBezTo>
                      <a:pt x="64" y="1"/>
                      <a:pt x="17" y="24"/>
                      <a:pt x="14" y="27"/>
                    </a:cubicBezTo>
                    <a:cubicBezTo>
                      <a:pt x="6" y="27"/>
                      <a:pt x="0" y="41"/>
                      <a:pt x="6" y="53"/>
                    </a:cubicBezTo>
                    <a:cubicBezTo>
                      <a:pt x="6" y="59"/>
                      <a:pt x="14" y="65"/>
                      <a:pt x="20" y="65"/>
                    </a:cubicBezTo>
                    <a:lnTo>
                      <a:pt x="32" y="65"/>
                    </a:lnTo>
                    <a:cubicBezTo>
                      <a:pt x="35" y="61"/>
                      <a:pt x="70" y="45"/>
                      <a:pt x="116" y="45"/>
                    </a:cubicBezTo>
                    <a:cubicBezTo>
                      <a:pt x="155" y="45"/>
                      <a:pt x="201" y="57"/>
                      <a:pt x="244" y="96"/>
                    </a:cubicBezTo>
                    <a:cubicBezTo>
                      <a:pt x="247" y="99"/>
                      <a:pt x="252" y="101"/>
                      <a:pt x="257" y="101"/>
                    </a:cubicBezTo>
                    <a:cubicBezTo>
                      <a:pt x="263" y="101"/>
                      <a:pt x="269" y="99"/>
                      <a:pt x="276" y="96"/>
                    </a:cubicBezTo>
                    <a:cubicBezTo>
                      <a:pt x="282" y="84"/>
                      <a:pt x="282" y="71"/>
                      <a:pt x="276" y="65"/>
                    </a:cubicBezTo>
                    <a:cubicBezTo>
                      <a:pt x="226" y="15"/>
                      <a:pt x="171" y="1"/>
                      <a:pt x="124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8" name="Google Shape;2678;p47"/>
              <p:cNvSpPr/>
              <p:nvPr/>
            </p:nvSpPr>
            <p:spPr>
              <a:xfrm>
                <a:off x="6671645" y="2178663"/>
                <a:ext cx="55681" cy="22779"/>
              </a:xfrm>
              <a:custGeom>
                <a:avLst/>
                <a:gdLst/>
                <a:ahLst/>
                <a:cxnLst/>
                <a:rect l="l" t="t" r="r" b="b"/>
                <a:pathLst>
                  <a:path w="660" h="270" extrusionOk="0">
                    <a:moveTo>
                      <a:pt x="285" y="1"/>
                    </a:moveTo>
                    <a:cubicBezTo>
                      <a:pt x="176" y="1"/>
                      <a:pt x="86" y="38"/>
                      <a:pt x="49" y="80"/>
                    </a:cubicBezTo>
                    <a:cubicBezTo>
                      <a:pt x="0" y="123"/>
                      <a:pt x="6" y="174"/>
                      <a:pt x="44" y="192"/>
                    </a:cubicBezTo>
                    <a:cubicBezTo>
                      <a:pt x="75" y="218"/>
                      <a:pt x="130" y="218"/>
                      <a:pt x="174" y="224"/>
                    </a:cubicBezTo>
                    <a:cubicBezTo>
                      <a:pt x="225" y="224"/>
                      <a:pt x="274" y="230"/>
                      <a:pt x="317" y="236"/>
                    </a:cubicBezTo>
                    <a:cubicBezTo>
                      <a:pt x="361" y="242"/>
                      <a:pt x="412" y="249"/>
                      <a:pt x="461" y="255"/>
                    </a:cubicBezTo>
                    <a:cubicBezTo>
                      <a:pt x="493" y="264"/>
                      <a:pt x="528" y="269"/>
                      <a:pt x="562" y="269"/>
                    </a:cubicBezTo>
                    <a:cubicBezTo>
                      <a:pt x="574" y="269"/>
                      <a:pt x="587" y="269"/>
                      <a:pt x="599" y="267"/>
                    </a:cubicBezTo>
                    <a:cubicBezTo>
                      <a:pt x="636" y="255"/>
                      <a:pt x="660" y="212"/>
                      <a:pt x="623" y="149"/>
                    </a:cubicBezTo>
                    <a:cubicBezTo>
                      <a:pt x="591" y="92"/>
                      <a:pt x="492" y="25"/>
                      <a:pt x="349" y="5"/>
                    </a:cubicBezTo>
                    <a:cubicBezTo>
                      <a:pt x="327" y="2"/>
                      <a:pt x="306" y="1"/>
                      <a:pt x="2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9" name="Google Shape;2679;p47"/>
              <p:cNvSpPr/>
              <p:nvPr/>
            </p:nvSpPr>
            <p:spPr>
              <a:xfrm>
                <a:off x="6592679" y="2182797"/>
                <a:ext cx="37964" cy="18898"/>
              </a:xfrm>
              <a:custGeom>
                <a:avLst/>
                <a:gdLst/>
                <a:ahLst/>
                <a:cxnLst/>
                <a:rect l="l" t="t" r="r" b="b"/>
                <a:pathLst>
                  <a:path w="450" h="224" extrusionOk="0">
                    <a:moveTo>
                      <a:pt x="255" y="0"/>
                    </a:moveTo>
                    <a:cubicBezTo>
                      <a:pt x="237" y="0"/>
                      <a:pt x="219" y="2"/>
                      <a:pt x="200" y="5"/>
                    </a:cubicBezTo>
                    <a:cubicBezTo>
                      <a:pt x="100" y="25"/>
                      <a:pt x="38" y="88"/>
                      <a:pt x="19" y="131"/>
                    </a:cubicBezTo>
                    <a:cubicBezTo>
                      <a:pt x="1" y="181"/>
                      <a:pt x="19" y="212"/>
                      <a:pt x="44" y="218"/>
                    </a:cubicBezTo>
                    <a:cubicBezTo>
                      <a:pt x="54" y="222"/>
                      <a:pt x="64" y="223"/>
                      <a:pt x="73" y="223"/>
                    </a:cubicBezTo>
                    <a:cubicBezTo>
                      <a:pt x="95" y="223"/>
                      <a:pt x="117" y="216"/>
                      <a:pt x="143" y="212"/>
                    </a:cubicBezTo>
                    <a:cubicBezTo>
                      <a:pt x="174" y="200"/>
                      <a:pt x="206" y="193"/>
                      <a:pt x="237" y="187"/>
                    </a:cubicBezTo>
                    <a:cubicBezTo>
                      <a:pt x="269" y="181"/>
                      <a:pt x="300" y="175"/>
                      <a:pt x="330" y="169"/>
                    </a:cubicBezTo>
                    <a:cubicBezTo>
                      <a:pt x="367" y="163"/>
                      <a:pt x="399" y="163"/>
                      <a:pt x="424" y="143"/>
                    </a:cubicBezTo>
                    <a:cubicBezTo>
                      <a:pt x="450" y="125"/>
                      <a:pt x="450" y="88"/>
                      <a:pt x="412" y="50"/>
                    </a:cubicBezTo>
                    <a:cubicBezTo>
                      <a:pt x="383" y="25"/>
                      <a:pt x="324" y="0"/>
                      <a:pt x="25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0" name="Google Shape;2680;p47"/>
              <p:cNvSpPr/>
              <p:nvPr/>
            </p:nvSpPr>
            <p:spPr>
              <a:xfrm>
                <a:off x="6676792" y="2368402"/>
                <a:ext cx="102166" cy="60574"/>
              </a:xfrm>
              <a:custGeom>
                <a:avLst/>
                <a:gdLst/>
                <a:ahLst/>
                <a:cxnLst/>
                <a:rect l="l" t="t" r="r" b="b"/>
                <a:pathLst>
                  <a:path w="1211" h="718" extrusionOk="0">
                    <a:moveTo>
                      <a:pt x="1211" y="1"/>
                    </a:moveTo>
                    <a:lnTo>
                      <a:pt x="1211" y="1"/>
                    </a:lnTo>
                    <a:cubicBezTo>
                      <a:pt x="1098" y="166"/>
                      <a:pt x="820" y="210"/>
                      <a:pt x="558" y="210"/>
                    </a:cubicBezTo>
                    <a:cubicBezTo>
                      <a:pt x="269" y="210"/>
                      <a:pt x="0" y="156"/>
                      <a:pt x="0" y="156"/>
                    </a:cubicBezTo>
                    <a:lnTo>
                      <a:pt x="0" y="717"/>
                    </a:lnTo>
                    <a:cubicBezTo>
                      <a:pt x="1160" y="625"/>
                      <a:pt x="1211" y="1"/>
                      <a:pt x="121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1" name="Google Shape;2681;p47"/>
              <p:cNvSpPr/>
              <p:nvPr/>
            </p:nvSpPr>
            <p:spPr>
              <a:xfrm>
                <a:off x="6815657" y="2260498"/>
                <a:ext cx="35939" cy="34421"/>
              </a:xfrm>
              <a:custGeom>
                <a:avLst/>
                <a:gdLst/>
                <a:ahLst/>
                <a:cxnLst/>
                <a:rect l="l" t="t" r="r" b="b"/>
                <a:pathLst>
                  <a:path w="426" h="408" extrusionOk="0">
                    <a:moveTo>
                      <a:pt x="214" y="1"/>
                    </a:moveTo>
                    <a:cubicBezTo>
                      <a:pt x="207" y="1"/>
                      <a:pt x="200" y="1"/>
                      <a:pt x="193" y="2"/>
                    </a:cubicBezTo>
                    <a:cubicBezTo>
                      <a:pt x="81" y="14"/>
                      <a:pt x="0" y="114"/>
                      <a:pt x="6" y="220"/>
                    </a:cubicBezTo>
                    <a:cubicBezTo>
                      <a:pt x="19" y="328"/>
                      <a:pt x="112" y="408"/>
                      <a:pt x="219" y="408"/>
                    </a:cubicBezTo>
                    <a:cubicBezTo>
                      <a:pt x="223" y="408"/>
                      <a:pt x="227" y="407"/>
                      <a:pt x="231" y="407"/>
                    </a:cubicBezTo>
                    <a:cubicBezTo>
                      <a:pt x="343" y="394"/>
                      <a:pt x="425" y="295"/>
                      <a:pt x="412" y="183"/>
                    </a:cubicBezTo>
                    <a:cubicBezTo>
                      <a:pt x="401" y="83"/>
                      <a:pt x="317" y="1"/>
                      <a:pt x="21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2" name="Google Shape;2682;p47"/>
              <p:cNvSpPr/>
              <p:nvPr/>
            </p:nvSpPr>
            <p:spPr>
              <a:xfrm>
                <a:off x="6812536" y="2257883"/>
                <a:ext cx="41086" cy="39652"/>
              </a:xfrm>
              <a:custGeom>
                <a:avLst/>
                <a:gdLst/>
                <a:ahLst/>
                <a:cxnLst/>
                <a:rect l="l" t="t" r="r" b="b"/>
                <a:pathLst>
                  <a:path w="487" h="470" extrusionOk="0">
                    <a:moveTo>
                      <a:pt x="250" y="64"/>
                    </a:moveTo>
                    <a:cubicBezTo>
                      <a:pt x="337" y="64"/>
                      <a:pt x="412" y="133"/>
                      <a:pt x="418" y="220"/>
                    </a:cubicBezTo>
                    <a:cubicBezTo>
                      <a:pt x="425" y="263"/>
                      <a:pt x="412" y="307"/>
                      <a:pt x="380" y="344"/>
                    </a:cubicBezTo>
                    <a:cubicBezTo>
                      <a:pt x="350" y="381"/>
                      <a:pt x="313" y="401"/>
                      <a:pt x="262" y="407"/>
                    </a:cubicBezTo>
                    <a:cubicBezTo>
                      <a:pt x="218" y="407"/>
                      <a:pt x="175" y="395"/>
                      <a:pt x="138" y="369"/>
                    </a:cubicBezTo>
                    <a:cubicBezTo>
                      <a:pt x="100" y="338"/>
                      <a:pt x="81" y="295"/>
                      <a:pt x="75" y="251"/>
                    </a:cubicBezTo>
                    <a:cubicBezTo>
                      <a:pt x="69" y="157"/>
                      <a:pt x="138" y="70"/>
                      <a:pt x="230" y="64"/>
                    </a:cubicBezTo>
                    <a:close/>
                    <a:moveTo>
                      <a:pt x="247" y="0"/>
                    </a:moveTo>
                    <a:cubicBezTo>
                      <a:pt x="240" y="0"/>
                      <a:pt x="232" y="1"/>
                      <a:pt x="224" y="1"/>
                    </a:cubicBezTo>
                    <a:cubicBezTo>
                      <a:pt x="100" y="13"/>
                      <a:pt x="0" y="125"/>
                      <a:pt x="13" y="257"/>
                    </a:cubicBezTo>
                    <a:cubicBezTo>
                      <a:pt x="19" y="320"/>
                      <a:pt x="51" y="375"/>
                      <a:pt x="100" y="413"/>
                    </a:cubicBezTo>
                    <a:cubicBezTo>
                      <a:pt x="138" y="450"/>
                      <a:pt x="193" y="470"/>
                      <a:pt x="250" y="470"/>
                    </a:cubicBezTo>
                    <a:lnTo>
                      <a:pt x="268" y="470"/>
                    </a:lnTo>
                    <a:cubicBezTo>
                      <a:pt x="331" y="462"/>
                      <a:pt x="388" y="432"/>
                      <a:pt x="431" y="387"/>
                    </a:cubicBezTo>
                    <a:cubicBezTo>
                      <a:pt x="468" y="338"/>
                      <a:pt x="486" y="275"/>
                      <a:pt x="480" y="214"/>
                    </a:cubicBezTo>
                    <a:cubicBezTo>
                      <a:pt x="469" y="90"/>
                      <a:pt x="369" y="0"/>
                      <a:pt x="247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3" name="Google Shape;2683;p47"/>
              <p:cNvSpPr/>
              <p:nvPr/>
            </p:nvSpPr>
            <p:spPr>
              <a:xfrm>
                <a:off x="6831940" y="2230548"/>
                <a:ext cx="84" cy="84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1"/>
                    </a:move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4" name="Google Shape;2684;p47"/>
              <p:cNvSpPr/>
              <p:nvPr/>
            </p:nvSpPr>
            <p:spPr>
              <a:xfrm>
                <a:off x="6621111" y="2206926"/>
                <a:ext cx="25816" cy="63189"/>
              </a:xfrm>
              <a:custGeom>
                <a:avLst/>
                <a:gdLst/>
                <a:ahLst/>
                <a:cxnLst/>
                <a:rect l="l" t="t" r="r" b="b"/>
                <a:pathLst>
                  <a:path w="306" h="749" extrusionOk="0">
                    <a:moveTo>
                      <a:pt x="243" y="1"/>
                    </a:moveTo>
                    <a:lnTo>
                      <a:pt x="218" y="430"/>
                    </a:lnTo>
                    <a:lnTo>
                      <a:pt x="113" y="438"/>
                    </a:lnTo>
                    <a:cubicBezTo>
                      <a:pt x="62" y="438"/>
                      <a:pt x="19" y="468"/>
                      <a:pt x="13" y="519"/>
                    </a:cubicBezTo>
                    <a:lnTo>
                      <a:pt x="7" y="593"/>
                    </a:lnTo>
                    <a:cubicBezTo>
                      <a:pt x="1" y="662"/>
                      <a:pt x="44" y="718"/>
                      <a:pt x="113" y="724"/>
                    </a:cubicBezTo>
                    <a:lnTo>
                      <a:pt x="306" y="749"/>
                    </a:lnTo>
                    <a:lnTo>
                      <a:pt x="243" y="1"/>
                    </a:ln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5" name="Google Shape;2685;p47"/>
              <p:cNvSpPr/>
              <p:nvPr/>
            </p:nvSpPr>
            <p:spPr>
              <a:xfrm>
                <a:off x="6618495" y="2204311"/>
                <a:ext cx="31131" cy="68504"/>
              </a:xfrm>
              <a:custGeom>
                <a:avLst/>
                <a:gdLst/>
                <a:ahLst/>
                <a:cxnLst/>
                <a:rect l="l" t="t" r="r" b="b"/>
                <a:pathLst>
                  <a:path w="369" h="812" extrusionOk="0">
                    <a:moveTo>
                      <a:pt x="280" y="0"/>
                    </a:moveTo>
                    <a:cubicBezTo>
                      <a:pt x="262" y="0"/>
                      <a:pt x="249" y="12"/>
                      <a:pt x="243" y="32"/>
                    </a:cubicBezTo>
                    <a:lnTo>
                      <a:pt x="219" y="431"/>
                    </a:lnTo>
                    <a:lnTo>
                      <a:pt x="144" y="437"/>
                    </a:lnTo>
                    <a:cubicBezTo>
                      <a:pt x="140" y="437"/>
                      <a:pt x="137" y="437"/>
                      <a:pt x="133" y="437"/>
                    </a:cubicBezTo>
                    <a:cubicBezTo>
                      <a:pt x="75" y="437"/>
                      <a:pt x="23" y="484"/>
                      <a:pt x="12" y="544"/>
                    </a:cubicBezTo>
                    <a:lnTo>
                      <a:pt x="6" y="624"/>
                    </a:lnTo>
                    <a:cubicBezTo>
                      <a:pt x="0" y="705"/>
                      <a:pt x="56" y="780"/>
                      <a:pt x="136" y="786"/>
                    </a:cubicBezTo>
                    <a:lnTo>
                      <a:pt x="337" y="811"/>
                    </a:lnTo>
                    <a:cubicBezTo>
                      <a:pt x="355" y="811"/>
                      <a:pt x="368" y="798"/>
                      <a:pt x="368" y="780"/>
                    </a:cubicBezTo>
                    <a:cubicBezTo>
                      <a:pt x="368" y="768"/>
                      <a:pt x="355" y="749"/>
                      <a:pt x="343" y="749"/>
                    </a:cubicBezTo>
                    <a:lnTo>
                      <a:pt x="144" y="723"/>
                    </a:lnTo>
                    <a:cubicBezTo>
                      <a:pt x="99" y="717"/>
                      <a:pt x="61" y="674"/>
                      <a:pt x="69" y="630"/>
                    </a:cubicBezTo>
                    <a:lnTo>
                      <a:pt x="81" y="550"/>
                    </a:lnTo>
                    <a:cubicBezTo>
                      <a:pt x="81" y="523"/>
                      <a:pt x="100" y="505"/>
                      <a:pt x="128" y="505"/>
                    </a:cubicBezTo>
                    <a:cubicBezTo>
                      <a:pt x="133" y="505"/>
                      <a:pt x="138" y="505"/>
                      <a:pt x="144" y="506"/>
                    </a:cubicBezTo>
                    <a:lnTo>
                      <a:pt x="249" y="493"/>
                    </a:lnTo>
                    <a:cubicBezTo>
                      <a:pt x="268" y="493"/>
                      <a:pt x="280" y="481"/>
                      <a:pt x="280" y="461"/>
                    </a:cubicBezTo>
                    <a:lnTo>
                      <a:pt x="305" y="32"/>
                    </a:lnTo>
                    <a:cubicBezTo>
                      <a:pt x="311" y="20"/>
                      <a:pt x="299" y="0"/>
                      <a:pt x="280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6" name="Google Shape;2686;p47"/>
              <p:cNvSpPr/>
              <p:nvPr/>
            </p:nvSpPr>
            <p:spPr>
              <a:xfrm>
                <a:off x="6656881" y="2276359"/>
                <a:ext cx="39398" cy="26997"/>
              </a:xfrm>
              <a:custGeom>
                <a:avLst/>
                <a:gdLst/>
                <a:ahLst/>
                <a:cxnLst/>
                <a:rect l="l" t="t" r="r" b="b"/>
                <a:pathLst>
                  <a:path w="467" h="320" extrusionOk="0">
                    <a:moveTo>
                      <a:pt x="437" y="1"/>
                    </a:moveTo>
                    <a:cubicBezTo>
                      <a:pt x="418" y="1"/>
                      <a:pt x="406" y="13"/>
                      <a:pt x="406" y="32"/>
                    </a:cubicBezTo>
                    <a:cubicBezTo>
                      <a:pt x="406" y="44"/>
                      <a:pt x="400" y="257"/>
                      <a:pt x="31" y="257"/>
                    </a:cubicBezTo>
                    <a:cubicBezTo>
                      <a:pt x="12" y="257"/>
                      <a:pt x="0" y="275"/>
                      <a:pt x="0" y="288"/>
                    </a:cubicBezTo>
                    <a:cubicBezTo>
                      <a:pt x="0" y="303"/>
                      <a:pt x="9" y="320"/>
                      <a:pt x="23" y="320"/>
                    </a:cubicBezTo>
                    <a:cubicBezTo>
                      <a:pt x="26" y="320"/>
                      <a:pt x="29" y="319"/>
                      <a:pt x="31" y="318"/>
                    </a:cubicBezTo>
                    <a:cubicBezTo>
                      <a:pt x="193" y="318"/>
                      <a:pt x="311" y="281"/>
                      <a:pt x="386" y="206"/>
                    </a:cubicBezTo>
                    <a:cubicBezTo>
                      <a:pt x="467" y="125"/>
                      <a:pt x="467" y="38"/>
                      <a:pt x="467" y="32"/>
                    </a:cubicBezTo>
                    <a:cubicBezTo>
                      <a:pt x="467" y="13"/>
                      <a:pt x="455" y="1"/>
                      <a:pt x="437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7" name="Google Shape;2687;p47"/>
              <p:cNvSpPr/>
              <p:nvPr/>
            </p:nvSpPr>
            <p:spPr>
              <a:xfrm>
                <a:off x="6432301" y="2771839"/>
                <a:ext cx="790584" cy="384114"/>
              </a:xfrm>
              <a:custGeom>
                <a:avLst/>
                <a:gdLst/>
                <a:ahLst/>
                <a:cxnLst/>
                <a:rect l="l" t="t" r="r" b="b"/>
                <a:pathLst>
                  <a:path w="9371" h="4553" extrusionOk="0">
                    <a:moveTo>
                      <a:pt x="5349" y="1"/>
                    </a:moveTo>
                    <a:lnTo>
                      <a:pt x="5629" y="1765"/>
                    </a:lnTo>
                    <a:lnTo>
                      <a:pt x="922" y="2501"/>
                    </a:lnTo>
                    <a:cubicBezTo>
                      <a:pt x="579" y="2576"/>
                      <a:pt x="317" y="2856"/>
                      <a:pt x="268" y="3206"/>
                    </a:cubicBezTo>
                    <a:lnTo>
                      <a:pt x="81" y="3848"/>
                    </a:lnTo>
                    <a:cubicBezTo>
                      <a:pt x="0" y="4116"/>
                      <a:pt x="49" y="4471"/>
                      <a:pt x="711" y="4521"/>
                    </a:cubicBezTo>
                    <a:lnTo>
                      <a:pt x="729" y="4521"/>
                    </a:lnTo>
                    <a:cubicBezTo>
                      <a:pt x="822" y="4543"/>
                      <a:pt x="925" y="4553"/>
                      <a:pt x="1033" y="4553"/>
                    </a:cubicBezTo>
                    <a:cubicBezTo>
                      <a:pt x="1426" y="4553"/>
                      <a:pt x="1883" y="4420"/>
                      <a:pt x="2156" y="4209"/>
                    </a:cubicBezTo>
                    <a:cubicBezTo>
                      <a:pt x="2194" y="4147"/>
                      <a:pt x="2257" y="4104"/>
                      <a:pt x="2325" y="4090"/>
                    </a:cubicBezTo>
                    <a:lnTo>
                      <a:pt x="6484" y="4303"/>
                    </a:lnTo>
                    <a:cubicBezTo>
                      <a:pt x="6512" y="4304"/>
                      <a:pt x="6544" y="4305"/>
                      <a:pt x="6580" y="4305"/>
                    </a:cubicBezTo>
                    <a:cubicBezTo>
                      <a:pt x="6829" y="4305"/>
                      <a:pt x="7253" y="4270"/>
                      <a:pt x="7738" y="4222"/>
                    </a:cubicBezTo>
                    <a:cubicBezTo>
                      <a:pt x="8193" y="4179"/>
                      <a:pt x="8628" y="3941"/>
                      <a:pt x="8935" y="3604"/>
                    </a:cubicBezTo>
                    <a:cubicBezTo>
                      <a:pt x="9295" y="3193"/>
                      <a:pt x="9370" y="2700"/>
                      <a:pt x="9246" y="2177"/>
                    </a:cubicBezTo>
                    <a:cubicBezTo>
                      <a:pt x="9152" y="1791"/>
                      <a:pt x="9039" y="1410"/>
                      <a:pt x="8935" y="1029"/>
                    </a:cubicBezTo>
                    <a:cubicBezTo>
                      <a:pt x="8915" y="954"/>
                      <a:pt x="8697" y="1"/>
                      <a:pt x="8647" y="1"/>
                    </a:cubicBez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8" name="Google Shape;2688;p47"/>
              <p:cNvSpPr/>
              <p:nvPr/>
            </p:nvSpPr>
            <p:spPr>
              <a:xfrm>
                <a:off x="6431794" y="2769224"/>
                <a:ext cx="794718" cy="389260"/>
              </a:xfrm>
              <a:custGeom>
                <a:avLst/>
                <a:gdLst/>
                <a:ahLst/>
                <a:cxnLst/>
                <a:rect l="l" t="t" r="r" b="b"/>
                <a:pathLst>
                  <a:path w="9420" h="4614" extrusionOk="0">
                    <a:moveTo>
                      <a:pt x="8641" y="69"/>
                    </a:moveTo>
                    <a:cubicBezTo>
                      <a:pt x="8691" y="150"/>
                      <a:pt x="8834" y="749"/>
                      <a:pt x="8884" y="948"/>
                    </a:cubicBezTo>
                    <a:cubicBezTo>
                      <a:pt x="8896" y="1011"/>
                      <a:pt x="8909" y="1054"/>
                      <a:pt x="8909" y="1067"/>
                    </a:cubicBezTo>
                    <a:lnTo>
                      <a:pt x="8984" y="1329"/>
                    </a:lnTo>
                    <a:cubicBezTo>
                      <a:pt x="9065" y="1615"/>
                      <a:pt x="9146" y="1920"/>
                      <a:pt x="9221" y="2214"/>
                    </a:cubicBezTo>
                    <a:cubicBezTo>
                      <a:pt x="9358" y="2763"/>
                      <a:pt x="9252" y="3237"/>
                      <a:pt x="8915" y="3617"/>
                    </a:cubicBezTo>
                    <a:cubicBezTo>
                      <a:pt x="8610" y="3954"/>
                      <a:pt x="8179" y="4178"/>
                      <a:pt x="7744" y="4222"/>
                    </a:cubicBezTo>
                    <a:cubicBezTo>
                      <a:pt x="7176" y="4278"/>
                      <a:pt x="6774" y="4303"/>
                      <a:pt x="6559" y="4303"/>
                    </a:cubicBezTo>
                    <a:cubicBezTo>
                      <a:pt x="6536" y="4303"/>
                      <a:pt x="6515" y="4303"/>
                      <a:pt x="6496" y="4303"/>
                    </a:cubicBezTo>
                    <a:lnTo>
                      <a:pt x="2331" y="4090"/>
                    </a:lnTo>
                    <a:lnTo>
                      <a:pt x="2325" y="4090"/>
                    </a:lnTo>
                    <a:cubicBezTo>
                      <a:pt x="2251" y="4109"/>
                      <a:pt x="2182" y="4153"/>
                      <a:pt x="2144" y="4216"/>
                    </a:cubicBezTo>
                    <a:cubicBezTo>
                      <a:pt x="1873" y="4424"/>
                      <a:pt x="1431" y="4554"/>
                      <a:pt x="1049" y="4554"/>
                    </a:cubicBezTo>
                    <a:cubicBezTo>
                      <a:pt x="939" y="4554"/>
                      <a:pt x="835" y="4543"/>
                      <a:pt x="741" y="4521"/>
                    </a:cubicBezTo>
                    <a:lnTo>
                      <a:pt x="717" y="4521"/>
                    </a:lnTo>
                    <a:cubicBezTo>
                      <a:pt x="435" y="4496"/>
                      <a:pt x="248" y="4421"/>
                      <a:pt x="156" y="4291"/>
                    </a:cubicBezTo>
                    <a:cubicBezTo>
                      <a:pt x="61" y="4159"/>
                      <a:pt x="87" y="3997"/>
                      <a:pt x="118" y="3885"/>
                    </a:cubicBezTo>
                    <a:lnTo>
                      <a:pt x="305" y="3243"/>
                    </a:lnTo>
                    <a:lnTo>
                      <a:pt x="305" y="3237"/>
                    </a:lnTo>
                    <a:cubicBezTo>
                      <a:pt x="355" y="2906"/>
                      <a:pt x="611" y="2639"/>
                      <a:pt x="935" y="2564"/>
                    </a:cubicBezTo>
                    <a:lnTo>
                      <a:pt x="5641" y="1828"/>
                    </a:lnTo>
                    <a:cubicBezTo>
                      <a:pt x="5649" y="1828"/>
                      <a:pt x="5655" y="1822"/>
                      <a:pt x="5661" y="1816"/>
                    </a:cubicBezTo>
                    <a:cubicBezTo>
                      <a:pt x="5667" y="1808"/>
                      <a:pt x="5667" y="1796"/>
                      <a:pt x="5667" y="1790"/>
                    </a:cubicBezTo>
                    <a:lnTo>
                      <a:pt x="5393" y="69"/>
                    </a:lnTo>
                    <a:close/>
                    <a:moveTo>
                      <a:pt x="5355" y="1"/>
                    </a:moveTo>
                    <a:cubicBezTo>
                      <a:pt x="5342" y="1"/>
                      <a:pt x="5336" y="6"/>
                      <a:pt x="5330" y="12"/>
                    </a:cubicBezTo>
                    <a:cubicBezTo>
                      <a:pt x="5324" y="20"/>
                      <a:pt x="5318" y="32"/>
                      <a:pt x="5324" y="38"/>
                    </a:cubicBezTo>
                    <a:lnTo>
                      <a:pt x="5598" y="1771"/>
                    </a:lnTo>
                    <a:lnTo>
                      <a:pt x="922" y="2501"/>
                    </a:lnTo>
                    <a:cubicBezTo>
                      <a:pt x="567" y="2582"/>
                      <a:pt x="299" y="2875"/>
                      <a:pt x="242" y="3230"/>
                    </a:cubicBezTo>
                    <a:lnTo>
                      <a:pt x="55" y="3866"/>
                    </a:lnTo>
                    <a:cubicBezTo>
                      <a:pt x="18" y="3991"/>
                      <a:pt x="0" y="4172"/>
                      <a:pt x="105" y="4322"/>
                    </a:cubicBezTo>
                    <a:cubicBezTo>
                      <a:pt x="205" y="4472"/>
                      <a:pt x="412" y="4558"/>
                      <a:pt x="711" y="4584"/>
                    </a:cubicBezTo>
                    <a:lnTo>
                      <a:pt x="729" y="4584"/>
                    </a:lnTo>
                    <a:cubicBezTo>
                      <a:pt x="823" y="4608"/>
                      <a:pt x="922" y="4614"/>
                      <a:pt x="1034" y="4614"/>
                    </a:cubicBezTo>
                    <a:cubicBezTo>
                      <a:pt x="1434" y="4614"/>
                      <a:pt x="1900" y="4478"/>
                      <a:pt x="2182" y="4265"/>
                    </a:cubicBezTo>
                    <a:cubicBezTo>
                      <a:pt x="2188" y="4259"/>
                      <a:pt x="2188" y="4259"/>
                      <a:pt x="2194" y="4253"/>
                    </a:cubicBezTo>
                    <a:cubicBezTo>
                      <a:pt x="2225" y="4202"/>
                      <a:pt x="2274" y="4165"/>
                      <a:pt x="2337" y="4153"/>
                    </a:cubicBezTo>
                    <a:lnTo>
                      <a:pt x="6490" y="4365"/>
                    </a:lnTo>
                    <a:cubicBezTo>
                      <a:pt x="6518" y="4367"/>
                      <a:pt x="6550" y="4368"/>
                      <a:pt x="6587" y="4368"/>
                    </a:cubicBezTo>
                    <a:cubicBezTo>
                      <a:pt x="6813" y="4368"/>
                      <a:pt x="7203" y="4337"/>
                      <a:pt x="7750" y="4285"/>
                    </a:cubicBezTo>
                    <a:cubicBezTo>
                      <a:pt x="8205" y="4240"/>
                      <a:pt x="8647" y="4009"/>
                      <a:pt x="8959" y="3655"/>
                    </a:cubicBezTo>
                    <a:cubicBezTo>
                      <a:pt x="9315" y="3261"/>
                      <a:pt x="9420" y="2769"/>
                      <a:pt x="9283" y="2202"/>
                    </a:cubicBezTo>
                    <a:cubicBezTo>
                      <a:pt x="9209" y="1902"/>
                      <a:pt x="9128" y="1603"/>
                      <a:pt x="9045" y="1310"/>
                    </a:cubicBezTo>
                    <a:lnTo>
                      <a:pt x="8971" y="1048"/>
                    </a:lnTo>
                    <a:cubicBezTo>
                      <a:pt x="8971" y="1036"/>
                      <a:pt x="8959" y="999"/>
                      <a:pt x="8947" y="936"/>
                    </a:cubicBezTo>
                    <a:cubicBezTo>
                      <a:pt x="8722" y="1"/>
                      <a:pt x="8697" y="1"/>
                      <a:pt x="8653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9" name="Google Shape;2689;p47"/>
              <p:cNvSpPr/>
              <p:nvPr/>
            </p:nvSpPr>
            <p:spPr>
              <a:xfrm>
                <a:off x="6881462" y="2910199"/>
                <a:ext cx="108325" cy="14764"/>
              </a:xfrm>
              <a:custGeom>
                <a:avLst/>
                <a:gdLst/>
                <a:ahLst/>
                <a:cxnLst/>
                <a:rect l="l" t="t" r="r" b="b"/>
                <a:pathLst>
                  <a:path w="1284" h="175" extrusionOk="0">
                    <a:moveTo>
                      <a:pt x="0" y="174"/>
                    </a:moveTo>
                    <a:lnTo>
                      <a:pt x="1284" y="1"/>
                    </a:ln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0" name="Google Shape;2690;p47"/>
              <p:cNvSpPr/>
              <p:nvPr/>
            </p:nvSpPr>
            <p:spPr>
              <a:xfrm>
                <a:off x="6878763" y="2907584"/>
                <a:ext cx="113724" cy="19995"/>
              </a:xfrm>
              <a:custGeom>
                <a:avLst/>
                <a:gdLst/>
                <a:ahLst/>
                <a:cxnLst/>
                <a:rect l="l" t="t" r="r" b="b"/>
                <a:pathLst>
                  <a:path w="1348" h="237" extrusionOk="0">
                    <a:moveTo>
                      <a:pt x="1310" y="0"/>
                    </a:moveTo>
                    <a:lnTo>
                      <a:pt x="26" y="176"/>
                    </a:lnTo>
                    <a:cubicBezTo>
                      <a:pt x="14" y="176"/>
                      <a:pt x="1" y="188"/>
                      <a:pt x="1" y="205"/>
                    </a:cubicBezTo>
                    <a:cubicBezTo>
                      <a:pt x="1" y="225"/>
                      <a:pt x="20" y="237"/>
                      <a:pt x="32" y="237"/>
                    </a:cubicBezTo>
                    <a:lnTo>
                      <a:pt x="38" y="237"/>
                    </a:lnTo>
                    <a:lnTo>
                      <a:pt x="1316" y="63"/>
                    </a:lnTo>
                    <a:cubicBezTo>
                      <a:pt x="1335" y="63"/>
                      <a:pt x="1347" y="44"/>
                      <a:pt x="1347" y="32"/>
                    </a:cubicBezTo>
                    <a:cubicBezTo>
                      <a:pt x="1341" y="12"/>
                      <a:pt x="1329" y="0"/>
                      <a:pt x="1310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1" name="Google Shape;2691;p47"/>
              <p:cNvSpPr/>
              <p:nvPr/>
            </p:nvSpPr>
            <p:spPr>
              <a:xfrm>
                <a:off x="6700498" y="3719688"/>
                <a:ext cx="84" cy="84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1"/>
                    </a:moveTo>
                    <a:close/>
                  </a:path>
                </a:pathLst>
              </a:custGeom>
              <a:solidFill>
                <a:srgbClr val="FFA4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92" name="Google Shape;2692;p47"/>
            <p:cNvGrpSpPr/>
            <p:nvPr/>
          </p:nvGrpSpPr>
          <p:grpSpPr>
            <a:xfrm>
              <a:off x="6648050" y="2301275"/>
              <a:ext cx="754600" cy="116875"/>
              <a:chOff x="5331200" y="1312875"/>
              <a:chExt cx="754600" cy="116875"/>
            </a:xfrm>
          </p:grpSpPr>
          <p:cxnSp>
            <p:nvCxnSpPr>
              <p:cNvPr id="2693" name="Google Shape;2693;p47"/>
              <p:cNvCxnSpPr/>
              <p:nvPr/>
            </p:nvCxnSpPr>
            <p:spPr>
              <a:xfrm>
                <a:off x="5331200" y="1429750"/>
                <a:ext cx="5454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94" name="Google Shape;2694;p47"/>
              <p:cNvCxnSpPr/>
              <p:nvPr/>
            </p:nvCxnSpPr>
            <p:spPr>
              <a:xfrm>
                <a:off x="5702700" y="1312875"/>
                <a:ext cx="3831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695" name="Google Shape;2695;p47"/>
            <p:cNvGrpSpPr/>
            <p:nvPr/>
          </p:nvGrpSpPr>
          <p:grpSpPr>
            <a:xfrm>
              <a:off x="7953660" y="1277852"/>
              <a:ext cx="603815" cy="603400"/>
              <a:chOff x="5414625" y="1755425"/>
              <a:chExt cx="336875" cy="336625"/>
            </a:xfrm>
          </p:grpSpPr>
          <p:sp>
            <p:nvSpPr>
              <p:cNvPr id="2696" name="Google Shape;2696;p47"/>
              <p:cNvSpPr/>
              <p:nvPr/>
            </p:nvSpPr>
            <p:spPr>
              <a:xfrm>
                <a:off x="5416600" y="1757450"/>
                <a:ext cx="332650" cy="332650"/>
              </a:xfrm>
              <a:custGeom>
                <a:avLst/>
                <a:gdLst/>
                <a:ahLst/>
                <a:cxnLst/>
                <a:rect l="l" t="t" r="r" b="b"/>
                <a:pathLst>
                  <a:path w="13306" h="13306" extrusionOk="0">
                    <a:moveTo>
                      <a:pt x="6654" y="0"/>
                    </a:moveTo>
                    <a:cubicBezTo>
                      <a:pt x="2979" y="0"/>
                      <a:pt x="0" y="2979"/>
                      <a:pt x="0" y="6652"/>
                    </a:cubicBezTo>
                    <a:cubicBezTo>
                      <a:pt x="0" y="10326"/>
                      <a:pt x="2979" y="13305"/>
                      <a:pt x="6654" y="13305"/>
                    </a:cubicBezTo>
                    <a:cubicBezTo>
                      <a:pt x="10326" y="13305"/>
                      <a:pt x="13305" y="10326"/>
                      <a:pt x="13305" y="6652"/>
                    </a:cubicBezTo>
                    <a:cubicBezTo>
                      <a:pt x="13305" y="2979"/>
                      <a:pt x="10326" y="0"/>
                      <a:pt x="66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7" name="Google Shape;2697;p47"/>
              <p:cNvSpPr/>
              <p:nvPr/>
            </p:nvSpPr>
            <p:spPr>
              <a:xfrm>
                <a:off x="5414625" y="1755425"/>
                <a:ext cx="336875" cy="336625"/>
              </a:xfrm>
              <a:custGeom>
                <a:avLst/>
                <a:gdLst/>
                <a:ahLst/>
                <a:cxnLst/>
                <a:rect l="l" t="t" r="r" b="b"/>
                <a:pathLst>
                  <a:path w="13475" h="13465" extrusionOk="0">
                    <a:moveTo>
                      <a:pt x="6733" y="170"/>
                    </a:moveTo>
                    <a:cubicBezTo>
                      <a:pt x="10355" y="170"/>
                      <a:pt x="13306" y="3110"/>
                      <a:pt x="13306" y="6733"/>
                    </a:cubicBezTo>
                    <a:cubicBezTo>
                      <a:pt x="13306" y="10357"/>
                      <a:pt x="10355" y="13298"/>
                      <a:pt x="6733" y="13298"/>
                    </a:cubicBezTo>
                    <a:cubicBezTo>
                      <a:pt x="3118" y="13298"/>
                      <a:pt x="168" y="10357"/>
                      <a:pt x="168" y="6733"/>
                    </a:cubicBezTo>
                    <a:cubicBezTo>
                      <a:pt x="168" y="3110"/>
                      <a:pt x="3118" y="170"/>
                      <a:pt x="6733" y="170"/>
                    </a:cubicBezTo>
                    <a:close/>
                    <a:moveTo>
                      <a:pt x="6733" y="0"/>
                    </a:moveTo>
                    <a:cubicBezTo>
                      <a:pt x="3018" y="0"/>
                      <a:pt x="1" y="3020"/>
                      <a:pt x="1" y="6733"/>
                    </a:cubicBezTo>
                    <a:cubicBezTo>
                      <a:pt x="1" y="10448"/>
                      <a:pt x="3018" y="13465"/>
                      <a:pt x="6733" y="13465"/>
                    </a:cubicBezTo>
                    <a:cubicBezTo>
                      <a:pt x="10446" y="13465"/>
                      <a:pt x="13475" y="10448"/>
                      <a:pt x="13475" y="6733"/>
                    </a:cubicBezTo>
                    <a:cubicBezTo>
                      <a:pt x="13475" y="3020"/>
                      <a:pt x="10446" y="0"/>
                      <a:pt x="6733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8" name="Google Shape;2698;p47"/>
              <p:cNvSpPr/>
              <p:nvPr/>
            </p:nvSpPr>
            <p:spPr>
              <a:xfrm>
                <a:off x="5429525" y="1770325"/>
                <a:ext cx="307075" cy="306850"/>
              </a:xfrm>
              <a:custGeom>
                <a:avLst/>
                <a:gdLst/>
                <a:ahLst/>
                <a:cxnLst/>
                <a:rect l="l" t="t" r="r" b="b"/>
                <a:pathLst>
                  <a:path w="12283" h="12274" extrusionOk="0">
                    <a:moveTo>
                      <a:pt x="6137" y="0"/>
                    </a:moveTo>
                    <a:cubicBezTo>
                      <a:pt x="2751" y="0"/>
                      <a:pt x="1" y="2753"/>
                      <a:pt x="1" y="6137"/>
                    </a:cubicBezTo>
                    <a:cubicBezTo>
                      <a:pt x="1" y="9523"/>
                      <a:pt x="2751" y="12273"/>
                      <a:pt x="6137" y="12273"/>
                    </a:cubicBezTo>
                    <a:cubicBezTo>
                      <a:pt x="9521" y="12273"/>
                      <a:pt x="12283" y="9523"/>
                      <a:pt x="12283" y="6137"/>
                    </a:cubicBezTo>
                    <a:cubicBezTo>
                      <a:pt x="12283" y="2753"/>
                      <a:pt x="9521" y="0"/>
                      <a:pt x="613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9" name="Google Shape;2699;p47"/>
              <p:cNvSpPr/>
              <p:nvPr/>
            </p:nvSpPr>
            <p:spPr>
              <a:xfrm>
                <a:off x="5580675" y="1881200"/>
                <a:ext cx="85700" cy="44825"/>
              </a:xfrm>
              <a:custGeom>
                <a:avLst/>
                <a:gdLst/>
                <a:ahLst/>
                <a:cxnLst/>
                <a:rect l="l" t="t" r="r" b="b"/>
                <a:pathLst>
                  <a:path w="3428" h="1793" extrusionOk="0">
                    <a:moveTo>
                      <a:pt x="3338" y="1"/>
                    </a:moveTo>
                    <a:cubicBezTo>
                      <a:pt x="3324" y="1"/>
                      <a:pt x="3310" y="5"/>
                      <a:pt x="3296" y="14"/>
                    </a:cubicBezTo>
                    <a:lnTo>
                      <a:pt x="50" y="1623"/>
                    </a:lnTo>
                    <a:cubicBezTo>
                      <a:pt x="10" y="1642"/>
                      <a:pt x="0" y="1702"/>
                      <a:pt x="20" y="1742"/>
                    </a:cubicBezTo>
                    <a:cubicBezTo>
                      <a:pt x="31" y="1773"/>
                      <a:pt x="60" y="1792"/>
                      <a:pt x="91" y="1792"/>
                    </a:cubicBezTo>
                    <a:cubicBezTo>
                      <a:pt x="110" y="1792"/>
                      <a:pt x="120" y="1783"/>
                      <a:pt x="129" y="1783"/>
                    </a:cubicBezTo>
                    <a:lnTo>
                      <a:pt x="3377" y="165"/>
                    </a:lnTo>
                    <a:cubicBezTo>
                      <a:pt x="3415" y="143"/>
                      <a:pt x="3427" y="93"/>
                      <a:pt x="3406" y="45"/>
                    </a:cubicBezTo>
                    <a:cubicBezTo>
                      <a:pt x="3393" y="18"/>
                      <a:pt x="3366" y="1"/>
                      <a:pt x="333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0" name="Google Shape;2700;p47"/>
              <p:cNvSpPr/>
              <p:nvPr/>
            </p:nvSpPr>
            <p:spPr>
              <a:xfrm>
                <a:off x="5520625" y="1849350"/>
                <a:ext cx="69475" cy="80900"/>
              </a:xfrm>
              <a:custGeom>
                <a:avLst/>
                <a:gdLst/>
                <a:ahLst/>
                <a:cxnLst/>
                <a:rect l="l" t="t" r="r" b="b"/>
                <a:pathLst>
                  <a:path w="2779" h="3236" extrusionOk="0">
                    <a:moveTo>
                      <a:pt x="276" y="1"/>
                    </a:moveTo>
                    <a:cubicBezTo>
                      <a:pt x="221" y="1"/>
                      <a:pt x="166" y="19"/>
                      <a:pt x="119" y="56"/>
                    </a:cubicBezTo>
                    <a:cubicBezTo>
                      <a:pt x="10" y="147"/>
                      <a:pt x="0" y="307"/>
                      <a:pt x="88" y="414"/>
                    </a:cubicBezTo>
                    <a:lnTo>
                      <a:pt x="2293" y="3135"/>
                    </a:lnTo>
                    <a:cubicBezTo>
                      <a:pt x="2343" y="3195"/>
                      <a:pt x="2422" y="3235"/>
                      <a:pt x="2493" y="3235"/>
                    </a:cubicBezTo>
                    <a:cubicBezTo>
                      <a:pt x="2553" y="3235"/>
                      <a:pt x="2612" y="3214"/>
                      <a:pt x="2650" y="3176"/>
                    </a:cubicBezTo>
                    <a:cubicBezTo>
                      <a:pt x="2769" y="3085"/>
                      <a:pt x="2779" y="2928"/>
                      <a:pt x="2691" y="2818"/>
                    </a:cubicBezTo>
                    <a:lnTo>
                      <a:pt x="477" y="97"/>
                    </a:lnTo>
                    <a:cubicBezTo>
                      <a:pt x="425" y="34"/>
                      <a:pt x="351" y="1"/>
                      <a:pt x="27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1" name="Google Shape;2701;p47"/>
              <p:cNvSpPr/>
              <p:nvPr/>
            </p:nvSpPr>
            <p:spPr>
              <a:xfrm>
                <a:off x="5578175" y="1838725"/>
                <a:ext cx="90625" cy="89250"/>
              </a:xfrm>
              <a:custGeom>
                <a:avLst/>
                <a:gdLst/>
                <a:ahLst/>
                <a:cxnLst/>
                <a:rect l="l" t="t" r="r" b="b"/>
                <a:pathLst>
                  <a:path w="3625" h="3570" extrusionOk="0">
                    <a:moveTo>
                      <a:pt x="3433" y="1"/>
                    </a:moveTo>
                    <a:cubicBezTo>
                      <a:pt x="3390" y="1"/>
                      <a:pt x="3347" y="15"/>
                      <a:pt x="3318" y="45"/>
                    </a:cubicBezTo>
                    <a:lnTo>
                      <a:pt x="72" y="3281"/>
                    </a:lnTo>
                    <a:cubicBezTo>
                      <a:pt x="0" y="3353"/>
                      <a:pt x="0" y="3451"/>
                      <a:pt x="72" y="3520"/>
                    </a:cubicBezTo>
                    <a:cubicBezTo>
                      <a:pt x="110" y="3551"/>
                      <a:pt x="150" y="3570"/>
                      <a:pt x="191" y="3570"/>
                    </a:cubicBezTo>
                    <a:cubicBezTo>
                      <a:pt x="239" y="3570"/>
                      <a:pt x="279" y="3551"/>
                      <a:pt x="310" y="3520"/>
                    </a:cubicBezTo>
                    <a:lnTo>
                      <a:pt x="3556" y="293"/>
                    </a:lnTo>
                    <a:cubicBezTo>
                      <a:pt x="3615" y="224"/>
                      <a:pt x="3625" y="114"/>
                      <a:pt x="3556" y="45"/>
                    </a:cubicBezTo>
                    <a:cubicBezTo>
                      <a:pt x="3521" y="15"/>
                      <a:pt x="3477" y="1"/>
                      <a:pt x="34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2" name="Google Shape;2702;p47"/>
              <p:cNvSpPr/>
              <p:nvPr/>
            </p:nvSpPr>
            <p:spPr>
              <a:xfrm>
                <a:off x="5579175" y="1788725"/>
                <a:ext cx="7475" cy="7475"/>
              </a:xfrm>
              <a:custGeom>
                <a:avLst/>
                <a:gdLst/>
                <a:ahLst/>
                <a:cxnLst/>
                <a:rect l="l" t="t" r="r" b="b"/>
                <a:pathLst>
                  <a:path w="299" h="299" extrusionOk="0">
                    <a:moveTo>
                      <a:pt x="151" y="1"/>
                    </a:moveTo>
                    <a:cubicBezTo>
                      <a:pt x="70" y="1"/>
                      <a:pt x="1" y="70"/>
                      <a:pt x="1" y="148"/>
                    </a:cubicBezTo>
                    <a:cubicBezTo>
                      <a:pt x="1" y="229"/>
                      <a:pt x="70" y="298"/>
                      <a:pt x="151" y="298"/>
                    </a:cubicBezTo>
                    <a:cubicBezTo>
                      <a:pt x="239" y="298"/>
                      <a:pt x="299" y="229"/>
                      <a:pt x="299" y="148"/>
                    </a:cubicBezTo>
                    <a:cubicBezTo>
                      <a:pt x="299" y="70"/>
                      <a:pt x="239" y="1"/>
                      <a:pt x="15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3" name="Google Shape;2703;p47"/>
              <p:cNvSpPr/>
              <p:nvPr/>
            </p:nvSpPr>
            <p:spPr>
              <a:xfrm>
                <a:off x="5579175" y="2051350"/>
                <a:ext cx="7475" cy="7475"/>
              </a:xfrm>
              <a:custGeom>
                <a:avLst/>
                <a:gdLst/>
                <a:ahLst/>
                <a:cxnLst/>
                <a:rect l="l" t="t" r="r" b="b"/>
                <a:pathLst>
                  <a:path w="299" h="299" extrusionOk="0">
                    <a:moveTo>
                      <a:pt x="151" y="0"/>
                    </a:moveTo>
                    <a:cubicBezTo>
                      <a:pt x="70" y="0"/>
                      <a:pt x="1" y="69"/>
                      <a:pt x="1" y="150"/>
                    </a:cubicBezTo>
                    <a:cubicBezTo>
                      <a:pt x="1" y="229"/>
                      <a:pt x="70" y="298"/>
                      <a:pt x="151" y="298"/>
                    </a:cubicBezTo>
                    <a:cubicBezTo>
                      <a:pt x="239" y="298"/>
                      <a:pt x="299" y="229"/>
                      <a:pt x="299" y="150"/>
                    </a:cubicBezTo>
                    <a:cubicBezTo>
                      <a:pt x="299" y="69"/>
                      <a:pt x="239" y="0"/>
                      <a:pt x="151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4" name="Google Shape;2704;p47"/>
              <p:cNvSpPr/>
              <p:nvPr/>
            </p:nvSpPr>
            <p:spPr>
              <a:xfrm>
                <a:off x="5710500" y="1920025"/>
                <a:ext cx="7475" cy="7475"/>
              </a:xfrm>
              <a:custGeom>
                <a:avLst/>
                <a:gdLst/>
                <a:ahLst/>
                <a:cxnLst/>
                <a:rect l="l" t="t" r="r" b="b"/>
                <a:pathLst>
                  <a:path w="299" h="299" extrusionOk="0">
                    <a:moveTo>
                      <a:pt x="150" y="1"/>
                    </a:moveTo>
                    <a:cubicBezTo>
                      <a:pt x="69" y="1"/>
                      <a:pt x="0" y="70"/>
                      <a:pt x="0" y="149"/>
                    </a:cubicBezTo>
                    <a:cubicBezTo>
                      <a:pt x="0" y="230"/>
                      <a:pt x="69" y="299"/>
                      <a:pt x="150" y="299"/>
                    </a:cubicBezTo>
                    <a:cubicBezTo>
                      <a:pt x="238" y="299"/>
                      <a:pt x="298" y="230"/>
                      <a:pt x="298" y="149"/>
                    </a:cubicBezTo>
                    <a:cubicBezTo>
                      <a:pt x="298" y="70"/>
                      <a:pt x="238" y="1"/>
                      <a:pt x="150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5" name="Google Shape;2705;p47"/>
              <p:cNvSpPr/>
              <p:nvPr/>
            </p:nvSpPr>
            <p:spPr>
              <a:xfrm>
                <a:off x="5447875" y="1920025"/>
                <a:ext cx="7475" cy="7475"/>
              </a:xfrm>
              <a:custGeom>
                <a:avLst/>
                <a:gdLst/>
                <a:ahLst/>
                <a:cxnLst/>
                <a:rect l="l" t="t" r="r" b="b"/>
                <a:pathLst>
                  <a:path w="299" h="299" extrusionOk="0">
                    <a:moveTo>
                      <a:pt x="148" y="1"/>
                    </a:moveTo>
                    <a:cubicBezTo>
                      <a:pt x="70" y="1"/>
                      <a:pt x="1" y="70"/>
                      <a:pt x="1" y="149"/>
                    </a:cubicBezTo>
                    <a:cubicBezTo>
                      <a:pt x="1" y="230"/>
                      <a:pt x="70" y="299"/>
                      <a:pt x="148" y="299"/>
                    </a:cubicBezTo>
                    <a:cubicBezTo>
                      <a:pt x="229" y="299"/>
                      <a:pt x="298" y="230"/>
                      <a:pt x="298" y="149"/>
                    </a:cubicBezTo>
                    <a:cubicBezTo>
                      <a:pt x="298" y="70"/>
                      <a:pt x="229" y="1"/>
                      <a:pt x="148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6" name="Google Shape;2706;p47"/>
              <p:cNvSpPr/>
              <p:nvPr/>
            </p:nvSpPr>
            <p:spPr>
              <a:xfrm>
                <a:off x="5514900" y="1807825"/>
                <a:ext cx="4975" cy="4350"/>
              </a:xfrm>
              <a:custGeom>
                <a:avLst/>
                <a:gdLst/>
                <a:ahLst/>
                <a:cxnLst/>
                <a:rect l="l" t="t" r="r" b="b"/>
                <a:pathLst>
                  <a:path w="199" h="174" extrusionOk="0">
                    <a:moveTo>
                      <a:pt x="99" y="1"/>
                    </a:moveTo>
                    <a:cubicBezTo>
                      <a:pt x="84" y="1"/>
                      <a:pt x="67" y="4"/>
                      <a:pt x="51" y="11"/>
                    </a:cubicBezTo>
                    <a:cubicBezTo>
                      <a:pt x="10" y="40"/>
                      <a:pt x="1" y="90"/>
                      <a:pt x="20" y="130"/>
                    </a:cubicBezTo>
                    <a:cubicBezTo>
                      <a:pt x="40" y="156"/>
                      <a:pt x="69" y="174"/>
                      <a:pt x="98" y="174"/>
                    </a:cubicBezTo>
                    <a:cubicBezTo>
                      <a:pt x="112" y="174"/>
                      <a:pt x="126" y="169"/>
                      <a:pt x="139" y="159"/>
                    </a:cubicBezTo>
                    <a:cubicBezTo>
                      <a:pt x="179" y="140"/>
                      <a:pt x="198" y="90"/>
                      <a:pt x="170" y="40"/>
                    </a:cubicBezTo>
                    <a:cubicBezTo>
                      <a:pt x="155" y="14"/>
                      <a:pt x="129" y="1"/>
                      <a:pt x="99" y="1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7" name="Google Shape;2707;p47"/>
              <p:cNvSpPr/>
              <p:nvPr/>
            </p:nvSpPr>
            <p:spPr>
              <a:xfrm>
                <a:off x="5646200" y="2035350"/>
                <a:ext cx="4975" cy="4350"/>
              </a:xfrm>
              <a:custGeom>
                <a:avLst/>
                <a:gdLst/>
                <a:ahLst/>
                <a:cxnLst/>
                <a:rect l="l" t="t" r="r" b="b"/>
                <a:pathLst>
                  <a:path w="199" h="174" extrusionOk="0">
                    <a:moveTo>
                      <a:pt x="104" y="0"/>
                    </a:moveTo>
                    <a:cubicBezTo>
                      <a:pt x="89" y="0"/>
                      <a:pt x="74" y="5"/>
                      <a:pt x="60" y="16"/>
                    </a:cubicBezTo>
                    <a:cubicBezTo>
                      <a:pt x="10" y="35"/>
                      <a:pt x="1" y="85"/>
                      <a:pt x="20" y="135"/>
                    </a:cubicBezTo>
                    <a:cubicBezTo>
                      <a:pt x="41" y="160"/>
                      <a:pt x="70" y="173"/>
                      <a:pt x="98" y="173"/>
                    </a:cubicBezTo>
                    <a:cubicBezTo>
                      <a:pt x="112" y="173"/>
                      <a:pt x="126" y="170"/>
                      <a:pt x="139" y="164"/>
                    </a:cubicBezTo>
                    <a:cubicBezTo>
                      <a:pt x="180" y="135"/>
                      <a:pt x="199" y="85"/>
                      <a:pt x="170" y="44"/>
                    </a:cubicBezTo>
                    <a:cubicBezTo>
                      <a:pt x="158" y="18"/>
                      <a:pt x="132" y="0"/>
                      <a:pt x="104" y="0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8" name="Google Shape;2708;p47"/>
              <p:cNvSpPr/>
              <p:nvPr/>
            </p:nvSpPr>
            <p:spPr>
              <a:xfrm>
                <a:off x="5694350" y="1856000"/>
                <a:ext cx="4775" cy="4250"/>
              </a:xfrm>
              <a:custGeom>
                <a:avLst/>
                <a:gdLst/>
                <a:ahLst/>
                <a:cxnLst/>
                <a:rect l="l" t="t" r="r" b="b"/>
                <a:pathLst>
                  <a:path w="191" h="170" extrusionOk="0">
                    <a:moveTo>
                      <a:pt x="94" y="0"/>
                    </a:moveTo>
                    <a:cubicBezTo>
                      <a:pt x="79" y="0"/>
                      <a:pt x="64" y="3"/>
                      <a:pt x="50" y="10"/>
                    </a:cubicBezTo>
                    <a:cubicBezTo>
                      <a:pt x="12" y="29"/>
                      <a:pt x="0" y="88"/>
                      <a:pt x="22" y="129"/>
                    </a:cubicBezTo>
                    <a:cubicBezTo>
                      <a:pt x="35" y="156"/>
                      <a:pt x="66" y="169"/>
                      <a:pt x="97" y="169"/>
                    </a:cubicBezTo>
                    <a:cubicBezTo>
                      <a:pt x="112" y="169"/>
                      <a:pt x="128" y="166"/>
                      <a:pt x="141" y="160"/>
                    </a:cubicBezTo>
                    <a:cubicBezTo>
                      <a:pt x="179" y="138"/>
                      <a:pt x="191" y="79"/>
                      <a:pt x="170" y="41"/>
                    </a:cubicBezTo>
                    <a:cubicBezTo>
                      <a:pt x="157" y="13"/>
                      <a:pt x="126" y="0"/>
                      <a:pt x="94" y="0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9" name="Google Shape;2709;p47"/>
              <p:cNvSpPr/>
              <p:nvPr/>
            </p:nvSpPr>
            <p:spPr>
              <a:xfrm>
                <a:off x="5466750" y="1987300"/>
                <a:ext cx="4975" cy="4250"/>
              </a:xfrm>
              <a:custGeom>
                <a:avLst/>
                <a:gdLst/>
                <a:ahLst/>
                <a:cxnLst/>
                <a:rect l="l" t="t" r="r" b="b"/>
                <a:pathLst>
                  <a:path w="199" h="170" extrusionOk="0">
                    <a:moveTo>
                      <a:pt x="101" y="0"/>
                    </a:moveTo>
                    <a:cubicBezTo>
                      <a:pt x="87" y="0"/>
                      <a:pt x="73" y="4"/>
                      <a:pt x="61" y="10"/>
                    </a:cubicBezTo>
                    <a:cubicBezTo>
                      <a:pt x="20" y="41"/>
                      <a:pt x="1" y="91"/>
                      <a:pt x="30" y="129"/>
                    </a:cubicBezTo>
                    <a:cubicBezTo>
                      <a:pt x="42" y="156"/>
                      <a:pt x="69" y="169"/>
                      <a:pt x="98" y="169"/>
                    </a:cubicBezTo>
                    <a:cubicBezTo>
                      <a:pt x="112" y="169"/>
                      <a:pt x="126" y="166"/>
                      <a:pt x="139" y="160"/>
                    </a:cubicBezTo>
                    <a:cubicBezTo>
                      <a:pt x="180" y="139"/>
                      <a:pt x="199" y="79"/>
                      <a:pt x="168" y="41"/>
                    </a:cubicBezTo>
                    <a:cubicBezTo>
                      <a:pt x="155" y="14"/>
                      <a:pt x="128" y="0"/>
                      <a:pt x="101" y="0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0" name="Google Shape;2710;p47"/>
              <p:cNvSpPr/>
              <p:nvPr/>
            </p:nvSpPr>
            <p:spPr>
              <a:xfrm>
                <a:off x="5466750" y="1856000"/>
                <a:ext cx="4975" cy="4250"/>
              </a:xfrm>
              <a:custGeom>
                <a:avLst/>
                <a:gdLst/>
                <a:ahLst/>
                <a:cxnLst/>
                <a:rect l="l" t="t" r="r" b="b"/>
                <a:pathLst>
                  <a:path w="199" h="170" extrusionOk="0">
                    <a:moveTo>
                      <a:pt x="98" y="0"/>
                    </a:moveTo>
                    <a:cubicBezTo>
                      <a:pt x="69" y="0"/>
                      <a:pt x="42" y="13"/>
                      <a:pt x="30" y="41"/>
                    </a:cubicBezTo>
                    <a:cubicBezTo>
                      <a:pt x="1" y="79"/>
                      <a:pt x="20" y="138"/>
                      <a:pt x="61" y="160"/>
                    </a:cubicBezTo>
                    <a:cubicBezTo>
                      <a:pt x="73" y="166"/>
                      <a:pt x="87" y="169"/>
                      <a:pt x="101" y="169"/>
                    </a:cubicBezTo>
                    <a:cubicBezTo>
                      <a:pt x="128" y="169"/>
                      <a:pt x="155" y="156"/>
                      <a:pt x="168" y="129"/>
                    </a:cubicBezTo>
                    <a:cubicBezTo>
                      <a:pt x="199" y="88"/>
                      <a:pt x="180" y="29"/>
                      <a:pt x="139" y="10"/>
                    </a:cubicBezTo>
                    <a:cubicBezTo>
                      <a:pt x="126" y="3"/>
                      <a:pt x="112" y="0"/>
                      <a:pt x="98" y="0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1" name="Google Shape;2711;p47"/>
              <p:cNvSpPr/>
              <p:nvPr/>
            </p:nvSpPr>
            <p:spPr>
              <a:xfrm>
                <a:off x="5694350" y="1987300"/>
                <a:ext cx="4775" cy="4250"/>
              </a:xfrm>
              <a:custGeom>
                <a:avLst/>
                <a:gdLst/>
                <a:ahLst/>
                <a:cxnLst/>
                <a:rect l="l" t="t" r="r" b="b"/>
                <a:pathLst>
                  <a:path w="191" h="170" extrusionOk="0">
                    <a:moveTo>
                      <a:pt x="97" y="0"/>
                    </a:moveTo>
                    <a:cubicBezTo>
                      <a:pt x="66" y="0"/>
                      <a:pt x="35" y="14"/>
                      <a:pt x="22" y="41"/>
                    </a:cubicBezTo>
                    <a:cubicBezTo>
                      <a:pt x="0" y="79"/>
                      <a:pt x="12" y="139"/>
                      <a:pt x="50" y="160"/>
                    </a:cubicBezTo>
                    <a:cubicBezTo>
                      <a:pt x="64" y="166"/>
                      <a:pt x="79" y="169"/>
                      <a:pt x="94" y="169"/>
                    </a:cubicBezTo>
                    <a:cubicBezTo>
                      <a:pt x="126" y="169"/>
                      <a:pt x="157" y="156"/>
                      <a:pt x="170" y="129"/>
                    </a:cubicBezTo>
                    <a:cubicBezTo>
                      <a:pt x="191" y="91"/>
                      <a:pt x="179" y="41"/>
                      <a:pt x="141" y="10"/>
                    </a:cubicBezTo>
                    <a:cubicBezTo>
                      <a:pt x="128" y="4"/>
                      <a:pt x="112" y="0"/>
                      <a:pt x="97" y="0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2" name="Google Shape;2712;p47"/>
              <p:cNvSpPr/>
              <p:nvPr/>
            </p:nvSpPr>
            <p:spPr>
              <a:xfrm>
                <a:off x="5646200" y="1807825"/>
                <a:ext cx="4975" cy="4350"/>
              </a:xfrm>
              <a:custGeom>
                <a:avLst/>
                <a:gdLst/>
                <a:ahLst/>
                <a:cxnLst/>
                <a:rect l="l" t="t" r="r" b="b"/>
                <a:pathLst>
                  <a:path w="199" h="174" extrusionOk="0">
                    <a:moveTo>
                      <a:pt x="98" y="1"/>
                    </a:moveTo>
                    <a:cubicBezTo>
                      <a:pt x="70" y="1"/>
                      <a:pt x="41" y="14"/>
                      <a:pt x="20" y="40"/>
                    </a:cubicBezTo>
                    <a:cubicBezTo>
                      <a:pt x="1" y="90"/>
                      <a:pt x="10" y="140"/>
                      <a:pt x="60" y="159"/>
                    </a:cubicBezTo>
                    <a:cubicBezTo>
                      <a:pt x="74" y="169"/>
                      <a:pt x="88" y="174"/>
                      <a:pt x="103" y="174"/>
                    </a:cubicBezTo>
                    <a:cubicBezTo>
                      <a:pt x="131" y="174"/>
                      <a:pt x="157" y="156"/>
                      <a:pt x="170" y="130"/>
                    </a:cubicBezTo>
                    <a:cubicBezTo>
                      <a:pt x="199" y="90"/>
                      <a:pt x="180" y="40"/>
                      <a:pt x="139" y="11"/>
                    </a:cubicBezTo>
                    <a:cubicBezTo>
                      <a:pt x="126" y="4"/>
                      <a:pt x="112" y="1"/>
                      <a:pt x="98" y="1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3" name="Google Shape;2713;p47"/>
              <p:cNvSpPr/>
              <p:nvPr/>
            </p:nvSpPr>
            <p:spPr>
              <a:xfrm>
                <a:off x="5514900" y="2035350"/>
                <a:ext cx="4975" cy="4350"/>
              </a:xfrm>
              <a:custGeom>
                <a:avLst/>
                <a:gdLst/>
                <a:ahLst/>
                <a:cxnLst/>
                <a:rect l="l" t="t" r="r" b="b"/>
                <a:pathLst>
                  <a:path w="199" h="174" extrusionOk="0">
                    <a:moveTo>
                      <a:pt x="97" y="0"/>
                    </a:moveTo>
                    <a:cubicBezTo>
                      <a:pt x="69" y="0"/>
                      <a:pt x="40" y="18"/>
                      <a:pt x="20" y="44"/>
                    </a:cubicBezTo>
                    <a:cubicBezTo>
                      <a:pt x="1" y="85"/>
                      <a:pt x="10" y="135"/>
                      <a:pt x="51" y="164"/>
                    </a:cubicBezTo>
                    <a:cubicBezTo>
                      <a:pt x="67" y="170"/>
                      <a:pt x="84" y="173"/>
                      <a:pt x="99" y="173"/>
                    </a:cubicBezTo>
                    <a:cubicBezTo>
                      <a:pt x="129" y="173"/>
                      <a:pt x="155" y="160"/>
                      <a:pt x="170" y="135"/>
                    </a:cubicBezTo>
                    <a:cubicBezTo>
                      <a:pt x="198" y="85"/>
                      <a:pt x="179" y="35"/>
                      <a:pt x="139" y="16"/>
                    </a:cubicBezTo>
                    <a:cubicBezTo>
                      <a:pt x="126" y="5"/>
                      <a:pt x="111" y="0"/>
                      <a:pt x="97" y="0"/>
                    </a:cubicBez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14" name="Google Shape;2714;p47"/>
            <p:cNvGrpSpPr/>
            <p:nvPr/>
          </p:nvGrpSpPr>
          <p:grpSpPr>
            <a:xfrm>
              <a:off x="7041600" y="-509630"/>
              <a:ext cx="433805" cy="1787482"/>
              <a:chOff x="5568666" y="-3050224"/>
              <a:chExt cx="1026513" cy="4229725"/>
            </a:xfrm>
          </p:grpSpPr>
          <p:sp>
            <p:nvSpPr>
              <p:cNvPr id="2715" name="Google Shape;2715;p47"/>
              <p:cNvSpPr/>
              <p:nvPr/>
            </p:nvSpPr>
            <p:spPr>
              <a:xfrm>
                <a:off x="5911057" y="446560"/>
                <a:ext cx="341730" cy="162068"/>
              </a:xfrm>
              <a:custGeom>
                <a:avLst/>
                <a:gdLst/>
                <a:ahLst/>
                <a:cxnLst/>
                <a:rect l="l" t="t" r="r" b="b"/>
                <a:pathLst>
                  <a:path w="3616" h="1715" extrusionOk="0">
                    <a:moveTo>
                      <a:pt x="855" y="0"/>
                    </a:moveTo>
                    <a:cubicBezTo>
                      <a:pt x="380" y="0"/>
                      <a:pt x="0" y="380"/>
                      <a:pt x="0" y="861"/>
                    </a:cubicBezTo>
                    <a:cubicBezTo>
                      <a:pt x="0" y="1335"/>
                      <a:pt x="380" y="1715"/>
                      <a:pt x="855" y="1715"/>
                    </a:cubicBezTo>
                    <a:lnTo>
                      <a:pt x="2755" y="1715"/>
                    </a:lnTo>
                    <a:cubicBezTo>
                      <a:pt x="3229" y="1715"/>
                      <a:pt x="3615" y="1335"/>
                      <a:pt x="3615" y="861"/>
                    </a:cubicBezTo>
                    <a:cubicBezTo>
                      <a:pt x="3615" y="380"/>
                      <a:pt x="3229" y="0"/>
                      <a:pt x="275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6" name="Google Shape;2716;p47"/>
              <p:cNvSpPr/>
              <p:nvPr/>
            </p:nvSpPr>
            <p:spPr>
              <a:xfrm>
                <a:off x="5905104" y="440606"/>
                <a:ext cx="353638" cy="173975"/>
              </a:xfrm>
              <a:custGeom>
                <a:avLst/>
                <a:gdLst/>
                <a:ahLst/>
                <a:cxnLst/>
                <a:rect l="l" t="t" r="r" b="b"/>
                <a:pathLst>
                  <a:path w="3742" h="1841" extrusionOk="0">
                    <a:moveTo>
                      <a:pt x="2818" y="126"/>
                    </a:moveTo>
                    <a:cubicBezTo>
                      <a:pt x="3261" y="126"/>
                      <a:pt x="3617" y="481"/>
                      <a:pt x="3617" y="924"/>
                    </a:cubicBezTo>
                    <a:cubicBezTo>
                      <a:pt x="3617" y="1361"/>
                      <a:pt x="3261" y="1715"/>
                      <a:pt x="2818" y="1715"/>
                    </a:cubicBezTo>
                    <a:lnTo>
                      <a:pt x="918" y="1715"/>
                    </a:lnTo>
                    <a:cubicBezTo>
                      <a:pt x="481" y="1715"/>
                      <a:pt x="119" y="1361"/>
                      <a:pt x="119" y="924"/>
                    </a:cubicBezTo>
                    <a:cubicBezTo>
                      <a:pt x="119" y="481"/>
                      <a:pt x="481" y="126"/>
                      <a:pt x="918" y="126"/>
                    </a:cubicBezTo>
                    <a:close/>
                    <a:moveTo>
                      <a:pt x="918" y="0"/>
                    </a:moveTo>
                    <a:cubicBezTo>
                      <a:pt x="412" y="0"/>
                      <a:pt x="0" y="412"/>
                      <a:pt x="0" y="924"/>
                    </a:cubicBezTo>
                    <a:cubicBezTo>
                      <a:pt x="0" y="1429"/>
                      <a:pt x="412" y="1841"/>
                      <a:pt x="918" y="1841"/>
                    </a:cubicBezTo>
                    <a:lnTo>
                      <a:pt x="2818" y="1841"/>
                    </a:lnTo>
                    <a:cubicBezTo>
                      <a:pt x="3330" y="1841"/>
                      <a:pt x="3741" y="1429"/>
                      <a:pt x="3741" y="924"/>
                    </a:cubicBezTo>
                    <a:cubicBezTo>
                      <a:pt x="3741" y="412"/>
                      <a:pt x="3330" y="0"/>
                      <a:pt x="2818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7" name="Google Shape;2717;p47"/>
              <p:cNvSpPr/>
              <p:nvPr/>
            </p:nvSpPr>
            <p:spPr>
              <a:xfrm>
                <a:off x="5904537" y="440039"/>
                <a:ext cx="354205" cy="175109"/>
              </a:xfrm>
              <a:custGeom>
                <a:avLst/>
                <a:gdLst/>
                <a:ahLst/>
                <a:cxnLst/>
                <a:rect l="l" t="t" r="r" b="b"/>
                <a:pathLst>
                  <a:path w="3748" h="1853" extrusionOk="0">
                    <a:moveTo>
                      <a:pt x="2824" y="132"/>
                    </a:moveTo>
                    <a:cubicBezTo>
                      <a:pt x="3267" y="132"/>
                      <a:pt x="3623" y="487"/>
                      <a:pt x="3623" y="930"/>
                    </a:cubicBezTo>
                    <a:cubicBezTo>
                      <a:pt x="3623" y="1367"/>
                      <a:pt x="3267" y="1721"/>
                      <a:pt x="2824" y="1721"/>
                    </a:cubicBezTo>
                    <a:lnTo>
                      <a:pt x="924" y="1721"/>
                    </a:lnTo>
                    <a:cubicBezTo>
                      <a:pt x="487" y="1721"/>
                      <a:pt x="131" y="1367"/>
                      <a:pt x="131" y="930"/>
                    </a:cubicBezTo>
                    <a:cubicBezTo>
                      <a:pt x="131" y="487"/>
                      <a:pt x="487" y="132"/>
                      <a:pt x="924" y="132"/>
                    </a:cubicBezTo>
                    <a:close/>
                    <a:moveTo>
                      <a:pt x="924" y="0"/>
                    </a:moveTo>
                    <a:cubicBezTo>
                      <a:pt x="418" y="0"/>
                      <a:pt x="0" y="418"/>
                      <a:pt x="0" y="930"/>
                    </a:cubicBezTo>
                    <a:cubicBezTo>
                      <a:pt x="0" y="1435"/>
                      <a:pt x="418" y="1853"/>
                      <a:pt x="924" y="1853"/>
                    </a:cubicBezTo>
                    <a:lnTo>
                      <a:pt x="2824" y="1853"/>
                    </a:lnTo>
                    <a:cubicBezTo>
                      <a:pt x="3336" y="1853"/>
                      <a:pt x="3747" y="1435"/>
                      <a:pt x="3747" y="930"/>
                    </a:cubicBezTo>
                    <a:cubicBezTo>
                      <a:pt x="3747" y="418"/>
                      <a:pt x="3336" y="0"/>
                      <a:pt x="2824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8" name="Google Shape;2718;p47"/>
              <p:cNvSpPr/>
              <p:nvPr/>
            </p:nvSpPr>
            <p:spPr>
              <a:xfrm>
                <a:off x="5912759" y="835994"/>
                <a:ext cx="337761" cy="337743"/>
              </a:xfrm>
              <a:custGeom>
                <a:avLst/>
                <a:gdLst/>
                <a:ahLst/>
                <a:cxnLst/>
                <a:rect l="l" t="t" r="r" b="b"/>
                <a:pathLst>
                  <a:path w="3574" h="3574" extrusionOk="0">
                    <a:moveTo>
                      <a:pt x="1790" y="0"/>
                    </a:moveTo>
                    <a:cubicBezTo>
                      <a:pt x="799" y="0"/>
                      <a:pt x="0" y="799"/>
                      <a:pt x="0" y="1784"/>
                    </a:cubicBezTo>
                    <a:cubicBezTo>
                      <a:pt x="0" y="2768"/>
                      <a:pt x="799" y="3573"/>
                      <a:pt x="1790" y="3573"/>
                    </a:cubicBezTo>
                    <a:cubicBezTo>
                      <a:pt x="2774" y="3573"/>
                      <a:pt x="3574" y="2768"/>
                      <a:pt x="3574" y="1784"/>
                    </a:cubicBezTo>
                    <a:cubicBezTo>
                      <a:pt x="3574" y="799"/>
                      <a:pt x="2774" y="0"/>
                      <a:pt x="179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9" name="Google Shape;2719;p47"/>
              <p:cNvSpPr/>
              <p:nvPr/>
            </p:nvSpPr>
            <p:spPr>
              <a:xfrm>
                <a:off x="5906899" y="829474"/>
                <a:ext cx="350141" cy="350028"/>
              </a:xfrm>
              <a:custGeom>
                <a:avLst/>
                <a:gdLst/>
                <a:ahLst/>
                <a:cxnLst/>
                <a:rect l="l" t="t" r="r" b="b"/>
                <a:pathLst>
                  <a:path w="3705" h="3704" extrusionOk="0">
                    <a:moveTo>
                      <a:pt x="1852" y="132"/>
                    </a:moveTo>
                    <a:cubicBezTo>
                      <a:pt x="2799" y="132"/>
                      <a:pt x="3573" y="906"/>
                      <a:pt x="3573" y="1853"/>
                    </a:cubicBezTo>
                    <a:cubicBezTo>
                      <a:pt x="3573" y="2806"/>
                      <a:pt x="2799" y="3574"/>
                      <a:pt x="1852" y="3574"/>
                    </a:cubicBezTo>
                    <a:cubicBezTo>
                      <a:pt x="899" y="3574"/>
                      <a:pt x="131" y="2806"/>
                      <a:pt x="131" y="1853"/>
                    </a:cubicBezTo>
                    <a:cubicBezTo>
                      <a:pt x="131" y="906"/>
                      <a:pt x="899" y="132"/>
                      <a:pt x="1852" y="132"/>
                    </a:cubicBezTo>
                    <a:close/>
                    <a:moveTo>
                      <a:pt x="1852" y="0"/>
                    </a:moveTo>
                    <a:cubicBezTo>
                      <a:pt x="830" y="0"/>
                      <a:pt x="1" y="831"/>
                      <a:pt x="1" y="1853"/>
                    </a:cubicBezTo>
                    <a:cubicBezTo>
                      <a:pt x="1" y="2875"/>
                      <a:pt x="830" y="3704"/>
                      <a:pt x="1852" y="3704"/>
                    </a:cubicBezTo>
                    <a:cubicBezTo>
                      <a:pt x="2874" y="3704"/>
                      <a:pt x="3704" y="2875"/>
                      <a:pt x="3704" y="1853"/>
                    </a:cubicBezTo>
                    <a:cubicBezTo>
                      <a:pt x="3704" y="831"/>
                      <a:pt x="2874" y="0"/>
                      <a:pt x="1852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0" name="Google Shape;2720;p47"/>
              <p:cNvSpPr/>
              <p:nvPr/>
            </p:nvSpPr>
            <p:spPr>
              <a:xfrm>
                <a:off x="6091940" y="-3032552"/>
                <a:ext cx="95" cy="3467394"/>
              </a:xfrm>
              <a:custGeom>
                <a:avLst/>
                <a:gdLst/>
                <a:ahLst/>
                <a:cxnLst/>
                <a:rect l="l" t="t" r="r" b="b"/>
                <a:pathLst>
                  <a:path w="1" h="36692" extrusionOk="0">
                    <a:moveTo>
                      <a:pt x="0" y="36692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C69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1" name="Google Shape;2721;p47"/>
              <p:cNvSpPr/>
              <p:nvPr/>
            </p:nvSpPr>
            <p:spPr>
              <a:xfrm>
                <a:off x="6085986" y="-3050224"/>
                <a:ext cx="12475" cy="3502831"/>
              </a:xfrm>
              <a:custGeom>
                <a:avLst/>
                <a:gdLst/>
                <a:ahLst/>
                <a:cxnLst/>
                <a:rect l="l" t="t" r="r" b="b"/>
                <a:pathLst>
                  <a:path w="132" h="37067" extrusionOk="0">
                    <a:moveTo>
                      <a:pt x="63" y="0"/>
                    </a:moveTo>
                    <a:cubicBezTo>
                      <a:pt x="26" y="0"/>
                      <a:pt x="0" y="81"/>
                      <a:pt x="0" y="187"/>
                    </a:cubicBezTo>
                    <a:lnTo>
                      <a:pt x="0" y="36879"/>
                    </a:lnTo>
                    <a:cubicBezTo>
                      <a:pt x="0" y="36985"/>
                      <a:pt x="26" y="37066"/>
                      <a:pt x="63" y="37066"/>
                    </a:cubicBezTo>
                    <a:cubicBezTo>
                      <a:pt x="101" y="37066"/>
                      <a:pt x="132" y="36985"/>
                      <a:pt x="132" y="36879"/>
                    </a:cubicBezTo>
                    <a:lnTo>
                      <a:pt x="132" y="187"/>
                    </a:lnTo>
                    <a:cubicBezTo>
                      <a:pt x="132" y="81"/>
                      <a:pt x="101" y="0"/>
                      <a:pt x="63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2" name="Google Shape;2722;p47"/>
              <p:cNvSpPr/>
              <p:nvPr/>
            </p:nvSpPr>
            <p:spPr>
              <a:xfrm>
                <a:off x="5574620" y="510725"/>
                <a:ext cx="1014039" cy="510395"/>
              </a:xfrm>
              <a:custGeom>
                <a:avLst/>
                <a:gdLst/>
                <a:ahLst/>
                <a:cxnLst/>
                <a:rect l="l" t="t" r="r" b="b"/>
                <a:pathLst>
                  <a:path w="10730" h="5401" extrusionOk="0">
                    <a:moveTo>
                      <a:pt x="5368" y="1"/>
                    </a:moveTo>
                    <a:cubicBezTo>
                      <a:pt x="2407" y="1"/>
                      <a:pt x="0" y="2401"/>
                      <a:pt x="0" y="5363"/>
                    </a:cubicBezTo>
                    <a:cubicBezTo>
                      <a:pt x="0" y="5388"/>
                      <a:pt x="2683" y="5400"/>
                      <a:pt x="5365" y="5400"/>
                    </a:cubicBezTo>
                    <a:cubicBezTo>
                      <a:pt x="8047" y="5400"/>
                      <a:pt x="10729" y="5388"/>
                      <a:pt x="10729" y="5363"/>
                    </a:cubicBezTo>
                    <a:cubicBezTo>
                      <a:pt x="10729" y="2401"/>
                      <a:pt x="8329" y="1"/>
                      <a:pt x="536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3" name="Google Shape;2723;p47"/>
              <p:cNvSpPr/>
              <p:nvPr/>
            </p:nvSpPr>
            <p:spPr>
              <a:xfrm>
                <a:off x="5568666" y="504961"/>
                <a:ext cx="1025946" cy="522018"/>
              </a:xfrm>
              <a:custGeom>
                <a:avLst/>
                <a:gdLst/>
                <a:ahLst/>
                <a:cxnLst/>
                <a:rect l="l" t="t" r="r" b="b"/>
                <a:pathLst>
                  <a:path w="10856" h="5524" extrusionOk="0">
                    <a:moveTo>
                      <a:pt x="5431" y="124"/>
                    </a:moveTo>
                    <a:cubicBezTo>
                      <a:pt x="8337" y="124"/>
                      <a:pt x="10706" y="2475"/>
                      <a:pt x="10731" y="5368"/>
                    </a:cubicBezTo>
                    <a:cubicBezTo>
                      <a:pt x="10350" y="5386"/>
                      <a:pt x="7891" y="5396"/>
                      <a:pt x="5430" y="5396"/>
                    </a:cubicBezTo>
                    <a:cubicBezTo>
                      <a:pt x="2970" y="5396"/>
                      <a:pt x="509" y="5386"/>
                      <a:pt x="125" y="5368"/>
                    </a:cubicBezTo>
                    <a:cubicBezTo>
                      <a:pt x="156" y="2475"/>
                      <a:pt x="2525" y="124"/>
                      <a:pt x="5431" y="124"/>
                    </a:cubicBezTo>
                    <a:close/>
                    <a:moveTo>
                      <a:pt x="5431" y="0"/>
                    </a:moveTo>
                    <a:cubicBezTo>
                      <a:pt x="2438" y="0"/>
                      <a:pt x="1" y="2432"/>
                      <a:pt x="1" y="5424"/>
                    </a:cubicBezTo>
                    <a:cubicBezTo>
                      <a:pt x="1" y="5505"/>
                      <a:pt x="1" y="5505"/>
                      <a:pt x="1771" y="5511"/>
                    </a:cubicBezTo>
                    <a:cubicBezTo>
                      <a:pt x="2763" y="5517"/>
                      <a:pt x="4090" y="5523"/>
                      <a:pt x="5506" y="5523"/>
                    </a:cubicBezTo>
                    <a:cubicBezTo>
                      <a:pt x="6902" y="5523"/>
                      <a:pt x="8193" y="5517"/>
                      <a:pt x="9146" y="5511"/>
                    </a:cubicBezTo>
                    <a:cubicBezTo>
                      <a:pt x="10855" y="5505"/>
                      <a:pt x="10855" y="5505"/>
                      <a:pt x="10855" y="5424"/>
                    </a:cubicBezTo>
                    <a:cubicBezTo>
                      <a:pt x="10855" y="2432"/>
                      <a:pt x="8424" y="0"/>
                      <a:pt x="5431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4" name="Google Shape;2724;p47"/>
              <p:cNvSpPr/>
              <p:nvPr/>
            </p:nvSpPr>
            <p:spPr>
              <a:xfrm>
                <a:off x="5568666" y="504205"/>
                <a:ext cx="1026513" cy="522774"/>
              </a:xfrm>
              <a:custGeom>
                <a:avLst/>
                <a:gdLst/>
                <a:ahLst/>
                <a:cxnLst/>
                <a:rect l="l" t="t" r="r" b="b"/>
                <a:pathLst>
                  <a:path w="10862" h="5532" extrusionOk="0">
                    <a:moveTo>
                      <a:pt x="5431" y="132"/>
                    </a:moveTo>
                    <a:cubicBezTo>
                      <a:pt x="8331" y="132"/>
                      <a:pt x="10700" y="2483"/>
                      <a:pt x="10731" y="5376"/>
                    </a:cubicBezTo>
                    <a:cubicBezTo>
                      <a:pt x="10341" y="5394"/>
                      <a:pt x="7888" y="5404"/>
                      <a:pt x="5433" y="5404"/>
                    </a:cubicBezTo>
                    <a:cubicBezTo>
                      <a:pt x="2979" y="5404"/>
                      <a:pt x="524" y="5394"/>
                      <a:pt x="131" y="5376"/>
                    </a:cubicBezTo>
                    <a:cubicBezTo>
                      <a:pt x="162" y="2483"/>
                      <a:pt x="2525" y="132"/>
                      <a:pt x="5431" y="132"/>
                    </a:cubicBezTo>
                    <a:close/>
                    <a:moveTo>
                      <a:pt x="5431" y="1"/>
                    </a:moveTo>
                    <a:cubicBezTo>
                      <a:pt x="2438" y="1"/>
                      <a:pt x="1" y="2440"/>
                      <a:pt x="1" y="5432"/>
                    </a:cubicBezTo>
                    <a:cubicBezTo>
                      <a:pt x="1" y="5513"/>
                      <a:pt x="1" y="5513"/>
                      <a:pt x="1771" y="5525"/>
                    </a:cubicBezTo>
                    <a:cubicBezTo>
                      <a:pt x="2787" y="5531"/>
                      <a:pt x="4147" y="5531"/>
                      <a:pt x="5506" y="5531"/>
                    </a:cubicBezTo>
                    <a:cubicBezTo>
                      <a:pt x="6834" y="5531"/>
                      <a:pt x="8156" y="5531"/>
                      <a:pt x="9146" y="5525"/>
                    </a:cubicBezTo>
                    <a:cubicBezTo>
                      <a:pt x="10861" y="5513"/>
                      <a:pt x="10861" y="5513"/>
                      <a:pt x="10861" y="5432"/>
                    </a:cubicBezTo>
                    <a:cubicBezTo>
                      <a:pt x="10861" y="2440"/>
                      <a:pt x="8424" y="1"/>
                      <a:pt x="5431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25" name="Google Shape;2725;p47"/>
            <p:cNvGrpSpPr/>
            <p:nvPr/>
          </p:nvGrpSpPr>
          <p:grpSpPr>
            <a:xfrm>
              <a:off x="6767659" y="3267402"/>
              <a:ext cx="3470444" cy="1413700"/>
              <a:chOff x="6075925" y="3896025"/>
              <a:chExt cx="1286350" cy="524000"/>
            </a:xfrm>
          </p:grpSpPr>
          <p:sp>
            <p:nvSpPr>
              <p:cNvPr id="2726" name="Google Shape;2726;p47"/>
              <p:cNvSpPr/>
              <p:nvPr/>
            </p:nvSpPr>
            <p:spPr>
              <a:xfrm>
                <a:off x="6082850" y="3933975"/>
                <a:ext cx="149200" cy="461500"/>
              </a:xfrm>
              <a:custGeom>
                <a:avLst/>
                <a:gdLst/>
                <a:ahLst/>
                <a:cxnLst/>
                <a:rect l="l" t="t" r="r" b="b"/>
                <a:pathLst>
                  <a:path w="5968" h="18460" extrusionOk="0">
                    <a:moveTo>
                      <a:pt x="2801" y="0"/>
                    </a:moveTo>
                    <a:lnTo>
                      <a:pt x="0" y="18440"/>
                    </a:lnTo>
                    <a:lnTo>
                      <a:pt x="110" y="18459"/>
                    </a:lnTo>
                    <a:lnTo>
                      <a:pt x="2810" y="725"/>
                    </a:lnTo>
                    <a:lnTo>
                      <a:pt x="5848" y="18290"/>
                    </a:lnTo>
                    <a:lnTo>
                      <a:pt x="5968" y="18271"/>
                    </a:lnTo>
                    <a:lnTo>
                      <a:pt x="2801" y="0"/>
                    </a:lnTo>
                    <a:close/>
                  </a:path>
                </a:pathLst>
              </a:custGeom>
              <a:solidFill>
                <a:srgbClr val="11111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7" name="Google Shape;2727;p47"/>
              <p:cNvSpPr/>
              <p:nvPr/>
            </p:nvSpPr>
            <p:spPr>
              <a:xfrm>
                <a:off x="7213075" y="3958575"/>
                <a:ext cx="149200" cy="461450"/>
              </a:xfrm>
              <a:custGeom>
                <a:avLst/>
                <a:gdLst/>
                <a:ahLst/>
                <a:cxnLst/>
                <a:rect l="l" t="t" r="r" b="b"/>
                <a:pathLst>
                  <a:path w="5968" h="18458" extrusionOk="0">
                    <a:moveTo>
                      <a:pt x="2810" y="0"/>
                    </a:moveTo>
                    <a:lnTo>
                      <a:pt x="1" y="18438"/>
                    </a:lnTo>
                    <a:lnTo>
                      <a:pt x="120" y="18457"/>
                    </a:lnTo>
                    <a:lnTo>
                      <a:pt x="2810" y="725"/>
                    </a:lnTo>
                    <a:lnTo>
                      <a:pt x="5858" y="18290"/>
                    </a:lnTo>
                    <a:lnTo>
                      <a:pt x="5968" y="18269"/>
                    </a:lnTo>
                    <a:lnTo>
                      <a:pt x="2810" y="0"/>
                    </a:lnTo>
                    <a:close/>
                  </a:path>
                </a:pathLst>
              </a:custGeom>
              <a:solidFill>
                <a:srgbClr val="11111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8" name="Google Shape;2728;p47"/>
              <p:cNvSpPr/>
              <p:nvPr/>
            </p:nvSpPr>
            <p:spPr>
              <a:xfrm>
                <a:off x="6077675" y="3897500"/>
                <a:ext cx="1271750" cy="70025"/>
              </a:xfrm>
              <a:custGeom>
                <a:avLst/>
                <a:gdLst/>
                <a:ahLst/>
                <a:cxnLst/>
                <a:rect l="l" t="t" r="r" b="b"/>
                <a:pathLst>
                  <a:path w="50870" h="2801" extrusionOk="0">
                    <a:moveTo>
                      <a:pt x="110" y="1"/>
                    </a:moveTo>
                    <a:cubicBezTo>
                      <a:pt x="50" y="1"/>
                      <a:pt x="0" y="48"/>
                      <a:pt x="0" y="108"/>
                    </a:cubicBezTo>
                    <a:lnTo>
                      <a:pt x="0" y="2691"/>
                    </a:lnTo>
                    <a:cubicBezTo>
                      <a:pt x="0" y="2751"/>
                      <a:pt x="50" y="2801"/>
                      <a:pt x="110" y="2801"/>
                    </a:cubicBezTo>
                    <a:lnTo>
                      <a:pt x="50760" y="2801"/>
                    </a:lnTo>
                    <a:cubicBezTo>
                      <a:pt x="50819" y="2801"/>
                      <a:pt x="50869" y="2751"/>
                      <a:pt x="50869" y="2691"/>
                    </a:cubicBezTo>
                    <a:lnTo>
                      <a:pt x="50869" y="108"/>
                    </a:lnTo>
                    <a:cubicBezTo>
                      <a:pt x="50869" y="48"/>
                      <a:pt x="50819" y="1"/>
                      <a:pt x="5076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9" name="Google Shape;2729;p47"/>
              <p:cNvSpPr/>
              <p:nvPr/>
            </p:nvSpPr>
            <p:spPr>
              <a:xfrm>
                <a:off x="6076175" y="3896025"/>
                <a:ext cx="1274725" cy="73000"/>
              </a:xfrm>
              <a:custGeom>
                <a:avLst/>
                <a:gdLst/>
                <a:ahLst/>
                <a:cxnLst/>
                <a:rect l="l" t="t" r="r" b="b"/>
                <a:pathLst>
                  <a:path w="50989" h="2920" extrusionOk="0">
                    <a:moveTo>
                      <a:pt x="50600" y="119"/>
                    </a:moveTo>
                    <a:cubicBezTo>
                      <a:pt x="50751" y="119"/>
                      <a:pt x="50879" y="238"/>
                      <a:pt x="50879" y="386"/>
                    </a:cubicBezTo>
                    <a:lnTo>
                      <a:pt x="50879" y="2531"/>
                    </a:lnTo>
                    <a:cubicBezTo>
                      <a:pt x="50879" y="2681"/>
                      <a:pt x="50751" y="2800"/>
                      <a:pt x="50600" y="2800"/>
                    </a:cubicBezTo>
                    <a:lnTo>
                      <a:pt x="387" y="2800"/>
                    </a:lnTo>
                    <a:cubicBezTo>
                      <a:pt x="239" y="2800"/>
                      <a:pt x="120" y="2681"/>
                      <a:pt x="120" y="2531"/>
                    </a:cubicBezTo>
                    <a:lnTo>
                      <a:pt x="120" y="386"/>
                    </a:lnTo>
                    <a:cubicBezTo>
                      <a:pt x="120" y="238"/>
                      <a:pt x="239" y="119"/>
                      <a:pt x="387" y="119"/>
                    </a:cubicBezTo>
                    <a:close/>
                    <a:moveTo>
                      <a:pt x="387" y="0"/>
                    </a:moveTo>
                    <a:cubicBezTo>
                      <a:pt x="179" y="0"/>
                      <a:pt x="0" y="167"/>
                      <a:pt x="0" y="386"/>
                    </a:cubicBezTo>
                    <a:lnTo>
                      <a:pt x="0" y="2531"/>
                    </a:lnTo>
                    <a:cubicBezTo>
                      <a:pt x="0" y="2741"/>
                      <a:pt x="179" y="2919"/>
                      <a:pt x="387" y="2919"/>
                    </a:cubicBezTo>
                    <a:lnTo>
                      <a:pt x="50600" y="2919"/>
                    </a:lnTo>
                    <a:cubicBezTo>
                      <a:pt x="50820" y="2919"/>
                      <a:pt x="50989" y="2741"/>
                      <a:pt x="50989" y="2531"/>
                    </a:cubicBezTo>
                    <a:lnTo>
                      <a:pt x="50989" y="386"/>
                    </a:lnTo>
                    <a:cubicBezTo>
                      <a:pt x="50989" y="167"/>
                      <a:pt x="50820" y="0"/>
                      <a:pt x="50600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0" name="Google Shape;2730;p47"/>
              <p:cNvSpPr/>
              <p:nvPr/>
            </p:nvSpPr>
            <p:spPr>
              <a:xfrm>
                <a:off x="6076425" y="3938200"/>
                <a:ext cx="1274950" cy="29325"/>
              </a:xfrm>
              <a:custGeom>
                <a:avLst/>
                <a:gdLst/>
                <a:ahLst/>
                <a:cxnLst/>
                <a:rect l="l" t="t" r="r" b="b"/>
                <a:pathLst>
                  <a:path w="50998" h="1173" extrusionOk="0">
                    <a:moveTo>
                      <a:pt x="327" y="0"/>
                    </a:moveTo>
                    <a:cubicBezTo>
                      <a:pt x="0" y="0"/>
                      <a:pt x="50" y="179"/>
                      <a:pt x="50" y="408"/>
                    </a:cubicBezTo>
                    <a:lnTo>
                      <a:pt x="50" y="765"/>
                    </a:lnTo>
                    <a:cubicBezTo>
                      <a:pt x="50" y="994"/>
                      <a:pt x="129" y="1173"/>
                      <a:pt x="458" y="1173"/>
                    </a:cubicBezTo>
                    <a:lnTo>
                      <a:pt x="50540" y="1173"/>
                    </a:lnTo>
                    <a:cubicBezTo>
                      <a:pt x="50869" y="1173"/>
                      <a:pt x="50919" y="994"/>
                      <a:pt x="50919" y="765"/>
                    </a:cubicBezTo>
                    <a:lnTo>
                      <a:pt x="50919" y="408"/>
                    </a:lnTo>
                    <a:cubicBezTo>
                      <a:pt x="50919" y="179"/>
                      <a:pt x="50998" y="0"/>
                      <a:pt x="5066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1" name="Google Shape;2731;p47"/>
              <p:cNvSpPr/>
              <p:nvPr/>
            </p:nvSpPr>
            <p:spPr>
              <a:xfrm>
                <a:off x="6075925" y="3936700"/>
                <a:ext cx="1275450" cy="32325"/>
              </a:xfrm>
              <a:custGeom>
                <a:avLst/>
                <a:gdLst/>
                <a:ahLst/>
                <a:cxnLst/>
                <a:rect l="l" t="t" r="r" b="b"/>
                <a:pathLst>
                  <a:path w="51018" h="1293" extrusionOk="0">
                    <a:moveTo>
                      <a:pt x="50689" y="120"/>
                    </a:moveTo>
                    <a:cubicBezTo>
                      <a:pt x="50780" y="120"/>
                      <a:pt x="50839" y="130"/>
                      <a:pt x="50858" y="160"/>
                    </a:cubicBezTo>
                    <a:cubicBezTo>
                      <a:pt x="50899" y="199"/>
                      <a:pt x="50889" y="280"/>
                      <a:pt x="50889" y="358"/>
                    </a:cubicBezTo>
                    <a:lnTo>
                      <a:pt x="50889" y="468"/>
                    </a:lnTo>
                    <a:lnTo>
                      <a:pt x="50889" y="825"/>
                    </a:lnTo>
                    <a:cubicBezTo>
                      <a:pt x="50889" y="1054"/>
                      <a:pt x="50830" y="1173"/>
                      <a:pt x="50560" y="1173"/>
                    </a:cubicBezTo>
                    <a:lnTo>
                      <a:pt x="478" y="1173"/>
                    </a:lnTo>
                    <a:cubicBezTo>
                      <a:pt x="239" y="1173"/>
                      <a:pt x="130" y="1073"/>
                      <a:pt x="130" y="825"/>
                    </a:cubicBezTo>
                    <a:lnTo>
                      <a:pt x="130" y="468"/>
                    </a:lnTo>
                    <a:lnTo>
                      <a:pt x="130" y="377"/>
                    </a:lnTo>
                    <a:cubicBezTo>
                      <a:pt x="120" y="289"/>
                      <a:pt x="120" y="208"/>
                      <a:pt x="158" y="170"/>
                    </a:cubicBezTo>
                    <a:cubicBezTo>
                      <a:pt x="189" y="130"/>
                      <a:pt x="249" y="120"/>
                      <a:pt x="347" y="120"/>
                    </a:cubicBezTo>
                    <a:close/>
                    <a:moveTo>
                      <a:pt x="347" y="1"/>
                    </a:moveTo>
                    <a:cubicBezTo>
                      <a:pt x="218" y="1"/>
                      <a:pt x="130" y="29"/>
                      <a:pt x="80" y="79"/>
                    </a:cubicBezTo>
                    <a:cubicBezTo>
                      <a:pt x="1" y="160"/>
                      <a:pt x="10" y="268"/>
                      <a:pt x="10" y="387"/>
                    </a:cubicBezTo>
                    <a:lnTo>
                      <a:pt x="10" y="468"/>
                    </a:lnTo>
                    <a:lnTo>
                      <a:pt x="10" y="825"/>
                    </a:lnTo>
                    <a:cubicBezTo>
                      <a:pt x="10" y="1133"/>
                      <a:pt x="168" y="1292"/>
                      <a:pt x="478" y="1292"/>
                    </a:cubicBezTo>
                    <a:lnTo>
                      <a:pt x="50560" y="1292"/>
                    </a:lnTo>
                    <a:cubicBezTo>
                      <a:pt x="50949" y="1292"/>
                      <a:pt x="50999" y="1054"/>
                      <a:pt x="50999" y="825"/>
                    </a:cubicBezTo>
                    <a:lnTo>
                      <a:pt x="50999" y="468"/>
                    </a:lnTo>
                    <a:cubicBezTo>
                      <a:pt x="50999" y="437"/>
                      <a:pt x="51008" y="399"/>
                      <a:pt x="51008" y="368"/>
                    </a:cubicBezTo>
                    <a:cubicBezTo>
                      <a:pt x="51008" y="258"/>
                      <a:pt x="51018" y="149"/>
                      <a:pt x="50949" y="79"/>
                    </a:cubicBezTo>
                    <a:cubicBezTo>
                      <a:pt x="50899" y="29"/>
                      <a:pt x="50808" y="1"/>
                      <a:pt x="50689" y="1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32" name="Google Shape;2732;p47"/>
            <p:cNvGrpSpPr/>
            <p:nvPr/>
          </p:nvGrpSpPr>
          <p:grpSpPr>
            <a:xfrm>
              <a:off x="6917045" y="2886596"/>
              <a:ext cx="816777" cy="380798"/>
              <a:chOff x="3516825" y="1488550"/>
              <a:chExt cx="343400" cy="160100"/>
            </a:xfrm>
          </p:grpSpPr>
          <p:sp>
            <p:nvSpPr>
              <p:cNvPr id="2733" name="Google Shape;2733;p47"/>
              <p:cNvSpPr/>
              <p:nvPr/>
            </p:nvSpPr>
            <p:spPr>
              <a:xfrm>
                <a:off x="3530725" y="1489775"/>
                <a:ext cx="328875" cy="157000"/>
              </a:xfrm>
              <a:custGeom>
                <a:avLst/>
                <a:gdLst/>
                <a:ahLst/>
                <a:cxnLst/>
                <a:rect l="l" t="t" r="r" b="b"/>
                <a:pathLst>
                  <a:path w="13155" h="6280" extrusionOk="0">
                    <a:moveTo>
                      <a:pt x="579" y="1"/>
                    </a:moveTo>
                    <a:cubicBezTo>
                      <a:pt x="242" y="1"/>
                      <a:pt x="0" y="331"/>
                      <a:pt x="99" y="650"/>
                    </a:cubicBezTo>
                    <a:lnTo>
                      <a:pt x="1796" y="6279"/>
                    </a:lnTo>
                    <a:lnTo>
                      <a:pt x="12780" y="6279"/>
                    </a:lnTo>
                    <a:lnTo>
                      <a:pt x="13111" y="5781"/>
                    </a:lnTo>
                    <a:cubicBezTo>
                      <a:pt x="13154" y="5712"/>
                      <a:pt x="13111" y="5631"/>
                      <a:pt x="13030" y="5631"/>
                    </a:cubicBezTo>
                    <a:lnTo>
                      <a:pt x="8809" y="5631"/>
                    </a:lnTo>
                    <a:lnTo>
                      <a:pt x="7364" y="369"/>
                    </a:lnTo>
                    <a:cubicBezTo>
                      <a:pt x="7301" y="150"/>
                      <a:pt x="7108" y="1"/>
                      <a:pt x="68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4" name="Google Shape;2734;p47"/>
              <p:cNvSpPr/>
              <p:nvPr/>
            </p:nvSpPr>
            <p:spPr>
              <a:xfrm>
                <a:off x="3530875" y="1488700"/>
                <a:ext cx="329350" cy="159150"/>
              </a:xfrm>
              <a:custGeom>
                <a:avLst/>
                <a:gdLst/>
                <a:ahLst/>
                <a:cxnLst/>
                <a:rect l="l" t="t" r="r" b="b"/>
                <a:pathLst>
                  <a:path w="13174" h="6366" extrusionOk="0">
                    <a:moveTo>
                      <a:pt x="6871" y="94"/>
                    </a:moveTo>
                    <a:cubicBezTo>
                      <a:pt x="7076" y="94"/>
                      <a:pt x="7257" y="231"/>
                      <a:pt x="7313" y="425"/>
                    </a:cubicBezTo>
                    <a:lnTo>
                      <a:pt x="8760" y="5686"/>
                    </a:lnTo>
                    <a:cubicBezTo>
                      <a:pt x="8766" y="5706"/>
                      <a:pt x="8785" y="5718"/>
                      <a:pt x="8809" y="5718"/>
                    </a:cubicBezTo>
                    <a:lnTo>
                      <a:pt x="13024" y="5718"/>
                    </a:lnTo>
                    <a:cubicBezTo>
                      <a:pt x="13044" y="5718"/>
                      <a:pt x="13062" y="5730"/>
                      <a:pt x="13068" y="5743"/>
                    </a:cubicBezTo>
                    <a:cubicBezTo>
                      <a:pt x="13081" y="5761"/>
                      <a:pt x="13081" y="5781"/>
                      <a:pt x="13068" y="5799"/>
                    </a:cubicBezTo>
                    <a:lnTo>
                      <a:pt x="12750" y="6273"/>
                    </a:lnTo>
                    <a:lnTo>
                      <a:pt x="1827" y="6273"/>
                    </a:lnTo>
                    <a:lnTo>
                      <a:pt x="138" y="680"/>
                    </a:lnTo>
                    <a:cubicBezTo>
                      <a:pt x="93" y="543"/>
                      <a:pt x="118" y="394"/>
                      <a:pt x="205" y="275"/>
                    </a:cubicBezTo>
                    <a:cubicBezTo>
                      <a:pt x="293" y="156"/>
                      <a:pt x="429" y="94"/>
                      <a:pt x="573" y="94"/>
                    </a:cubicBezTo>
                    <a:close/>
                    <a:moveTo>
                      <a:pt x="573" y="0"/>
                    </a:moveTo>
                    <a:cubicBezTo>
                      <a:pt x="400" y="0"/>
                      <a:pt x="236" y="81"/>
                      <a:pt x="130" y="219"/>
                    </a:cubicBezTo>
                    <a:cubicBezTo>
                      <a:pt x="31" y="362"/>
                      <a:pt x="0" y="543"/>
                      <a:pt x="49" y="711"/>
                    </a:cubicBezTo>
                    <a:lnTo>
                      <a:pt x="1746" y="6336"/>
                    </a:lnTo>
                    <a:cubicBezTo>
                      <a:pt x="1752" y="6354"/>
                      <a:pt x="1770" y="6366"/>
                      <a:pt x="1790" y="6366"/>
                    </a:cubicBezTo>
                    <a:lnTo>
                      <a:pt x="12774" y="6366"/>
                    </a:lnTo>
                    <a:cubicBezTo>
                      <a:pt x="12788" y="6366"/>
                      <a:pt x="12800" y="6360"/>
                      <a:pt x="12812" y="6348"/>
                    </a:cubicBezTo>
                    <a:lnTo>
                      <a:pt x="13142" y="5849"/>
                    </a:lnTo>
                    <a:cubicBezTo>
                      <a:pt x="13174" y="5804"/>
                      <a:pt x="13174" y="5749"/>
                      <a:pt x="13148" y="5700"/>
                    </a:cubicBezTo>
                    <a:cubicBezTo>
                      <a:pt x="13124" y="5655"/>
                      <a:pt x="13081" y="5625"/>
                      <a:pt x="13024" y="5625"/>
                    </a:cubicBezTo>
                    <a:lnTo>
                      <a:pt x="8840" y="5625"/>
                    </a:lnTo>
                    <a:lnTo>
                      <a:pt x="7401" y="400"/>
                    </a:lnTo>
                    <a:cubicBezTo>
                      <a:pt x="7332" y="163"/>
                      <a:pt x="7120" y="0"/>
                      <a:pt x="6871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5" name="Google Shape;2735;p47"/>
              <p:cNvSpPr/>
              <p:nvPr/>
            </p:nvSpPr>
            <p:spPr>
              <a:xfrm>
                <a:off x="3517125" y="1490125"/>
                <a:ext cx="224825" cy="156975"/>
              </a:xfrm>
              <a:custGeom>
                <a:avLst/>
                <a:gdLst/>
                <a:ahLst/>
                <a:cxnLst/>
                <a:rect l="l" t="t" r="r" b="b"/>
                <a:pathLst>
                  <a:path w="8993" h="6279" extrusionOk="0">
                    <a:moveTo>
                      <a:pt x="581" y="0"/>
                    </a:moveTo>
                    <a:cubicBezTo>
                      <a:pt x="245" y="0"/>
                      <a:pt x="1" y="331"/>
                      <a:pt x="101" y="654"/>
                    </a:cubicBezTo>
                    <a:lnTo>
                      <a:pt x="1796" y="6279"/>
                    </a:lnTo>
                    <a:lnTo>
                      <a:pt x="8992" y="6279"/>
                    </a:lnTo>
                    <a:lnTo>
                      <a:pt x="7364" y="368"/>
                    </a:lnTo>
                    <a:cubicBezTo>
                      <a:pt x="7302" y="150"/>
                      <a:pt x="7109" y="0"/>
                      <a:pt x="688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6" name="Google Shape;2736;p47"/>
              <p:cNvSpPr/>
              <p:nvPr/>
            </p:nvSpPr>
            <p:spPr>
              <a:xfrm>
                <a:off x="3516825" y="1488550"/>
                <a:ext cx="227150" cy="160100"/>
              </a:xfrm>
              <a:custGeom>
                <a:avLst/>
                <a:gdLst/>
                <a:ahLst/>
                <a:cxnLst/>
                <a:rect l="l" t="t" r="r" b="b"/>
                <a:pathLst>
                  <a:path w="9086" h="6404" extrusionOk="0">
                    <a:moveTo>
                      <a:pt x="6896" y="124"/>
                    </a:moveTo>
                    <a:cubicBezTo>
                      <a:pt x="7089" y="124"/>
                      <a:pt x="7264" y="256"/>
                      <a:pt x="7314" y="449"/>
                    </a:cubicBezTo>
                    <a:lnTo>
                      <a:pt x="8922" y="6279"/>
                    </a:lnTo>
                    <a:lnTo>
                      <a:pt x="1859" y="6279"/>
                    </a:lnTo>
                    <a:lnTo>
                      <a:pt x="168" y="699"/>
                    </a:lnTo>
                    <a:cubicBezTo>
                      <a:pt x="131" y="561"/>
                      <a:pt x="157" y="418"/>
                      <a:pt x="237" y="305"/>
                    </a:cubicBezTo>
                    <a:cubicBezTo>
                      <a:pt x="326" y="193"/>
                      <a:pt x="456" y="124"/>
                      <a:pt x="593" y="124"/>
                    </a:cubicBezTo>
                    <a:close/>
                    <a:moveTo>
                      <a:pt x="593" y="0"/>
                    </a:moveTo>
                    <a:cubicBezTo>
                      <a:pt x="412" y="0"/>
                      <a:pt x="251" y="87"/>
                      <a:pt x="145" y="231"/>
                    </a:cubicBezTo>
                    <a:cubicBezTo>
                      <a:pt x="32" y="374"/>
                      <a:pt x="1" y="561"/>
                      <a:pt x="56" y="730"/>
                    </a:cubicBezTo>
                    <a:lnTo>
                      <a:pt x="1765" y="6403"/>
                    </a:lnTo>
                    <a:lnTo>
                      <a:pt x="9085" y="6403"/>
                    </a:lnTo>
                    <a:lnTo>
                      <a:pt x="7439" y="418"/>
                    </a:lnTo>
                    <a:cubicBezTo>
                      <a:pt x="7370" y="175"/>
                      <a:pt x="7146" y="0"/>
                      <a:pt x="6896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7" name="Google Shape;2737;p47"/>
              <p:cNvSpPr/>
              <p:nvPr/>
            </p:nvSpPr>
            <p:spPr>
              <a:xfrm>
                <a:off x="3516825" y="1488550"/>
                <a:ext cx="226800" cy="160100"/>
              </a:xfrm>
              <a:custGeom>
                <a:avLst/>
                <a:gdLst/>
                <a:ahLst/>
                <a:cxnLst/>
                <a:rect l="l" t="t" r="r" b="b"/>
                <a:pathLst>
                  <a:path w="9072" h="6404" extrusionOk="0">
                    <a:moveTo>
                      <a:pt x="6896" y="124"/>
                    </a:moveTo>
                    <a:cubicBezTo>
                      <a:pt x="7089" y="124"/>
                      <a:pt x="7264" y="256"/>
                      <a:pt x="7314" y="449"/>
                    </a:cubicBezTo>
                    <a:lnTo>
                      <a:pt x="8922" y="6279"/>
                    </a:lnTo>
                    <a:lnTo>
                      <a:pt x="1859" y="6279"/>
                    </a:lnTo>
                    <a:lnTo>
                      <a:pt x="168" y="699"/>
                    </a:lnTo>
                    <a:cubicBezTo>
                      <a:pt x="131" y="561"/>
                      <a:pt x="157" y="418"/>
                      <a:pt x="237" y="305"/>
                    </a:cubicBezTo>
                    <a:cubicBezTo>
                      <a:pt x="326" y="193"/>
                      <a:pt x="456" y="124"/>
                      <a:pt x="593" y="124"/>
                    </a:cubicBezTo>
                    <a:close/>
                    <a:moveTo>
                      <a:pt x="593" y="0"/>
                    </a:moveTo>
                    <a:cubicBezTo>
                      <a:pt x="412" y="0"/>
                      <a:pt x="251" y="87"/>
                      <a:pt x="145" y="231"/>
                    </a:cubicBezTo>
                    <a:cubicBezTo>
                      <a:pt x="32" y="374"/>
                      <a:pt x="1" y="561"/>
                      <a:pt x="56" y="730"/>
                    </a:cubicBezTo>
                    <a:lnTo>
                      <a:pt x="1753" y="6360"/>
                    </a:lnTo>
                    <a:cubicBezTo>
                      <a:pt x="1759" y="6385"/>
                      <a:pt x="1785" y="6403"/>
                      <a:pt x="1808" y="6403"/>
                    </a:cubicBezTo>
                    <a:lnTo>
                      <a:pt x="9004" y="6403"/>
                    </a:lnTo>
                    <a:cubicBezTo>
                      <a:pt x="9028" y="6403"/>
                      <a:pt x="9042" y="6391"/>
                      <a:pt x="9054" y="6379"/>
                    </a:cubicBezTo>
                    <a:cubicBezTo>
                      <a:pt x="9066" y="6360"/>
                      <a:pt x="9072" y="6342"/>
                      <a:pt x="9066" y="6322"/>
                    </a:cubicBezTo>
                    <a:lnTo>
                      <a:pt x="7439" y="418"/>
                    </a:lnTo>
                    <a:cubicBezTo>
                      <a:pt x="7370" y="175"/>
                      <a:pt x="7146" y="0"/>
                      <a:pt x="6896" y="0"/>
                    </a:cubicBezTo>
                    <a:close/>
                  </a:path>
                </a:pathLst>
              </a:custGeom>
              <a:solidFill>
                <a:srgbClr val="F9F8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8" name="Google Shape;2738;p47"/>
              <p:cNvSpPr/>
              <p:nvPr/>
            </p:nvSpPr>
            <p:spPr>
              <a:xfrm>
                <a:off x="3611600" y="1557900"/>
                <a:ext cx="35250" cy="35100"/>
              </a:xfrm>
              <a:custGeom>
                <a:avLst/>
                <a:gdLst/>
                <a:ahLst/>
                <a:cxnLst/>
                <a:rect l="l" t="t" r="r" b="b"/>
                <a:pathLst>
                  <a:path w="1410" h="1404" extrusionOk="0">
                    <a:moveTo>
                      <a:pt x="754" y="132"/>
                    </a:moveTo>
                    <a:cubicBezTo>
                      <a:pt x="1042" y="132"/>
                      <a:pt x="1278" y="363"/>
                      <a:pt x="1278" y="650"/>
                    </a:cubicBezTo>
                    <a:lnTo>
                      <a:pt x="1278" y="749"/>
                    </a:lnTo>
                    <a:cubicBezTo>
                      <a:pt x="1278" y="1036"/>
                      <a:pt x="1042" y="1272"/>
                      <a:pt x="754" y="1272"/>
                    </a:cubicBezTo>
                    <a:lnTo>
                      <a:pt x="656" y="1272"/>
                    </a:lnTo>
                    <a:cubicBezTo>
                      <a:pt x="368" y="1272"/>
                      <a:pt x="138" y="1036"/>
                      <a:pt x="138" y="749"/>
                    </a:cubicBezTo>
                    <a:lnTo>
                      <a:pt x="138" y="650"/>
                    </a:lnTo>
                    <a:cubicBezTo>
                      <a:pt x="138" y="363"/>
                      <a:pt x="368" y="132"/>
                      <a:pt x="656" y="132"/>
                    </a:cubicBezTo>
                    <a:close/>
                    <a:moveTo>
                      <a:pt x="656" y="0"/>
                    </a:moveTo>
                    <a:cubicBezTo>
                      <a:pt x="293" y="0"/>
                      <a:pt x="0" y="294"/>
                      <a:pt x="0" y="650"/>
                    </a:cubicBezTo>
                    <a:lnTo>
                      <a:pt x="0" y="749"/>
                    </a:lnTo>
                    <a:cubicBezTo>
                      <a:pt x="0" y="1111"/>
                      <a:pt x="293" y="1404"/>
                      <a:pt x="656" y="1404"/>
                    </a:cubicBezTo>
                    <a:lnTo>
                      <a:pt x="754" y="1404"/>
                    </a:lnTo>
                    <a:cubicBezTo>
                      <a:pt x="1116" y="1404"/>
                      <a:pt x="1410" y="1111"/>
                      <a:pt x="1410" y="749"/>
                    </a:cubicBezTo>
                    <a:lnTo>
                      <a:pt x="1410" y="650"/>
                    </a:lnTo>
                    <a:cubicBezTo>
                      <a:pt x="1410" y="294"/>
                      <a:pt x="1116" y="0"/>
                      <a:pt x="754" y="0"/>
                    </a:cubicBezTo>
                    <a:close/>
                  </a:path>
                </a:pathLst>
              </a:custGeom>
              <a:solidFill>
                <a:srgbClr val="3131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58" name="Google Shape;1864;p37"/>
          <p:cNvSpPr txBox="1">
            <a:spLocks noGrp="1"/>
          </p:cNvSpPr>
          <p:nvPr>
            <p:ph type="title"/>
          </p:nvPr>
        </p:nvSpPr>
        <p:spPr>
          <a:xfrm>
            <a:off x="710785" y="276349"/>
            <a:ext cx="7555099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Вид </a:t>
            </a:r>
            <a:r>
              <a:rPr lang="ru-RU" dirty="0" smtClean="0">
                <a:solidFill>
                  <a:schemeClr val="lt1"/>
                </a:solidFill>
              </a:rPr>
              <a:t>учебного занятия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59" name="Google Shape;1865;p37"/>
          <p:cNvSpPr txBox="1">
            <a:spLocks noGrp="1"/>
          </p:cNvSpPr>
          <p:nvPr>
            <p:ph type="subTitle" idx="1"/>
          </p:nvPr>
        </p:nvSpPr>
        <p:spPr>
          <a:xfrm>
            <a:off x="764724" y="1390204"/>
            <a:ext cx="5617787" cy="45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/>
            <a:r>
              <a:rPr lang="ru-RU" sz="2000" dirty="0" smtClean="0"/>
              <a:t>Определяется </a:t>
            </a:r>
            <a:r>
              <a:rPr lang="ru-RU" sz="2000" b="1" dirty="0" smtClean="0">
                <a:solidFill>
                  <a:schemeClr val="bg1"/>
                </a:solidFill>
              </a:rPr>
              <a:t>организационной формой</a:t>
            </a:r>
            <a:r>
              <a:rPr lang="ru-RU" sz="2000" dirty="0" smtClean="0"/>
              <a:t> (формой проведения) занятия</a:t>
            </a:r>
          </a:p>
          <a:p>
            <a:pPr marL="0" lvl="0" indent="0" algn="l"/>
            <a:endParaRPr lang="ru-RU" sz="2000" dirty="0"/>
          </a:p>
          <a:p>
            <a:pPr marL="0" lvl="0" indent="0" algn="l"/>
            <a:r>
              <a:rPr lang="ru-RU" sz="2000" dirty="0" smtClean="0"/>
              <a:t>Организационная форма определяет порядок и режим взаимодействия педагога и обучающихся – </a:t>
            </a:r>
            <a:r>
              <a:rPr lang="ru-RU" sz="2000" b="1" dirty="0" smtClean="0">
                <a:solidFill>
                  <a:schemeClr val="bg1"/>
                </a:solidFill>
              </a:rPr>
              <a:t>практикум, консультация, самостоятельная работа </a:t>
            </a:r>
            <a:r>
              <a:rPr lang="ru-RU" sz="2000" b="1" dirty="0">
                <a:solidFill>
                  <a:schemeClr val="bg1"/>
                </a:solidFill>
              </a:rPr>
              <a:t>и т.д.</a:t>
            </a:r>
            <a:endParaRPr sz="2000" b="1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95787" y="4439896"/>
            <a:ext cx="76976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0" indent="0"/>
            <a:r>
              <a:rPr lang="ru-RU" sz="2000" b="1" dirty="0">
                <a:solidFill>
                  <a:schemeClr val="tx1"/>
                </a:solidFill>
                <a:latin typeface="DM Sans"/>
                <a:ea typeface="DM Sans"/>
                <a:cs typeface="DM Sans"/>
                <a:sym typeface="DM Sans"/>
              </a:rPr>
              <a:t>Как?</a:t>
            </a:r>
            <a:endParaRPr lang="ru-RU" sz="2000" b="1" dirty="0">
              <a:solidFill>
                <a:schemeClr val="tx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</p:spTree>
    <p:extLst>
      <p:ext uri="{BB962C8B-B14F-4D97-AF65-F5344CB8AC3E}">
        <p14:creationId xmlns:p14="http://schemas.microsoft.com/office/powerpoint/2010/main" val="919459461"/>
      </p:ext>
    </p:extLst>
  </p:cSld>
  <p:clrMapOvr>
    <a:masterClrMapping/>
  </p:clrMapOvr>
</p:sld>
</file>

<file path=ppt/theme/theme1.xml><?xml version="1.0" encoding="utf-8"?>
<a:theme xmlns:a="http://schemas.openxmlformats.org/drawingml/2006/main" name="Health and Safety Workshop by Slidesgo">
  <a:themeElements>
    <a:clrScheme name="Simple Light">
      <a:dk1>
        <a:srgbClr val="313149"/>
      </a:dk1>
      <a:lt1>
        <a:srgbClr val="E27B14"/>
      </a:lt1>
      <a:dk2>
        <a:srgbClr val="F9F8F6"/>
      </a:dk2>
      <a:lt2>
        <a:srgbClr val="5C69AB"/>
      </a:lt2>
      <a:accent1>
        <a:srgbClr val="CBE4FA"/>
      </a:accent1>
      <a:accent2>
        <a:srgbClr val="F5DEB8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31314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558</Words>
  <Application>Microsoft Office PowerPoint</Application>
  <PresentationFormat>Экран (16:9)</PresentationFormat>
  <Paragraphs>94</Paragraphs>
  <Slides>10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Health and Safety Workshop by Slidesgo</vt:lpstr>
      <vt:lpstr>Типы и виды учебных занятий</vt:lpstr>
      <vt:lpstr>Учебное занятие</vt:lpstr>
      <vt:lpstr>Занятие vs урок</vt:lpstr>
      <vt:lpstr>Все занятия в системе СПО делятся на: </vt:lpstr>
      <vt:lpstr>Тип учебного занятия</vt:lpstr>
      <vt:lpstr>Типы учебных занятий производственного обучения</vt:lpstr>
      <vt:lpstr>Типы учебных занятий теоретического обучения</vt:lpstr>
      <vt:lpstr>Дидактические цели учебных занятий разных типов </vt:lpstr>
      <vt:lpstr>Вид учебного занятия</vt:lpstr>
      <vt:lpstr>Виды учебных занятий в системе СПО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 and Safety  Workshop</dc:title>
  <dc:creator>Михаил</dc:creator>
  <cp:lastModifiedBy>Михаил</cp:lastModifiedBy>
  <cp:revision>28</cp:revision>
  <dcterms:modified xsi:type="dcterms:W3CDTF">2023-05-12T21:57:49Z</dcterms:modified>
</cp:coreProperties>
</file>