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Основные виды тепловой обработки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57684" y="-1113467"/>
            <a:ext cx="4968552" cy="901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26169" y="-1553135"/>
            <a:ext cx="4536504" cy="874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Режимы тепловой обработки изделий из тяжёлого бетона при температуре изотермической выдержки 80-85</a:t>
            </a:r>
            <a:r>
              <a:rPr lang="ru-RU" sz="2000" baseline="30000" dirty="0" smtClean="0"/>
              <a:t>0</a:t>
            </a:r>
            <a:r>
              <a:rPr lang="ru-RU" sz="2000" dirty="0" smtClean="0"/>
              <a:t>С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03186" y="-1246800"/>
            <a:ext cx="1858657" cy="602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512" y="2780928"/>
            <a:ext cx="885698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Режимы тепловой обработки изделий из легких бетонов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(отпускная прочность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бетона 70-80% проектной)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29199" y="1271402"/>
            <a:ext cx="3312368" cy="762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Режим тепловой обработки изделий из тяжелых бетонов  в кассетах (при расположении паровых отсеков через два рабочих отсека) в пакетах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434966" y="-906574"/>
            <a:ext cx="2664296" cy="84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Основные схемы </a:t>
            </a:r>
            <a:r>
              <a:rPr lang="ru-RU" sz="1800" dirty="0" err="1" smtClean="0"/>
              <a:t>электропрогрева</a:t>
            </a:r>
            <a:endParaRPr lang="ru-RU" sz="1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4"/>
            <a:ext cx="58618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77809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Рекомендации по скорости подъёма температуры и продолжительности изотермического прогрева с учетом вида изделий, типа электродов и вида вяжущего</a:t>
            </a: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14672" y="6830"/>
            <a:ext cx="2663273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9024" y="1138734"/>
            <a:ext cx="8784976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Скорость подъёма температуры при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электропрогреве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9024" y="4235078"/>
            <a:ext cx="8784976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Продолжительность изотермического прогрева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68606" y="2028138"/>
            <a:ext cx="1932401" cy="689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490066"/>
          </a:xfrm>
        </p:spPr>
        <p:txBody>
          <a:bodyPr>
            <a:normAutofit/>
          </a:bodyPr>
          <a:lstStyle/>
          <a:p>
            <a:r>
              <a:rPr lang="ru-RU" sz="1800" dirty="0" err="1" smtClean="0"/>
              <a:t>Гелиоформа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193857" cy="355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83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Основные виды тепловой обработки</vt:lpstr>
      <vt:lpstr>Слайд 2</vt:lpstr>
      <vt:lpstr>Режимы тепловой обработки изделий из тяжёлого бетона при температуре изотермической выдержки 80-850С</vt:lpstr>
      <vt:lpstr>Режим тепловой обработки изделий из тяжелых бетонов  в кассетах (при расположении паровых отсеков через два рабочих отсека) в пакетах</vt:lpstr>
      <vt:lpstr>Основные схемы электропрогрева</vt:lpstr>
      <vt:lpstr>Рекомендации по скорости подъёма температуры и продолжительности изотермического прогрева с учетом вида изделий, типа электродов и вида вяжущего</vt:lpstr>
      <vt:lpstr>Гелиоформа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виды тепловой обработки</dc:title>
  <dc:creator>Марина А. Ращупкина</dc:creator>
  <cp:lastModifiedBy>rashchupkina_ma</cp:lastModifiedBy>
  <cp:revision>16</cp:revision>
  <dcterms:created xsi:type="dcterms:W3CDTF">2022-03-30T10:56:17Z</dcterms:created>
  <dcterms:modified xsi:type="dcterms:W3CDTF">2022-03-30T12:40:01Z</dcterms:modified>
</cp:coreProperties>
</file>