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yslide.ru/documents_3/16952e914dd3e9f8d0d82185031e2a87/img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679471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myslide.ru/documents_3/16952e914dd3e9f8d0d82185031e2a87/img7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00296" y="-428652"/>
            <a:ext cx="13457431" cy="75529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myslide.ru/documents_3/16952e914dd3e9f8d0d82185031e2a87/img7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14413" y="1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s://myslide.ru/documents_3/16952e914dd3e9f8d0d82185031e2a87/img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94349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myslide.ru/documents_3/16952e914dd3e9f8d0d82185031e2a87/img7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0694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s://myslide.ru/documents_3/16952e914dd3e9f8d0d82185031e2a87/img7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40" y="-285776"/>
            <a:ext cx="13385993" cy="75128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s://myslide.ru/documents_3/16952e914dd3e9f8d0d82185031e2a87/img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46631" y="1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s://myslide.ru/documents_3/16952e914dd3e9f8d0d82185031e2a87/img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35184" y="-775192"/>
            <a:ext cx="13600338" cy="7633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myslide.ru/documents_3/16952e914dd3e9f8d0d82185031e2a87/img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65025" y="-775192"/>
            <a:ext cx="14236801" cy="79904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myslide.ru/documents_3/16952e914dd3e9f8d0d82185031e2a87/img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01322" y="-695003"/>
            <a:ext cx="13966640" cy="78387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myslide.ru/documents_3/16952e914dd3e9f8d0d82185031e2a87/img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028330" y="-285776"/>
            <a:ext cx="12728329" cy="7143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myslide.ru/documents_3/16952e914dd3e9f8d0d82185031e2a87/img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857552" y="0"/>
            <a:ext cx="12453334" cy="69894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s://myslide.ru/documents_3/16952e914dd3e9f8d0d82185031e2a87/img7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52055" y="-815287"/>
            <a:ext cx="13671777" cy="7673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myslide.ru/documents_3/16952e914dd3e9f8d0d82185031e2a87/img7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93587" y="-654908"/>
            <a:ext cx="13386025" cy="7512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s://myslide.ru/documents_3/16952e914dd3e9f8d0d82185031e2a87/img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98767" y="-775192"/>
            <a:ext cx="13600339" cy="7633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myslide.ru/documents_3/16952e914dd3e9f8d0d82185031e2a87/img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76243" y="0"/>
            <a:ext cx="1221915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2</cp:revision>
  <dcterms:created xsi:type="dcterms:W3CDTF">2020-05-05T17:48:00Z</dcterms:created>
  <dcterms:modified xsi:type="dcterms:W3CDTF">2020-05-05T17:58:56Z</dcterms:modified>
</cp:coreProperties>
</file>