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5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80" r:id="rId19"/>
    <p:sldId id="281" r:id="rId20"/>
    <p:sldId id="282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577BEB-F58C-4C6A-8CC9-E24F88ACDC7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E15202-2259-458C-B437-C6A6E598DBE2}">
      <dgm:prSet phldrT="[Текст]" custT="1"/>
      <dgm:spPr/>
      <dgm:t>
        <a:bodyPr/>
        <a:lstStyle/>
        <a:p>
          <a:r>
            <a:rPr lang="ru-RU" sz="2000" dirty="0" smtClean="0"/>
            <a:t>Рынок банковского кредита</a:t>
          </a:r>
          <a:endParaRPr lang="ru-RU" sz="2000" dirty="0"/>
        </a:p>
      </dgm:t>
    </dgm:pt>
    <dgm:pt modelId="{DE8C0424-7F1B-4315-ABED-09DA091C18DE}" type="parTrans" cxnId="{703C6537-C08D-4344-BA43-0424EAF4362A}">
      <dgm:prSet/>
      <dgm:spPr/>
      <dgm:t>
        <a:bodyPr/>
        <a:lstStyle/>
        <a:p>
          <a:endParaRPr lang="ru-RU"/>
        </a:p>
      </dgm:t>
    </dgm:pt>
    <dgm:pt modelId="{21F4D918-6622-46BF-AEEC-C479F8647974}" type="sibTrans" cxnId="{703C6537-C08D-4344-BA43-0424EAF4362A}">
      <dgm:prSet/>
      <dgm:spPr/>
      <dgm:t>
        <a:bodyPr/>
        <a:lstStyle/>
        <a:p>
          <a:endParaRPr lang="ru-RU"/>
        </a:p>
      </dgm:t>
    </dgm:pt>
    <dgm:pt modelId="{0335C129-684F-499C-AD56-D6B76AA9119E}">
      <dgm:prSet phldrT="[Текст]" custT="1"/>
      <dgm:spPr/>
      <dgm:t>
        <a:bodyPr/>
        <a:lstStyle/>
        <a:p>
          <a:r>
            <a:rPr lang="ru-RU" sz="2000" dirty="0" smtClean="0"/>
            <a:t>Рынок межбанковского кредита</a:t>
          </a:r>
          <a:endParaRPr lang="ru-RU" sz="2000" dirty="0"/>
        </a:p>
      </dgm:t>
    </dgm:pt>
    <dgm:pt modelId="{65B68998-095A-4216-AFF1-B51C14D1E6AA}" type="parTrans" cxnId="{8322F2CA-7CDA-4FDB-89D8-41A5753C307C}">
      <dgm:prSet/>
      <dgm:spPr/>
      <dgm:t>
        <a:bodyPr/>
        <a:lstStyle/>
        <a:p>
          <a:endParaRPr lang="ru-RU"/>
        </a:p>
      </dgm:t>
    </dgm:pt>
    <dgm:pt modelId="{0D59A644-24C9-4E10-BA13-B85B0BE54E67}" type="sibTrans" cxnId="{8322F2CA-7CDA-4FDB-89D8-41A5753C307C}">
      <dgm:prSet/>
      <dgm:spPr/>
      <dgm:t>
        <a:bodyPr/>
        <a:lstStyle/>
        <a:p>
          <a:endParaRPr lang="ru-RU"/>
        </a:p>
      </dgm:t>
    </dgm:pt>
    <dgm:pt modelId="{19D6A1E2-364A-4350-AE59-3D81B16F62E7}">
      <dgm:prSet phldrT="[Текст]" custT="1"/>
      <dgm:spPr/>
      <dgm:t>
        <a:bodyPr/>
        <a:lstStyle/>
        <a:p>
          <a:r>
            <a:rPr lang="ru-RU" sz="2000" dirty="0" smtClean="0"/>
            <a:t>Рынок коммерческого кредита</a:t>
          </a:r>
          <a:endParaRPr lang="ru-RU" sz="2000" dirty="0"/>
        </a:p>
      </dgm:t>
    </dgm:pt>
    <dgm:pt modelId="{6518FFF3-FC26-4BA8-82B7-1D3A5F10EF8D}" type="parTrans" cxnId="{564EAACA-B0B0-4448-8AFD-72A83C1BFA80}">
      <dgm:prSet/>
      <dgm:spPr/>
      <dgm:t>
        <a:bodyPr/>
        <a:lstStyle/>
        <a:p>
          <a:endParaRPr lang="ru-RU"/>
        </a:p>
      </dgm:t>
    </dgm:pt>
    <dgm:pt modelId="{9E6F2ADB-69B6-4A46-834E-DF1DF847E7CB}" type="sibTrans" cxnId="{564EAACA-B0B0-4448-8AFD-72A83C1BFA80}">
      <dgm:prSet/>
      <dgm:spPr/>
      <dgm:t>
        <a:bodyPr/>
        <a:lstStyle/>
        <a:p>
          <a:endParaRPr lang="ru-RU"/>
        </a:p>
      </dgm:t>
    </dgm:pt>
    <dgm:pt modelId="{2D2E51AB-DE73-4F4D-A2C7-4777E189A989}">
      <dgm:prSet phldrT="[Текст]" custT="1"/>
      <dgm:spPr/>
      <dgm:t>
        <a:bodyPr/>
        <a:lstStyle/>
        <a:p>
          <a:r>
            <a:rPr lang="ru-RU" sz="2000" dirty="0" smtClean="0"/>
            <a:t>Рынок кредита небанковских финансово-кредитных организаций </a:t>
          </a:r>
          <a:endParaRPr lang="ru-RU" sz="2000" dirty="0"/>
        </a:p>
      </dgm:t>
    </dgm:pt>
    <dgm:pt modelId="{E033ADF4-0E2F-4281-9E07-DA84861319BD}" type="parTrans" cxnId="{93510444-C573-4D10-97D8-CE3E7EF10051}">
      <dgm:prSet/>
      <dgm:spPr/>
      <dgm:t>
        <a:bodyPr/>
        <a:lstStyle/>
        <a:p>
          <a:endParaRPr lang="ru-RU"/>
        </a:p>
      </dgm:t>
    </dgm:pt>
    <dgm:pt modelId="{6C44BB14-1DC6-478D-85F1-6EAAA70BA873}" type="sibTrans" cxnId="{93510444-C573-4D10-97D8-CE3E7EF10051}">
      <dgm:prSet/>
      <dgm:spPr/>
      <dgm:t>
        <a:bodyPr/>
        <a:lstStyle/>
        <a:p>
          <a:endParaRPr lang="ru-RU"/>
        </a:p>
      </dgm:t>
    </dgm:pt>
    <dgm:pt modelId="{7FE4FAB8-EBDC-4214-A698-84D39B7DB919}" type="pres">
      <dgm:prSet presAssocID="{EA577BEB-F58C-4C6A-8CC9-E24F88ACDC7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254FB6-2948-4DFD-8A1C-7929E5C52397}" type="pres">
      <dgm:prSet presAssocID="{4AE15202-2259-458C-B437-C6A6E598DBE2}" presName="parentLin" presStyleCnt="0"/>
      <dgm:spPr/>
    </dgm:pt>
    <dgm:pt modelId="{1E7731B3-6CBA-4B39-9C53-01D8C36C7332}" type="pres">
      <dgm:prSet presAssocID="{4AE15202-2259-458C-B437-C6A6E598DBE2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E28BBDB-3EF4-4686-A96E-72B0CAB1F278}" type="pres">
      <dgm:prSet presAssocID="{4AE15202-2259-458C-B437-C6A6E598DBE2}" presName="parentText" presStyleLbl="node1" presStyleIdx="0" presStyleCnt="4" custScaleX="100179" custScaleY="2990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91B400-5A37-422A-9383-D0A50C514315}" type="pres">
      <dgm:prSet presAssocID="{4AE15202-2259-458C-B437-C6A6E598DBE2}" presName="negativeSpace" presStyleCnt="0"/>
      <dgm:spPr/>
    </dgm:pt>
    <dgm:pt modelId="{A0911B93-2290-47E8-9347-7C29A44B53F1}" type="pres">
      <dgm:prSet presAssocID="{4AE15202-2259-458C-B437-C6A6E598DBE2}" presName="childText" presStyleLbl="conFgAcc1" presStyleIdx="0" presStyleCnt="4">
        <dgm:presLayoutVars>
          <dgm:bulletEnabled val="1"/>
        </dgm:presLayoutVars>
      </dgm:prSet>
      <dgm:spPr/>
    </dgm:pt>
    <dgm:pt modelId="{D338E1C9-0295-4742-9FD4-900CD943855A}" type="pres">
      <dgm:prSet presAssocID="{21F4D918-6622-46BF-AEEC-C479F8647974}" presName="spaceBetweenRectangles" presStyleCnt="0"/>
      <dgm:spPr/>
    </dgm:pt>
    <dgm:pt modelId="{AFF94888-EBA0-4623-8BA2-A742AAB510DD}" type="pres">
      <dgm:prSet presAssocID="{0335C129-684F-499C-AD56-D6B76AA9119E}" presName="parentLin" presStyleCnt="0"/>
      <dgm:spPr/>
    </dgm:pt>
    <dgm:pt modelId="{978A6CFF-1480-4DA1-84C4-040D1178BC24}" type="pres">
      <dgm:prSet presAssocID="{0335C129-684F-499C-AD56-D6B76AA9119E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B51C7B6E-62B4-4A5C-B30E-B29F01F892FA}" type="pres">
      <dgm:prSet presAssocID="{0335C129-684F-499C-AD56-D6B76AA9119E}" presName="parentText" presStyleLbl="node1" presStyleIdx="1" presStyleCnt="4" custScaleX="96709" custScaleY="2295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F18B5D-1BDB-44ED-AF03-977FF747F18D}" type="pres">
      <dgm:prSet presAssocID="{0335C129-684F-499C-AD56-D6B76AA9119E}" presName="negativeSpace" presStyleCnt="0"/>
      <dgm:spPr/>
    </dgm:pt>
    <dgm:pt modelId="{4D14766D-C09E-4A48-83F7-EF66D695B711}" type="pres">
      <dgm:prSet presAssocID="{0335C129-684F-499C-AD56-D6B76AA9119E}" presName="childText" presStyleLbl="conFgAcc1" presStyleIdx="1" presStyleCnt="4">
        <dgm:presLayoutVars>
          <dgm:bulletEnabled val="1"/>
        </dgm:presLayoutVars>
      </dgm:prSet>
      <dgm:spPr/>
    </dgm:pt>
    <dgm:pt modelId="{2A4EB567-CCE1-4ED0-AAAB-847F3D6BA61F}" type="pres">
      <dgm:prSet presAssocID="{0D59A644-24C9-4E10-BA13-B85B0BE54E67}" presName="spaceBetweenRectangles" presStyleCnt="0"/>
      <dgm:spPr/>
    </dgm:pt>
    <dgm:pt modelId="{B7A793D5-B3E1-4D8A-93C3-F0438FBD39F1}" type="pres">
      <dgm:prSet presAssocID="{19D6A1E2-364A-4350-AE59-3D81B16F62E7}" presName="parentLin" presStyleCnt="0"/>
      <dgm:spPr/>
    </dgm:pt>
    <dgm:pt modelId="{A5EBE426-057E-4910-9960-F93FD760D7DE}" type="pres">
      <dgm:prSet presAssocID="{19D6A1E2-364A-4350-AE59-3D81B16F62E7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D92C8940-233E-4527-A8C7-FD9064F6C87A}" type="pres">
      <dgm:prSet presAssocID="{19D6A1E2-364A-4350-AE59-3D81B16F62E7}" presName="parentText" presStyleLbl="node1" presStyleIdx="2" presStyleCnt="4" custScaleX="100788" custScaleY="3092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A0E240-050C-4E56-8A94-C2F04D7C8D38}" type="pres">
      <dgm:prSet presAssocID="{19D6A1E2-364A-4350-AE59-3D81B16F62E7}" presName="negativeSpace" presStyleCnt="0"/>
      <dgm:spPr/>
    </dgm:pt>
    <dgm:pt modelId="{F19490FF-0B8B-4D4E-A4A5-46DA70540383}" type="pres">
      <dgm:prSet presAssocID="{19D6A1E2-364A-4350-AE59-3D81B16F62E7}" presName="childText" presStyleLbl="conFgAcc1" presStyleIdx="2" presStyleCnt="4">
        <dgm:presLayoutVars>
          <dgm:bulletEnabled val="1"/>
        </dgm:presLayoutVars>
      </dgm:prSet>
      <dgm:spPr/>
    </dgm:pt>
    <dgm:pt modelId="{F2167213-B8CB-400D-9F5A-10A8419D2FB6}" type="pres">
      <dgm:prSet presAssocID="{9E6F2ADB-69B6-4A46-834E-DF1DF847E7CB}" presName="spaceBetweenRectangles" presStyleCnt="0"/>
      <dgm:spPr/>
    </dgm:pt>
    <dgm:pt modelId="{4D0D349F-6063-4231-8DB5-97B800AF5F31}" type="pres">
      <dgm:prSet presAssocID="{2D2E51AB-DE73-4F4D-A2C7-4777E189A989}" presName="parentLin" presStyleCnt="0"/>
      <dgm:spPr/>
    </dgm:pt>
    <dgm:pt modelId="{6BDBFA89-1618-4A9A-ACCB-3C6BCE3B77A9}" type="pres">
      <dgm:prSet presAssocID="{2D2E51AB-DE73-4F4D-A2C7-4777E189A989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B9B0EF4E-2AC7-44C4-90A1-CAAB6DFB4081}" type="pres">
      <dgm:prSet presAssocID="{2D2E51AB-DE73-4F4D-A2C7-4777E189A989}" presName="parentText" presStyleLbl="node1" presStyleIdx="3" presStyleCnt="4" custScaleX="107345" custScaleY="2805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98233C-0D0C-4D56-A93F-481EE490F6F0}" type="pres">
      <dgm:prSet presAssocID="{2D2E51AB-DE73-4F4D-A2C7-4777E189A989}" presName="negativeSpace" presStyleCnt="0"/>
      <dgm:spPr/>
    </dgm:pt>
    <dgm:pt modelId="{9C05F9AC-876F-4A6E-81DD-3865A0EA2CEC}" type="pres">
      <dgm:prSet presAssocID="{2D2E51AB-DE73-4F4D-A2C7-4777E189A98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322F2CA-7CDA-4FDB-89D8-41A5753C307C}" srcId="{EA577BEB-F58C-4C6A-8CC9-E24F88ACDC7C}" destId="{0335C129-684F-499C-AD56-D6B76AA9119E}" srcOrd="1" destOrd="0" parTransId="{65B68998-095A-4216-AFF1-B51C14D1E6AA}" sibTransId="{0D59A644-24C9-4E10-BA13-B85B0BE54E67}"/>
    <dgm:cxn modelId="{703C6537-C08D-4344-BA43-0424EAF4362A}" srcId="{EA577BEB-F58C-4C6A-8CC9-E24F88ACDC7C}" destId="{4AE15202-2259-458C-B437-C6A6E598DBE2}" srcOrd="0" destOrd="0" parTransId="{DE8C0424-7F1B-4315-ABED-09DA091C18DE}" sibTransId="{21F4D918-6622-46BF-AEEC-C479F8647974}"/>
    <dgm:cxn modelId="{5EC3C70B-FD00-4309-AEFB-49631FD45265}" type="presOf" srcId="{EA577BEB-F58C-4C6A-8CC9-E24F88ACDC7C}" destId="{7FE4FAB8-EBDC-4214-A698-84D39B7DB919}" srcOrd="0" destOrd="0" presId="urn:microsoft.com/office/officeart/2005/8/layout/list1"/>
    <dgm:cxn modelId="{044D5674-5161-4484-81E5-7239EF833EF7}" type="presOf" srcId="{19D6A1E2-364A-4350-AE59-3D81B16F62E7}" destId="{A5EBE426-057E-4910-9960-F93FD760D7DE}" srcOrd="0" destOrd="0" presId="urn:microsoft.com/office/officeart/2005/8/layout/list1"/>
    <dgm:cxn modelId="{564EAACA-B0B0-4448-8AFD-72A83C1BFA80}" srcId="{EA577BEB-F58C-4C6A-8CC9-E24F88ACDC7C}" destId="{19D6A1E2-364A-4350-AE59-3D81B16F62E7}" srcOrd="2" destOrd="0" parTransId="{6518FFF3-FC26-4BA8-82B7-1D3A5F10EF8D}" sibTransId="{9E6F2ADB-69B6-4A46-834E-DF1DF847E7CB}"/>
    <dgm:cxn modelId="{4FFDE099-A135-4EA5-BF23-8AF923F7A695}" type="presOf" srcId="{2D2E51AB-DE73-4F4D-A2C7-4777E189A989}" destId="{6BDBFA89-1618-4A9A-ACCB-3C6BCE3B77A9}" srcOrd="0" destOrd="0" presId="urn:microsoft.com/office/officeart/2005/8/layout/list1"/>
    <dgm:cxn modelId="{B159450D-ED9F-44AE-800F-E4300112144D}" type="presOf" srcId="{0335C129-684F-499C-AD56-D6B76AA9119E}" destId="{B51C7B6E-62B4-4A5C-B30E-B29F01F892FA}" srcOrd="1" destOrd="0" presId="urn:microsoft.com/office/officeart/2005/8/layout/list1"/>
    <dgm:cxn modelId="{93510444-C573-4D10-97D8-CE3E7EF10051}" srcId="{EA577BEB-F58C-4C6A-8CC9-E24F88ACDC7C}" destId="{2D2E51AB-DE73-4F4D-A2C7-4777E189A989}" srcOrd="3" destOrd="0" parTransId="{E033ADF4-0E2F-4281-9E07-DA84861319BD}" sibTransId="{6C44BB14-1DC6-478D-85F1-6EAAA70BA873}"/>
    <dgm:cxn modelId="{83F534AC-0B08-4B5B-87BA-2C810636586A}" type="presOf" srcId="{19D6A1E2-364A-4350-AE59-3D81B16F62E7}" destId="{D92C8940-233E-4527-A8C7-FD9064F6C87A}" srcOrd="1" destOrd="0" presId="urn:microsoft.com/office/officeart/2005/8/layout/list1"/>
    <dgm:cxn modelId="{4665A456-931A-46A6-BBC0-40B5BDEDA382}" type="presOf" srcId="{2D2E51AB-DE73-4F4D-A2C7-4777E189A989}" destId="{B9B0EF4E-2AC7-44C4-90A1-CAAB6DFB4081}" srcOrd="1" destOrd="0" presId="urn:microsoft.com/office/officeart/2005/8/layout/list1"/>
    <dgm:cxn modelId="{67EB0C65-6AA5-4685-8957-8614E122F6CE}" type="presOf" srcId="{0335C129-684F-499C-AD56-D6B76AA9119E}" destId="{978A6CFF-1480-4DA1-84C4-040D1178BC24}" srcOrd="0" destOrd="0" presId="urn:microsoft.com/office/officeart/2005/8/layout/list1"/>
    <dgm:cxn modelId="{FB5A563C-2596-47BC-B99A-8DBF41D23099}" type="presOf" srcId="{4AE15202-2259-458C-B437-C6A6E598DBE2}" destId="{DE28BBDB-3EF4-4686-A96E-72B0CAB1F278}" srcOrd="1" destOrd="0" presId="urn:microsoft.com/office/officeart/2005/8/layout/list1"/>
    <dgm:cxn modelId="{D77DEB4D-0359-4D4F-9443-558D51706764}" type="presOf" srcId="{4AE15202-2259-458C-B437-C6A6E598DBE2}" destId="{1E7731B3-6CBA-4B39-9C53-01D8C36C7332}" srcOrd="0" destOrd="0" presId="urn:microsoft.com/office/officeart/2005/8/layout/list1"/>
    <dgm:cxn modelId="{94D133E2-8DD2-44FA-8F45-BAE1F964068F}" type="presParOf" srcId="{7FE4FAB8-EBDC-4214-A698-84D39B7DB919}" destId="{FB254FB6-2948-4DFD-8A1C-7929E5C52397}" srcOrd="0" destOrd="0" presId="urn:microsoft.com/office/officeart/2005/8/layout/list1"/>
    <dgm:cxn modelId="{91681D24-4B5B-448E-B9F8-D843D3D03CB3}" type="presParOf" srcId="{FB254FB6-2948-4DFD-8A1C-7929E5C52397}" destId="{1E7731B3-6CBA-4B39-9C53-01D8C36C7332}" srcOrd="0" destOrd="0" presId="urn:microsoft.com/office/officeart/2005/8/layout/list1"/>
    <dgm:cxn modelId="{3C71FC3E-D498-4DA3-920C-95FD9078C31D}" type="presParOf" srcId="{FB254FB6-2948-4DFD-8A1C-7929E5C52397}" destId="{DE28BBDB-3EF4-4686-A96E-72B0CAB1F278}" srcOrd="1" destOrd="0" presId="urn:microsoft.com/office/officeart/2005/8/layout/list1"/>
    <dgm:cxn modelId="{F870FC37-B5A8-46DC-9500-DC90AAA3CF22}" type="presParOf" srcId="{7FE4FAB8-EBDC-4214-A698-84D39B7DB919}" destId="{CA91B400-5A37-422A-9383-D0A50C514315}" srcOrd="1" destOrd="0" presId="urn:microsoft.com/office/officeart/2005/8/layout/list1"/>
    <dgm:cxn modelId="{FC711E50-546A-44B6-8DE5-EF3827311E30}" type="presParOf" srcId="{7FE4FAB8-EBDC-4214-A698-84D39B7DB919}" destId="{A0911B93-2290-47E8-9347-7C29A44B53F1}" srcOrd="2" destOrd="0" presId="urn:microsoft.com/office/officeart/2005/8/layout/list1"/>
    <dgm:cxn modelId="{1A6F6710-6ED1-4671-867E-A0B0A9AC2B79}" type="presParOf" srcId="{7FE4FAB8-EBDC-4214-A698-84D39B7DB919}" destId="{D338E1C9-0295-4742-9FD4-900CD943855A}" srcOrd="3" destOrd="0" presId="urn:microsoft.com/office/officeart/2005/8/layout/list1"/>
    <dgm:cxn modelId="{77606853-398E-43FB-A6F7-7EB762506328}" type="presParOf" srcId="{7FE4FAB8-EBDC-4214-A698-84D39B7DB919}" destId="{AFF94888-EBA0-4623-8BA2-A742AAB510DD}" srcOrd="4" destOrd="0" presId="urn:microsoft.com/office/officeart/2005/8/layout/list1"/>
    <dgm:cxn modelId="{06EEAB61-F3F0-45E0-B900-AFF0A7349BB3}" type="presParOf" srcId="{AFF94888-EBA0-4623-8BA2-A742AAB510DD}" destId="{978A6CFF-1480-4DA1-84C4-040D1178BC24}" srcOrd="0" destOrd="0" presId="urn:microsoft.com/office/officeart/2005/8/layout/list1"/>
    <dgm:cxn modelId="{91E6200D-8B56-43AB-A2D8-9E25555F8DB6}" type="presParOf" srcId="{AFF94888-EBA0-4623-8BA2-A742AAB510DD}" destId="{B51C7B6E-62B4-4A5C-B30E-B29F01F892FA}" srcOrd="1" destOrd="0" presId="urn:microsoft.com/office/officeart/2005/8/layout/list1"/>
    <dgm:cxn modelId="{89CEB4CC-AEA4-4022-B138-0BE99B8191E9}" type="presParOf" srcId="{7FE4FAB8-EBDC-4214-A698-84D39B7DB919}" destId="{21F18B5D-1BDB-44ED-AF03-977FF747F18D}" srcOrd="5" destOrd="0" presId="urn:microsoft.com/office/officeart/2005/8/layout/list1"/>
    <dgm:cxn modelId="{2D6F56FF-59CF-4FB4-BF1D-91C1D9975255}" type="presParOf" srcId="{7FE4FAB8-EBDC-4214-A698-84D39B7DB919}" destId="{4D14766D-C09E-4A48-83F7-EF66D695B711}" srcOrd="6" destOrd="0" presId="urn:microsoft.com/office/officeart/2005/8/layout/list1"/>
    <dgm:cxn modelId="{E0AA60E5-3CA5-4C74-B629-25CAC5FA0CE9}" type="presParOf" srcId="{7FE4FAB8-EBDC-4214-A698-84D39B7DB919}" destId="{2A4EB567-CCE1-4ED0-AAAB-847F3D6BA61F}" srcOrd="7" destOrd="0" presId="urn:microsoft.com/office/officeart/2005/8/layout/list1"/>
    <dgm:cxn modelId="{143C0A6F-69D1-4004-8DA3-765D1D858072}" type="presParOf" srcId="{7FE4FAB8-EBDC-4214-A698-84D39B7DB919}" destId="{B7A793D5-B3E1-4D8A-93C3-F0438FBD39F1}" srcOrd="8" destOrd="0" presId="urn:microsoft.com/office/officeart/2005/8/layout/list1"/>
    <dgm:cxn modelId="{7A497ACC-CB09-46ED-8E93-360E46A558D5}" type="presParOf" srcId="{B7A793D5-B3E1-4D8A-93C3-F0438FBD39F1}" destId="{A5EBE426-057E-4910-9960-F93FD760D7DE}" srcOrd="0" destOrd="0" presId="urn:microsoft.com/office/officeart/2005/8/layout/list1"/>
    <dgm:cxn modelId="{FDA4F5C6-1424-4C7A-B9EF-6E3E906F55C0}" type="presParOf" srcId="{B7A793D5-B3E1-4D8A-93C3-F0438FBD39F1}" destId="{D92C8940-233E-4527-A8C7-FD9064F6C87A}" srcOrd="1" destOrd="0" presId="urn:microsoft.com/office/officeart/2005/8/layout/list1"/>
    <dgm:cxn modelId="{D4D9E59A-7911-47DA-BFD8-8935C753848E}" type="presParOf" srcId="{7FE4FAB8-EBDC-4214-A698-84D39B7DB919}" destId="{EEA0E240-050C-4E56-8A94-C2F04D7C8D38}" srcOrd="9" destOrd="0" presId="urn:microsoft.com/office/officeart/2005/8/layout/list1"/>
    <dgm:cxn modelId="{48B0B124-18F2-4285-9AD4-9F67DBDBCC5D}" type="presParOf" srcId="{7FE4FAB8-EBDC-4214-A698-84D39B7DB919}" destId="{F19490FF-0B8B-4D4E-A4A5-46DA70540383}" srcOrd="10" destOrd="0" presId="urn:microsoft.com/office/officeart/2005/8/layout/list1"/>
    <dgm:cxn modelId="{23FB483B-48A2-4FE5-A63C-4BD2E7768855}" type="presParOf" srcId="{7FE4FAB8-EBDC-4214-A698-84D39B7DB919}" destId="{F2167213-B8CB-400D-9F5A-10A8419D2FB6}" srcOrd="11" destOrd="0" presId="urn:microsoft.com/office/officeart/2005/8/layout/list1"/>
    <dgm:cxn modelId="{13A1BE0D-A31F-49CA-A783-69BEDE22BE68}" type="presParOf" srcId="{7FE4FAB8-EBDC-4214-A698-84D39B7DB919}" destId="{4D0D349F-6063-4231-8DB5-97B800AF5F31}" srcOrd="12" destOrd="0" presId="urn:microsoft.com/office/officeart/2005/8/layout/list1"/>
    <dgm:cxn modelId="{AD339DBE-AC36-4288-8E71-092067B5001E}" type="presParOf" srcId="{4D0D349F-6063-4231-8DB5-97B800AF5F31}" destId="{6BDBFA89-1618-4A9A-ACCB-3C6BCE3B77A9}" srcOrd="0" destOrd="0" presId="urn:microsoft.com/office/officeart/2005/8/layout/list1"/>
    <dgm:cxn modelId="{77C949D8-9E62-4B4F-9DE4-839B25CBDA3C}" type="presParOf" srcId="{4D0D349F-6063-4231-8DB5-97B800AF5F31}" destId="{B9B0EF4E-2AC7-44C4-90A1-CAAB6DFB4081}" srcOrd="1" destOrd="0" presId="urn:microsoft.com/office/officeart/2005/8/layout/list1"/>
    <dgm:cxn modelId="{98A3F0B8-A7BB-4399-91C4-B07F9A7CCD37}" type="presParOf" srcId="{7FE4FAB8-EBDC-4214-A698-84D39B7DB919}" destId="{6498233C-0D0C-4D56-A93F-481EE490F6F0}" srcOrd="13" destOrd="0" presId="urn:microsoft.com/office/officeart/2005/8/layout/list1"/>
    <dgm:cxn modelId="{A6E00017-33A8-430B-89BF-781530B6E29F}" type="presParOf" srcId="{7FE4FAB8-EBDC-4214-A698-84D39B7DB919}" destId="{9C05F9AC-876F-4A6E-81DD-3865A0EA2CE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86B6083-7AA2-4966-9179-DCFBD10A189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A2A356-5282-4FE8-8E5D-68F75112AD54}">
      <dgm:prSet phldrT="[Текст]"/>
      <dgm:spPr/>
      <dgm:t>
        <a:bodyPr/>
        <a:lstStyle/>
        <a:p>
          <a:r>
            <a:rPr lang="ru-RU" dirty="0" smtClean="0"/>
            <a:t>Кредитный рынок</a:t>
          </a:r>
          <a:endParaRPr lang="ru-RU" dirty="0"/>
        </a:p>
      </dgm:t>
    </dgm:pt>
    <dgm:pt modelId="{B9EC1043-EE99-4F80-8ABF-619B6C22E922}" type="parTrans" cxnId="{A78F7759-6122-4A63-8B70-D9F4648CC441}">
      <dgm:prSet/>
      <dgm:spPr/>
      <dgm:t>
        <a:bodyPr/>
        <a:lstStyle/>
        <a:p>
          <a:endParaRPr lang="ru-RU"/>
        </a:p>
      </dgm:t>
    </dgm:pt>
    <dgm:pt modelId="{E7B4D21D-C42E-4969-8135-F24343AFC4C7}" type="sibTrans" cxnId="{A78F7759-6122-4A63-8B70-D9F4648CC441}">
      <dgm:prSet/>
      <dgm:spPr/>
      <dgm:t>
        <a:bodyPr/>
        <a:lstStyle/>
        <a:p>
          <a:endParaRPr lang="ru-RU"/>
        </a:p>
      </dgm:t>
    </dgm:pt>
    <dgm:pt modelId="{B6DFA97B-1C54-4A5C-86B8-1821CDB4800D}">
      <dgm:prSet phldrT="[Текст]"/>
      <dgm:spPr/>
      <dgm:t>
        <a:bodyPr/>
        <a:lstStyle/>
        <a:p>
          <a:r>
            <a:rPr lang="ru-RU" dirty="0" smtClean="0"/>
            <a:t>Коммерческие банки</a:t>
          </a:r>
          <a:endParaRPr lang="ru-RU" dirty="0"/>
        </a:p>
      </dgm:t>
    </dgm:pt>
    <dgm:pt modelId="{55AC841E-FE3F-43DF-BD87-31B671F6AD75}" type="parTrans" cxnId="{319BA039-2E1F-4E31-9ED7-2665AC96E1CE}">
      <dgm:prSet/>
      <dgm:spPr/>
      <dgm:t>
        <a:bodyPr/>
        <a:lstStyle/>
        <a:p>
          <a:endParaRPr lang="ru-RU"/>
        </a:p>
      </dgm:t>
    </dgm:pt>
    <dgm:pt modelId="{EC74431E-9EFE-4236-968D-5DF5AF24B645}" type="sibTrans" cxnId="{319BA039-2E1F-4E31-9ED7-2665AC96E1CE}">
      <dgm:prSet/>
      <dgm:spPr/>
      <dgm:t>
        <a:bodyPr/>
        <a:lstStyle/>
        <a:p>
          <a:endParaRPr lang="ru-RU"/>
        </a:p>
      </dgm:t>
    </dgm:pt>
    <dgm:pt modelId="{D758AB97-669B-4577-A87E-688C52A76A76}">
      <dgm:prSet phldrT="[Текст]"/>
      <dgm:spPr/>
      <dgm:t>
        <a:bodyPr/>
        <a:lstStyle/>
        <a:p>
          <a:r>
            <a:rPr lang="ru-RU" dirty="0" smtClean="0"/>
            <a:t>Небанковские кредитные организации (депозитно-кредитные организации)</a:t>
          </a:r>
          <a:endParaRPr lang="ru-RU" dirty="0"/>
        </a:p>
      </dgm:t>
    </dgm:pt>
    <dgm:pt modelId="{DE010A8D-8A56-4888-99A2-64E4B09D667B}" type="parTrans" cxnId="{FFDAB2D4-4CD4-4549-BB91-01D93753591F}">
      <dgm:prSet/>
      <dgm:spPr/>
    </dgm:pt>
    <dgm:pt modelId="{82AACEC9-5B99-44FD-A63D-9EB43CD761E0}" type="sibTrans" cxnId="{FFDAB2D4-4CD4-4549-BB91-01D93753591F}">
      <dgm:prSet/>
      <dgm:spPr/>
    </dgm:pt>
    <dgm:pt modelId="{67A6AE73-65E9-4C44-AA47-D324964C44FC}">
      <dgm:prSet phldrT="[Текст]"/>
      <dgm:spPr/>
      <dgm:t>
        <a:bodyPr/>
        <a:lstStyle/>
        <a:p>
          <a:r>
            <a:rPr lang="ru-RU" dirty="0" smtClean="0"/>
            <a:t>Кредитные брокеры как консультанты получателя кредита и его представители в банке</a:t>
          </a:r>
          <a:endParaRPr lang="ru-RU" dirty="0"/>
        </a:p>
      </dgm:t>
    </dgm:pt>
    <dgm:pt modelId="{21B348D4-7BF4-445F-B514-29A840D7A1E8}" type="parTrans" cxnId="{F7E477D1-A322-4F7D-85A7-6DDCCB0ED5D1}">
      <dgm:prSet/>
      <dgm:spPr/>
    </dgm:pt>
    <dgm:pt modelId="{DFE4777B-65FD-43BE-915D-2989C245AB20}" type="sibTrans" cxnId="{F7E477D1-A322-4F7D-85A7-6DDCCB0ED5D1}">
      <dgm:prSet/>
      <dgm:spPr/>
    </dgm:pt>
    <dgm:pt modelId="{C8F65D28-B896-418B-8B03-6B4038E1EE5D}">
      <dgm:prSet phldrT="[Текст]"/>
      <dgm:spPr/>
      <dgm:t>
        <a:bodyPr/>
        <a:lstStyle/>
        <a:p>
          <a:r>
            <a:rPr lang="ru-RU" dirty="0" smtClean="0"/>
            <a:t>Специализированные кредитные организации небанковского типа (</a:t>
          </a:r>
          <a:r>
            <a:rPr lang="ru-RU" dirty="0" err="1" smtClean="0"/>
            <a:t>факторинговые</a:t>
          </a:r>
          <a:r>
            <a:rPr lang="ru-RU" dirty="0" smtClean="0"/>
            <a:t>, лизинговые, финансовые компании)</a:t>
          </a:r>
          <a:endParaRPr lang="ru-RU" dirty="0"/>
        </a:p>
      </dgm:t>
    </dgm:pt>
    <dgm:pt modelId="{BC367B7F-2183-4FC1-BF6A-94DF74F6C02E}" type="parTrans" cxnId="{A56496F6-F27F-4EEA-8CFB-9A5BFC323799}">
      <dgm:prSet/>
      <dgm:spPr/>
    </dgm:pt>
    <dgm:pt modelId="{C38ED8CC-4C58-4D78-8710-A65F991F3B35}" type="sibTrans" cxnId="{A56496F6-F27F-4EEA-8CFB-9A5BFC323799}">
      <dgm:prSet/>
      <dgm:spPr/>
    </dgm:pt>
    <dgm:pt modelId="{F9DF78C9-9D60-46F9-8E13-E4B51A6AE4F6}" type="pres">
      <dgm:prSet presAssocID="{E86B6083-7AA2-4966-9179-DCFBD10A189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019138-9CD0-42D0-B58F-54821606EC65}" type="pres">
      <dgm:prSet presAssocID="{72A2A356-5282-4FE8-8E5D-68F75112AD54}" presName="parentLin" presStyleCnt="0"/>
      <dgm:spPr/>
    </dgm:pt>
    <dgm:pt modelId="{EC9322EE-23CB-4246-A5FB-65660B8AB499}" type="pres">
      <dgm:prSet presAssocID="{72A2A356-5282-4FE8-8E5D-68F75112AD54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A0374CCE-7735-4F08-94D4-026FD7414314}" type="pres">
      <dgm:prSet presAssocID="{72A2A356-5282-4FE8-8E5D-68F75112AD5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3C3AD9-5F6E-4409-B8F7-9A19172F7FD5}" type="pres">
      <dgm:prSet presAssocID="{72A2A356-5282-4FE8-8E5D-68F75112AD54}" presName="negativeSpace" presStyleCnt="0"/>
      <dgm:spPr/>
    </dgm:pt>
    <dgm:pt modelId="{8D5A0D47-73E6-4201-BCA2-6DA4DA4533AD}" type="pres">
      <dgm:prSet presAssocID="{72A2A356-5282-4FE8-8E5D-68F75112AD54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6496F6-F27F-4EEA-8CFB-9A5BFC323799}" srcId="{72A2A356-5282-4FE8-8E5D-68F75112AD54}" destId="{C8F65D28-B896-418B-8B03-6B4038E1EE5D}" srcOrd="3" destOrd="0" parTransId="{BC367B7F-2183-4FC1-BF6A-94DF74F6C02E}" sibTransId="{C38ED8CC-4C58-4D78-8710-A65F991F3B35}"/>
    <dgm:cxn modelId="{FFDAB2D4-4CD4-4549-BB91-01D93753591F}" srcId="{72A2A356-5282-4FE8-8E5D-68F75112AD54}" destId="{D758AB97-669B-4577-A87E-688C52A76A76}" srcOrd="1" destOrd="0" parTransId="{DE010A8D-8A56-4888-99A2-64E4B09D667B}" sibTransId="{82AACEC9-5B99-44FD-A63D-9EB43CD761E0}"/>
    <dgm:cxn modelId="{F87BC605-DEBE-4B35-A26E-190DBF88B936}" type="presOf" srcId="{E86B6083-7AA2-4966-9179-DCFBD10A1891}" destId="{F9DF78C9-9D60-46F9-8E13-E4B51A6AE4F6}" srcOrd="0" destOrd="0" presId="urn:microsoft.com/office/officeart/2005/8/layout/list1"/>
    <dgm:cxn modelId="{1F3FDE1E-21D6-45A1-9E82-0E786F10C199}" type="presOf" srcId="{D758AB97-669B-4577-A87E-688C52A76A76}" destId="{8D5A0D47-73E6-4201-BCA2-6DA4DA4533AD}" srcOrd="0" destOrd="1" presId="urn:microsoft.com/office/officeart/2005/8/layout/list1"/>
    <dgm:cxn modelId="{A78F7759-6122-4A63-8B70-D9F4648CC441}" srcId="{E86B6083-7AA2-4966-9179-DCFBD10A1891}" destId="{72A2A356-5282-4FE8-8E5D-68F75112AD54}" srcOrd="0" destOrd="0" parTransId="{B9EC1043-EE99-4F80-8ABF-619B6C22E922}" sibTransId="{E7B4D21D-C42E-4969-8135-F24343AFC4C7}"/>
    <dgm:cxn modelId="{319BA039-2E1F-4E31-9ED7-2665AC96E1CE}" srcId="{72A2A356-5282-4FE8-8E5D-68F75112AD54}" destId="{B6DFA97B-1C54-4A5C-86B8-1821CDB4800D}" srcOrd="0" destOrd="0" parTransId="{55AC841E-FE3F-43DF-BD87-31B671F6AD75}" sibTransId="{EC74431E-9EFE-4236-968D-5DF5AF24B645}"/>
    <dgm:cxn modelId="{E6C677F5-799A-4C0B-8FEE-BE324E249D83}" type="presOf" srcId="{C8F65D28-B896-418B-8B03-6B4038E1EE5D}" destId="{8D5A0D47-73E6-4201-BCA2-6DA4DA4533AD}" srcOrd="0" destOrd="3" presId="urn:microsoft.com/office/officeart/2005/8/layout/list1"/>
    <dgm:cxn modelId="{F7E477D1-A322-4F7D-85A7-6DDCCB0ED5D1}" srcId="{72A2A356-5282-4FE8-8E5D-68F75112AD54}" destId="{67A6AE73-65E9-4C44-AA47-D324964C44FC}" srcOrd="2" destOrd="0" parTransId="{21B348D4-7BF4-445F-B514-29A840D7A1E8}" sibTransId="{DFE4777B-65FD-43BE-915D-2989C245AB20}"/>
    <dgm:cxn modelId="{DA53803F-B573-412F-9A86-D52B02507E11}" type="presOf" srcId="{B6DFA97B-1C54-4A5C-86B8-1821CDB4800D}" destId="{8D5A0D47-73E6-4201-BCA2-6DA4DA4533AD}" srcOrd="0" destOrd="0" presId="urn:microsoft.com/office/officeart/2005/8/layout/list1"/>
    <dgm:cxn modelId="{097299C8-EA17-4F66-962E-8C28C1115CC8}" type="presOf" srcId="{72A2A356-5282-4FE8-8E5D-68F75112AD54}" destId="{A0374CCE-7735-4F08-94D4-026FD7414314}" srcOrd="1" destOrd="0" presId="urn:microsoft.com/office/officeart/2005/8/layout/list1"/>
    <dgm:cxn modelId="{48AC6EB1-26C9-4C6D-80C8-583EB1C6969E}" type="presOf" srcId="{72A2A356-5282-4FE8-8E5D-68F75112AD54}" destId="{EC9322EE-23CB-4246-A5FB-65660B8AB499}" srcOrd="0" destOrd="0" presId="urn:microsoft.com/office/officeart/2005/8/layout/list1"/>
    <dgm:cxn modelId="{E05F98B7-1BB4-4035-8132-0A395D12C10E}" type="presOf" srcId="{67A6AE73-65E9-4C44-AA47-D324964C44FC}" destId="{8D5A0D47-73E6-4201-BCA2-6DA4DA4533AD}" srcOrd="0" destOrd="2" presId="urn:microsoft.com/office/officeart/2005/8/layout/list1"/>
    <dgm:cxn modelId="{BD011FE2-8E0E-497E-B6DF-0B9833B760F7}" type="presParOf" srcId="{F9DF78C9-9D60-46F9-8E13-E4B51A6AE4F6}" destId="{80019138-9CD0-42D0-B58F-54821606EC65}" srcOrd="0" destOrd="0" presId="urn:microsoft.com/office/officeart/2005/8/layout/list1"/>
    <dgm:cxn modelId="{A631BB9F-B09A-4CDD-8E7F-4EA5866EF938}" type="presParOf" srcId="{80019138-9CD0-42D0-B58F-54821606EC65}" destId="{EC9322EE-23CB-4246-A5FB-65660B8AB499}" srcOrd="0" destOrd="0" presId="urn:microsoft.com/office/officeart/2005/8/layout/list1"/>
    <dgm:cxn modelId="{B8EF0121-EC77-4C18-98F3-2E01BB6380FE}" type="presParOf" srcId="{80019138-9CD0-42D0-B58F-54821606EC65}" destId="{A0374CCE-7735-4F08-94D4-026FD7414314}" srcOrd="1" destOrd="0" presId="urn:microsoft.com/office/officeart/2005/8/layout/list1"/>
    <dgm:cxn modelId="{C268B7A1-3756-4DEA-AD16-35BBBE46D380}" type="presParOf" srcId="{F9DF78C9-9D60-46F9-8E13-E4B51A6AE4F6}" destId="{763C3AD9-5F6E-4409-B8F7-9A19172F7FD5}" srcOrd="1" destOrd="0" presId="urn:microsoft.com/office/officeart/2005/8/layout/list1"/>
    <dgm:cxn modelId="{6FA3B1E6-8B31-499B-B422-4C114A856768}" type="presParOf" srcId="{F9DF78C9-9D60-46F9-8E13-E4B51A6AE4F6}" destId="{8D5A0D47-73E6-4201-BCA2-6DA4DA4533AD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981BDB8-5450-46E6-917F-3DB09D8338B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407CE5-C0EA-42A1-B2B5-DA05E8038064}">
      <dgm:prSet phldrT="[Текст]"/>
      <dgm:spPr/>
      <dgm:t>
        <a:bodyPr/>
        <a:lstStyle/>
        <a:p>
          <a:r>
            <a:rPr lang="ru-RU" dirty="0" smtClean="0"/>
            <a:t>Фондовый рынок</a:t>
          </a:r>
          <a:endParaRPr lang="ru-RU" dirty="0"/>
        </a:p>
      </dgm:t>
    </dgm:pt>
    <dgm:pt modelId="{E95C6594-B609-4A36-A1C8-1CC954B1EF1F}" type="parTrans" cxnId="{FD0478AC-CBAC-4571-BB65-87290D79B63E}">
      <dgm:prSet/>
      <dgm:spPr/>
      <dgm:t>
        <a:bodyPr/>
        <a:lstStyle/>
        <a:p>
          <a:endParaRPr lang="ru-RU"/>
        </a:p>
      </dgm:t>
    </dgm:pt>
    <dgm:pt modelId="{5C9DE09F-28E7-47FD-B24E-2FB9526DC1A8}" type="sibTrans" cxnId="{FD0478AC-CBAC-4571-BB65-87290D79B63E}">
      <dgm:prSet/>
      <dgm:spPr/>
      <dgm:t>
        <a:bodyPr/>
        <a:lstStyle/>
        <a:p>
          <a:endParaRPr lang="ru-RU"/>
        </a:p>
      </dgm:t>
    </dgm:pt>
    <dgm:pt modelId="{208CF5F4-9146-48C8-A99B-E8ACE2F3B8C4}">
      <dgm:prSet phldrT="[Текст]"/>
      <dgm:spPr/>
      <dgm:t>
        <a:bodyPr/>
        <a:lstStyle/>
        <a:p>
          <a:pPr algn="l"/>
          <a:r>
            <a:rPr lang="ru-RU" dirty="0" smtClean="0"/>
            <a:t>Брокеры</a:t>
          </a:r>
          <a:endParaRPr lang="ru-RU" dirty="0"/>
        </a:p>
      </dgm:t>
    </dgm:pt>
    <dgm:pt modelId="{D515B3D9-DABB-4DB2-874C-186471C8F68F}" type="parTrans" cxnId="{B303F194-03B1-4126-BBEC-5CE193F344DE}">
      <dgm:prSet/>
      <dgm:spPr/>
      <dgm:t>
        <a:bodyPr/>
        <a:lstStyle/>
        <a:p>
          <a:endParaRPr lang="ru-RU"/>
        </a:p>
      </dgm:t>
    </dgm:pt>
    <dgm:pt modelId="{07058EB5-BD6C-474C-B54B-CA1432EF7C2C}" type="sibTrans" cxnId="{B303F194-03B1-4126-BBEC-5CE193F344DE}">
      <dgm:prSet/>
      <dgm:spPr/>
      <dgm:t>
        <a:bodyPr/>
        <a:lstStyle/>
        <a:p>
          <a:endParaRPr lang="ru-RU"/>
        </a:p>
      </dgm:t>
    </dgm:pt>
    <dgm:pt modelId="{737EA350-48C5-4A60-98E9-47242E0A37B7}">
      <dgm:prSet phldrT="[Текст]"/>
      <dgm:spPr/>
      <dgm:t>
        <a:bodyPr/>
        <a:lstStyle/>
        <a:p>
          <a:r>
            <a:rPr lang="ru-RU" dirty="0" smtClean="0"/>
            <a:t>Валютный рынок</a:t>
          </a:r>
          <a:endParaRPr lang="ru-RU" dirty="0"/>
        </a:p>
      </dgm:t>
    </dgm:pt>
    <dgm:pt modelId="{04EC716F-D5A4-40B6-A31D-DA96FD8D1BD0}" type="parTrans" cxnId="{965517BB-B07A-4522-94BB-BE53C30892BE}">
      <dgm:prSet/>
      <dgm:spPr/>
      <dgm:t>
        <a:bodyPr/>
        <a:lstStyle/>
        <a:p>
          <a:endParaRPr lang="ru-RU"/>
        </a:p>
      </dgm:t>
    </dgm:pt>
    <dgm:pt modelId="{5662D04C-FAD3-458E-920A-81133C8FEB76}" type="sibTrans" cxnId="{965517BB-B07A-4522-94BB-BE53C30892BE}">
      <dgm:prSet/>
      <dgm:spPr/>
      <dgm:t>
        <a:bodyPr/>
        <a:lstStyle/>
        <a:p>
          <a:endParaRPr lang="ru-RU"/>
        </a:p>
      </dgm:t>
    </dgm:pt>
    <dgm:pt modelId="{978B253D-A87B-409D-821A-B2B0FE8BE569}">
      <dgm:prSet phldrT="[Текст]"/>
      <dgm:spPr/>
      <dgm:t>
        <a:bodyPr/>
        <a:lstStyle/>
        <a:p>
          <a:pPr algn="l"/>
          <a:r>
            <a:rPr lang="ru-RU" dirty="0" smtClean="0"/>
            <a:t>Дилеры</a:t>
          </a:r>
          <a:endParaRPr lang="ru-RU" dirty="0"/>
        </a:p>
      </dgm:t>
    </dgm:pt>
    <dgm:pt modelId="{D778ED02-5E99-46BB-BE38-AFD3C0922122}" type="parTrans" cxnId="{01039286-1300-43CB-AA5E-492C6F0E71DE}">
      <dgm:prSet/>
      <dgm:spPr/>
    </dgm:pt>
    <dgm:pt modelId="{98D7C856-8E61-4ED9-A2CE-DCA197F1E0C9}" type="sibTrans" cxnId="{01039286-1300-43CB-AA5E-492C6F0E71DE}">
      <dgm:prSet/>
      <dgm:spPr/>
    </dgm:pt>
    <dgm:pt modelId="{F921E085-A678-49C5-AED0-305560E9606A}">
      <dgm:prSet phldrT="[Текст]"/>
      <dgm:spPr/>
      <dgm:t>
        <a:bodyPr/>
        <a:lstStyle/>
        <a:p>
          <a:pPr algn="l"/>
          <a:r>
            <a:rPr lang="ru-RU" dirty="0" smtClean="0"/>
            <a:t>Управляющие компании</a:t>
          </a:r>
          <a:endParaRPr lang="ru-RU" dirty="0"/>
        </a:p>
      </dgm:t>
    </dgm:pt>
    <dgm:pt modelId="{0301BB9A-5A1A-40A7-8D5E-044201548EDF}" type="parTrans" cxnId="{08D93A1E-A03F-4DD9-A510-7AAC9B306522}">
      <dgm:prSet/>
      <dgm:spPr/>
    </dgm:pt>
    <dgm:pt modelId="{5E39A003-4906-4C08-8E98-404CCE8B59AE}" type="sibTrans" cxnId="{08D93A1E-A03F-4DD9-A510-7AAC9B306522}">
      <dgm:prSet/>
      <dgm:spPr/>
    </dgm:pt>
    <dgm:pt modelId="{B9674AAD-E4C4-4B93-83B2-A2CA84063F7E}">
      <dgm:prSet phldrT="[Текст]"/>
      <dgm:spPr/>
      <dgm:t>
        <a:bodyPr/>
        <a:lstStyle/>
        <a:p>
          <a:pPr algn="just"/>
          <a:r>
            <a:rPr lang="ru-RU" dirty="0" smtClean="0"/>
            <a:t>Институты коллективного инвестирования (аккумулируют средства конечных инвесторов  в единый фонд и передаются управляющей компании с целью их последующего прибыльного вложения)</a:t>
          </a:r>
          <a:endParaRPr lang="ru-RU" dirty="0"/>
        </a:p>
      </dgm:t>
    </dgm:pt>
    <dgm:pt modelId="{26C94FA4-6815-45EE-8484-F5E76BABC956}" type="parTrans" cxnId="{B1D848DB-077A-4B8F-9A87-B8F494F381B2}">
      <dgm:prSet/>
      <dgm:spPr/>
    </dgm:pt>
    <dgm:pt modelId="{865C1911-C56C-4F8F-A6C8-6399856A6AD1}" type="sibTrans" cxnId="{B1D848DB-077A-4B8F-9A87-B8F494F381B2}">
      <dgm:prSet/>
      <dgm:spPr/>
    </dgm:pt>
    <dgm:pt modelId="{436B9944-23C4-4F4C-BE90-97360FF618E1}">
      <dgm:prSet phldrT="[Текст]"/>
      <dgm:spPr/>
      <dgm:t>
        <a:bodyPr/>
        <a:lstStyle/>
        <a:p>
          <a:r>
            <a:rPr lang="ru-RU" dirty="0" smtClean="0"/>
            <a:t>Валютные дилеры</a:t>
          </a:r>
          <a:endParaRPr lang="ru-RU" dirty="0"/>
        </a:p>
      </dgm:t>
    </dgm:pt>
    <dgm:pt modelId="{AA137C09-A6A2-4D43-B281-67D56EEDC6DE}" type="parTrans" cxnId="{C499C495-0AC4-47DA-A694-CBBB9C4AFF3A}">
      <dgm:prSet/>
      <dgm:spPr/>
    </dgm:pt>
    <dgm:pt modelId="{7BAE9E1B-6BBA-4D3E-96B1-BE4ED4F8D9E0}" type="sibTrans" cxnId="{C499C495-0AC4-47DA-A694-CBBB9C4AFF3A}">
      <dgm:prSet/>
      <dgm:spPr/>
    </dgm:pt>
    <dgm:pt modelId="{2E7E2873-F08B-4E92-8058-B7C1C7FFC8DA}" type="pres">
      <dgm:prSet presAssocID="{3981BDB8-5450-46E6-917F-3DB09D8338B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5AC8BC-8C7E-4ED2-B360-4836E6522AF3}" type="pres">
      <dgm:prSet presAssocID="{4B407CE5-C0EA-42A1-B2B5-DA05E8038064}" presName="parentLin" presStyleCnt="0"/>
      <dgm:spPr/>
    </dgm:pt>
    <dgm:pt modelId="{86B01053-A666-4530-8A89-FD8CACED9FB5}" type="pres">
      <dgm:prSet presAssocID="{4B407CE5-C0EA-42A1-B2B5-DA05E8038064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2B94DBC4-EC78-4E8F-8EE8-1D9035795E32}" type="pres">
      <dgm:prSet presAssocID="{4B407CE5-C0EA-42A1-B2B5-DA05E803806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F64A50-4145-4896-811E-95E541546EEB}" type="pres">
      <dgm:prSet presAssocID="{4B407CE5-C0EA-42A1-B2B5-DA05E8038064}" presName="negativeSpace" presStyleCnt="0"/>
      <dgm:spPr/>
    </dgm:pt>
    <dgm:pt modelId="{338E85DD-80FA-4B38-970E-736DA3826962}" type="pres">
      <dgm:prSet presAssocID="{4B407CE5-C0EA-42A1-B2B5-DA05E8038064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981E5C-CFD3-4F54-BF74-3AEA3B7056C8}" type="pres">
      <dgm:prSet presAssocID="{5C9DE09F-28E7-47FD-B24E-2FB9526DC1A8}" presName="spaceBetweenRectangles" presStyleCnt="0"/>
      <dgm:spPr/>
    </dgm:pt>
    <dgm:pt modelId="{50815340-3568-45C6-954D-53EEFD7192F4}" type="pres">
      <dgm:prSet presAssocID="{737EA350-48C5-4A60-98E9-47242E0A37B7}" presName="parentLin" presStyleCnt="0"/>
      <dgm:spPr/>
    </dgm:pt>
    <dgm:pt modelId="{6C406EE6-A342-448D-9773-9CAAEB68109D}" type="pres">
      <dgm:prSet presAssocID="{737EA350-48C5-4A60-98E9-47242E0A37B7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0CD5D362-A0E8-45B5-AEA9-ED403A250D33}" type="pres">
      <dgm:prSet presAssocID="{737EA350-48C5-4A60-98E9-47242E0A37B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ADC471-E14D-4A97-A4FF-3DCB0326BD59}" type="pres">
      <dgm:prSet presAssocID="{737EA350-48C5-4A60-98E9-47242E0A37B7}" presName="negativeSpace" presStyleCnt="0"/>
      <dgm:spPr/>
    </dgm:pt>
    <dgm:pt modelId="{34EE64C5-4489-462B-A752-7D0EE84845E5}" type="pres">
      <dgm:prSet presAssocID="{737EA350-48C5-4A60-98E9-47242E0A37B7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5517BB-B07A-4522-94BB-BE53C30892BE}" srcId="{3981BDB8-5450-46E6-917F-3DB09D8338B3}" destId="{737EA350-48C5-4A60-98E9-47242E0A37B7}" srcOrd="1" destOrd="0" parTransId="{04EC716F-D5A4-40B6-A31D-DA96FD8D1BD0}" sibTransId="{5662D04C-FAD3-458E-920A-81133C8FEB76}"/>
    <dgm:cxn modelId="{C499C495-0AC4-47DA-A694-CBBB9C4AFF3A}" srcId="{737EA350-48C5-4A60-98E9-47242E0A37B7}" destId="{436B9944-23C4-4F4C-BE90-97360FF618E1}" srcOrd="0" destOrd="0" parTransId="{AA137C09-A6A2-4D43-B281-67D56EEDC6DE}" sibTransId="{7BAE9E1B-6BBA-4D3E-96B1-BE4ED4F8D9E0}"/>
    <dgm:cxn modelId="{104C00E3-FA75-49E1-82A6-F9F85B2C4615}" type="presOf" srcId="{737EA350-48C5-4A60-98E9-47242E0A37B7}" destId="{6C406EE6-A342-448D-9773-9CAAEB68109D}" srcOrd="0" destOrd="0" presId="urn:microsoft.com/office/officeart/2005/8/layout/list1"/>
    <dgm:cxn modelId="{0E637FB1-EF24-4E4D-BA34-25F1C539A47F}" type="presOf" srcId="{F921E085-A678-49C5-AED0-305560E9606A}" destId="{338E85DD-80FA-4B38-970E-736DA3826962}" srcOrd="0" destOrd="2" presId="urn:microsoft.com/office/officeart/2005/8/layout/list1"/>
    <dgm:cxn modelId="{08D93A1E-A03F-4DD9-A510-7AAC9B306522}" srcId="{4B407CE5-C0EA-42A1-B2B5-DA05E8038064}" destId="{F921E085-A678-49C5-AED0-305560E9606A}" srcOrd="2" destOrd="0" parTransId="{0301BB9A-5A1A-40A7-8D5E-044201548EDF}" sibTransId="{5E39A003-4906-4C08-8E98-404CCE8B59AE}"/>
    <dgm:cxn modelId="{A02620E2-11CE-4B59-8828-EBBFA2282020}" type="presOf" srcId="{4B407CE5-C0EA-42A1-B2B5-DA05E8038064}" destId="{86B01053-A666-4530-8A89-FD8CACED9FB5}" srcOrd="0" destOrd="0" presId="urn:microsoft.com/office/officeart/2005/8/layout/list1"/>
    <dgm:cxn modelId="{9495F286-4A12-4F27-B851-9A2777D319A0}" type="presOf" srcId="{436B9944-23C4-4F4C-BE90-97360FF618E1}" destId="{34EE64C5-4489-462B-A752-7D0EE84845E5}" srcOrd="0" destOrd="0" presId="urn:microsoft.com/office/officeart/2005/8/layout/list1"/>
    <dgm:cxn modelId="{F7BDC9A8-5EF4-41CD-BF51-ABB7EBAF6310}" type="presOf" srcId="{B9674AAD-E4C4-4B93-83B2-A2CA84063F7E}" destId="{338E85DD-80FA-4B38-970E-736DA3826962}" srcOrd="0" destOrd="3" presId="urn:microsoft.com/office/officeart/2005/8/layout/list1"/>
    <dgm:cxn modelId="{B303F194-03B1-4126-BBEC-5CE193F344DE}" srcId="{4B407CE5-C0EA-42A1-B2B5-DA05E8038064}" destId="{208CF5F4-9146-48C8-A99B-E8ACE2F3B8C4}" srcOrd="0" destOrd="0" parTransId="{D515B3D9-DABB-4DB2-874C-186471C8F68F}" sibTransId="{07058EB5-BD6C-474C-B54B-CA1432EF7C2C}"/>
    <dgm:cxn modelId="{D29BE614-F330-4A24-8629-85064535F65E}" type="presOf" srcId="{978B253D-A87B-409D-821A-B2B0FE8BE569}" destId="{338E85DD-80FA-4B38-970E-736DA3826962}" srcOrd="0" destOrd="1" presId="urn:microsoft.com/office/officeart/2005/8/layout/list1"/>
    <dgm:cxn modelId="{01039286-1300-43CB-AA5E-492C6F0E71DE}" srcId="{4B407CE5-C0EA-42A1-B2B5-DA05E8038064}" destId="{978B253D-A87B-409D-821A-B2B0FE8BE569}" srcOrd="1" destOrd="0" parTransId="{D778ED02-5E99-46BB-BE38-AFD3C0922122}" sibTransId="{98D7C856-8E61-4ED9-A2CE-DCA197F1E0C9}"/>
    <dgm:cxn modelId="{B7816D01-F804-493D-A2C4-E58CBF9B975C}" type="presOf" srcId="{737EA350-48C5-4A60-98E9-47242E0A37B7}" destId="{0CD5D362-A0E8-45B5-AEA9-ED403A250D33}" srcOrd="1" destOrd="0" presId="urn:microsoft.com/office/officeart/2005/8/layout/list1"/>
    <dgm:cxn modelId="{81F23061-FBCA-40FB-A5C0-0232FBD0138A}" type="presOf" srcId="{208CF5F4-9146-48C8-A99B-E8ACE2F3B8C4}" destId="{338E85DD-80FA-4B38-970E-736DA3826962}" srcOrd="0" destOrd="0" presId="urn:microsoft.com/office/officeart/2005/8/layout/list1"/>
    <dgm:cxn modelId="{BD8E38CA-8052-4263-9D1E-3A77556383FA}" type="presOf" srcId="{3981BDB8-5450-46E6-917F-3DB09D8338B3}" destId="{2E7E2873-F08B-4E92-8058-B7C1C7FFC8DA}" srcOrd="0" destOrd="0" presId="urn:microsoft.com/office/officeart/2005/8/layout/list1"/>
    <dgm:cxn modelId="{23DF91F0-B89E-4749-A5B4-0DD6855C7306}" type="presOf" srcId="{4B407CE5-C0EA-42A1-B2B5-DA05E8038064}" destId="{2B94DBC4-EC78-4E8F-8EE8-1D9035795E32}" srcOrd="1" destOrd="0" presId="urn:microsoft.com/office/officeart/2005/8/layout/list1"/>
    <dgm:cxn modelId="{B1D848DB-077A-4B8F-9A87-B8F494F381B2}" srcId="{4B407CE5-C0EA-42A1-B2B5-DA05E8038064}" destId="{B9674AAD-E4C4-4B93-83B2-A2CA84063F7E}" srcOrd="3" destOrd="0" parTransId="{26C94FA4-6815-45EE-8484-F5E76BABC956}" sibTransId="{865C1911-C56C-4F8F-A6C8-6399856A6AD1}"/>
    <dgm:cxn modelId="{FD0478AC-CBAC-4571-BB65-87290D79B63E}" srcId="{3981BDB8-5450-46E6-917F-3DB09D8338B3}" destId="{4B407CE5-C0EA-42A1-B2B5-DA05E8038064}" srcOrd="0" destOrd="0" parTransId="{E95C6594-B609-4A36-A1C8-1CC954B1EF1F}" sibTransId="{5C9DE09F-28E7-47FD-B24E-2FB9526DC1A8}"/>
    <dgm:cxn modelId="{82507A7F-02AE-4855-A348-99DB1C361429}" type="presParOf" srcId="{2E7E2873-F08B-4E92-8058-B7C1C7FFC8DA}" destId="{125AC8BC-8C7E-4ED2-B360-4836E6522AF3}" srcOrd="0" destOrd="0" presId="urn:microsoft.com/office/officeart/2005/8/layout/list1"/>
    <dgm:cxn modelId="{CB37363B-EA91-491A-980D-8B01BAEBA960}" type="presParOf" srcId="{125AC8BC-8C7E-4ED2-B360-4836E6522AF3}" destId="{86B01053-A666-4530-8A89-FD8CACED9FB5}" srcOrd="0" destOrd="0" presId="urn:microsoft.com/office/officeart/2005/8/layout/list1"/>
    <dgm:cxn modelId="{410D1DB1-3E76-4A89-9DB2-90ADBE8C5641}" type="presParOf" srcId="{125AC8BC-8C7E-4ED2-B360-4836E6522AF3}" destId="{2B94DBC4-EC78-4E8F-8EE8-1D9035795E32}" srcOrd="1" destOrd="0" presId="urn:microsoft.com/office/officeart/2005/8/layout/list1"/>
    <dgm:cxn modelId="{98203086-3952-4BCF-B6A9-44D2505D6B74}" type="presParOf" srcId="{2E7E2873-F08B-4E92-8058-B7C1C7FFC8DA}" destId="{40F64A50-4145-4896-811E-95E541546EEB}" srcOrd="1" destOrd="0" presId="urn:microsoft.com/office/officeart/2005/8/layout/list1"/>
    <dgm:cxn modelId="{FAE37E25-E858-44DF-83DF-EBC31D642AFD}" type="presParOf" srcId="{2E7E2873-F08B-4E92-8058-B7C1C7FFC8DA}" destId="{338E85DD-80FA-4B38-970E-736DA3826962}" srcOrd="2" destOrd="0" presId="urn:microsoft.com/office/officeart/2005/8/layout/list1"/>
    <dgm:cxn modelId="{3E134D1C-3B2E-4DA8-8F1D-21BBF8BBDA7F}" type="presParOf" srcId="{2E7E2873-F08B-4E92-8058-B7C1C7FFC8DA}" destId="{4D981E5C-CFD3-4F54-BF74-3AEA3B7056C8}" srcOrd="3" destOrd="0" presId="urn:microsoft.com/office/officeart/2005/8/layout/list1"/>
    <dgm:cxn modelId="{FCBD9661-B2B4-4137-9031-533C66199912}" type="presParOf" srcId="{2E7E2873-F08B-4E92-8058-B7C1C7FFC8DA}" destId="{50815340-3568-45C6-954D-53EEFD7192F4}" srcOrd="4" destOrd="0" presId="urn:microsoft.com/office/officeart/2005/8/layout/list1"/>
    <dgm:cxn modelId="{1DD06F4F-F051-4105-B428-CA4FBE7CC04F}" type="presParOf" srcId="{50815340-3568-45C6-954D-53EEFD7192F4}" destId="{6C406EE6-A342-448D-9773-9CAAEB68109D}" srcOrd="0" destOrd="0" presId="urn:microsoft.com/office/officeart/2005/8/layout/list1"/>
    <dgm:cxn modelId="{E8740F77-3191-4287-84F7-3AD6CF8B4FE3}" type="presParOf" srcId="{50815340-3568-45C6-954D-53EEFD7192F4}" destId="{0CD5D362-A0E8-45B5-AEA9-ED403A250D33}" srcOrd="1" destOrd="0" presId="urn:microsoft.com/office/officeart/2005/8/layout/list1"/>
    <dgm:cxn modelId="{C9A0CB29-73D7-4AE6-8AF7-50A254A52DD1}" type="presParOf" srcId="{2E7E2873-F08B-4E92-8058-B7C1C7FFC8DA}" destId="{B5ADC471-E14D-4A97-A4FF-3DCB0326BD59}" srcOrd="5" destOrd="0" presId="urn:microsoft.com/office/officeart/2005/8/layout/list1"/>
    <dgm:cxn modelId="{7AA7D8F9-F0EA-456A-B770-9263314E2678}" type="presParOf" srcId="{2E7E2873-F08B-4E92-8058-B7C1C7FFC8DA}" destId="{34EE64C5-4489-462B-A752-7D0EE84845E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F9B26BF-DC35-4C72-B73F-A844C04E12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3A95FF-AC2C-42AB-A10D-7FDF199D90F6}">
      <dgm:prSet phldrT="[Текст]"/>
      <dgm:spPr/>
      <dgm:t>
        <a:bodyPr/>
        <a:lstStyle/>
        <a:p>
          <a:r>
            <a:rPr lang="ru-RU" smtClean="0"/>
            <a:t>Страховой рынок</a:t>
          </a:r>
          <a:endParaRPr lang="ru-RU"/>
        </a:p>
      </dgm:t>
    </dgm:pt>
    <dgm:pt modelId="{5733B559-426C-46BB-9482-9A1B15BF45B4}" type="parTrans" cxnId="{711436E8-FC07-4EB1-9E22-1F1F0CAAB72F}">
      <dgm:prSet/>
      <dgm:spPr/>
      <dgm:t>
        <a:bodyPr/>
        <a:lstStyle/>
        <a:p>
          <a:endParaRPr lang="ru-RU"/>
        </a:p>
      </dgm:t>
    </dgm:pt>
    <dgm:pt modelId="{CED160F5-D1C4-4AA8-B927-61096BFC4243}" type="sibTrans" cxnId="{711436E8-FC07-4EB1-9E22-1F1F0CAAB72F}">
      <dgm:prSet/>
      <dgm:spPr/>
      <dgm:t>
        <a:bodyPr/>
        <a:lstStyle/>
        <a:p>
          <a:endParaRPr lang="ru-RU"/>
        </a:p>
      </dgm:t>
    </dgm:pt>
    <dgm:pt modelId="{BD10241A-FF6D-47CC-A4C4-2357826764E2}">
      <dgm:prSet phldrT="[Текст]"/>
      <dgm:spPr/>
      <dgm:t>
        <a:bodyPr/>
        <a:lstStyle/>
        <a:p>
          <a:r>
            <a:rPr lang="ru-RU" dirty="0" smtClean="0"/>
            <a:t>Страховые брокеры</a:t>
          </a:r>
          <a:endParaRPr lang="ru-RU" dirty="0"/>
        </a:p>
      </dgm:t>
    </dgm:pt>
    <dgm:pt modelId="{B9F39CD1-1407-444E-B0BD-D7D48138ACBD}" type="parTrans" cxnId="{81CD3659-B022-4AEE-B391-70A538A787E9}">
      <dgm:prSet/>
      <dgm:spPr/>
      <dgm:t>
        <a:bodyPr/>
        <a:lstStyle/>
        <a:p>
          <a:endParaRPr lang="ru-RU"/>
        </a:p>
      </dgm:t>
    </dgm:pt>
    <dgm:pt modelId="{1210D0E0-7642-4F35-9AB5-E6889A364483}" type="sibTrans" cxnId="{81CD3659-B022-4AEE-B391-70A538A787E9}">
      <dgm:prSet/>
      <dgm:spPr/>
      <dgm:t>
        <a:bodyPr/>
        <a:lstStyle/>
        <a:p>
          <a:endParaRPr lang="ru-RU"/>
        </a:p>
      </dgm:t>
    </dgm:pt>
    <dgm:pt modelId="{85604468-272B-4697-99BB-FCC9314E6BF1}">
      <dgm:prSet phldrT="[Текст]"/>
      <dgm:spPr/>
      <dgm:t>
        <a:bodyPr/>
        <a:lstStyle/>
        <a:p>
          <a:r>
            <a:rPr lang="ru-RU" dirty="0" smtClean="0"/>
            <a:t>Рынок золота и других драгоценных металлов</a:t>
          </a:r>
          <a:endParaRPr lang="ru-RU" dirty="0"/>
        </a:p>
      </dgm:t>
    </dgm:pt>
    <dgm:pt modelId="{775BCA25-A810-40BB-A17B-7AC3FAE56AEA}" type="parTrans" cxnId="{7F51353E-D4BA-41A2-BDED-8576D94D7DD1}">
      <dgm:prSet/>
      <dgm:spPr/>
      <dgm:t>
        <a:bodyPr/>
        <a:lstStyle/>
        <a:p>
          <a:endParaRPr lang="ru-RU"/>
        </a:p>
      </dgm:t>
    </dgm:pt>
    <dgm:pt modelId="{27A18CA6-8CF3-4FC7-8DAF-C4255DC48C63}" type="sibTrans" cxnId="{7F51353E-D4BA-41A2-BDED-8576D94D7DD1}">
      <dgm:prSet/>
      <dgm:spPr/>
      <dgm:t>
        <a:bodyPr/>
        <a:lstStyle/>
        <a:p>
          <a:endParaRPr lang="ru-RU"/>
        </a:p>
      </dgm:t>
    </dgm:pt>
    <dgm:pt modelId="{278D70C7-B8E5-4837-8DBB-E3BE1F742262}">
      <dgm:prSet phldrT="[Текст]"/>
      <dgm:spPr/>
      <dgm:t>
        <a:bodyPr/>
        <a:lstStyle/>
        <a:p>
          <a:r>
            <a:rPr lang="ru-RU" dirty="0" smtClean="0"/>
            <a:t>Страховые агенты</a:t>
          </a:r>
          <a:endParaRPr lang="ru-RU" dirty="0"/>
        </a:p>
      </dgm:t>
    </dgm:pt>
    <dgm:pt modelId="{42D429A7-B185-4A26-AC79-8CCEC8536F69}" type="parTrans" cxnId="{BC8BB9AF-A81C-4B6D-9DC4-B572F3D74541}">
      <dgm:prSet/>
      <dgm:spPr/>
      <dgm:t>
        <a:bodyPr/>
        <a:lstStyle/>
        <a:p>
          <a:endParaRPr lang="ru-RU"/>
        </a:p>
      </dgm:t>
    </dgm:pt>
    <dgm:pt modelId="{78435A13-42C8-4006-B947-8680696AC327}" type="sibTrans" cxnId="{BC8BB9AF-A81C-4B6D-9DC4-B572F3D74541}">
      <dgm:prSet/>
      <dgm:spPr/>
      <dgm:t>
        <a:bodyPr/>
        <a:lstStyle/>
        <a:p>
          <a:endParaRPr lang="ru-RU"/>
        </a:p>
      </dgm:t>
    </dgm:pt>
    <dgm:pt modelId="{F4687A08-09C1-4336-A353-5462DB8EE2C3}">
      <dgm:prSet phldrT="[Текст]"/>
      <dgm:spPr/>
      <dgm:t>
        <a:bodyPr/>
        <a:lstStyle/>
        <a:p>
          <a:r>
            <a:rPr lang="ru-RU" dirty="0" smtClean="0"/>
            <a:t>Дилеры</a:t>
          </a:r>
          <a:endParaRPr lang="ru-RU" dirty="0"/>
        </a:p>
      </dgm:t>
    </dgm:pt>
    <dgm:pt modelId="{0B9E3BBA-AB63-4CD6-8A5F-2540AD5B603D}" type="parTrans" cxnId="{665235F2-E5AF-4AFC-8762-CA2AF00D5D86}">
      <dgm:prSet/>
      <dgm:spPr/>
      <dgm:t>
        <a:bodyPr/>
        <a:lstStyle/>
        <a:p>
          <a:endParaRPr lang="ru-RU"/>
        </a:p>
      </dgm:t>
    </dgm:pt>
    <dgm:pt modelId="{D7740B52-1CFC-48BF-B32A-20647DB2C951}" type="sibTrans" cxnId="{665235F2-E5AF-4AFC-8762-CA2AF00D5D86}">
      <dgm:prSet/>
      <dgm:spPr/>
      <dgm:t>
        <a:bodyPr/>
        <a:lstStyle/>
        <a:p>
          <a:endParaRPr lang="ru-RU"/>
        </a:p>
      </dgm:t>
    </dgm:pt>
    <dgm:pt modelId="{E69013EF-2B63-48AC-B5DF-91CF92A756FE}" type="pres">
      <dgm:prSet presAssocID="{AF9B26BF-DC35-4C72-B73F-A844C04E12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FE3E83-C2BA-4BD3-BB4D-A249D0333B4D}" type="pres">
      <dgm:prSet presAssocID="{463A95FF-AC2C-42AB-A10D-7FDF199D90F6}" presName="parentLin" presStyleCnt="0"/>
      <dgm:spPr/>
    </dgm:pt>
    <dgm:pt modelId="{D484013E-A075-44FA-8967-ADBB03EC13F6}" type="pres">
      <dgm:prSet presAssocID="{463A95FF-AC2C-42AB-A10D-7FDF199D90F6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884718ED-72EB-4C78-9B79-6AFAA62A167F}" type="pres">
      <dgm:prSet presAssocID="{463A95FF-AC2C-42AB-A10D-7FDF199D90F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A3251C-7873-4E66-A775-F676C5569D73}" type="pres">
      <dgm:prSet presAssocID="{463A95FF-AC2C-42AB-A10D-7FDF199D90F6}" presName="negativeSpace" presStyleCnt="0"/>
      <dgm:spPr/>
    </dgm:pt>
    <dgm:pt modelId="{E7EA2E39-3503-400B-B95A-4123085EBFF1}" type="pres">
      <dgm:prSet presAssocID="{463A95FF-AC2C-42AB-A10D-7FDF199D90F6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47B4C1-55F3-43D6-B829-2BAEBCC34AAA}" type="pres">
      <dgm:prSet presAssocID="{CED160F5-D1C4-4AA8-B927-61096BFC4243}" presName="spaceBetweenRectangles" presStyleCnt="0"/>
      <dgm:spPr/>
    </dgm:pt>
    <dgm:pt modelId="{A5C7F1BA-08E7-43A1-B58B-BCFA56AA62F4}" type="pres">
      <dgm:prSet presAssocID="{85604468-272B-4697-99BB-FCC9314E6BF1}" presName="parentLin" presStyleCnt="0"/>
      <dgm:spPr/>
    </dgm:pt>
    <dgm:pt modelId="{1AD4A214-D474-45B6-B48F-B9312EA7438F}" type="pres">
      <dgm:prSet presAssocID="{85604468-272B-4697-99BB-FCC9314E6BF1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63CF0025-FAAD-4590-8E03-6A44B5BE4564}" type="pres">
      <dgm:prSet presAssocID="{85604468-272B-4697-99BB-FCC9314E6BF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26A793-C2C1-459C-83AB-C641D439F1C3}" type="pres">
      <dgm:prSet presAssocID="{85604468-272B-4697-99BB-FCC9314E6BF1}" presName="negativeSpace" presStyleCnt="0"/>
      <dgm:spPr/>
    </dgm:pt>
    <dgm:pt modelId="{D36933CE-1817-41CF-AA33-C586B0585EB9}" type="pres">
      <dgm:prSet presAssocID="{85604468-272B-4697-99BB-FCC9314E6BF1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E12CD3-12B3-4D5D-9B83-2E904C9733A4}" type="presOf" srcId="{BD10241A-FF6D-47CC-A4C4-2357826764E2}" destId="{E7EA2E39-3503-400B-B95A-4123085EBFF1}" srcOrd="0" destOrd="0" presId="urn:microsoft.com/office/officeart/2005/8/layout/list1"/>
    <dgm:cxn modelId="{C7091E8A-B9D7-466E-9B69-FE4F1BEFD727}" type="presOf" srcId="{AF9B26BF-DC35-4C72-B73F-A844C04E1218}" destId="{E69013EF-2B63-48AC-B5DF-91CF92A756FE}" srcOrd="0" destOrd="0" presId="urn:microsoft.com/office/officeart/2005/8/layout/list1"/>
    <dgm:cxn modelId="{B909D0D5-3481-4149-85A2-92E50AB709C1}" type="presOf" srcId="{463A95FF-AC2C-42AB-A10D-7FDF199D90F6}" destId="{D484013E-A075-44FA-8967-ADBB03EC13F6}" srcOrd="0" destOrd="0" presId="urn:microsoft.com/office/officeart/2005/8/layout/list1"/>
    <dgm:cxn modelId="{665235F2-E5AF-4AFC-8762-CA2AF00D5D86}" srcId="{85604468-272B-4697-99BB-FCC9314E6BF1}" destId="{F4687A08-09C1-4336-A353-5462DB8EE2C3}" srcOrd="0" destOrd="0" parTransId="{0B9E3BBA-AB63-4CD6-8A5F-2540AD5B603D}" sibTransId="{D7740B52-1CFC-48BF-B32A-20647DB2C951}"/>
    <dgm:cxn modelId="{7F51353E-D4BA-41A2-BDED-8576D94D7DD1}" srcId="{AF9B26BF-DC35-4C72-B73F-A844C04E1218}" destId="{85604468-272B-4697-99BB-FCC9314E6BF1}" srcOrd="1" destOrd="0" parTransId="{775BCA25-A810-40BB-A17B-7AC3FAE56AEA}" sibTransId="{27A18CA6-8CF3-4FC7-8DAF-C4255DC48C63}"/>
    <dgm:cxn modelId="{4C14B836-5A46-4A27-BD17-67A34AC5B69E}" type="presOf" srcId="{85604468-272B-4697-99BB-FCC9314E6BF1}" destId="{1AD4A214-D474-45B6-B48F-B9312EA7438F}" srcOrd="0" destOrd="0" presId="urn:microsoft.com/office/officeart/2005/8/layout/list1"/>
    <dgm:cxn modelId="{81CD3659-B022-4AEE-B391-70A538A787E9}" srcId="{463A95FF-AC2C-42AB-A10D-7FDF199D90F6}" destId="{BD10241A-FF6D-47CC-A4C4-2357826764E2}" srcOrd="0" destOrd="0" parTransId="{B9F39CD1-1407-444E-B0BD-D7D48138ACBD}" sibTransId="{1210D0E0-7642-4F35-9AB5-E6889A364483}"/>
    <dgm:cxn modelId="{711436E8-FC07-4EB1-9E22-1F1F0CAAB72F}" srcId="{AF9B26BF-DC35-4C72-B73F-A844C04E1218}" destId="{463A95FF-AC2C-42AB-A10D-7FDF199D90F6}" srcOrd="0" destOrd="0" parTransId="{5733B559-426C-46BB-9482-9A1B15BF45B4}" sibTransId="{CED160F5-D1C4-4AA8-B927-61096BFC4243}"/>
    <dgm:cxn modelId="{99DF5795-4A65-4A55-95BD-B5E06D6EDA94}" type="presOf" srcId="{463A95FF-AC2C-42AB-A10D-7FDF199D90F6}" destId="{884718ED-72EB-4C78-9B79-6AFAA62A167F}" srcOrd="1" destOrd="0" presId="urn:microsoft.com/office/officeart/2005/8/layout/list1"/>
    <dgm:cxn modelId="{C0A643E0-C8A7-4C4B-BCF5-C7F909E1935B}" type="presOf" srcId="{278D70C7-B8E5-4837-8DBB-E3BE1F742262}" destId="{E7EA2E39-3503-400B-B95A-4123085EBFF1}" srcOrd="0" destOrd="1" presId="urn:microsoft.com/office/officeart/2005/8/layout/list1"/>
    <dgm:cxn modelId="{BC8BB9AF-A81C-4B6D-9DC4-B572F3D74541}" srcId="{463A95FF-AC2C-42AB-A10D-7FDF199D90F6}" destId="{278D70C7-B8E5-4837-8DBB-E3BE1F742262}" srcOrd="1" destOrd="0" parTransId="{42D429A7-B185-4A26-AC79-8CCEC8536F69}" sibTransId="{78435A13-42C8-4006-B947-8680696AC327}"/>
    <dgm:cxn modelId="{1BFBBEA5-DC86-4C58-8BE4-C0872F5BD6A0}" type="presOf" srcId="{85604468-272B-4697-99BB-FCC9314E6BF1}" destId="{63CF0025-FAAD-4590-8E03-6A44B5BE4564}" srcOrd="1" destOrd="0" presId="urn:microsoft.com/office/officeart/2005/8/layout/list1"/>
    <dgm:cxn modelId="{674CCB6F-A0B9-4BE2-8E2B-222A1C5C7E29}" type="presOf" srcId="{F4687A08-09C1-4336-A353-5462DB8EE2C3}" destId="{D36933CE-1817-41CF-AA33-C586B0585EB9}" srcOrd="0" destOrd="0" presId="urn:microsoft.com/office/officeart/2005/8/layout/list1"/>
    <dgm:cxn modelId="{12F375AB-2564-468A-BD8F-BDD89F1A4F31}" type="presParOf" srcId="{E69013EF-2B63-48AC-B5DF-91CF92A756FE}" destId="{2FFE3E83-C2BA-4BD3-BB4D-A249D0333B4D}" srcOrd="0" destOrd="0" presId="urn:microsoft.com/office/officeart/2005/8/layout/list1"/>
    <dgm:cxn modelId="{87A11AF5-8FFA-42B3-AE4A-FA3B2319BF8C}" type="presParOf" srcId="{2FFE3E83-C2BA-4BD3-BB4D-A249D0333B4D}" destId="{D484013E-A075-44FA-8967-ADBB03EC13F6}" srcOrd="0" destOrd="0" presId="urn:microsoft.com/office/officeart/2005/8/layout/list1"/>
    <dgm:cxn modelId="{AEBFDB49-40CA-41B6-B4F1-A03FEE7BF45A}" type="presParOf" srcId="{2FFE3E83-C2BA-4BD3-BB4D-A249D0333B4D}" destId="{884718ED-72EB-4C78-9B79-6AFAA62A167F}" srcOrd="1" destOrd="0" presId="urn:microsoft.com/office/officeart/2005/8/layout/list1"/>
    <dgm:cxn modelId="{FA9D1CC8-4AEB-488B-B0D0-65EE59C70E0A}" type="presParOf" srcId="{E69013EF-2B63-48AC-B5DF-91CF92A756FE}" destId="{22A3251C-7873-4E66-A775-F676C5569D73}" srcOrd="1" destOrd="0" presId="urn:microsoft.com/office/officeart/2005/8/layout/list1"/>
    <dgm:cxn modelId="{3541189A-F253-4505-AD31-A8AC25CEA352}" type="presParOf" srcId="{E69013EF-2B63-48AC-B5DF-91CF92A756FE}" destId="{E7EA2E39-3503-400B-B95A-4123085EBFF1}" srcOrd="2" destOrd="0" presId="urn:microsoft.com/office/officeart/2005/8/layout/list1"/>
    <dgm:cxn modelId="{C47FE351-0D25-49AE-AE9B-5FB5A21472EA}" type="presParOf" srcId="{E69013EF-2B63-48AC-B5DF-91CF92A756FE}" destId="{8C47B4C1-55F3-43D6-B829-2BAEBCC34AAA}" srcOrd="3" destOrd="0" presId="urn:microsoft.com/office/officeart/2005/8/layout/list1"/>
    <dgm:cxn modelId="{D024F092-65AA-49EE-A68B-CADEE8AF7F01}" type="presParOf" srcId="{E69013EF-2B63-48AC-B5DF-91CF92A756FE}" destId="{A5C7F1BA-08E7-43A1-B58B-BCFA56AA62F4}" srcOrd="4" destOrd="0" presId="urn:microsoft.com/office/officeart/2005/8/layout/list1"/>
    <dgm:cxn modelId="{ECEF8D71-E7CD-4BB7-A714-B016D617DE60}" type="presParOf" srcId="{A5C7F1BA-08E7-43A1-B58B-BCFA56AA62F4}" destId="{1AD4A214-D474-45B6-B48F-B9312EA7438F}" srcOrd="0" destOrd="0" presId="urn:microsoft.com/office/officeart/2005/8/layout/list1"/>
    <dgm:cxn modelId="{2ACF5C49-C80F-44C5-9CB9-06E4588CE0E8}" type="presParOf" srcId="{A5C7F1BA-08E7-43A1-B58B-BCFA56AA62F4}" destId="{63CF0025-FAAD-4590-8E03-6A44B5BE4564}" srcOrd="1" destOrd="0" presId="urn:microsoft.com/office/officeart/2005/8/layout/list1"/>
    <dgm:cxn modelId="{661A3373-2794-477D-8693-56F858BB65F0}" type="presParOf" srcId="{E69013EF-2B63-48AC-B5DF-91CF92A756FE}" destId="{4226A793-C2C1-459C-83AB-C641D439F1C3}" srcOrd="5" destOrd="0" presId="urn:microsoft.com/office/officeart/2005/8/layout/list1"/>
    <dgm:cxn modelId="{25ABBA76-F457-4674-9953-160413D7D59E}" type="presParOf" srcId="{E69013EF-2B63-48AC-B5DF-91CF92A756FE}" destId="{D36933CE-1817-41CF-AA33-C586B0585EB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57376D2-43B1-4AEE-81EF-5A08CF4E4DD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9CB66C-AC9A-4E8B-B8BA-1B39577844C8}">
      <dgm:prSet phldrT="[Текст]" custT="1"/>
      <dgm:spPr/>
      <dgm:t>
        <a:bodyPr/>
        <a:lstStyle/>
        <a:p>
          <a:r>
            <a:rPr lang="ru-RU" sz="1800" dirty="0" smtClean="0"/>
            <a:t>По видам финансовых рынков</a:t>
          </a:r>
          <a:endParaRPr lang="ru-RU" sz="1800" dirty="0"/>
        </a:p>
      </dgm:t>
    </dgm:pt>
    <dgm:pt modelId="{B118E046-57CA-4D90-A821-E29208D95DE4}" type="parTrans" cxnId="{591D801C-9F39-4A11-B2FC-10E8FEE36F9B}">
      <dgm:prSet/>
      <dgm:spPr/>
      <dgm:t>
        <a:bodyPr/>
        <a:lstStyle/>
        <a:p>
          <a:endParaRPr lang="ru-RU"/>
        </a:p>
      </dgm:t>
    </dgm:pt>
    <dgm:pt modelId="{9061B2CB-126E-464F-BE18-394E17D30CE3}" type="sibTrans" cxnId="{591D801C-9F39-4A11-B2FC-10E8FEE36F9B}">
      <dgm:prSet/>
      <dgm:spPr/>
      <dgm:t>
        <a:bodyPr/>
        <a:lstStyle/>
        <a:p>
          <a:endParaRPr lang="ru-RU"/>
        </a:p>
      </dgm:t>
    </dgm:pt>
    <dgm:pt modelId="{F1ABE86C-08C7-44D4-9A4E-56F82EA878AE}">
      <dgm:prSet phldrT="[Текст]" custT="1"/>
      <dgm:spPr/>
      <dgm:t>
        <a:bodyPr/>
        <a:lstStyle/>
        <a:p>
          <a:r>
            <a:rPr lang="ru-RU" sz="1800" dirty="0" smtClean="0"/>
            <a:t>По периоду обращения</a:t>
          </a:r>
          <a:endParaRPr lang="ru-RU" sz="1800" dirty="0"/>
        </a:p>
      </dgm:t>
    </dgm:pt>
    <dgm:pt modelId="{DCB7C8EE-2ECB-4CF8-BCCA-04D9D0DD77E1}" type="parTrans" cxnId="{C9DB314B-A62E-4B70-99D1-3AD8D09397D8}">
      <dgm:prSet/>
      <dgm:spPr/>
      <dgm:t>
        <a:bodyPr/>
        <a:lstStyle/>
        <a:p>
          <a:endParaRPr lang="ru-RU"/>
        </a:p>
      </dgm:t>
    </dgm:pt>
    <dgm:pt modelId="{2207867D-CFC7-4717-8FD1-49259B0CD80F}" type="sibTrans" cxnId="{C9DB314B-A62E-4B70-99D1-3AD8D09397D8}">
      <dgm:prSet/>
      <dgm:spPr/>
      <dgm:t>
        <a:bodyPr/>
        <a:lstStyle/>
        <a:p>
          <a:endParaRPr lang="ru-RU"/>
        </a:p>
      </dgm:t>
    </dgm:pt>
    <dgm:pt modelId="{68C386B3-B6B6-4B14-88BC-AAD4968CE3F7}">
      <dgm:prSet phldrT="[Текст]" custT="1"/>
      <dgm:spPr/>
      <dgm:t>
        <a:bodyPr/>
        <a:lstStyle/>
        <a:p>
          <a:r>
            <a:rPr lang="ru-RU" sz="1600" dirty="0" smtClean="0"/>
            <a:t>Инструменты кредитного рынка (деньги и расчетные документы)</a:t>
          </a:r>
          <a:endParaRPr lang="ru-RU" sz="1600" dirty="0"/>
        </a:p>
      </dgm:t>
    </dgm:pt>
    <dgm:pt modelId="{3176FD5C-1809-48B8-B754-FACAF037D622}" type="parTrans" cxnId="{B2935EA7-90D0-4B30-94BA-09E5DA7A4E9D}">
      <dgm:prSet/>
      <dgm:spPr/>
    </dgm:pt>
    <dgm:pt modelId="{985DF7F1-FFA3-4BA7-A014-FDEC46CF5E65}" type="sibTrans" cxnId="{B2935EA7-90D0-4B30-94BA-09E5DA7A4E9D}">
      <dgm:prSet/>
      <dgm:spPr/>
    </dgm:pt>
    <dgm:pt modelId="{A116D437-455F-4DC5-91C4-ABBEF217077B}">
      <dgm:prSet phldrT="[Текст]" custT="1"/>
      <dgm:spPr/>
      <dgm:t>
        <a:bodyPr/>
        <a:lstStyle/>
        <a:p>
          <a:r>
            <a:rPr lang="ru-RU" sz="1600" dirty="0" smtClean="0"/>
            <a:t>Инструменты фондового рынка (ценные бумаги)</a:t>
          </a:r>
          <a:endParaRPr lang="ru-RU" sz="1600" dirty="0"/>
        </a:p>
      </dgm:t>
    </dgm:pt>
    <dgm:pt modelId="{AEECE8A5-1E31-4D33-9FC9-B6751410CE08}" type="parTrans" cxnId="{02283893-4096-435B-807E-05E6A24A1240}">
      <dgm:prSet/>
      <dgm:spPr/>
    </dgm:pt>
    <dgm:pt modelId="{E81A22E7-6E71-4D2F-9C13-E312D29E6CC0}" type="sibTrans" cxnId="{02283893-4096-435B-807E-05E6A24A1240}">
      <dgm:prSet/>
      <dgm:spPr/>
    </dgm:pt>
    <dgm:pt modelId="{906F46AB-AB08-4539-9A38-7DDB82E16B10}">
      <dgm:prSet phldrT="[Текст]" custT="1"/>
      <dgm:spPr/>
      <dgm:t>
        <a:bodyPr/>
        <a:lstStyle/>
        <a:p>
          <a:r>
            <a:rPr lang="ru-RU" sz="1600" dirty="0" smtClean="0"/>
            <a:t>Инструменты валютного рынка (иностранная валюта, расчетные валютные документы, ценные бумаги, обслуживающие этот рынок)</a:t>
          </a:r>
          <a:endParaRPr lang="ru-RU" sz="1600" dirty="0"/>
        </a:p>
      </dgm:t>
    </dgm:pt>
    <dgm:pt modelId="{E6CB37C5-CAF5-4311-8984-7304392AE9B9}" type="parTrans" cxnId="{5291712E-6A93-4660-8571-3FD82BAA2FE5}">
      <dgm:prSet/>
      <dgm:spPr/>
    </dgm:pt>
    <dgm:pt modelId="{EF70DE07-4E00-48B8-B13E-7FADB526A3BD}" type="sibTrans" cxnId="{5291712E-6A93-4660-8571-3FD82BAA2FE5}">
      <dgm:prSet/>
      <dgm:spPr/>
    </dgm:pt>
    <dgm:pt modelId="{7B1D078F-52A0-4C27-BDD8-C0F4A082AABF}">
      <dgm:prSet phldrT="[Текст]" custT="1"/>
      <dgm:spPr/>
      <dgm:t>
        <a:bodyPr/>
        <a:lstStyle/>
        <a:p>
          <a:r>
            <a:rPr lang="ru-RU" sz="1600" dirty="0" smtClean="0"/>
            <a:t>Инструменты страхового рынка (страховые услуги (страховые продукты), расчетные документы)</a:t>
          </a:r>
          <a:endParaRPr lang="ru-RU" sz="1600" dirty="0"/>
        </a:p>
      </dgm:t>
    </dgm:pt>
    <dgm:pt modelId="{1F009CBC-FA19-467F-A3CB-AB82FD4154DD}" type="parTrans" cxnId="{F72E0F1D-DA84-4803-B2DA-ED9503360846}">
      <dgm:prSet/>
      <dgm:spPr/>
    </dgm:pt>
    <dgm:pt modelId="{C355A32B-63C6-4663-A6AC-AF1928FC67DB}" type="sibTrans" cxnId="{F72E0F1D-DA84-4803-B2DA-ED9503360846}">
      <dgm:prSet/>
      <dgm:spPr/>
    </dgm:pt>
    <dgm:pt modelId="{879F58C9-E85F-4360-81D1-82344E80B814}">
      <dgm:prSet phldrT="[Текст]" custT="1"/>
      <dgm:spPr/>
      <dgm:t>
        <a:bodyPr/>
        <a:lstStyle/>
        <a:p>
          <a:r>
            <a:rPr lang="ru-RU" sz="1600" dirty="0" smtClean="0"/>
            <a:t>Инструменты рынка золота (ценные металлы и расчетные документы и ценные бумаги)</a:t>
          </a:r>
          <a:endParaRPr lang="ru-RU" sz="1600" dirty="0"/>
        </a:p>
      </dgm:t>
    </dgm:pt>
    <dgm:pt modelId="{349E91C9-47E9-4E78-B46D-69E4FF9F86AB}" type="parTrans" cxnId="{A96F515E-B533-46C6-80FF-99EF838C05D2}">
      <dgm:prSet/>
      <dgm:spPr/>
    </dgm:pt>
    <dgm:pt modelId="{C4CF2A20-2D34-4B30-BA28-A6277124274A}" type="sibTrans" cxnId="{A96F515E-B533-46C6-80FF-99EF838C05D2}">
      <dgm:prSet/>
      <dgm:spPr/>
    </dgm:pt>
    <dgm:pt modelId="{8A2EB10E-FBC9-4850-A1D3-E6031C3C744A}">
      <dgm:prSet phldrT="[Текст]" custT="1"/>
      <dgm:spPr/>
      <dgm:t>
        <a:bodyPr/>
        <a:lstStyle/>
        <a:p>
          <a:r>
            <a:rPr lang="ru-RU" sz="1600" dirty="0" smtClean="0"/>
            <a:t>Краткосрочные (до одного года) – обслуживают рынок денег</a:t>
          </a:r>
          <a:endParaRPr lang="ru-RU" sz="1600" dirty="0"/>
        </a:p>
      </dgm:t>
    </dgm:pt>
    <dgm:pt modelId="{536CB224-6E5C-46EB-9D09-3ED2B729BB73}" type="parTrans" cxnId="{ACDCC335-F9E3-4337-BE27-F43F71A71151}">
      <dgm:prSet/>
      <dgm:spPr/>
    </dgm:pt>
    <dgm:pt modelId="{A05DFFB8-3236-41A2-AD72-ED2BF77AB175}" type="sibTrans" cxnId="{ACDCC335-F9E3-4337-BE27-F43F71A71151}">
      <dgm:prSet/>
      <dgm:spPr/>
    </dgm:pt>
    <dgm:pt modelId="{DB00D429-1BC3-4740-8599-11D8577C5624}">
      <dgm:prSet phldrT="[Текст]" custT="1"/>
      <dgm:spPr/>
      <dgm:t>
        <a:bodyPr/>
        <a:lstStyle/>
        <a:p>
          <a:r>
            <a:rPr lang="ru-RU" sz="1600" dirty="0" smtClean="0"/>
            <a:t>Долгосрочные (свыше одного года) – ценные бумаги</a:t>
          </a:r>
          <a:endParaRPr lang="ru-RU" sz="1600" dirty="0"/>
        </a:p>
      </dgm:t>
    </dgm:pt>
    <dgm:pt modelId="{3BEDC8FB-683A-4983-B3A4-86D2012FD2F7}" type="parTrans" cxnId="{C600EFCA-8F2B-4CEE-B434-ED58C85C1BCA}">
      <dgm:prSet/>
      <dgm:spPr/>
    </dgm:pt>
    <dgm:pt modelId="{FDA23CC1-F40B-4FA5-BED6-14CBF563A7C2}" type="sibTrans" cxnId="{C600EFCA-8F2B-4CEE-B434-ED58C85C1BCA}">
      <dgm:prSet/>
      <dgm:spPr/>
    </dgm:pt>
    <dgm:pt modelId="{507FF09C-3A2E-4170-A8EF-F3A5D0DCC436}">
      <dgm:prSet phldrT="[Текст]"/>
      <dgm:spPr/>
      <dgm:t>
        <a:bodyPr/>
        <a:lstStyle/>
        <a:p>
          <a:endParaRPr lang="ru-RU" sz="1200" dirty="0"/>
        </a:p>
      </dgm:t>
    </dgm:pt>
    <dgm:pt modelId="{AA71CAA7-D47B-40EC-8A27-A213BBF0E670}" type="parTrans" cxnId="{52593942-64D1-4488-8291-D527B7BBAE76}">
      <dgm:prSet/>
      <dgm:spPr/>
    </dgm:pt>
    <dgm:pt modelId="{653A216A-5145-46C1-A518-258701821028}" type="sibTrans" cxnId="{52593942-64D1-4488-8291-D527B7BBAE76}">
      <dgm:prSet/>
      <dgm:spPr/>
    </dgm:pt>
    <dgm:pt modelId="{1DA13DF0-2003-407F-A964-7F984C0394AA}">
      <dgm:prSet phldrT="[Текст]" custT="1"/>
      <dgm:spPr/>
      <dgm:t>
        <a:bodyPr/>
        <a:lstStyle/>
        <a:p>
          <a:endParaRPr lang="ru-RU" sz="1800" dirty="0"/>
        </a:p>
      </dgm:t>
    </dgm:pt>
    <dgm:pt modelId="{A622AC3C-7D84-4654-8441-A2AC08150C91}" type="parTrans" cxnId="{0BA245BE-EE35-4906-8918-799AF3C2663B}">
      <dgm:prSet/>
      <dgm:spPr/>
    </dgm:pt>
    <dgm:pt modelId="{B5613390-E955-4937-8006-798B8534002C}" type="sibTrans" cxnId="{0BA245BE-EE35-4906-8918-799AF3C2663B}">
      <dgm:prSet/>
      <dgm:spPr/>
    </dgm:pt>
    <dgm:pt modelId="{A0F45324-80C5-42E2-AA2D-A328FA052D43}">
      <dgm:prSet phldrT="[Текст]"/>
      <dgm:spPr/>
      <dgm:t>
        <a:bodyPr/>
        <a:lstStyle/>
        <a:p>
          <a:endParaRPr lang="ru-RU" sz="1200" dirty="0"/>
        </a:p>
      </dgm:t>
    </dgm:pt>
    <dgm:pt modelId="{2BBC1F6D-BAA9-40A4-8948-D4511282EC8E}" type="parTrans" cxnId="{AF24F931-6D97-46DF-B89F-9FB054FC7899}">
      <dgm:prSet/>
      <dgm:spPr/>
    </dgm:pt>
    <dgm:pt modelId="{F693A442-3E1E-4FF1-A5DD-59FC6E37833E}" type="sibTrans" cxnId="{AF24F931-6D97-46DF-B89F-9FB054FC7899}">
      <dgm:prSet/>
      <dgm:spPr/>
    </dgm:pt>
    <dgm:pt modelId="{6AD6963C-9ECE-42FC-8C8A-0030F5D17B21}">
      <dgm:prSet phldrT="[Текст]"/>
      <dgm:spPr/>
      <dgm:t>
        <a:bodyPr/>
        <a:lstStyle/>
        <a:p>
          <a:endParaRPr lang="ru-RU" sz="1200" dirty="0"/>
        </a:p>
      </dgm:t>
    </dgm:pt>
    <dgm:pt modelId="{8B661657-7637-44EC-A2B2-F2EC136744B4}" type="parTrans" cxnId="{CE7BFE09-8AB0-49D4-AFB8-8C9D26FB0F20}">
      <dgm:prSet/>
      <dgm:spPr/>
    </dgm:pt>
    <dgm:pt modelId="{ADF06DC3-7E10-4D15-BC19-BCAD27EA95A5}" type="sibTrans" cxnId="{CE7BFE09-8AB0-49D4-AFB8-8C9D26FB0F20}">
      <dgm:prSet/>
      <dgm:spPr/>
    </dgm:pt>
    <dgm:pt modelId="{621DA692-2F85-494C-B4CB-1F4BEF8F33F1}">
      <dgm:prSet phldrT="[Текст]"/>
      <dgm:spPr/>
      <dgm:t>
        <a:bodyPr/>
        <a:lstStyle/>
        <a:p>
          <a:endParaRPr lang="ru-RU" sz="1200" dirty="0"/>
        </a:p>
      </dgm:t>
    </dgm:pt>
    <dgm:pt modelId="{6DDABFDB-1E81-4A98-A0C6-0030CA29B9FD}" type="parTrans" cxnId="{E636E776-8E97-4576-AD57-30564E74B6A4}">
      <dgm:prSet/>
      <dgm:spPr/>
    </dgm:pt>
    <dgm:pt modelId="{AF4B12FF-CD74-4AFC-A4E7-15B3143E5C00}" type="sibTrans" cxnId="{E636E776-8E97-4576-AD57-30564E74B6A4}">
      <dgm:prSet/>
      <dgm:spPr/>
    </dgm:pt>
    <dgm:pt modelId="{A130D402-B707-456C-B087-A1EB5286B1A0}" type="pres">
      <dgm:prSet presAssocID="{157376D2-43B1-4AEE-81EF-5A08CF4E4DD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394D98-CCE8-4310-8D5F-39C56850147E}" type="pres">
      <dgm:prSet presAssocID="{7C9CB66C-AC9A-4E8B-B8BA-1B39577844C8}" presName="parentLin" presStyleCnt="0"/>
      <dgm:spPr/>
    </dgm:pt>
    <dgm:pt modelId="{D760B9ED-D0CD-438F-96A3-BD28BA89DB5A}" type="pres">
      <dgm:prSet presAssocID="{7C9CB66C-AC9A-4E8B-B8BA-1B39577844C8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CA61EF0E-A145-4DD3-92F9-B295183C9943}" type="pres">
      <dgm:prSet presAssocID="{7C9CB66C-AC9A-4E8B-B8BA-1B39577844C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622557-61BF-40BF-AE5A-2544425D0FE6}" type="pres">
      <dgm:prSet presAssocID="{7C9CB66C-AC9A-4E8B-B8BA-1B39577844C8}" presName="negativeSpace" presStyleCnt="0"/>
      <dgm:spPr/>
    </dgm:pt>
    <dgm:pt modelId="{F32445BF-E630-4F9A-A5D3-56C057C5A4F0}" type="pres">
      <dgm:prSet presAssocID="{7C9CB66C-AC9A-4E8B-B8BA-1B39577844C8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CC4F82-526F-4005-85AF-6B022C0BD0AE}" type="pres">
      <dgm:prSet presAssocID="{9061B2CB-126E-464F-BE18-394E17D30CE3}" presName="spaceBetweenRectangles" presStyleCnt="0"/>
      <dgm:spPr/>
    </dgm:pt>
    <dgm:pt modelId="{AC3A2119-78C4-4A3F-B6C5-B1787A4019DB}" type="pres">
      <dgm:prSet presAssocID="{F1ABE86C-08C7-44D4-9A4E-56F82EA878AE}" presName="parentLin" presStyleCnt="0"/>
      <dgm:spPr/>
    </dgm:pt>
    <dgm:pt modelId="{F559E9BE-451E-46DC-890F-A036B5AEA4BC}" type="pres">
      <dgm:prSet presAssocID="{F1ABE86C-08C7-44D4-9A4E-56F82EA878AE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299B5646-BCE0-4DF8-A19F-0B825265E052}" type="pres">
      <dgm:prSet presAssocID="{F1ABE86C-08C7-44D4-9A4E-56F82EA878AE}" presName="parentText" presStyleLbl="node1" presStyleIdx="1" presStyleCnt="2" custLinFactNeighborX="7512" custLinFactNeighborY="-1380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E077D5-A2A9-4DB5-9A5C-346F58367389}" type="pres">
      <dgm:prSet presAssocID="{F1ABE86C-08C7-44D4-9A4E-56F82EA878AE}" presName="negativeSpace" presStyleCnt="0"/>
      <dgm:spPr/>
    </dgm:pt>
    <dgm:pt modelId="{0B4D68C9-FB42-4F15-A7C1-B3FF1D9C7A4F}" type="pres">
      <dgm:prSet presAssocID="{F1ABE86C-08C7-44D4-9A4E-56F82EA878AE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BE1C38-D853-419B-AA4F-6276FAB9B37D}" type="presOf" srcId="{1DA13DF0-2003-407F-A964-7F984C0394AA}" destId="{0B4D68C9-FB42-4F15-A7C1-B3FF1D9C7A4F}" srcOrd="0" destOrd="2" presId="urn:microsoft.com/office/officeart/2005/8/layout/list1"/>
    <dgm:cxn modelId="{B3D164EB-ADE4-4CD3-98E6-4376E0F66820}" type="presOf" srcId="{F1ABE86C-08C7-44D4-9A4E-56F82EA878AE}" destId="{F559E9BE-451E-46DC-890F-A036B5AEA4BC}" srcOrd="0" destOrd="0" presId="urn:microsoft.com/office/officeart/2005/8/layout/list1"/>
    <dgm:cxn modelId="{8F9E9C7F-A5A8-4F7E-A801-D21B37CBDBD4}" type="presOf" srcId="{879F58C9-E85F-4360-81D1-82344E80B814}" destId="{F32445BF-E630-4F9A-A5D3-56C057C5A4F0}" srcOrd="0" destOrd="4" presId="urn:microsoft.com/office/officeart/2005/8/layout/list1"/>
    <dgm:cxn modelId="{AF24F931-6D97-46DF-B89F-9FB054FC7899}" srcId="{F1ABE86C-08C7-44D4-9A4E-56F82EA878AE}" destId="{A0F45324-80C5-42E2-AA2D-A328FA052D43}" srcOrd="3" destOrd="0" parTransId="{2BBC1F6D-BAA9-40A4-8948-D4511282EC8E}" sibTransId="{F693A442-3E1E-4FF1-A5DD-59FC6E37833E}"/>
    <dgm:cxn modelId="{5532AF55-7DEE-4C14-9508-59783DECA102}" type="presOf" srcId="{507FF09C-3A2E-4170-A8EF-F3A5D0DCC436}" destId="{0B4D68C9-FB42-4F15-A7C1-B3FF1D9C7A4F}" srcOrd="0" destOrd="6" presId="urn:microsoft.com/office/officeart/2005/8/layout/list1"/>
    <dgm:cxn modelId="{E39598E4-FC9A-412A-9CC6-DC8D07F6967F}" type="presOf" srcId="{6AD6963C-9ECE-42FC-8C8A-0030F5D17B21}" destId="{0B4D68C9-FB42-4F15-A7C1-B3FF1D9C7A4F}" srcOrd="0" destOrd="4" presId="urn:microsoft.com/office/officeart/2005/8/layout/list1"/>
    <dgm:cxn modelId="{CD164F28-D16F-49A3-B2F2-224CF7C64BB7}" type="presOf" srcId="{68C386B3-B6B6-4B14-88BC-AAD4968CE3F7}" destId="{F32445BF-E630-4F9A-A5D3-56C057C5A4F0}" srcOrd="0" destOrd="0" presId="urn:microsoft.com/office/officeart/2005/8/layout/list1"/>
    <dgm:cxn modelId="{DC8DB97B-0095-43A1-AF07-5715402CC25F}" type="presOf" srcId="{7C9CB66C-AC9A-4E8B-B8BA-1B39577844C8}" destId="{CA61EF0E-A145-4DD3-92F9-B295183C9943}" srcOrd="1" destOrd="0" presId="urn:microsoft.com/office/officeart/2005/8/layout/list1"/>
    <dgm:cxn modelId="{591D801C-9F39-4A11-B2FC-10E8FEE36F9B}" srcId="{157376D2-43B1-4AEE-81EF-5A08CF4E4DD6}" destId="{7C9CB66C-AC9A-4E8B-B8BA-1B39577844C8}" srcOrd="0" destOrd="0" parTransId="{B118E046-57CA-4D90-A821-E29208D95DE4}" sibTransId="{9061B2CB-126E-464F-BE18-394E17D30CE3}"/>
    <dgm:cxn modelId="{16D6CA36-6DF5-45E9-8C52-C53787DDF6C0}" type="presOf" srcId="{7B1D078F-52A0-4C27-BDD8-C0F4A082AABF}" destId="{F32445BF-E630-4F9A-A5D3-56C057C5A4F0}" srcOrd="0" destOrd="3" presId="urn:microsoft.com/office/officeart/2005/8/layout/list1"/>
    <dgm:cxn modelId="{CE7BFE09-8AB0-49D4-AFB8-8C9D26FB0F20}" srcId="{F1ABE86C-08C7-44D4-9A4E-56F82EA878AE}" destId="{6AD6963C-9ECE-42FC-8C8A-0030F5D17B21}" srcOrd="4" destOrd="0" parTransId="{8B661657-7637-44EC-A2B2-F2EC136744B4}" sibTransId="{ADF06DC3-7E10-4D15-BC19-BCAD27EA95A5}"/>
    <dgm:cxn modelId="{7777A208-0FE2-4ABA-9143-A821CCFA69F4}" type="presOf" srcId="{A116D437-455F-4DC5-91C4-ABBEF217077B}" destId="{F32445BF-E630-4F9A-A5D3-56C057C5A4F0}" srcOrd="0" destOrd="1" presId="urn:microsoft.com/office/officeart/2005/8/layout/list1"/>
    <dgm:cxn modelId="{0BA245BE-EE35-4906-8918-799AF3C2663B}" srcId="{F1ABE86C-08C7-44D4-9A4E-56F82EA878AE}" destId="{1DA13DF0-2003-407F-A964-7F984C0394AA}" srcOrd="2" destOrd="0" parTransId="{A622AC3C-7D84-4654-8441-A2AC08150C91}" sibTransId="{B5613390-E955-4937-8006-798B8534002C}"/>
    <dgm:cxn modelId="{52593942-64D1-4488-8291-D527B7BBAE76}" srcId="{F1ABE86C-08C7-44D4-9A4E-56F82EA878AE}" destId="{507FF09C-3A2E-4170-A8EF-F3A5D0DCC436}" srcOrd="6" destOrd="0" parTransId="{AA71CAA7-D47B-40EC-8A27-A213BBF0E670}" sibTransId="{653A216A-5145-46C1-A518-258701821028}"/>
    <dgm:cxn modelId="{ACDCC335-F9E3-4337-BE27-F43F71A71151}" srcId="{F1ABE86C-08C7-44D4-9A4E-56F82EA878AE}" destId="{8A2EB10E-FBC9-4850-A1D3-E6031C3C744A}" srcOrd="0" destOrd="0" parTransId="{536CB224-6E5C-46EB-9D09-3ED2B729BB73}" sibTransId="{A05DFFB8-3236-41A2-AD72-ED2BF77AB175}"/>
    <dgm:cxn modelId="{FC840E96-42E8-42DF-95CD-F2B06760C47E}" type="presOf" srcId="{A0F45324-80C5-42E2-AA2D-A328FA052D43}" destId="{0B4D68C9-FB42-4F15-A7C1-B3FF1D9C7A4F}" srcOrd="0" destOrd="3" presId="urn:microsoft.com/office/officeart/2005/8/layout/list1"/>
    <dgm:cxn modelId="{8C9486E6-1846-4C06-98C4-8E0813706EAF}" type="presOf" srcId="{621DA692-2F85-494C-B4CB-1F4BEF8F33F1}" destId="{0B4D68C9-FB42-4F15-A7C1-B3FF1D9C7A4F}" srcOrd="0" destOrd="5" presId="urn:microsoft.com/office/officeart/2005/8/layout/list1"/>
    <dgm:cxn modelId="{CBB98416-A4C6-4830-A5C1-1DC51CD806BE}" type="presOf" srcId="{F1ABE86C-08C7-44D4-9A4E-56F82EA878AE}" destId="{299B5646-BCE0-4DF8-A19F-0B825265E052}" srcOrd="1" destOrd="0" presId="urn:microsoft.com/office/officeart/2005/8/layout/list1"/>
    <dgm:cxn modelId="{5291712E-6A93-4660-8571-3FD82BAA2FE5}" srcId="{7C9CB66C-AC9A-4E8B-B8BA-1B39577844C8}" destId="{906F46AB-AB08-4539-9A38-7DDB82E16B10}" srcOrd="2" destOrd="0" parTransId="{E6CB37C5-CAF5-4311-8984-7304392AE9B9}" sibTransId="{EF70DE07-4E00-48B8-B13E-7FADB526A3BD}"/>
    <dgm:cxn modelId="{50B11584-832C-4857-A1F5-5FADC9250968}" type="presOf" srcId="{8A2EB10E-FBC9-4850-A1D3-E6031C3C744A}" destId="{0B4D68C9-FB42-4F15-A7C1-B3FF1D9C7A4F}" srcOrd="0" destOrd="0" presId="urn:microsoft.com/office/officeart/2005/8/layout/list1"/>
    <dgm:cxn modelId="{02283893-4096-435B-807E-05E6A24A1240}" srcId="{7C9CB66C-AC9A-4E8B-B8BA-1B39577844C8}" destId="{A116D437-455F-4DC5-91C4-ABBEF217077B}" srcOrd="1" destOrd="0" parTransId="{AEECE8A5-1E31-4D33-9FC9-B6751410CE08}" sibTransId="{E81A22E7-6E71-4D2F-9C13-E312D29E6CC0}"/>
    <dgm:cxn modelId="{A96F515E-B533-46C6-80FF-99EF838C05D2}" srcId="{7C9CB66C-AC9A-4E8B-B8BA-1B39577844C8}" destId="{879F58C9-E85F-4360-81D1-82344E80B814}" srcOrd="4" destOrd="0" parTransId="{349E91C9-47E9-4E78-B46D-69E4FF9F86AB}" sibTransId="{C4CF2A20-2D34-4B30-BA28-A6277124274A}"/>
    <dgm:cxn modelId="{E636E776-8E97-4576-AD57-30564E74B6A4}" srcId="{F1ABE86C-08C7-44D4-9A4E-56F82EA878AE}" destId="{621DA692-2F85-494C-B4CB-1F4BEF8F33F1}" srcOrd="5" destOrd="0" parTransId="{6DDABFDB-1E81-4A98-A0C6-0030CA29B9FD}" sibTransId="{AF4B12FF-CD74-4AFC-A4E7-15B3143E5C00}"/>
    <dgm:cxn modelId="{E1FC4A30-33D1-45DF-98BB-32C75936252B}" type="presOf" srcId="{157376D2-43B1-4AEE-81EF-5A08CF4E4DD6}" destId="{A130D402-B707-456C-B087-A1EB5286B1A0}" srcOrd="0" destOrd="0" presId="urn:microsoft.com/office/officeart/2005/8/layout/list1"/>
    <dgm:cxn modelId="{C9DB314B-A62E-4B70-99D1-3AD8D09397D8}" srcId="{157376D2-43B1-4AEE-81EF-5A08CF4E4DD6}" destId="{F1ABE86C-08C7-44D4-9A4E-56F82EA878AE}" srcOrd="1" destOrd="0" parTransId="{DCB7C8EE-2ECB-4CF8-BCCA-04D9D0DD77E1}" sibTransId="{2207867D-CFC7-4717-8FD1-49259B0CD80F}"/>
    <dgm:cxn modelId="{0FCCBB95-AC26-4977-ADA9-1DEB92E2C078}" type="presOf" srcId="{DB00D429-1BC3-4740-8599-11D8577C5624}" destId="{0B4D68C9-FB42-4F15-A7C1-B3FF1D9C7A4F}" srcOrd="0" destOrd="1" presId="urn:microsoft.com/office/officeart/2005/8/layout/list1"/>
    <dgm:cxn modelId="{18E43185-DAA0-4195-A41C-EDC45CBA8B36}" type="presOf" srcId="{7C9CB66C-AC9A-4E8B-B8BA-1B39577844C8}" destId="{D760B9ED-D0CD-438F-96A3-BD28BA89DB5A}" srcOrd="0" destOrd="0" presId="urn:microsoft.com/office/officeart/2005/8/layout/list1"/>
    <dgm:cxn modelId="{B2935EA7-90D0-4B30-94BA-09E5DA7A4E9D}" srcId="{7C9CB66C-AC9A-4E8B-B8BA-1B39577844C8}" destId="{68C386B3-B6B6-4B14-88BC-AAD4968CE3F7}" srcOrd="0" destOrd="0" parTransId="{3176FD5C-1809-48B8-B754-FACAF037D622}" sibTransId="{985DF7F1-FFA3-4BA7-A014-FDEC46CF5E65}"/>
    <dgm:cxn modelId="{C600EFCA-8F2B-4CEE-B434-ED58C85C1BCA}" srcId="{F1ABE86C-08C7-44D4-9A4E-56F82EA878AE}" destId="{DB00D429-1BC3-4740-8599-11D8577C5624}" srcOrd="1" destOrd="0" parTransId="{3BEDC8FB-683A-4983-B3A4-86D2012FD2F7}" sibTransId="{FDA23CC1-F40B-4FA5-BED6-14CBF563A7C2}"/>
    <dgm:cxn modelId="{62D805DC-8F73-4DF2-8D13-3A6B239B158B}" type="presOf" srcId="{906F46AB-AB08-4539-9A38-7DDB82E16B10}" destId="{F32445BF-E630-4F9A-A5D3-56C057C5A4F0}" srcOrd="0" destOrd="2" presId="urn:microsoft.com/office/officeart/2005/8/layout/list1"/>
    <dgm:cxn modelId="{F72E0F1D-DA84-4803-B2DA-ED9503360846}" srcId="{7C9CB66C-AC9A-4E8B-B8BA-1B39577844C8}" destId="{7B1D078F-52A0-4C27-BDD8-C0F4A082AABF}" srcOrd="3" destOrd="0" parTransId="{1F009CBC-FA19-467F-A3CB-AB82FD4154DD}" sibTransId="{C355A32B-63C6-4663-A6AC-AF1928FC67DB}"/>
    <dgm:cxn modelId="{371E6C06-334A-4950-90AE-FAAB153F76C6}" type="presParOf" srcId="{A130D402-B707-456C-B087-A1EB5286B1A0}" destId="{D2394D98-CCE8-4310-8D5F-39C56850147E}" srcOrd="0" destOrd="0" presId="urn:microsoft.com/office/officeart/2005/8/layout/list1"/>
    <dgm:cxn modelId="{9772B6FC-E4C5-459A-843E-BC918DDC883E}" type="presParOf" srcId="{D2394D98-CCE8-4310-8D5F-39C56850147E}" destId="{D760B9ED-D0CD-438F-96A3-BD28BA89DB5A}" srcOrd="0" destOrd="0" presId="urn:microsoft.com/office/officeart/2005/8/layout/list1"/>
    <dgm:cxn modelId="{B8DAB35E-1E16-488E-B09F-C101A6AAE57E}" type="presParOf" srcId="{D2394D98-CCE8-4310-8D5F-39C56850147E}" destId="{CA61EF0E-A145-4DD3-92F9-B295183C9943}" srcOrd="1" destOrd="0" presId="urn:microsoft.com/office/officeart/2005/8/layout/list1"/>
    <dgm:cxn modelId="{686242A1-31BD-4B2B-95C0-C3E8B2011089}" type="presParOf" srcId="{A130D402-B707-456C-B087-A1EB5286B1A0}" destId="{8C622557-61BF-40BF-AE5A-2544425D0FE6}" srcOrd="1" destOrd="0" presId="urn:microsoft.com/office/officeart/2005/8/layout/list1"/>
    <dgm:cxn modelId="{216F3B10-CEE7-4966-B2E0-BF2C36F73684}" type="presParOf" srcId="{A130D402-B707-456C-B087-A1EB5286B1A0}" destId="{F32445BF-E630-4F9A-A5D3-56C057C5A4F0}" srcOrd="2" destOrd="0" presId="urn:microsoft.com/office/officeart/2005/8/layout/list1"/>
    <dgm:cxn modelId="{9FC0B7C1-84A0-490C-955D-5CAAAEBE3999}" type="presParOf" srcId="{A130D402-B707-456C-B087-A1EB5286B1A0}" destId="{26CC4F82-526F-4005-85AF-6B022C0BD0AE}" srcOrd="3" destOrd="0" presId="urn:microsoft.com/office/officeart/2005/8/layout/list1"/>
    <dgm:cxn modelId="{4B074F89-FDFD-4B0F-BD99-2BC0BB3C1E66}" type="presParOf" srcId="{A130D402-B707-456C-B087-A1EB5286B1A0}" destId="{AC3A2119-78C4-4A3F-B6C5-B1787A4019DB}" srcOrd="4" destOrd="0" presId="urn:microsoft.com/office/officeart/2005/8/layout/list1"/>
    <dgm:cxn modelId="{F1AB7AAD-4328-478F-B531-F89882425729}" type="presParOf" srcId="{AC3A2119-78C4-4A3F-B6C5-B1787A4019DB}" destId="{F559E9BE-451E-46DC-890F-A036B5AEA4BC}" srcOrd="0" destOrd="0" presId="urn:microsoft.com/office/officeart/2005/8/layout/list1"/>
    <dgm:cxn modelId="{F1967A52-87E8-40C5-BA7C-6E875446D981}" type="presParOf" srcId="{AC3A2119-78C4-4A3F-B6C5-B1787A4019DB}" destId="{299B5646-BCE0-4DF8-A19F-0B825265E052}" srcOrd="1" destOrd="0" presId="urn:microsoft.com/office/officeart/2005/8/layout/list1"/>
    <dgm:cxn modelId="{0F470DF9-A9E8-4A59-B82E-81BAECB745CD}" type="presParOf" srcId="{A130D402-B707-456C-B087-A1EB5286B1A0}" destId="{F6E077D5-A2A9-4DB5-9A5C-346F58367389}" srcOrd="5" destOrd="0" presId="urn:microsoft.com/office/officeart/2005/8/layout/list1"/>
    <dgm:cxn modelId="{B1DA5570-11A3-48B0-BB69-78149C445F36}" type="presParOf" srcId="{A130D402-B707-456C-B087-A1EB5286B1A0}" destId="{0B4D68C9-FB42-4F15-A7C1-B3FF1D9C7A4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4DD868E-8603-4D03-B8DD-ECA6CD0FD33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1DE2EE-CFFE-4C4F-915C-CB6ED47F9ABA}">
      <dgm:prSet phldrT="[Текст]" custT="1"/>
      <dgm:spPr/>
      <dgm:t>
        <a:bodyPr/>
        <a:lstStyle/>
        <a:p>
          <a:r>
            <a:rPr lang="ru-RU" sz="2000" dirty="0" smtClean="0"/>
            <a:t>По характеру обязательств эмитента</a:t>
          </a:r>
          <a:endParaRPr lang="ru-RU" sz="2000" dirty="0"/>
        </a:p>
      </dgm:t>
    </dgm:pt>
    <dgm:pt modelId="{73012599-C7BB-4434-B685-511BEE4E4D7B}" type="parTrans" cxnId="{C2470E84-F18F-45CD-8AD1-51E5B9A01046}">
      <dgm:prSet/>
      <dgm:spPr/>
      <dgm:t>
        <a:bodyPr/>
        <a:lstStyle/>
        <a:p>
          <a:endParaRPr lang="ru-RU"/>
        </a:p>
      </dgm:t>
    </dgm:pt>
    <dgm:pt modelId="{03926862-AF42-4814-A2F2-C38115DD6924}" type="sibTrans" cxnId="{C2470E84-F18F-45CD-8AD1-51E5B9A01046}">
      <dgm:prSet/>
      <dgm:spPr/>
      <dgm:t>
        <a:bodyPr/>
        <a:lstStyle/>
        <a:p>
          <a:endParaRPr lang="ru-RU"/>
        </a:p>
      </dgm:t>
    </dgm:pt>
    <dgm:pt modelId="{0AE4F473-5DD6-4070-8AC9-B74ADC8DBDD3}">
      <dgm:prSet phldrT="[Текст]" custT="1"/>
      <dgm:spPr/>
      <dgm:t>
        <a:bodyPr/>
        <a:lstStyle/>
        <a:p>
          <a:r>
            <a:rPr lang="ru-RU" sz="2000" dirty="0" smtClean="0"/>
            <a:t>По характеру возникновения финансовых обязательств (прав)</a:t>
          </a:r>
          <a:endParaRPr lang="ru-RU" sz="2000" dirty="0"/>
        </a:p>
      </dgm:t>
    </dgm:pt>
    <dgm:pt modelId="{05B580DD-8546-482C-B668-68E13049D5F9}" type="parTrans" cxnId="{01CC27C6-9714-4359-BFF0-FDD74BC6E082}">
      <dgm:prSet/>
      <dgm:spPr/>
      <dgm:t>
        <a:bodyPr/>
        <a:lstStyle/>
        <a:p>
          <a:endParaRPr lang="ru-RU"/>
        </a:p>
      </dgm:t>
    </dgm:pt>
    <dgm:pt modelId="{ABDBD79B-91CD-4B20-B81C-354FC5FC401A}" type="sibTrans" cxnId="{01CC27C6-9714-4359-BFF0-FDD74BC6E082}">
      <dgm:prSet/>
      <dgm:spPr/>
      <dgm:t>
        <a:bodyPr/>
        <a:lstStyle/>
        <a:p>
          <a:endParaRPr lang="ru-RU"/>
        </a:p>
      </dgm:t>
    </dgm:pt>
    <dgm:pt modelId="{AD125B00-5C9B-48F7-8626-1A177D43BEC7}">
      <dgm:prSet phldrT="[Текст]"/>
      <dgm:spPr/>
      <dgm:t>
        <a:bodyPr/>
        <a:lstStyle/>
        <a:p>
          <a:r>
            <a:rPr lang="ru-RU" dirty="0" smtClean="0"/>
            <a:t>Без последующих финансовых обязательств (валюта, золото и т.п.)</a:t>
          </a:r>
          <a:endParaRPr lang="ru-RU" dirty="0"/>
        </a:p>
      </dgm:t>
    </dgm:pt>
    <dgm:pt modelId="{6F1FAF79-3168-4633-8F2F-E7BF869E04CF}" type="parTrans" cxnId="{43D4C00B-340A-499F-9452-8844D1E86F29}">
      <dgm:prSet/>
      <dgm:spPr/>
    </dgm:pt>
    <dgm:pt modelId="{0AEF93ED-5FB4-4093-8C8A-FF5C7FC6630C}" type="sibTrans" cxnId="{43D4C00B-340A-499F-9452-8844D1E86F29}">
      <dgm:prSet/>
      <dgm:spPr/>
    </dgm:pt>
    <dgm:pt modelId="{F803D0F9-1A3D-4F35-A923-1C1C2886BE99}">
      <dgm:prSet phldrT="[Текст]"/>
      <dgm:spPr/>
      <dgm:t>
        <a:bodyPr/>
        <a:lstStyle/>
        <a:p>
          <a:r>
            <a:rPr lang="ru-RU" dirty="0" smtClean="0"/>
            <a:t>Долговые (облигации, векселя, чеки и т.п.)</a:t>
          </a:r>
          <a:endParaRPr lang="ru-RU" dirty="0"/>
        </a:p>
      </dgm:t>
    </dgm:pt>
    <dgm:pt modelId="{094F1C6D-0395-4318-816E-AEA9F30F8AD5}" type="parTrans" cxnId="{868BAC49-3942-4C37-AE15-03FED0ADECDC}">
      <dgm:prSet/>
      <dgm:spPr/>
    </dgm:pt>
    <dgm:pt modelId="{8A8DC092-4C23-4F03-AB25-A0B6E8FBBF6F}" type="sibTrans" cxnId="{868BAC49-3942-4C37-AE15-03FED0ADECDC}">
      <dgm:prSet/>
      <dgm:spPr/>
    </dgm:pt>
    <dgm:pt modelId="{618AD887-21C1-4F81-9F1F-58CB8F411937}">
      <dgm:prSet phldrT="[Текст]"/>
      <dgm:spPr/>
      <dgm:t>
        <a:bodyPr/>
        <a:lstStyle/>
        <a:p>
          <a:r>
            <a:rPr lang="ru-RU" dirty="0" smtClean="0"/>
            <a:t>Долевые (акции, инвестиционные сертификаты и т.п.)</a:t>
          </a:r>
          <a:endParaRPr lang="ru-RU" dirty="0"/>
        </a:p>
      </dgm:t>
    </dgm:pt>
    <dgm:pt modelId="{63A3F93C-0F96-47C9-8F4F-B604BF5766DA}" type="parTrans" cxnId="{20DE09E9-5F0B-4EFA-9874-7C9DB38C7349}">
      <dgm:prSet/>
      <dgm:spPr/>
    </dgm:pt>
    <dgm:pt modelId="{7942ACFD-371D-416E-B457-427866A9912E}" type="sibTrans" cxnId="{20DE09E9-5F0B-4EFA-9874-7C9DB38C7349}">
      <dgm:prSet/>
      <dgm:spPr/>
    </dgm:pt>
    <dgm:pt modelId="{5D533C0E-3528-4C23-ACF9-836A1C4FC20D}">
      <dgm:prSet phldrT="[Текст]"/>
      <dgm:spPr/>
      <dgm:t>
        <a:bodyPr/>
        <a:lstStyle/>
        <a:p>
          <a:r>
            <a:rPr lang="ru-RU" dirty="0" smtClean="0"/>
            <a:t>Основные (базисные) – акции, облигации, векселя, чеки и т.п.</a:t>
          </a:r>
          <a:endParaRPr lang="ru-RU" dirty="0"/>
        </a:p>
      </dgm:t>
    </dgm:pt>
    <dgm:pt modelId="{BA54176F-F72F-4374-9D41-BD264BC2189C}" type="parTrans" cxnId="{FA206850-226C-4C76-ACF9-B63D26BDD6C1}">
      <dgm:prSet/>
      <dgm:spPr/>
    </dgm:pt>
    <dgm:pt modelId="{DB8D7050-F63D-4AA2-A4F8-AC87E363A795}" type="sibTrans" cxnId="{FA206850-226C-4C76-ACF9-B63D26BDD6C1}">
      <dgm:prSet/>
      <dgm:spPr/>
    </dgm:pt>
    <dgm:pt modelId="{E7319A8D-804B-4E53-9A71-3A52ED0D3EB3}">
      <dgm:prSet phldrT="[Текст]"/>
      <dgm:spPr/>
      <dgm:t>
        <a:bodyPr/>
        <a:lstStyle/>
        <a:p>
          <a:r>
            <a:rPr lang="ru-RU" dirty="0" smtClean="0"/>
            <a:t>Производные (</a:t>
          </a:r>
          <a:r>
            <a:rPr lang="ru-RU" dirty="0" err="1" smtClean="0"/>
            <a:t>деривативы</a:t>
          </a:r>
          <a:r>
            <a:rPr lang="ru-RU" dirty="0" smtClean="0"/>
            <a:t>) – опционы, свопы, фьючерсные, форвардные контракты) </a:t>
          </a:r>
        </a:p>
        <a:p>
          <a:endParaRPr lang="ru-RU" dirty="0"/>
        </a:p>
      </dgm:t>
    </dgm:pt>
    <dgm:pt modelId="{55C72BC4-215C-417A-AB56-BC71318FA61F}" type="parTrans" cxnId="{CD98112D-5AC9-4A6B-99C9-F51A6742F572}">
      <dgm:prSet/>
      <dgm:spPr/>
    </dgm:pt>
    <dgm:pt modelId="{A214BC34-16D0-4F07-A0CE-4B6DF1A10B77}" type="sibTrans" cxnId="{CD98112D-5AC9-4A6B-99C9-F51A6742F572}">
      <dgm:prSet/>
      <dgm:spPr/>
    </dgm:pt>
    <dgm:pt modelId="{5E2A6266-DA4F-4D4B-A7E0-A177782148ED}" type="pres">
      <dgm:prSet presAssocID="{D4DD868E-8603-4D03-B8DD-ECA6CD0FD33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7689BE-7005-47BB-BF64-1C9F4FFAFB3A}" type="pres">
      <dgm:prSet presAssocID="{841DE2EE-CFFE-4C4F-915C-CB6ED47F9ABA}" presName="parentLin" presStyleCnt="0"/>
      <dgm:spPr/>
    </dgm:pt>
    <dgm:pt modelId="{B0873AB3-EEF3-4462-A878-199672C249D2}" type="pres">
      <dgm:prSet presAssocID="{841DE2EE-CFFE-4C4F-915C-CB6ED47F9ABA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28924748-EE27-40EA-9491-D17B62A6BD33}" type="pres">
      <dgm:prSet presAssocID="{841DE2EE-CFFE-4C4F-915C-CB6ED47F9AB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049CC8-CFD4-4497-92F7-1CBF33B28498}" type="pres">
      <dgm:prSet presAssocID="{841DE2EE-CFFE-4C4F-915C-CB6ED47F9ABA}" presName="negativeSpace" presStyleCnt="0"/>
      <dgm:spPr/>
    </dgm:pt>
    <dgm:pt modelId="{39993C0D-47B3-4011-B296-53FCED9A0040}" type="pres">
      <dgm:prSet presAssocID="{841DE2EE-CFFE-4C4F-915C-CB6ED47F9ABA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322D34-1C6A-41DC-919E-C3B107C92D69}" type="pres">
      <dgm:prSet presAssocID="{03926862-AF42-4814-A2F2-C38115DD6924}" presName="spaceBetweenRectangles" presStyleCnt="0"/>
      <dgm:spPr/>
    </dgm:pt>
    <dgm:pt modelId="{BC99CC8D-81E7-4422-95BE-A642E2F00484}" type="pres">
      <dgm:prSet presAssocID="{0AE4F473-5DD6-4070-8AC9-B74ADC8DBDD3}" presName="parentLin" presStyleCnt="0"/>
      <dgm:spPr/>
    </dgm:pt>
    <dgm:pt modelId="{5CD0DC42-E23B-4C35-8655-8A4B1616176E}" type="pres">
      <dgm:prSet presAssocID="{0AE4F473-5DD6-4070-8AC9-B74ADC8DBDD3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31188A01-AD23-4663-9F50-6AD73601931F}" type="pres">
      <dgm:prSet presAssocID="{0AE4F473-5DD6-4070-8AC9-B74ADC8DBDD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857B4E-1B40-4F27-883E-577FF69E66B4}" type="pres">
      <dgm:prSet presAssocID="{0AE4F473-5DD6-4070-8AC9-B74ADC8DBDD3}" presName="negativeSpace" presStyleCnt="0"/>
      <dgm:spPr/>
    </dgm:pt>
    <dgm:pt modelId="{00F1DC10-FF43-4AD0-A512-D41813785547}" type="pres">
      <dgm:prSet presAssocID="{0AE4F473-5DD6-4070-8AC9-B74ADC8DBDD3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CDE16A-6B73-425D-832A-92FCFF78B4C3}" type="presOf" srcId="{618AD887-21C1-4F81-9F1F-58CB8F411937}" destId="{39993C0D-47B3-4011-B296-53FCED9A0040}" srcOrd="0" destOrd="2" presId="urn:microsoft.com/office/officeart/2005/8/layout/list1"/>
    <dgm:cxn modelId="{868BAC49-3942-4C37-AE15-03FED0ADECDC}" srcId="{841DE2EE-CFFE-4C4F-915C-CB6ED47F9ABA}" destId="{F803D0F9-1A3D-4F35-A923-1C1C2886BE99}" srcOrd="1" destOrd="0" parTransId="{094F1C6D-0395-4318-816E-AEA9F30F8AD5}" sibTransId="{8A8DC092-4C23-4F03-AB25-A0B6E8FBBF6F}"/>
    <dgm:cxn modelId="{532DDC5D-66AF-4CA2-8AC3-95A474AED8D6}" type="presOf" srcId="{0AE4F473-5DD6-4070-8AC9-B74ADC8DBDD3}" destId="{5CD0DC42-E23B-4C35-8655-8A4B1616176E}" srcOrd="0" destOrd="0" presId="urn:microsoft.com/office/officeart/2005/8/layout/list1"/>
    <dgm:cxn modelId="{416A6C26-BDE1-4007-A066-86532F053056}" type="presOf" srcId="{E7319A8D-804B-4E53-9A71-3A52ED0D3EB3}" destId="{00F1DC10-FF43-4AD0-A512-D41813785547}" srcOrd="0" destOrd="1" presId="urn:microsoft.com/office/officeart/2005/8/layout/list1"/>
    <dgm:cxn modelId="{1F7A8FEA-157D-4A1F-B184-D57DAD9EEE3D}" type="presOf" srcId="{0AE4F473-5DD6-4070-8AC9-B74ADC8DBDD3}" destId="{31188A01-AD23-4663-9F50-6AD73601931F}" srcOrd="1" destOrd="0" presId="urn:microsoft.com/office/officeart/2005/8/layout/list1"/>
    <dgm:cxn modelId="{01CC27C6-9714-4359-BFF0-FDD74BC6E082}" srcId="{D4DD868E-8603-4D03-B8DD-ECA6CD0FD333}" destId="{0AE4F473-5DD6-4070-8AC9-B74ADC8DBDD3}" srcOrd="1" destOrd="0" parTransId="{05B580DD-8546-482C-B668-68E13049D5F9}" sibTransId="{ABDBD79B-91CD-4B20-B81C-354FC5FC401A}"/>
    <dgm:cxn modelId="{43D4C00B-340A-499F-9452-8844D1E86F29}" srcId="{841DE2EE-CFFE-4C4F-915C-CB6ED47F9ABA}" destId="{AD125B00-5C9B-48F7-8626-1A177D43BEC7}" srcOrd="0" destOrd="0" parTransId="{6F1FAF79-3168-4633-8F2F-E7BF869E04CF}" sibTransId="{0AEF93ED-5FB4-4093-8C8A-FF5C7FC6630C}"/>
    <dgm:cxn modelId="{C2470E84-F18F-45CD-8AD1-51E5B9A01046}" srcId="{D4DD868E-8603-4D03-B8DD-ECA6CD0FD333}" destId="{841DE2EE-CFFE-4C4F-915C-CB6ED47F9ABA}" srcOrd="0" destOrd="0" parTransId="{73012599-C7BB-4434-B685-511BEE4E4D7B}" sibTransId="{03926862-AF42-4814-A2F2-C38115DD6924}"/>
    <dgm:cxn modelId="{110A1162-13ED-4D10-A3B7-7886D0A07763}" type="presOf" srcId="{AD125B00-5C9B-48F7-8626-1A177D43BEC7}" destId="{39993C0D-47B3-4011-B296-53FCED9A0040}" srcOrd="0" destOrd="0" presId="urn:microsoft.com/office/officeart/2005/8/layout/list1"/>
    <dgm:cxn modelId="{D54F7891-AECA-48D2-8586-912C6172BCDC}" type="presOf" srcId="{D4DD868E-8603-4D03-B8DD-ECA6CD0FD333}" destId="{5E2A6266-DA4F-4D4B-A7E0-A177782148ED}" srcOrd="0" destOrd="0" presId="urn:microsoft.com/office/officeart/2005/8/layout/list1"/>
    <dgm:cxn modelId="{16CF0F15-6F29-41D5-9F31-248CBD05F267}" type="presOf" srcId="{841DE2EE-CFFE-4C4F-915C-CB6ED47F9ABA}" destId="{B0873AB3-EEF3-4462-A878-199672C249D2}" srcOrd="0" destOrd="0" presId="urn:microsoft.com/office/officeart/2005/8/layout/list1"/>
    <dgm:cxn modelId="{BB72A635-1FF2-4CFF-AAE0-215418389B11}" type="presOf" srcId="{5D533C0E-3528-4C23-ACF9-836A1C4FC20D}" destId="{00F1DC10-FF43-4AD0-A512-D41813785547}" srcOrd="0" destOrd="0" presId="urn:microsoft.com/office/officeart/2005/8/layout/list1"/>
    <dgm:cxn modelId="{20DE09E9-5F0B-4EFA-9874-7C9DB38C7349}" srcId="{841DE2EE-CFFE-4C4F-915C-CB6ED47F9ABA}" destId="{618AD887-21C1-4F81-9F1F-58CB8F411937}" srcOrd="2" destOrd="0" parTransId="{63A3F93C-0F96-47C9-8F4F-B604BF5766DA}" sibTransId="{7942ACFD-371D-416E-B457-427866A9912E}"/>
    <dgm:cxn modelId="{A7696245-1866-4A8A-B221-D6A6332E106B}" type="presOf" srcId="{F803D0F9-1A3D-4F35-A923-1C1C2886BE99}" destId="{39993C0D-47B3-4011-B296-53FCED9A0040}" srcOrd="0" destOrd="1" presId="urn:microsoft.com/office/officeart/2005/8/layout/list1"/>
    <dgm:cxn modelId="{0140B48E-062D-47BF-BFBB-D0BAA60B3EE5}" type="presOf" srcId="{841DE2EE-CFFE-4C4F-915C-CB6ED47F9ABA}" destId="{28924748-EE27-40EA-9491-D17B62A6BD33}" srcOrd="1" destOrd="0" presId="urn:microsoft.com/office/officeart/2005/8/layout/list1"/>
    <dgm:cxn modelId="{FA206850-226C-4C76-ACF9-B63D26BDD6C1}" srcId="{0AE4F473-5DD6-4070-8AC9-B74ADC8DBDD3}" destId="{5D533C0E-3528-4C23-ACF9-836A1C4FC20D}" srcOrd="0" destOrd="0" parTransId="{BA54176F-F72F-4374-9D41-BD264BC2189C}" sibTransId="{DB8D7050-F63D-4AA2-A4F8-AC87E363A795}"/>
    <dgm:cxn modelId="{CD98112D-5AC9-4A6B-99C9-F51A6742F572}" srcId="{0AE4F473-5DD6-4070-8AC9-B74ADC8DBDD3}" destId="{E7319A8D-804B-4E53-9A71-3A52ED0D3EB3}" srcOrd="1" destOrd="0" parTransId="{55C72BC4-215C-417A-AB56-BC71318FA61F}" sibTransId="{A214BC34-16D0-4F07-A0CE-4B6DF1A10B77}"/>
    <dgm:cxn modelId="{2B79E05F-B768-456D-9D9A-8F1920958D88}" type="presParOf" srcId="{5E2A6266-DA4F-4D4B-A7E0-A177782148ED}" destId="{F47689BE-7005-47BB-BF64-1C9F4FFAFB3A}" srcOrd="0" destOrd="0" presId="urn:microsoft.com/office/officeart/2005/8/layout/list1"/>
    <dgm:cxn modelId="{E0737669-594A-4BF0-909C-EA8E946C2B70}" type="presParOf" srcId="{F47689BE-7005-47BB-BF64-1C9F4FFAFB3A}" destId="{B0873AB3-EEF3-4462-A878-199672C249D2}" srcOrd="0" destOrd="0" presId="urn:microsoft.com/office/officeart/2005/8/layout/list1"/>
    <dgm:cxn modelId="{46A5BEF0-3193-48D9-921C-9789C2247017}" type="presParOf" srcId="{F47689BE-7005-47BB-BF64-1C9F4FFAFB3A}" destId="{28924748-EE27-40EA-9491-D17B62A6BD33}" srcOrd="1" destOrd="0" presId="urn:microsoft.com/office/officeart/2005/8/layout/list1"/>
    <dgm:cxn modelId="{69220A8E-D66F-45D9-B160-BA02FCBE72CA}" type="presParOf" srcId="{5E2A6266-DA4F-4D4B-A7E0-A177782148ED}" destId="{CF049CC8-CFD4-4497-92F7-1CBF33B28498}" srcOrd="1" destOrd="0" presId="urn:microsoft.com/office/officeart/2005/8/layout/list1"/>
    <dgm:cxn modelId="{6106C5ED-1C22-4314-B647-FD8FD0A4F79B}" type="presParOf" srcId="{5E2A6266-DA4F-4D4B-A7E0-A177782148ED}" destId="{39993C0D-47B3-4011-B296-53FCED9A0040}" srcOrd="2" destOrd="0" presId="urn:microsoft.com/office/officeart/2005/8/layout/list1"/>
    <dgm:cxn modelId="{E410C946-0F07-45E8-8FCB-D370ED8EF5C7}" type="presParOf" srcId="{5E2A6266-DA4F-4D4B-A7E0-A177782148ED}" destId="{72322D34-1C6A-41DC-919E-C3B107C92D69}" srcOrd="3" destOrd="0" presId="urn:microsoft.com/office/officeart/2005/8/layout/list1"/>
    <dgm:cxn modelId="{EC38D61B-AE42-403A-A517-E52469AE40FD}" type="presParOf" srcId="{5E2A6266-DA4F-4D4B-A7E0-A177782148ED}" destId="{BC99CC8D-81E7-4422-95BE-A642E2F00484}" srcOrd="4" destOrd="0" presId="urn:microsoft.com/office/officeart/2005/8/layout/list1"/>
    <dgm:cxn modelId="{9A739CFB-41D2-41A2-8EAE-B2F91799C079}" type="presParOf" srcId="{BC99CC8D-81E7-4422-95BE-A642E2F00484}" destId="{5CD0DC42-E23B-4C35-8655-8A4B1616176E}" srcOrd="0" destOrd="0" presId="urn:microsoft.com/office/officeart/2005/8/layout/list1"/>
    <dgm:cxn modelId="{E7DE8912-1DDA-4B46-94E8-9CD150C9820E}" type="presParOf" srcId="{BC99CC8D-81E7-4422-95BE-A642E2F00484}" destId="{31188A01-AD23-4663-9F50-6AD73601931F}" srcOrd="1" destOrd="0" presId="urn:microsoft.com/office/officeart/2005/8/layout/list1"/>
    <dgm:cxn modelId="{E16C7F1D-CE40-4871-B475-AAC58DBBCF23}" type="presParOf" srcId="{5E2A6266-DA4F-4D4B-A7E0-A177782148ED}" destId="{C7857B4E-1B40-4F27-883E-577FF69E66B4}" srcOrd="5" destOrd="0" presId="urn:microsoft.com/office/officeart/2005/8/layout/list1"/>
    <dgm:cxn modelId="{25DD8009-4526-4D82-8452-7275E2ECA028}" type="presParOf" srcId="{5E2A6266-DA4F-4D4B-A7E0-A177782148ED}" destId="{00F1DC10-FF43-4AD0-A512-D4181378554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F3744C7-CCF5-43AA-A159-7E739E6A18A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0A48BF-7731-4C67-86D8-57BD314040DC}">
      <dgm:prSet phldrT="[Текст]"/>
      <dgm:spPr/>
      <dgm:t>
        <a:bodyPr/>
        <a:lstStyle/>
        <a:p>
          <a:r>
            <a:rPr lang="ru-RU" dirty="0" smtClean="0"/>
            <a:t>По гарантированности уровня доходности</a:t>
          </a:r>
          <a:endParaRPr lang="ru-RU" dirty="0"/>
        </a:p>
      </dgm:t>
    </dgm:pt>
    <dgm:pt modelId="{05D05B04-6E8A-4357-A100-C160D9B01FB5}" type="parTrans" cxnId="{FF983758-DDD4-4256-8AA0-997BB3F5002A}">
      <dgm:prSet/>
      <dgm:spPr/>
      <dgm:t>
        <a:bodyPr/>
        <a:lstStyle/>
        <a:p>
          <a:endParaRPr lang="ru-RU"/>
        </a:p>
      </dgm:t>
    </dgm:pt>
    <dgm:pt modelId="{435601DE-5A47-4406-B02C-8CA626CB9C10}" type="sibTrans" cxnId="{FF983758-DDD4-4256-8AA0-997BB3F5002A}">
      <dgm:prSet/>
      <dgm:spPr/>
      <dgm:t>
        <a:bodyPr/>
        <a:lstStyle/>
        <a:p>
          <a:endParaRPr lang="ru-RU"/>
        </a:p>
      </dgm:t>
    </dgm:pt>
    <dgm:pt modelId="{8D6EA3AE-F92E-4FA0-8E7C-684FC42B6074}">
      <dgm:prSet phldrT="[Текст]"/>
      <dgm:spPr/>
      <dgm:t>
        <a:bodyPr/>
        <a:lstStyle/>
        <a:p>
          <a:r>
            <a:rPr lang="ru-RU" dirty="0" smtClean="0"/>
            <a:t>По уровню риска</a:t>
          </a:r>
          <a:endParaRPr lang="ru-RU" dirty="0"/>
        </a:p>
      </dgm:t>
    </dgm:pt>
    <dgm:pt modelId="{07A7CEA8-6B08-4D2A-B527-5CFA25B4309A}" type="parTrans" cxnId="{3C1537CD-36F0-4B61-B584-A2C9252D7F1B}">
      <dgm:prSet/>
      <dgm:spPr/>
      <dgm:t>
        <a:bodyPr/>
        <a:lstStyle/>
        <a:p>
          <a:endParaRPr lang="ru-RU"/>
        </a:p>
      </dgm:t>
    </dgm:pt>
    <dgm:pt modelId="{3674F58C-CEDA-4518-BFF5-8DE4B4FB5BB5}" type="sibTrans" cxnId="{3C1537CD-36F0-4B61-B584-A2C9252D7F1B}">
      <dgm:prSet/>
      <dgm:spPr/>
      <dgm:t>
        <a:bodyPr/>
        <a:lstStyle/>
        <a:p>
          <a:endParaRPr lang="ru-RU"/>
        </a:p>
      </dgm:t>
    </dgm:pt>
    <dgm:pt modelId="{E523ED9F-AAF4-429D-B82F-9AD34BEE6E4D}">
      <dgm:prSet phldrT="[Текст]"/>
      <dgm:spPr/>
      <dgm:t>
        <a:bodyPr/>
        <a:lstStyle/>
        <a:p>
          <a:r>
            <a:rPr lang="ru-RU" dirty="0" smtClean="0"/>
            <a:t>С фиксированным доходом</a:t>
          </a:r>
          <a:endParaRPr lang="ru-RU" dirty="0"/>
        </a:p>
      </dgm:t>
    </dgm:pt>
    <dgm:pt modelId="{759805F8-050E-4A24-977F-541F4B913342}" type="parTrans" cxnId="{AA17F820-3C1F-43F5-932E-BC8A547602E6}">
      <dgm:prSet/>
      <dgm:spPr/>
    </dgm:pt>
    <dgm:pt modelId="{80292013-C722-46A8-A549-3E5E0099E9EE}" type="sibTrans" cxnId="{AA17F820-3C1F-43F5-932E-BC8A547602E6}">
      <dgm:prSet/>
      <dgm:spPr/>
    </dgm:pt>
    <dgm:pt modelId="{1E5BD274-0F21-457A-9FE4-FF3AF07F7D5C}">
      <dgm:prSet phldrT="[Текст]"/>
      <dgm:spPr/>
      <dgm:t>
        <a:bodyPr/>
        <a:lstStyle/>
        <a:p>
          <a:r>
            <a:rPr lang="ru-RU" dirty="0" smtClean="0"/>
            <a:t>С колеблющимся доходом (простые акции, </a:t>
          </a:r>
          <a:r>
            <a:rPr lang="ru-RU" smtClean="0"/>
            <a:t>инвестиционные сертификаты)                                                                                                                                                </a:t>
          </a:r>
          <a:endParaRPr lang="ru-RU" dirty="0"/>
        </a:p>
      </dgm:t>
    </dgm:pt>
    <dgm:pt modelId="{2E85884B-CE23-4128-B15C-045FDBF1FB16}" type="parTrans" cxnId="{64EA0A3C-665E-4D08-A584-0B516B43F729}">
      <dgm:prSet/>
      <dgm:spPr/>
    </dgm:pt>
    <dgm:pt modelId="{5FF47087-1CC1-49C6-97DA-C3E4F0A3802C}" type="sibTrans" cxnId="{64EA0A3C-665E-4D08-A584-0B516B43F729}">
      <dgm:prSet/>
      <dgm:spPr/>
    </dgm:pt>
    <dgm:pt modelId="{D4177C93-6167-4EA9-88F4-600D5737AB9D}">
      <dgm:prSet phldrT="[Текст]"/>
      <dgm:spPr/>
      <dgm:t>
        <a:bodyPr/>
        <a:lstStyle/>
        <a:p>
          <a:r>
            <a:rPr lang="ru-RU" dirty="0" err="1" smtClean="0"/>
            <a:t>Безрисковые</a:t>
          </a:r>
          <a:r>
            <a:rPr lang="ru-RU" dirty="0" smtClean="0"/>
            <a:t> (государственные краткосрочные ценные бумаги, краткосрочные депозитные сертификаты надежных банков, «твердая» иностранная валюта, золото и другие ценные металлы, приобретенные на короткий период)</a:t>
          </a:r>
          <a:endParaRPr lang="ru-RU" dirty="0"/>
        </a:p>
      </dgm:t>
    </dgm:pt>
    <dgm:pt modelId="{F6FAB204-3447-4B31-9388-BFADF7AFDB4B}" type="parTrans" cxnId="{5C112167-AF73-455E-A739-8B5259C4EC59}">
      <dgm:prSet/>
      <dgm:spPr/>
    </dgm:pt>
    <dgm:pt modelId="{7CBC9642-7BE8-4A0E-99FD-8C5D1E03D730}" type="sibTrans" cxnId="{5C112167-AF73-455E-A739-8B5259C4EC59}">
      <dgm:prSet/>
      <dgm:spPr/>
    </dgm:pt>
    <dgm:pt modelId="{79B901F2-165D-4F59-808F-82E5F57D4D49}">
      <dgm:prSet phldrT="[Текст]"/>
      <dgm:spPr/>
      <dgm:t>
        <a:bodyPr/>
        <a:lstStyle/>
        <a:p>
          <a:r>
            <a:rPr lang="ru-RU" dirty="0" smtClean="0"/>
            <a:t>С низким уровнем риска (краткосрочные долговые финансовые инструменты)</a:t>
          </a:r>
          <a:endParaRPr lang="ru-RU" dirty="0"/>
        </a:p>
      </dgm:t>
    </dgm:pt>
    <dgm:pt modelId="{FB330D7D-02EE-4697-8C78-0E9223CB97CA}" type="parTrans" cxnId="{331B4BD8-7938-45A7-84AC-B416C5F12577}">
      <dgm:prSet/>
      <dgm:spPr/>
    </dgm:pt>
    <dgm:pt modelId="{E10AA5F8-882B-41AC-8EA7-CDEAAA58277B}" type="sibTrans" cxnId="{331B4BD8-7938-45A7-84AC-B416C5F12577}">
      <dgm:prSet/>
      <dgm:spPr/>
    </dgm:pt>
    <dgm:pt modelId="{ECCE837A-FAC1-466E-A4F1-B6125EE480B6}">
      <dgm:prSet phldrT="[Текст]"/>
      <dgm:spPr/>
      <dgm:t>
        <a:bodyPr/>
        <a:lstStyle/>
        <a:p>
          <a:endParaRPr lang="ru-RU" dirty="0"/>
        </a:p>
      </dgm:t>
    </dgm:pt>
    <dgm:pt modelId="{522FF555-7778-4816-8917-A0C5DF16B756}" type="parTrans" cxnId="{34555DBD-013F-4F4A-82F0-72AFD3BDAB18}">
      <dgm:prSet/>
      <dgm:spPr/>
    </dgm:pt>
    <dgm:pt modelId="{DF5C9CC1-2690-4F3B-9366-EF8AB5486F4D}" type="sibTrans" cxnId="{34555DBD-013F-4F4A-82F0-72AFD3BDAB18}">
      <dgm:prSet/>
      <dgm:spPr/>
    </dgm:pt>
    <dgm:pt modelId="{90BF5A42-07AC-49E6-91B9-FD597445F176}">
      <dgm:prSet phldrT="[Текст]"/>
      <dgm:spPr/>
      <dgm:t>
        <a:bodyPr/>
        <a:lstStyle/>
        <a:p>
          <a:r>
            <a:rPr lang="ru-RU" dirty="0" smtClean="0"/>
            <a:t>С умеренным уровнем риска (уровень риска соответствует среднерыночному)</a:t>
          </a:r>
          <a:endParaRPr lang="ru-RU" dirty="0"/>
        </a:p>
      </dgm:t>
    </dgm:pt>
    <dgm:pt modelId="{B535DC6A-A5E1-4FAB-88BF-C9D9D4DF6C89}" type="parTrans" cxnId="{A4066EB5-1A9B-48DA-8FA2-906EEA3ABF45}">
      <dgm:prSet/>
      <dgm:spPr/>
    </dgm:pt>
    <dgm:pt modelId="{1CE220F4-87F4-43F7-B159-C6169F79C7CA}" type="sibTrans" cxnId="{A4066EB5-1A9B-48DA-8FA2-906EEA3ABF45}">
      <dgm:prSet/>
      <dgm:spPr/>
    </dgm:pt>
    <dgm:pt modelId="{5E0842FA-8141-4AA0-A866-89123F87EFB2}">
      <dgm:prSet phldrT="[Текст]"/>
      <dgm:spPr/>
      <dgm:t>
        <a:bodyPr/>
        <a:lstStyle/>
        <a:p>
          <a:r>
            <a:rPr lang="ru-RU" dirty="0" smtClean="0"/>
            <a:t>С высоким уровнем риска (уровень риска превышает среднерыночный)</a:t>
          </a:r>
          <a:endParaRPr lang="ru-RU" dirty="0"/>
        </a:p>
      </dgm:t>
    </dgm:pt>
    <dgm:pt modelId="{B970364F-88F9-43A1-8CFC-13A8194F1117}" type="parTrans" cxnId="{FC5DFDD6-D530-4666-B3F0-6D231BF2EFBE}">
      <dgm:prSet/>
      <dgm:spPr/>
    </dgm:pt>
    <dgm:pt modelId="{A56E691E-DF04-4F76-A1D3-67A1E4420A9D}" type="sibTrans" cxnId="{FC5DFDD6-D530-4666-B3F0-6D231BF2EFBE}">
      <dgm:prSet/>
      <dgm:spPr/>
    </dgm:pt>
    <dgm:pt modelId="{2C5B5719-8B47-4774-B4B9-914F78FF9001}">
      <dgm:prSet phldrT="[Текст]"/>
      <dgm:spPr/>
      <dgm:t>
        <a:bodyPr/>
        <a:lstStyle/>
        <a:p>
          <a:r>
            <a:rPr lang="ru-RU" dirty="0" smtClean="0"/>
            <a:t>С очень высоким уровнем риска («спекулятивные») – акции венчурных  (рисковых) предприятий, облигации с высоким уровнем процента, эмитированные кризисным предприятием, опционные и фьючерсные контракты и т.п.)</a:t>
          </a:r>
          <a:endParaRPr lang="ru-RU" dirty="0"/>
        </a:p>
      </dgm:t>
    </dgm:pt>
    <dgm:pt modelId="{2D43D953-5110-417E-A61B-466C475BE287}" type="parTrans" cxnId="{897F088C-A0B3-4F03-84A4-DC67CC402108}">
      <dgm:prSet/>
      <dgm:spPr/>
    </dgm:pt>
    <dgm:pt modelId="{2C44DC3B-588E-4064-B916-92245A57E024}" type="sibTrans" cxnId="{897F088C-A0B3-4F03-84A4-DC67CC402108}">
      <dgm:prSet/>
      <dgm:spPr/>
    </dgm:pt>
    <dgm:pt modelId="{075231C2-994C-4F65-93A4-04832D04E8F8}" type="pres">
      <dgm:prSet presAssocID="{BF3744C7-CCF5-43AA-A159-7E739E6A18A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2CA061-DDC8-41C1-AC9F-49DAF3454B5C}" type="pres">
      <dgm:prSet presAssocID="{750A48BF-7731-4C67-86D8-57BD314040DC}" presName="parentLin" presStyleCnt="0"/>
      <dgm:spPr/>
    </dgm:pt>
    <dgm:pt modelId="{1F17F643-7A7A-4256-A3E5-3701A28FAB47}" type="pres">
      <dgm:prSet presAssocID="{750A48BF-7731-4C67-86D8-57BD314040DC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13B3CC57-2805-4941-99F9-4E6470E2B4C2}" type="pres">
      <dgm:prSet presAssocID="{750A48BF-7731-4C67-86D8-57BD314040D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6F196F-8E37-4B45-BF9E-D996D7F67266}" type="pres">
      <dgm:prSet presAssocID="{750A48BF-7731-4C67-86D8-57BD314040DC}" presName="negativeSpace" presStyleCnt="0"/>
      <dgm:spPr/>
    </dgm:pt>
    <dgm:pt modelId="{C5465D64-6104-491F-AB2F-4C0E13DB71D8}" type="pres">
      <dgm:prSet presAssocID="{750A48BF-7731-4C67-86D8-57BD314040DC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BBDCDE-B533-41D5-B024-EC15CA8CA699}" type="pres">
      <dgm:prSet presAssocID="{435601DE-5A47-4406-B02C-8CA626CB9C10}" presName="spaceBetweenRectangles" presStyleCnt="0"/>
      <dgm:spPr/>
    </dgm:pt>
    <dgm:pt modelId="{A2FB434F-4D37-403E-84C3-D51A4FE46C4B}" type="pres">
      <dgm:prSet presAssocID="{8D6EA3AE-F92E-4FA0-8E7C-684FC42B6074}" presName="parentLin" presStyleCnt="0"/>
      <dgm:spPr/>
    </dgm:pt>
    <dgm:pt modelId="{993529A7-32C2-465C-9F55-6D51B8812839}" type="pres">
      <dgm:prSet presAssocID="{8D6EA3AE-F92E-4FA0-8E7C-684FC42B6074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8D931F4D-4552-405B-88CD-25BD29F50835}" type="pres">
      <dgm:prSet presAssocID="{8D6EA3AE-F92E-4FA0-8E7C-684FC42B607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83BE24-7311-49FF-8291-120A5E4DEF85}" type="pres">
      <dgm:prSet presAssocID="{8D6EA3AE-F92E-4FA0-8E7C-684FC42B6074}" presName="negativeSpace" presStyleCnt="0"/>
      <dgm:spPr/>
    </dgm:pt>
    <dgm:pt modelId="{9288C8FE-056E-43F1-93A5-76314B401221}" type="pres">
      <dgm:prSet presAssocID="{8D6EA3AE-F92E-4FA0-8E7C-684FC42B6074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43E617-B26F-4C57-A284-2A3A9F38E039}" type="presOf" srcId="{D4177C93-6167-4EA9-88F4-600D5737AB9D}" destId="{9288C8FE-056E-43F1-93A5-76314B401221}" srcOrd="0" destOrd="0" presId="urn:microsoft.com/office/officeart/2005/8/layout/list1"/>
    <dgm:cxn modelId="{254740C6-32DB-484A-94D1-160947DE90C9}" type="presOf" srcId="{750A48BF-7731-4C67-86D8-57BD314040DC}" destId="{1F17F643-7A7A-4256-A3E5-3701A28FAB47}" srcOrd="0" destOrd="0" presId="urn:microsoft.com/office/officeart/2005/8/layout/list1"/>
    <dgm:cxn modelId="{CBF72FCA-A4A4-4E2D-A6AC-8920C6453677}" type="presOf" srcId="{2C5B5719-8B47-4774-B4B9-914F78FF9001}" destId="{9288C8FE-056E-43F1-93A5-76314B401221}" srcOrd="0" destOrd="4" presId="urn:microsoft.com/office/officeart/2005/8/layout/list1"/>
    <dgm:cxn modelId="{3C1537CD-36F0-4B61-B584-A2C9252D7F1B}" srcId="{BF3744C7-CCF5-43AA-A159-7E739E6A18AB}" destId="{8D6EA3AE-F92E-4FA0-8E7C-684FC42B6074}" srcOrd="1" destOrd="0" parTransId="{07A7CEA8-6B08-4D2A-B527-5CFA25B4309A}" sibTransId="{3674F58C-CEDA-4518-BFF5-8DE4B4FB5BB5}"/>
    <dgm:cxn modelId="{7CB0E569-138C-4CE5-B588-A96BBA45AAC8}" type="presOf" srcId="{79B901F2-165D-4F59-808F-82E5F57D4D49}" destId="{9288C8FE-056E-43F1-93A5-76314B401221}" srcOrd="0" destOrd="1" presId="urn:microsoft.com/office/officeart/2005/8/layout/list1"/>
    <dgm:cxn modelId="{FC5DFDD6-D530-4666-B3F0-6D231BF2EFBE}" srcId="{8D6EA3AE-F92E-4FA0-8E7C-684FC42B6074}" destId="{5E0842FA-8141-4AA0-A866-89123F87EFB2}" srcOrd="3" destOrd="0" parTransId="{B970364F-88F9-43A1-8CFC-13A8194F1117}" sibTransId="{A56E691E-DF04-4F76-A1D3-67A1E4420A9D}"/>
    <dgm:cxn modelId="{15C18920-E376-4812-B690-90074FF30773}" type="presOf" srcId="{8D6EA3AE-F92E-4FA0-8E7C-684FC42B6074}" destId="{8D931F4D-4552-405B-88CD-25BD29F50835}" srcOrd="1" destOrd="0" presId="urn:microsoft.com/office/officeart/2005/8/layout/list1"/>
    <dgm:cxn modelId="{EFC3DC46-323E-4995-A612-9AD4F4DB142E}" type="presOf" srcId="{1E5BD274-0F21-457A-9FE4-FF3AF07F7D5C}" destId="{C5465D64-6104-491F-AB2F-4C0E13DB71D8}" srcOrd="0" destOrd="1" presId="urn:microsoft.com/office/officeart/2005/8/layout/list1"/>
    <dgm:cxn modelId="{331B4BD8-7938-45A7-84AC-B416C5F12577}" srcId="{8D6EA3AE-F92E-4FA0-8E7C-684FC42B6074}" destId="{79B901F2-165D-4F59-808F-82E5F57D4D49}" srcOrd="1" destOrd="0" parTransId="{FB330D7D-02EE-4697-8C78-0E9223CB97CA}" sibTransId="{E10AA5F8-882B-41AC-8EA7-CDEAAA58277B}"/>
    <dgm:cxn modelId="{6D460312-EF81-4D26-BF65-2533FF4C301A}" type="presOf" srcId="{E523ED9F-AAF4-429D-B82F-9AD34BEE6E4D}" destId="{C5465D64-6104-491F-AB2F-4C0E13DB71D8}" srcOrd="0" destOrd="0" presId="urn:microsoft.com/office/officeart/2005/8/layout/list1"/>
    <dgm:cxn modelId="{DB454576-E0B4-4549-95EC-369203BA4BD3}" type="presOf" srcId="{90BF5A42-07AC-49E6-91B9-FD597445F176}" destId="{9288C8FE-056E-43F1-93A5-76314B401221}" srcOrd="0" destOrd="2" presId="urn:microsoft.com/office/officeart/2005/8/layout/list1"/>
    <dgm:cxn modelId="{897F088C-A0B3-4F03-84A4-DC67CC402108}" srcId="{8D6EA3AE-F92E-4FA0-8E7C-684FC42B6074}" destId="{2C5B5719-8B47-4774-B4B9-914F78FF9001}" srcOrd="4" destOrd="0" parTransId="{2D43D953-5110-417E-A61B-466C475BE287}" sibTransId="{2C44DC3B-588E-4064-B916-92245A57E024}"/>
    <dgm:cxn modelId="{E53C20FC-050D-4AB5-BE30-9AF5A0A5A1EA}" type="presOf" srcId="{5E0842FA-8141-4AA0-A866-89123F87EFB2}" destId="{9288C8FE-056E-43F1-93A5-76314B401221}" srcOrd="0" destOrd="3" presId="urn:microsoft.com/office/officeart/2005/8/layout/list1"/>
    <dgm:cxn modelId="{64EA0A3C-665E-4D08-A584-0B516B43F729}" srcId="{750A48BF-7731-4C67-86D8-57BD314040DC}" destId="{1E5BD274-0F21-457A-9FE4-FF3AF07F7D5C}" srcOrd="1" destOrd="0" parTransId="{2E85884B-CE23-4128-B15C-045FDBF1FB16}" sibTransId="{5FF47087-1CC1-49C6-97DA-C3E4F0A3802C}"/>
    <dgm:cxn modelId="{32EBC2EA-182D-40E5-B586-41FC1CCF6F11}" type="presOf" srcId="{8D6EA3AE-F92E-4FA0-8E7C-684FC42B6074}" destId="{993529A7-32C2-465C-9F55-6D51B8812839}" srcOrd="0" destOrd="0" presId="urn:microsoft.com/office/officeart/2005/8/layout/list1"/>
    <dgm:cxn modelId="{AA17F820-3C1F-43F5-932E-BC8A547602E6}" srcId="{750A48BF-7731-4C67-86D8-57BD314040DC}" destId="{E523ED9F-AAF4-429D-B82F-9AD34BEE6E4D}" srcOrd="0" destOrd="0" parTransId="{759805F8-050E-4A24-977F-541F4B913342}" sibTransId="{80292013-C722-46A8-A549-3E5E0099E9EE}"/>
    <dgm:cxn modelId="{576DA3AD-1180-4EC7-B646-405384A84C5D}" type="presOf" srcId="{ECCE837A-FAC1-466E-A4F1-B6125EE480B6}" destId="{9288C8FE-056E-43F1-93A5-76314B401221}" srcOrd="0" destOrd="5" presId="urn:microsoft.com/office/officeart/2005/8/layout/list1"/>
    <dgm:cxn modelId="{FF983758-DDD4-4256-8AA0-997BB3F5002A}" srcId="{BF3744C7-CCF5-43AA-A159-7E739E6A18AB}" destId="{750A48BF-7731-4C67-86D8-57BD314040DC}" srcOrd="0" destOrd="0" parTransId="{05D05B04-6E8A-4357-A100-C160D9B01FB5}" sibTransId="{435601DE-5A47-4406-B02C-8CA626CB9C10}"/>
    <dgm:cxn modelId="{A4066EB5-1A9B-48DA-8FA2-906EEA3ABF45}" srcId="{8D6EA3AE-F92E-4FA0-8E7C-684FC42B6074}" destId="{90BF5A42-07AC-49E6-91B9-FD597445F176}" srcOrd="2" destOrd="0" parTransId="{B535DC6A-A5E1-4FAB-88BF-C9D9D4DF6C89}" sibTransId="{1CE220F4-87F4-43F7-B159-C6169F79C7CA}"/>
    <dgm:cxn modelId="{34555DBD-013F-4F4A-82F0-72AFD3BDAB18}" srcId="{8D6EA3AE-F92E-4FA0-8E7C-684FC42B6074}" destId="{ECCE837A-FAC1-466E-A4F1-B6125EE480B6}" srcOrd="5" destOrd="0" parTransId="{522FF555-7778-4816-8917-A0C5DF16B756}" sibTransId="{DF5C9CC1-2690-4F3B-9366-EF8AB5486F4D}"/>
    <dgm:cxn modelId="{DBE736F1-A05F-4029-AB8B-20BD2520A177}" type="presOf" srcId="{750A48BF-7731-4C67-86D8-57BD314040DC}" destId="{13B3CC57-2805-4941-99F9-4E6470E2B4C2}" srcOrd="1" destOrd="0" presId="urn:microsoft.com/office/officeart/2005/8/layout/list1"/>
    <dgm:cxn modelId="{5C112167-AF73-455E-A739-8B5259C4EC59}" srcId="{8D6EA3AE-F92E-4FA0-8E7C-684FC42B6074}" destId="{D4177C93-6167-4EA9-88F4-600D5737AB9D}" srcOrd="0" destOrd="0" parTransId="{F6FAB204-3447-4B31-9388-BFADF7AFDB4B}" sibTransId="{7CBC9642-7BE8-4A0E-99FD-8C5D1E03D730}"/>
    <dgm:cxn modelId="{F184F628-02D7-4136-B8F2-2CA1F58A87E3}" type="presOf" srcId="{BF3744C7-CCF5-43AA-A159-7E739E6A18AB}" destId="{075231C2-994C-4F65-93A4-04832D04E8F8}" srcOrd="0" destOrd="0" presId="urn:microsoft.com/office/officeart/2005/8/layout/list1"/>
    <dgm:cxn modelId="{BC8C7651-517F-478C-A893-F42421DADC6B}" type="presParOf" srcId="{075231C2-994C-4F65-93A4-04832D04E8F8}" destId="{362CA061-DDC8-41C1-AC9F-49DAF3454B5C}" srcOrd="0" destOrd="0" presId="urn:microsoft.com/office/officeart/2005/8/layout/list1"/>
    <dgm:cxn modelId="{C2BD2B70-3335-46FD-AC5B-E2EF4458513C}" type="presParOf" srcId="{362CA061-DDC8-41C1-AC9F-49DAF3454B5C}" destId="{1F17F643-7A7A-4256-A3E5-3701A28FAB47}" srcOrd="0" destOrd="0" presId="urn:microsoft.com/office/officeart/2005/8/layout/list1"/>
    <dgm:cxn modelId="{EE2C4E85-37B9-4026-A966-65C51EB486CC}" type="presParOf" srcId="{362CA061-DDC8-41C1-AC9F-49DAF3454B5C}" destId="{13B3CC57-2805-4941-99F9-4E6470E2B4C2}" srcOrd="1" destOrd="0" presId="urn:microsoft.com/office/officeart/2005/8/layout/list1"/>
    <dgm:cxn modelId="{88243253-E958-477B-846B-A0D65A535938}" type="presParOf" srcId="{075231C2-994C-4F65-93A4-04832D04E8F8}" destId="{926F196F-8E37-4B45-BF9E-D996D7F67266}" srcOrd="1" destOrd="0" presId="urn:microsoft.com/office/officeart/2005/8/layout/list1"/>
    <dgm:cxn modelId="{00FB90C3-89B3-4B52-B98F-44F86CAE02FD}" type="presParOf" srcId="{075231C2-994C-4F65-93A4-04832D04E8F8}" destId="{C5465D64-6104-491F-AB2F-4C0E13DB71D8}" srcOrd="2" destOrd="0" presId="urn:microsoft.com/office/officeart/2005/8/layout/list1"/>
    <dgm:cxn modelId="{A8671E81-48E7-4756-ADC0-FA535F97FC25}" type="presParOf" srcId="{075231C2-994C-4F65-93A4-04832D04E8F8}" destId="{D0BBDCDE-B533-41D5-B024-EC15CA8CA699}" srcOrd="3" destOrd="0" presId="urn:microsoft.com/office/officeart/2005/8/layout/list1"/>
    <dgm:cxn modelId="{BECD512B-F7F6-4F5E-A0CF-E29DE0EBDECA}" type="presParOf" srcId="{075231C2-994C-4F65-93A4-04832D04E8F8}" destId="{A2FB434F-4D37-403E-84C3-D51A4FE46C4B}" srcOrd="4" destOrd="0" presId="urn:microsoft.com/office/officeart/2005/8/layout/list1"/>
    <dgm:cxn modelId="{F008C686-89B3-4A6A-87B5-5C941ADF90E0}" type="presParOf" srcId="{A2FB434F-4D37-403E-84C3-D51A4FE46C4B}" destId="{993529A7-32C2-465C-9F55-6D51B8812839}" srcOrd="0" destOrd="0" presId="urn:microsoft.com/office/officeart/2005/8/layout/list1"/>
    <dgm:cxn modelId="{EFE0E69A-66EA-4527-9301-40BFFF2B6AC1}" type="presParOf" srcId="{A2FB434F-4D37-403E-84C3-D51A4FE46C4B}" destId="{8D931F4D-4552-405B-88CD-25BD29F50835}" srcOrd="1" destOrd="0" presId="urn:microsoft.com/office/officeart/2005/8/layout/list1"/>
    <dgm:cxn modelId="{EC752837-DEA9-4F0F-99DB-CE4BD475434A}" type="presParOf" srcId="{075231C2-994C-4F65-93A4-04832D04E8F8}" destId="{8583BE24-7311-49FF-8291-120A5E4DEF85}" srcOrd="5" destOrd="0" presId="urn:microsoft.com/office/officeart/2005/8/layout/list1"/>
    <dgm:cxn modelId="{BE1FAB3F-DF9B-4AF3-ABD1-9BEF23CE381B}" type="presParOf" srcId="{075231C2-994C-4F65-93A4-04832D04E8F8}" destId="{9288C8FE-056E-43F1-93A5-76314B40122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52CFF67-2EC5-4C3A-A7DD-00CA4FAF7ADC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D5AD44-2145-4968-A0BA-020C5EAF7A4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Производные финансовые инструменты</a:t>
          </a:r>
        </a:p>
      </dgm:t>
    </dgm:pt>
    <dgm:pt modelId="{2189E84A-C8E4-42D4-A952-21041D648E09}" type="parTrans" cxnId="{62625F00-E24C-4400-89CB-79B38765B2EC}">
      <dgm:prSet/>
      <dgm:spPr/>
      <dgm:t>
        <a:bodyPr/>
        <a:lstStyle/>
        <a:p>
          <a:endParaRPr lang="ru-RU"/>
        </a:p>
      </dgm:t>
    </dgm:pt>
    <dgm:pt modelId="{AC05E8BE-1426-4551-90BF-1FEB2B19D93A}" type="sibTrans" cxnId="{62625F00-E24C-4400-89CB-79B38765B2EC}">
      <dgm:prSet/>
      <dgm:spPr/>
      <dgm:t>
        <a:bodyPr/>
        <a:lstStyle/>
        <a:p>
          <a:endParaRPr lang="ru-RU"/>
        </a:p>
      </dgm:t>
    </dgm:pt>
    <dgm:pt modelId="{3CD840F0-C8D2-49FB-B145-FB01483CEAE5}">
      <dgm:prSet phldrT="[Текст]" custT="1"/>
      <dgm:spPr/>
      <dgm:t>
        <a:bodyPr/>
        <a:lstStyle/>
        <a:p>
          <a:r>
            <a:rPr lang="ru-RU" sz="1400" dirty="0" smtClean="0"/>
            <a:t>Валютные свопы</a:t>
          </a:r>
          <a:endParaRPr lang="ru-RU" sz="1400" dirty="0"/>
        </a:p>
      </dgm:t>
    </dgm:pt>
    <dgm:pt modelId="{55CCE019-E0DE-45E6-AD79-5ACA4F8A5A72}" type="parTrans" cxnId="{34044D90-91A4-41C2-9F6A-80571F8BD535}">
      <dgm:prSet/>
      <dgm:spPr/>
      <dgm:t>
        <a:bodyPr/>
        <a:lstStyle/>
        <a:p>
          <a:endParaRPr lang="ru-RU"/>
        </a:p>
      </dgm:t>
    </dgm:pt>
    <dgm:pt modelId="{B412EEE7-C6A8-440B-AB42-14D3EAA54C99}" type="sibTrans" cxnId="{34044D90-91A4-41C2-9F6A-80571F8BD535}">
      <dgm:prSet/>
      <dgm:spPr/>
      <dgm:t>
        <a:bodyPr/>
        <a:lstStyle/>
        <a:p>
          <a:endParaRPr lang="ru-RU"/>
        </a:p>
      </dgm:t>
    </dgm:pt>
    <dgm:pt modelId="{7D2413A6-0076-4573-B0FA-B9D374951A04}">
      <dgm:prSet phldrT="[Текст]" custT="1"/>
      <dgm:spPr/>
      <dgm:t>
        <a:bodyPr/>
        <a:lstStyle/>
        <a:p>
          <a:r>
            <a:rPr lang="ru-RU" sz="1400" dirty="0" smtClean="0"/>
            <a:t>Процентные свопы</a:t>
          </a:r>
          <a:endParaRPr lang="ru-RU" sz="1400" dirty="0"/>
        </a:p>
      </dgm:t>
    </dgm:pt>
    <dgm:pt modelId="{35A4C653-33C6-4C05-AF4D-BA0C2DA09EB6}" type="parTrans" cxnId="{61138C59-B460-4071-8FBF-E22E23A315B2}">
      <dgm:prSet/>
      <dgm:spPr/>
      <dgm:t>
        <a:bodyPr/>
        <a:lstStyle/>
        <a:p>
          <a:endParaRPr lang="ru-RU"/>
        </a:p>
      </dgm:t>
    </dgm:pt>
    <dgm:pt modelId="{1DEF76A0-274B-4A1C-B4FE-9C1AD117CE19}" type="sibTrans" cxnId="{61138C59-B460-4071-8FBF-E22E23A315B2}">
      <dgm:prSet/>
      <dgm:spPr/>
      <dgm:t>
        <a:bodyPr/>
        <a:lstStyle/>
        <a:p>
          <a:endParaRPr lang="ru-RU"/>
        </a:p>
      </dgm:t>
    </dgm:pt>
    <dgm:pt modelId="{B2CB7A01-8FB6-4101-8111-AFC08C596FC1}">
      <dgm:prSet phldrT="[Текст]" phldr="1"/>
      <dgm:spPr/>
      <dgm:t>
        <a:bodyPr/>
        <a:lstStyle/>
        <a:p>
          <a:endParaRPr lang="ru-RU" dirty="0"/>
        </a:p>
      </dgm:t>
    </dgm:pt>
    <dgm:pt modelId="{14F5F72D-41EC-45B0-B4F2-72A34D9C6D46}" type="parTrans" cxnId="{D3612F39-7393-47C4-81A7-B8B3909CA6D5}">
      <dgm:prSet/>
      <dgm:spPr/>
      <dgm:t>
        <a:bodyPr/>
        <a:lstStyle/>
        <a:p>
          <a:endParaRPr lang="ru-RU"/>
        </a:p>
      </dgm:t>
    </dgm:pt>
    <dgm:pt modelId="{ECC283A2-B5E1-47B5-B167-45D16849DD72}" type="sibTrans" cxnId="{D3612F39-7393-47C4-81A7-B8B3909CA6D5}">
      <dgm:prSet/>
      <dgm:spPr/>
      <dgm:t>
        <a:bodyPr/>
        <a:lstStyle/>
        <a:p>
          <a:endParaRPr lang="ru-RU"/>
        </a:p>
      </dgm:t>
    </dgm:pt>
    <dgm:pt modelId="{6994343A-E6D1-45BB-850E-966F1F44C107}">
      <dgm:prSet phldrT="[Текст]" phldr="1"/>
      <dgm:spPr/>
      <dgm:t>
        <a:bodyPr/>
        <a:lstStyle/>
        <a:p>
          <a:endParaRPr lang="ru-RU" dirty="0"/>
        </a:p>
      </dgm:t>
    </dgm:pt>
    <dgm:pt modelId="{80D57448-F726-484A-A480-700223A8F7D7}" type="parTrans" cxnId="{C4C64727-0E06-4222-8374-6B6026804D1E}">
      <dgm:prSet/>
      <dgm:spPr/>
      <dgm:t>
        <a:bodyPr/>
        <a:lstStyle/>
        <a:p>
          <a:endParaRPr lang="ru-RU"/>
        </a:p>
      </dgm:t>
    </dgm:pt>
    <dgm:pt modelId="{58415A8D-A282-4D44-9C26-A7DA9CC978B0}" type="sibTrans" cxnId="{C4C64727-0E06-4222-8374-6B6026804D1E}">
      <dgm:prSet/>
      <dgm:spPr/>
      <dgm:t>
        <a:bodyPr/>
        <a:lstStyle/>
        <a:p>
          <a:endParaRPr lang="ru-RU"/>
        </a:p>
      </dgm:t>
    </dgm:pt>
    <dgm:pt modelId="{71647491-2040-45DF-9E10-DC2D3736C6FB}">
      <dgm:prSet phldrT="[Текст]" phldr="1"/>
      <dgm:spPr/>
      <dgm:t>
        <a:bodyPr/>
        <a:lstStyle/>
        <a:p>
          <a:endParaRPr lang="ru-RU" dirty="0"/>
        </a:p>
      </dgm:t>
    </dgm:pt>
    <dgm:pt modelId="{397842E6-E896-4F70-853F-F4C2BDE64474}" type="parTrans" cxnId="{908F6859-0B39-48E8-A095-DBD254430F4D}">
      <dgm:prSet/>
      <dgm:spPr/>
      <dgm:t>
        <a:bodyPr/>
        <a:lstStyle/>
        <a:p>
          <a:endParaRPr lang="ru-RU"/>
        </a:p>
      </dgm:t>
    </dgm:pt>
    <dgm:pt modelId="{8F183FF2-E164-431A-894B-BBE409B3EB68}" type="sibTrans" cxnId="{908F6859-0B39-48E8-A095-DBD254430F4D}">
      <dgm:prSet/>
      <dgm:spPr/>
      <dgm:t>
        <a:bodyPr/>
        <a:lstStyle/>
        <a:p>
          <a:endParaRPr lang="ru-RU"/>
        </a:p>
      </dgm:t>
    </dgm:pt>
    <dgm:pt modelId="{DFB722AD-3F2F-47E0-8530-9A310DC3AB2F}">
      <dgm:prSet phldrT="[Текст]" custT="1"/>
      <dgm:spPr/>
      <dgm:t>
        <a:bodyPr/>
        <a:lstStyle/>
        <a:p>
          <a:r>
            <a:rPr lang="ru-RU" sz="1400" dirty="0" smtClean="0"/>
            <a:t>Финансовые опционы</a:t>
          </a:r>
          <a:endParaRPr lang="ru-RU" sz="1400" dirty="0"/>
        </a:p>
      </dgm:t>
    </dgm:pt>
    <dgm:pt modelId="{73EF54D6-730A-48DE-94CB-D4EC8BFC2A8B}" type="parTrans" cxnId="{333D1261-6B91-49AF-9C0F-117C630518C0}">
      <dgm:prSet/>
      <dgm:spPr/>
      <dgm:t>
        <a:bodyPr/>
        <a:lstStyle/>
        <a:p>
          <a:endParaRPr lang="ru-RU"/>
        </a:p>
      </dgm:t>
    </dgm:pt>
    <dgm:pt modelId="{3DCD1E5A-0FA5-48A4-8834-F0146E5B378B}" type="sibTrans" cxnId="{333D1261-6B91-49AF-9C0F-117C630518C0}">
      <dgm:prSet/>
      <dgm:spPr/>
      <dgm:t>
        <a:bodyPr/>
        <a:lstStyle/>
        <a:p>
          <a:endParaRPr lang="ru-RU"/>
        </a:p>
      </dgm:t>
    </dgm:pt>
    <dgm:pt modelId="{3E85CCA8-4327-4F23-91A6-98A0ABF7163E}">
      <dgm:prSet phldrT="[Текст]" custT="1"/>
      <dgm:spPr/>
      <dgm:t>
        <a:bodyPr/>
        <a:lstStyle/>
        <a:p>
          <a:r>
            <a:rPr lang="ru-RU" sz="1400" dirty="0" smtClean="0"/>
            <a:t>Фьючерсные контракты</a:t>
          </a:r>
          <a:endParaRPr lang="ru-RU" sz="1400" dirty="0"/>
        </a:p>
      </dgm:t>
    </dgm:pt>
    <dgm:pt modelId="{63134E44-91E1-4BAA-8B40-EC5ACA6B237C}" type="parTrans" cxnId="{A0EE4CA6-86B1-4312-BAC6-5F0BD605EE90}">
      <dgm:prSet/>
      <dgm:spPr/>
      <dgm:t>
        <a:bodyPr/>
        <a:lstStyle/>
        <a:p>
          <a:endParaRPr lang="ru-RU"/>
        </a:p>
      </dgm:t>
    </dgm:pt>
    <dgm:pt modelId="{720D98E4-08DC-405C-8DF6-F66EE2CDB763}" type="sibTrans" cxnId="{A0EE4CA6-86B1-4312-BAC6-5F0BD605EE90}">
      <dgm:prSet/>
      <dgm:spPr/>
      <dgm:t>
        <a:bodyPr/>
        <a:lstStyle/>
        <a:p>
          <a:endParaRPr lang="ru-RU"/>
        </a:p>
      </dgm:t>
    </dgm:pt>
    <dgm:pt modelId="{72D32682-659B-4A45-91FA-BD3CF2873E16}">
      <dgm:prSet phldrT="[Текст]" custT="1"/>
      <dgm:spPr/>
      <dgm:t>
        <a:bodyPr/>
        <a:lstStyle/>
        <a:p>
          <a:r>
            <a:rPr lang="ru-RU" sz="1400" dirty="0" smtClean="0"/>
            <a:t>Форвардные контракты</a:t>
          </a:r>
          <a:endParaRPr lang="ru-RU" sz="1400" dirty="0"/>
        </a:p>
      </dgm:t>
    </dgm:pt>
    <dgm:pt modelId="{A380C819-185D-40A5-8055-4A51694EA0D6}" type="parTrans" cxnId="{82DEEE3C-265D-47BF-ACAF-166F752427AA}">
      <dgm:prSet/>
      <dgm:spPr/>
      <dgm:t>
        <a:bodyPr/>
        <a:lstStyle/>
        <a:p>
          <a:endParaRPr lang="ru-RU"/>
        </a:p>
      </dgm:t>
    </dgm:pt>
    <dgm:pt modelId="{56397ED4-B5B5-49A3-AAAD-B233634F5975}" type="sibTrans" cxnId="{82DEEE3C-265D-47BF-ACAF-166F752427AA}">
      <dgm:prSet/>
      <dgm:spPr/>
      <dgm:t>
        <a:bodyPr/>
        <a:lstStyle/>
        <a:p>
          <a:endParaRPr lang="ru-RU"/>
        </a:p>
      </dgm:t>
    </dgm:pt>
    <dgm:pt modelId="{47A64024-2439-411B-9E12-683DACDE8EBA}">
      <dgm:prSet phldrT="[Текст]" custT="1"/>
      <dgm:spPr/>
      <dgm:t>
        <a:bodyPr/>
        <a:lstStyle/>
        <a:p>
          <a:r>
            <a:rPr lang="ru-RU" sz="1400" dirty="0" smtClean="0"/>
            <a:t>Спекулятивного </a:t>
          </a:r>
          <a:r>
            <a:rPr lang="ru-RU" sz="1200" dirty="0" smtClean="0"/>
            <a:t>характера</a:t>
          </a:r>
          <a:r>
            <a:rPr lang="ru-RU" sz="600" dirty="0" smtClean="0"/>
            <a:t> </a:t>
          </a:r>
          <a:endParaRPr lang="ru-RU" sz="600" dirty="0"/>
        </a:p>
      </dgm:t>
    </dgm:pt>
    <dgm:pt modelId="{E897CE01-719B-43CE-8AEC-C4C2DD63F7FB}" type="parTrans" cxnId="{BC314768-FF59-4BC8-80F3-7BFB081B4E7A}">
      <dgm:prSet/>
      <dgm:spPr/>
      <dgm:t>
        <a:bodyPr/>
        <a:lstStyle/>
        <a:p>
          <a:endParaRPr lang="ru-RU"/>
        </a:p>
      </dgm:t>
    </dgm:pt>
    <dgm:pt modelId="{E4A84DF2-1896-4BAC-991E-EA64EFB99D37}" type="sibTrans" cxnId="{BC314768-FF59-4BC8-80F3-7BFB081B4E7A}">
      <dgm:prSet/>
      <dgm:spPr/>
      <dgm:t>
        <a:bodyPr/>
        <a:lstStyle/>
        <a:p>
          <a:endParaRPr lang="ru-RU"/>
        </a:p>
      </dgm:t>
    </dgm:pt>
    <dgm:pt modelId="{18CF617C-96C1-4C69-A8E0-6B46E1A14D52}">
      <dgm:prSet phldrT="[Текст]" custT="1"/>
      <dgm:spPr/>
      <dgm:t>
        <a:bodyPr/>
        <a:lstStyle/>
        <a:p>
          <a:r>
            <a:rPr lang="ru-RU" sz="1400" dirty="0" smtClean="0"/>
            <a:t>Инвестиционного характера</a:t>
          </a:r>
          <a:endParaRPr lang="ru-RU" sz="1400" dirty="0"/>
        </a:p>
      </dgm:t>
    </dgm:pt>
    <dgm:pt modelId="{4976F1A8-29C5-4E30-BD08-3998E3D75D17}" type="parTrans" cxnId="{1AC1CD0A-0CE2-458D-A9CC-871B9E89F794}">
      <dgm:prSet/>
      <dgm:spPr/>
      <dgm:t>
        <a:bodyPr/>
        <a:lstStyle/>
        <a:p>
          <a:endParaRPr lang="ru-RU"/>
        </a:p>
      </dgm:t>
    </dgm:pt>
    <dgm:pt modelId="{B5241257-2E2E-4CA0-98E5-F9D380B5DD5A}" type="sibTrans" cxnId="{1AC1CD0A-0CE2-458D-A9CC-871B9E89F794}">
      <dgm:prSet/>
      <dgm:spPr/>
      <dgm:t>
        <a:bodyPr/>
        <a:lstStyle/>
        <a:p>
          <a:endParaRPr lang="ru-RU"/>
        </a:p>
      </dgm:t>
    </dgm:pt>
    <dgm:pt modelId="{B671D752-F78F-4098-980A-BCF585CA6308}">
      <dgm:prSet phldrT="[Текст]" custT="1"/>
      <dgm:spPr/>
      <dgm:t>
        <a:bodyPr/>
        <a:lstStyle/>
        <a:p>
          <a:r>
            <a:rPr lang="ru-RU" sz="1400" dirty="0" smtClean="0"/>
            <a:t>Опционы колл</a:t>
          </a:r>
          <a:endParaRPr lang="ru-RU" sz="1400" dirty="0"/>
        </a:p>
      </dgm:t>
    </dgm:pt>
    <dgm:pt modelId="{159324F1-AECD-4BB8-A98D-F425EDEAAED6}" type="parTrans" cxnId="{33845774-BDB3-4542-BC2D-562EA9423608}">
      <dgm:prSet/>
      <dgm:spPr/>
      <dgm:t>
        <a:bodyPr/>
        <a:lstStyle/>
        <a:p>
          <a:endParaRPr lang="ru-RU"/>
        </a:p>
      </dgm:t>
    </dgm:pt>
    <dgm:pt modelId="{A08F93E6-3BC7-4EE8-A3EA-8FD914A3F621}" type="sibTrans" cxnId="{33845774-BDB3-4542-BC2D-562EA9423608}">
      <dgm:prSet/>
      <dgm:spPr/>
      <dgm:t>
        <a:bodyPr/>
        <a:lstStyle/>
        <a:p>
          <a:endParaRPr lang="ru-RU"/>
        </a:p>
      </dgm:t>
    </dgm:pt>
    <dgm:pt modelId="{B8276B60-64EB-40A0-846E-C6F20112605C}">
      <dgm:prSet phldrT="[Текст]" custT="1"/>
      <dgm:spPr/>
      <dgm:t>
        <a:bodyPr/>
        <a:lstStyle/>
        <a:p>
          <a:r>
            <a:rPr lang="ru-RU" sz="1400" dirty="0" smtClean="0"/>
            <a:t>Опционы пул</a:t>
          </a:r>
          <a:endParaRPr lang="ru-RU" sz="1400" dirty="0"/>
        </a:p>
      </dgm:t>
    </dgm:pt>
    <dgm:pt modelId="{77DFA076-DC35-421E-8F67-BD11E134B553}" type="parTrans" cxnId="{ADE36793-8422-407F-8E8F-33806E5FDF20}">
      <dgm:prSet/>
      <dgm:spPr/>
      <dgm:t>
        <a:bodyPr/>
        <a:lstStyle/>
        <a:p>
          <a:endParaRPr lang="ru-RU"/>
        </a:p>
      </dgm:t>
    </dgm:pt>
    <dgm:pt modelId="{78FCE253-6DF5-4D0A-A342-2F33E3AF8C46}" type="sibTrans" cxnId="{ADE36793-8422-407F-8E8F-33806E5FDF20}">
      <dgm:prSet/>
      <dgm:spPr/>
      <dgm:t>
        <a:bodyPr/>
        <a:lstStyle/>
        <a:p>
          <a:endParaRPr lang="ru-RU"/>
        </a:p>
      </dgm:t>
    </dgm:pt>
    <dgm:pt modelId="{7392A6C5-5C2E-4F3C-B848-7DB29B111B9D}">
      <dgm:prSet phldrT="[Текст]" custT="1"/>
      <dgm:spPr/>
      <dgm:t>
        <a:bodyPr/>
        <a:lstStyle/>
        <a:p>
          <a:r>
            <a:rPr lang="ru-RU" sz="1400" dirty="0" smtClean="0"/>
            <a:t>Варранты</a:t>
          </a:r>
          <a:endParaRPr lang="ru-RU" sz="1400" dirty="0"/>
        </a:p>
      </dgm:t>
    </dgm:pt>
    <dgm:pt modelId="{186024C3-DA0E-4AE3-90D4-A8B912289D96}" type="parTrans" cxnId="{DC7BADF7-A979-45B4-94A9-4883EA25D452}">
      <dgm:prSet/>
      <dgm:spPr/>
      <dgm:t>
        <a:bodyPr/>
        <a:lstStyle/>
        <a:p>
          <a:endParaRPr lang="ru-RU"/>
        </a:p>
      </dgm:t>
    </dgm:pt>
    <dgm:pt modelId="{6A7A18EC-9C88-4BA5-AF9F-A64C0ADF2A6D}" type="sibTrans" cxnId="{DC7BADF7-A979-45B4-94A9-4883EA25D452}">
      <dgm:prSet/>
      <dgm:spPr/>
      <dgm:t>
        <a:bodyPr/>
        <a:lstStyle/>
        <a:p>
          <a:endParaRPr lang="ru-RU"/>
        </a:p>
      </dgm:t>
    </dgm:pt>
    <dgm:pt modelId="{7C918B36-031B-4716-A302-DFA1DCE5A38B}">
      <dgm:prSet phldrT="[Текст]" custT="1"/>
      <dgm:spPr/>
      <dgm:t>
        <a:bodyPr/>
        <a:lstStyle/>
        <a:p>
          <a:r>
            <a:rPr lang="ru-RU" sz="1400" dirty="0" smtClean="0"/>
            <a:t>Право на льготную покупку акций</a:t>
          </a:r>
          <a:endParaRPr lang="ru-RU" sz="1400" dirty="0"/>
        </a:p>
      </dgm:t>
    </dgm:pt>
    <dgm:pt modelId="{C334E95B-8354-41EF-9A9C-B20104D82FA9}" type="parTrans" cxnId="{AA89CB98-C13F-43B3-B206-8A355EB5B976}">
      <dgm:prSet/>
      <dgm:spPr/>
      <dgm:t>
        <a:bodyPr/>
        <a:lstStyle/>
        <a:p>
          <a:endParaRPr lang="ru-RU"/>
        </a:p>
      </dgm:t>
    </dgm:pt>
    <dgm:pt modelId="{B0202161-85A2-455C-9763-9DC0C9B1E9F5}" type="sibTrans" cxnId="{AA89CB98-C13F-43B3-B206-8A355EB5B976}">
      <dgm:prSet/>
      <dgm:spPr/>
      <dgm:t>
        <a:bodyPr/>
        <a:lstStyle/>
        <a:p>
          <a:endParaRPr lang="ru-RU"/>
        </a:p>
      </dgm:t>
    </dgm:pt>
    <dgm:pt modelId="{FB8AC0F0-14E0-4AC7-AC23-B6FB8F135BD3}" type="pres">
      <dgm:prSet presAssocID="{352CFF67-2EC5-4C3A-A7DD-00CA4FAF7AD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C504C6-582F-438D-A982-252660FD43F3}" type="pres">
      <dgm:prSet presAssocID="{352CFF67-2EC5-4C3A-A7DD-00CA4FAF7ADC}" presName="hierFlow" presStyleCnt="0"/>
      <dgm:spPr/>
    </dgm:pt>
    <dgm:pt modelId="{165C4AD4-E491-4338-8D5C-3AD3FAB57338}" type="pres">
      <dgm:prSet presAssocID="{352CFF67-2EC5-4C3A-A7DD-00CA4FAF7ADC}" presName="firstBuf" presStyleCnt="0"/>
      <dgm:spPr/>
    </dgm:pt>
    <dgm:pt modelId="{91A25758-FF2A-4A51-A408-6A8F0B20396F}" type="pres">
      <dgm:prSet presAssocID="{352CFF67-2EC5-4C3A-A7DD-00CA4FAF7AD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3D626D92-782C-4CA1-93E0-CDB7C42BD9B8}" type="pres">
      <dgm:prSet presAssocID="{18D5AD44-2145-4968-A0BA-020C5EAF7A4A}" presName="Name14" presStyleCnt="0"/>
      <dgm:spPr/>
    </dgm:pt>
    <dgm:pt modelId="{7665DF43-1169-4A7F-B23A-EC18EEBD0ED3}" type="pres">
      <dgm:prSet presAssocID="{18D5AD44-2145-4968-A0BA-020C5EAF7A4A}" presName="level1Shape" presStyleLbl="node0" presStyleIdx="0" presStyleCnt="1" custScaleX="438615" custScaleY="1501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15A6DB-BF0C-4054-967C-8E73A4004641}" type="pres">
      <dgm:prSet presAssocID="{18D5AD44-2145-4968-A0BA-020C5EAF7A4A}" presName="hierChild2" presStyleCnt="0"/>
      <dgm:spPr/>
    </dgm:pt>
    <dgm:pt modelId="{76BF6C50-CA4A-4C55-A3BD-B1F5840402B0}" type="pres">
      <dgm:prSet presAssocID="{55CCE019-E0DE-45E6-AD79-5ACA4F8A5A72}" presName="Name19" presStyleLbl="parChTrans1D2" presStyleIdx="0" presStyleCnt="5"/>
      <dgm:spPr/>
      <dgm:t>
        <a:bodyPr/>
        <a:lstStyle/>
        <a:p>
          <a:endParaRPr lang="ru-RU"/>
        </a:p>
      </dgm:t>
    </dgm:pt>
    <dgm:pt modelId="{DBE24402-19CB-439C-B964-2889B8A9EA10}" type="pres">
      <dgm:prSet presAssocID="{3CD840F0-C8D2-49FB-B145-FB01483CEAE5}" presName="Name21" presStyleCnt="0"/>
      <dgm:spPr/>
    </dgm:pt>
    <dgm:pt modelId="{0E4A259E-BC81-4BE0-B589-5F2A6E6E3D54}" type="pres">
      <dgm:prSet presAssocID="{3CD840F0-C8D2-49FB-B145-FB01483CEAE5}" presName="level2Shape" presStyleLbl="node2" presStyleIdx="0" presStyleCnt="5" custScaleX="144671" custLinFactNeighborX="-911" custLinFactNeighborY="1112"/>
      <dgm:spPr/>
      <dgm:t>
        <a:bodyPr/>
        <a:lstStyle/>
        <a:p>
          <a:endParaRPr lang="ru-RU"/>
        </a:p>
      </dgm:t>
    </dgm:pt>
    <dgm:pt modelId="{41EFF4F2-84D6-4D19-9564-BE4DFB33E2DD}" type="pres">
      <dgm:prSet presAssocID="{3CD840F0-C8D2-49FB-B145-FB01483CEAE5}" presName="hierChild3" presStyleCnt="0"/>
      <dgm:spPr/>
    </dgm:pt>
    <dgm:pt modelId="{127B8F3F-BE76-4047-827F-A73B41E87C1D}" type="pres">
      <dgm:prSet presAssocID="{35A4C653-33C6-4C05-AF4D-BA0C2DA09EB6}" presName="Name19" presStyleLbl="parChTrans1D2" presStyleIdx="1" presStyleCnt="5"/>
      <dgm:spPr/>
      <dgm:t>
        <a:bodyPr/>
        <a:lstStyle/>
        <a:p>
          <a:endParaRPr lang="ru-RU"/>
        </a:p>
      </dgm:t>
    </dgm:pt>
    <dgm:pt modelId="{186FCFF7-7EC7-41F8-9CF7-F16EC288CE11}" type="pres">
      <dgm:prSet presAssocID="{7D2413A6-0076-4573-B0FA-B9D374951A04}" presName="Name21" presStyleCnt="0"/>
      <dgm:spPr/>
    </dgm:pt>
    <dgm:pt modelId="{979C8D44-9AC9-4B11-AD4B-33F8E1B9EBEB}" type="pres">
      <dgm:prSet presAssocID="{7D2413A6-0076-4573-B0FA-B9D374951A04}" presName="level2Shape" presStyleLbl="node2" presStyleIdx="1" presStyleCnt="5" custScaleX="159517"/>
      <dgm:spPr/>
      <dgm:t>
        <a:bodyPr/>
        <a:lstStyle/>
        <a:p>
          <a:endParaRPr lang="ru-RU"/>
        </a:p>
      </dgm:t>
    </dgm:pt>
    <dgm:pt modelId="{A30D2578-BC58-45D3-B2D5-656D80393C1F}" type="pres">
      <dgm:prSet presAssocID="{7D2413A6-0076-4573-B0FA-B9D374951A04}" presName="hierChild3" presStyleCnt="0"/>
      <dgm:spPr/>
    </dgm:pt>
    <dgm:pt modelId="{2F862E07-1805-4A1C-B5D5-DD743CAF7B5F}" type="pres">
      <dgm:prSet presAssocID="{73EF54D6-730A-48DE-94CB-D4EC8BFC2A8B}" presName="Name19" presStyleLbl="parChTrans1D2" presStyleIdx="2" presStyleCnt="5"/>
      <dgm:spPr/>
      <dgm:t>
        <a:bodyPr/>
        <a:lstStyle/>
        <a:p>
          <a:endParaRPr lang="ru-RU"/>
        </a:p>
      </dgm:t>
    </dgm:pt>
    <dgm:pt modelId="{334FEBBA-1A40-45AA-A6F7-C0CE6C28A933}" type="pres">
      <dgm:prSet presAssocID="{DFB722AD-3F2F-47E0-8530-9A310DC3AB2F}" presName="Name21" presStyleCnt="0"/>
      <dgm:spPr/>
    </dgm:pt>
    <dgm:pt modelId="{1E77FA85-83C0-4489-953C-63CF5DE4E0ED}" type="pres">
      <dgm:prSet presAssocID="{DFB722AD-3F2F-47E0-8530-9A310DC3AB2F}" presName="level2Shape" presStyleLbl="node2" presStyleIdx="2" presStyleCnt="5" custScaleX="155258"/>
      <dgm:spPr/>
      <dgm:t>
        <a:bodyPr/>
        <a:lstStyle/>
        <a:p>
          <a:endParaRPr lang="ru-RU"/>
        </a:p>
      </dgm:t>
    </dgm:pt>
    <dgm:pt modelId="{D75BDFDC-2000-4ED1-AB5D-C53046990991}" type="pres">
      <dgm:prSet presAssocID="{DFB722AD-3F2F-47E0-8530-9A310DC3AB2F}" presName="hierChild3" presStyleCnt="0"/>
      <dgm:spPr/>
    </dgm:pt>
    <dgm:pt modelId="{6C99926D-F5FF-45B4-A7BC-A966C6AF6F73}" type="pres">
      <dgm:prSet presAssocID="{E897CE01-719B-43CE-8AEC-C4C2DD63F7FB}" presName="Name19" presStyleLbl="parChTrans1D3" presStyleIdx="0" presStyleCnt="2"/>
      <dgm:spPr/>
      <dgm:t>
        <a:bodyPr/>
        <a:lstStyle/>
        <a:p>
          <a:endParaRPr lang="ru-RU"/>
        </a:p>
      </dgm:t>
    </dgm:pt>
    <dgm:pt modelId="{35CE67E5-4C01-4198-9997-C51A324D093F}" type="pres">
      <dgm:prSet presAssocID="{47A64024-2439-411B-9E12-683DACDE8EBA}" presName="Name21" presStyleCnt="0"/>
      <dgm:spPr/>
    </dgm:pt>
    <dgm:pt modelId="{D6027238-AD8E-482E-8748-C808CC4C8D2A}" type="pres">
      <dgm:prSet presAssocID="{47A64024-2439-411B-9E12-683DACDE8EBA}" presName="level2Shape" presStyleLbl="node3" presStyleIdx="0" presStyleCnt="2" custScaleX="211260"/>
      <dgm:spPr/>
      <dgm:t>
        <a:bodyPr/>
        <a:lstStyle/>
        <a:p>
          <a:endParaRPr lang="ru-RU"/>
        </a:p>
      </dgm:t>
    </dgm:pt>
    <dgm:pt modelId="{B0C821DA-700A-4770-81A5-95FB7055D58F}" type="pres">
      <dgm:prSet presAssocID="{47A64024-2439-411B-9E12-683DACDE8EBA}" presName="hierChild3" presStyleCnt="0"/>
      <dgm:spPr/>
    </dgm:pt>
    <dgm:pt modelId="{A3C362B7-310D-441D-8449-0E12E3ACE477}" type="pres">
      <dgm:prSet presAssocID="{159324F1-AECD-4BB8-A98D-F425EDEAAED6}" presName="Name19" presStyleLbl="parChTrans1D4" presStyleIdx="0" presStyleCnt="4"/>
      <dgm:spPr/>
      <dgm:t>
        <a:bodyPr/>
        <a:lstStyle/>
        <a:p>
          <a:endParaRPr lang="ru-RU"/>
        </a:p>
      </dgm:t>
    </dgm:pt>
    <dgm:pt modelId="{3ECF92BB-B6F4-4456-A37C-B60DC2AB3813}" type="pres">
      <dgm:prSet presAssocID="{B671D752-F78F-4098-980A-BCF585CA6308}" presName="Name21" presStyleCnt="0"/>
      <dgm:spPr/>
    </dgm:pt>
    <dgm:pt modelId="{7B6C2920-4BFE-4989-B58B-6E76932C683A}" type="pres">
      <dgm:prSet presAssocID="{B671D752-F78F-4098-980A-BCF585CA6308}" presName="level2Shape" presStyleLbl="node4" presStyleIdx="0" presStyleCnt="4" custScaleX="185696" custScaleY="98495" custLinFactNeighborX="-7554" custLinFactNeighborY="-11142"/>
      <dgm:spPr/>
      <dgm:t>
        <a:bodyPr/>
        <a:lstStyle/>
        <a:p>
          <a:endParaRPr lang="ru-RU"/>
        </a:p>
      </dgm:t>
    </dgm:pt>
    <dgm:pt modelId="{86A31DC4-6511-4D9F-9E8F-16069B53311A}" type="pres">
      <dgm:prSet presAssocID="{B671D752-F78F-4098-980A-BCF585CA6308}" presName="hierChild3" presStyleCnt="0"/>
      <dgm:spPr/>
    </dgm:pt>
    <dgm:pt modelId="{D46633BB-C258-4A82-B92D-2539C79E94C5}" type="pres">
      <dgm:prSet presAssocID="{77DFA076-DC35-421E-8F67-BD11E134B553}" presName="Name19" presStyleLbl="parChTrans1D4" presStyleIdx="1" presStyleCnt="4"/>
      <dgm:spPr/>
      <dgm:t>
        <a:bodyPr/>
        <a:lstStyle/>
        <a:p>
          <a:endParaRPr lang="ru-RU"/>
        </a:p>
      </dgm:t>
    </dgm:pt>
    <dgm:pt modelId="{9DC23929-D8EE-49F8-B54C-BC4865A3109A}" type="pres">
      <dgm:prSet presAssocID="{B8276B60-64EB-40A0-846E-C6F20112605C}" presName="Name21" presStyleCnt="0"/>
      <dgm:spPr/>
    </dgm:pt>
    <dgm:pt modelId="{7FAF3D38-74A4-4E93-8A16-6834511B45C0}" type="pres">
      <dgm:prSet presAssocID="{B8276B60-64EB-40A0-846E-C6F20112605C}" presName="level2Shape" presStyleLbl="node4" presStyleIdx="1" presStyleCnt="4" custScaleX="172374"/>
      <dgm:spPr/>
      <dgm:t>
        <a:bodyPr/>
        <a:lstStyle/>
        <a:p>
          <a:endParaRPr lang="ru-RU"/>
        </a:p>
      </dgm:t>
    </dgm:pt>
    <dgm:pt modelId="{344CCF61-59F4-4E90-823D-E53C324DCFE6}" type="pres">
      <dgm:prSet presAssocID="{B8276B60-64EB-40A0-846E-C6F20112605C}" presName="hierChild3" presStyleCnt="0"/>
      <dgm:spPr/>
    </dgm:pt>
    <dgm:pt modelId="{300CA4FA-0789-4399-BEC9-AB5030458522}" type="pres">
      <dgm:prSet presAssocID="{4976F1A8-29C5-4E30-BD08-3998E3D75D17}" presName="Name19" presStyleLbl="parChTrans1D3" presStyleIdx="1" presStyleCnt="2"/>
      <dgm:spPr/>
      <dgm:t>
        <a:bodyPr/>
        <a:lstStyle/>
        <a:p>
          <a:endParaRPr lang="ru-RU"/>
        </a:p>
      </dgm:t>
    </dgm:pt>
    <dgm:pt modelId="{2ABEC4B0-52AE-4EFB-8F23-54DB9B364737}" type="pres">
      <dgm:prSet presAssocID="{18CF617C-96C1-4C69-A8E0-6B46E1A14D52}" presName="Name21" presStyleCnt="0"/>
      <dgm:spPr/>
    </dgm:pt>
    <dgm:pt modelId="{33998917-CBED-4174-A554-761DACEC6F14}" type="pres">
      <dgm:prSet presAssocID="{18CF617C-96C1-4C69-A8E0-6B46E1A14D52}" presName="level2Shape" presStyleLbl="node3" presStyleIdx="1" presStyleCnt="2" custScaleX="262317"/>
      <dgm:spPr/>
      <dgm:t>
        <a:bodyPr/>
        <a:lstStyle/>
        <a:p>
          <a:endParaRPr lang="ru-RU"/>
        </a:p>
      </dgm:t>
    </dgm:pt>
    <dgm:pt modelId="{3C726774-85FE-40AD-ACAD-FC9E29CBB1D7}" type="pres">
      <dgm:prSet presAssocID="{18CF617C-96C1-4C69-A8E0-6B46E1A14D52}" presName="hierChild3" presStyleCnt="0"/>
      <dgm:spPr/>
    </dgm:pt>
    <dgm:pt modelId="{0F3EB7DD-2FDE-43DE-9A6E-84C216FAB03A}" type="pres">
      <dgm:prSet presAssocID="{186024C3-DA0E-4AE3-90D4-A8B912289D96}" presName="Name19" presStyleLbl="parChTrans1D4" presStyleIdx="2" presStyleCnt="4"/>
      <dgm:spPr/>
      <dgm:t>
        <a:bodyPr/>
        <a:lstStyle/>
        <a:p>
          <a:endParaRPr lang="ru-RU"/>
        </a:p>
      </dgm:t>
    </dgm:pt>
    <dgm:pt modelId="{0B1A5E51-6A69-4DF6-85F0-844DE3022F14}" type="pres">
      <dgm:prSet presAssocID="{7392A6C5-5C2E-4F3C-B848-7DB29B111B9D}" presName="Name21" presStyleCnt="0"/>
      <dgm:spPr/>
    </dgm:pt>
    <dgm:pt modelId="{D00E5526-7E7E-4AD0-817D-CDC1E2AA27EB}" type="pres">
      <dgm:prSet presAssocID="{7392A6C5-5C2E-4F3C-B848-7DB29B111B9D}" presName="level2Shape" presStyleLbl="node4" presStyleIdx="2" presStyleCnt="4" custScaleX="147500"/>
      <dgm:spPr/>
      <dgm:t>
        <a:bodyPr/>
        <a:lstStyle/>
        <a:p>
          <a:endParaRPr lang="ru-RU"/>
        </a:p>
      </dgm:t>
    </dgm:pt>
    <dgm:pt modelId="{AEF716F8-A5A3-4375-80EA-1E3560E1F624}" type="pres">
      <dgm:prSet presAssocID="{7392A6C5-5C2E-4F3C-B848-7DB29B111B9D}" presName="hierChild3" presStyleCnt="0"/>
      <dgm:spPr/>
    </dgm:pt>
    <dgm:pt modelId="{83C14E5E-820B-4217-BB3F-F293228101D6}" type="pres">
      <dgm:prSet presAssocID="{C334E95B-8354-41EF-9A9C-B20104D82FA9}" presName="Name19" presStyleLbl="parChTrans1D4" presStyleIdx="3" presStyleCnt="4"/>
      <dgm:spPr/>
      <dgm:t>
        <a:bodyPr/>
        <a:lstStyle/>
        <a:p>
          <a:endParaRPr lang="ru-RU"/>
        </a:p>
      </dgm:t>
    </dgm:pt>
    <dgm:pt modelId="{B887509D-D0B2-4ABE-A66D-1A219A7BF714}" type="pres">
      <dgm:prSet presAssocID="{7C918B36-031B-4716-A302-DFA1DCE5A38B}" presName="Name21" presStyleCnt="0"/>
      <dgm:spPr/>
    </dgm:pt>
    <dgm:pt modelId="{34527907-3058-4EC2-B7E7-A2433DE84644}" type="pres">
      <dgm:prSet presAssocID="{7C918B36-031B-4716-A302-DFA1DCE5A38B}" presName="level2Shape" presStyleLbl="node4" presStyleIdx="3" presStyleCnt="4" custScaleX="259134"/>
      <dgm:spPr/>
      <dgm:t>
        <a:bodyPr/>
        <a:lstStyle/>
        <a:p>
          <a:endParaRPr lang="ru-RU"/>
        </a:p>
      </dgm:t>
    </dgm:pt>
    <dgm:pt modelId="{E0025BEE-827A-4AEC-A2C3-61619451B181}" type="pres">
      <dgm:prSet presAssocID="{7C918B36-031B-4716-A302-DFA1DCE5A38B}" presName="hierChild3" presStyleCnt="0"/>
      <dgm:spPr/>
    </dgm:pt>
    <dgm:pt modelId="{487E262E-B8E7-4314-A47B-226233EBA1E7}" type="pres">
      <dgm:prSet presAssocID="{63134E44-91E1-4BAA-8B40-EC5ACA6B237C}" presName="Name19" presStyleLbl="parChTrans1D2" presStyleIdx="3" presStyleCnt="5"/>
      <dgm:spPr/>
      <dgm:t>
        <a:bodyPr/>
        <a:lstStyle/>
        <a:p>
          <a:endParaRPr lang="ru-RU"/>
        </a:p>
      </dgm:t>
    </dgm:pt>
    <dgm:pt modelId="{99265F96-22F2-40DE-91BD-57DA0DFC12F5}" type="pres">
      <dgm:prSet presAssocID="{3E85CCA8-4327-4F23-91A6-98A0ABF7163E}" presName="Name21" presStyleCnt="0"/>
      <dgm:spPr/>
    </dgm:pt>
    <dgm:pt modelId="{1CED249F-591D-4964-8504-1EED749CDD61}" type="pres">
      <dgm:prSet presAssocID="{3E85CCA8-4327-4F23-91A6-98A0ABF7163E}" presName="level2Shape" presStyleLbl="node2" presStyleIdx="3" presStyleCnt="5" custScaleX="177202"/>
      <dgm:spPr/>
      <dgm:t>
        <a:bodyPr/>
        <a:lstStyle/>
        <a:p>
          <a:endParaRPr lang="ru-RU"/>
        </a:p>
      </dgm:t>
    </dgm:pt>
    <dgm:pt modelId="{14E0FE7F-6588-4AEB-949A-E5484E058397}" type="pres">
      <dgm:prSet presAssocID="{3E85CCA8-4327-4F23-91A6-98A0ABF7163E}" presName="hierChild3" presStyleCnt="0"/>
      <dgm:spPr/>
    </dgm:pt>
    <dgm:pt modelId="{ED96B7DA-859E-4ECD-BC05-830E7BD38C19}" type="pres">
      <dgm:prSet presAssocID="{A380C819-185D-40A5-8055-4A51694EA0D6}" presName="Name19" presStyleLbl="parChTrans1D2" presStyleIdx="4" presStyleCnt="5"/>
      <dgm:spPr/>
      <dgm:t>
        <a:bodyPr/>
        <a:lstStyle/>
        <a:p>
          <a:endParaRPr lang="ru-RU"/>
        </a:p>
      </dgm:t>
    </dgm:pt>
    <dgm:pt modelId="{8D9990BF-852F-4CCB-B9C2-5E88A62DC06F}" type="pres">
      <dgm:prSet presAssocID="{72D32682-659B-4A45-91FA-BD3CF2873E16}" presName="Name21" presStyleCnt="0"/>
      <dgm:spPr/>
    </dgm:pt>
    <dgm:pt modelId="{874A4335-B585-42CE-AC9C-8989F73389C6}" type="pres">
      <dgm:prSet presAssocID="{72D32682-659B-4A45-91FA-BD3CF2873E16}" presName="level2Shape" presStyleLbl="node2" presStyleIdx="4" presStyleCnt="5"/>
      <dgm:spPr/>
      <dgm:t>
        <a:bodyPr/>
        <a:lstStyle/>
        <a:p>
          <a:endParaRPr lang="ru-RU"/>
        </a:p>
      </dgm:t>
    </dgm:pt>
    <dgm:pt modelId="{9B799191-CDC9-443F-A76F-6E7851310934}" type="pres">
      <dgm:prSet presAssocID="{72D32682-659B-4A45-91FA-BD3CF2873E16}" presName="hierChild3" presStyleCnt="0"/>
      <dgm:spPr/>
    </dgm:pt>
    <dgm:pt modelId="{78D4A406-92AC-45A5-83B2-1BC2205CB965}" type="pres">
      <dgm:prSet presAssocID="{352CFF67-2EC5-4C3A-A7DD-00CA4FAF7ADC}" presName="bgShapesFlow" presStyleCnt="0"/>
      <dgm:spPr/>
    </dgm:pt>
    <dgm:pt modelId="{6B725911-9405-4214-B4CE-376B3C2D04CF}" type="pres">
      <dgm:prSet presAssocID="{B2CB7A01-8FB6-4101-8111-AFC08C596FC1}" presName="rectComp" presStyleCnt="0"/>
      <dgm:spPr/>
    </dgm:pt>
    <dgm:pt modelId="{9113193F-A8F9-4FFA-8165-6460959ADE94}" type="pres">
      <dgm:prSet presAssocID="{B2CB7A01-8FB6-4101-8111-AFC08C596FC1}" presName="bgRect" presStyleLbl="bgShp" presStyleIdx="0" presStyleCnt="3"/>
      <dgm:spPr/>
      <dgm:t>
        <a:bodyPr/>
        <a:lstStyle/>
        <a:p>
          <a:endParaRPr lang="ru-RU"/>
        </a:p>
      </dgm:t>
    </dgm:pt>
    <dgm:pt modelId="{53E822B6-01A9-4E2F-950D-5026B73B1758}" type="pres">
      <dgm:prSet presAssocID="{B2CB7A01-8FB6-4101-8111-AFC08C596FC1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D59960-1D95-42C5-9572-771BD57090FD}" type="pres">
      <dgm:prSet presAssocID="{B2CB7A01-8FB6-4101-8111-AFC08C596FC1}" presName="spComp" presStyleCnt="0"/>
      <dgm:spPr/>
    </dgm:pt>
    <dgm:pt modelId="{2978D5F2-D475-47FE-8794-95E6F5FF28C6}" type="pres">
      <dgm:prSet presAssocID="{B2CB7A01-8FB6-4101-8111-AFC08C596FC1}" presName="vSp" presStyleCnt="0"/>
      <dgm:spPr/>
    </dgm:pt>
    <dgm:pt modelId="{65CB6692-F632-47D4-9594-3EAB4ABD5076}" type="pres">
      <dgm:prSet presAssocID="{6994343A-E6D1-45BB-850E-966F1F44C107}" presName="rectComp" presStyleCnt="0"/>
      <dgm:spPr/>
    </dgm:pt>
    <dgm:pt modelId="{963D56BF-F0CF-44C4-9AAD-283D8CA24D7C}" type="pres">
      <dgm:prSet presAssocID="{6994343A-E6D1-45BB-850E-966F1F44C107}" presName="bgRect" presStyleLbl="bgShp" presStyleIdx="1" presStyleCnt="3"/>
      <dgm:spPr/>
      <dgm:t>
        <a:bodyPr/>
        <a:lstStyle/>
        <a:p>
          <a:endParaRPr lang="ru-RU"/>
        </a:p>
      </dgm:t>
    </dgm:pt>
    <dgm:pt modelId="{E6A06038-4824-4911-8C45-BBA6CE8D97B5}" type="pres">
      <dgm:prSet presAssocID="{6994343A-E6D1-45BB-850E-966F1F44C107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C55416-0D24-4CD9-B2EA-1564577548D3}" type="pres">
      <dgm:prSet presAssocID="{6994343A-E6D1-45BB-850E-966F1F44C107}" presName="spComp" presStyleCnt="0"/>
      <dgm:spPr/>
    </dgm:pt>
    <dgm:pt modelId="{7569A7A2-A8DF-4331-9E78-8387DDDA1D84}" type="pres">
      <dgm:prSet presAssocID="{6994343A-E6D1-45BB-850E-966F1F44C107}" presName="vSp" presStyleCnt="0"/>
      <dgm:spPr/>
    </dgm:pt>
    <dgm:pt modelId="{6BCBD102-C121-46B3-8CAA-240E78A37530}" type="pres">
      <dgm:prSet presAssocID="{71647491-2040-45DF-9E10-DC2D3736C6FB}" presName="rectComp" presStyleCnt="0"/>
      <dgm:spPr/>
    </dgm:pt>
    <dgm:pt modelId="{D2538DDB-07DD-41EC-B089-5322A82F87E4}" type="pres">
      <dgm:prSet presAssocID="{71647491-2040-45DF-9E10-DC2D3736C6FB}" presName="bgRect" presStyleLbl="bgShp" presStyleIdx="2" presStyleCnt="3"/>
      <dgm:spPr/>
      <dgm:t>
        <a:bodyPr/>
        <a:lstStyle/>
        <a:p>
          <a:endParaRPr lang="ru-RU"/>
        </a:p>
      </dgm:t>
    </dgm:pt>
    <dgm:pt modelId="{B1036D85-2A67-4E92-B291-3F2A953E5992}" type="pres">
      <dgm:prSet presAssocID="{71647491-2040-45DF-9E10-DC2D3736C6FB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C64727-0E06-4222-8374-6B6026804D1E}" srcId="{352CFF67-2EC5-4C3A-A7DD-00CA4FAF7ADC}" destId="{6994343A-E6D1-45BB-850E-966F1F44C107}" srcOrd="2" destOrd="0" parTransId="{80D57448-F726-484A-A480-700223A8F7D7}" sibTransId="{58415A8D-A282-4D44-9C26-A7DA9CC978B0}"/>
    <dgm:cxn modelId="{1AC1CD0A-0CE2-458D-A9CC-871B9E89F794}" srcId="{DFB722AD-3F2F-47E0-8530-9A310DC3AB2F}" destId="{18CF617C-96C1-4C69-A8E0-6B46E1A14D52}" srcOrd="1" destOrd="0" parTransId="{4976F1A8-29C5-4E30-BD08-3998E3D75D17}" sibTransId="{B5241257-2E2E-4CA0-98E5-F9D380B5DD5A}"/>
    <dgm:cxn modelId="{8EEA5236-C2B8-4773-8FEB-C14396771962}" type="presOf" srcId="{E897CE01-719B-43CE-8AEC-C4C2DD63F7FB}" destId="{6C99926D-F5FF-45B4-A7BC-A966C6AF6F73}" srcOrd="0" destOrd="0" presId="urn:microsoft.com/office/officeart/2005/8/layout/hierarchy6"/>
    <dgm:cxn modelId="{EF07513F-4235-47BB-9C04-794279EF3098}" type="presOf" srcId="{A380C819-185D-40A5-8055-4A51694EA0D6}" destId="{ED96B7DA-859E-4ECD-BC05-830E7BD38C19}" srcOrd="0" destOrd="0" presId="urn:microsoft.com/office/officeart/2005/8/layout/hierarchy6"/>
    <dgm:cxn modelId="{410C2977-C392-4FDB-9789-B952A31705DB}" type="presOf" srcId="{3E85CCA8-4327-4F23-91A6-98A0ABF7163E}" destId="{1CED249F-591D-4964-8504-1EED749CDD61}" srcOrd="0" destOrd="0" presId="urn:microsoft.com/office/officeart/2005/8/layout/hierarchy6"/>
    <dgm:cxn modelId="{EE15CA9C-DBFA-4559-A122-82743ED7CB09}" type="presOf" srcId="{55CCE019-E0DE-45E6-AD79-5ACA4F8A5A72}" destId="{76BF6C50-CA4A-4C55-A3BD-B1F5840402B0}" srcOrd="0" destOrd="0" presId="urn:microsoft.com/office/officeart/2005/8/layout/hierarchy6"/>
    <dgm:cxn modelId="{A0EE4CA6-86B1-4312-BAC6-5F0BD605EE90}" srcId="{18D5AD44-2145-4968-A0BA-020C5EAF7A4A}" destId="{3E85CCA8-4327-4F23-91A6-98A0ABF7163E}" srcOrd="3" destOrd="0" parTransId="{63134E44-91E1-4BAA-8B40-EC5ACA6B237C}" sibTransId="{720D98E4-08DC-405C-8DF6-F66EE2CDB763}"/>
    <dgm:cxn modelId="{F2A9B7D7-9CE5-4D55-9923-83B17A4248FC}" type="presOf" srcId="{DFB722AD-3F2F-47E0-8530-9A310DC3AB2F}" destId="{1E77FA85-83C0-4489-953C-63CF5DE4E0ED}" srcOrd="0" destOrd="0" presId="urn:microsoft.com/office/officeart/2005/8/layout/hierarchy6"/>
    <dgm:cxn modelId="{4DE73E87-995F-4137-ADBC-BCE6DF14FAB7}" type="presOf" srcId="{4976F1A8-29C5-4E30-BD08-3998E3D75D17}" destId="{300CA4FA-0789-4399-BEC9-AB5030458522}" srcOrd="0" destOrd="0" presId="urn:microsoft.com/office/officeart/2005/8/layout/hierarchy6"/>
    <dgm:cxn modelId="{333D1261-6B91-49AF-9C0F-117C630518C0}" srcId="{18D5AD44-2145-4968-A0BA-020C5EAF7A4A}" destId="{DFB722AD-3F2F-47E0-8530-9A310DC3AB2F}" srcOrd="2" destOrd="0" parTransId="{73EF54D6-730A-48DE-94CB-D4EC8BFC2A8B}" sibTransId="{3DCD1E5A-0FA5-48A4-8834-F0146E5B378B}"/>
    <dgm:cxn modelId="{DE086437-578C-416F-AA16-5541BD3F249D}" type="presOf" srcId="{18D5AD44-2145-4968-A0BA-020C5EAF7A4A}" destId="{7665DF43-1169-4A7F-B23A-EC18EEBD0ED3}" srcOrd="0" destOrd="0" presId="urn:microsoft.com/office/officeart/2005/8/layout/hierarchy6"/>
    <dgm:cxn modelId="{1429FADF-BC57-410B-8DAB-4EE235B0AB6B}" type="presOf" srcId="{63134E44-91E1-4BAA-8B40-EC5ACA6B237C}" destId="{487E262E-B8E7-4314-A47B-226233EBA1E7}" srcOrd="0" destOrd="0" presId="urn:microsoft.com/office/officeart/2005/8/layout/hierarchy6"/>
    <dgm:cxn modelId="{D3977732-571D-48A2-BFB8-62A3D436595A}" type="presOf" srcId="{B671D752-F78F-4098-980A-BCF585CA6308}" destId="{7B6C2920-4BFE-4989-B58B-6E76932C683A}" srcOrd="0" destOrd="0" presId="urn:microsoft.com/office/officeart/2005/8/layout/hierarchy6"/>
    <dgm:cxn modelId="{BC314768-FF59-4BC8-80F3-7BFB081B4E7A}" srcId="{DFB722AD-3F2F-47E0-8530-9A310DC3AB2F}" destId="{47A64024-2439-411B-9E12-683DACDE8EBA}" srcOrd="0" destOrd="0" parTransId="{E897CE01-719B-43CE-8AEC-C4C2DD63F7FB}" sibTransId="{E4A84DF2-1896-4BAC-991E-EA64EFB99D37}"/>
    <dgm:cxn modelId="{430A065F-60CC-4448-AEE8-B9FCC4E05354}" type="presOf" srcId="{B8276B60-64EB-40A0-846E-C6F20112605C}" destId="{7FAF3D38-74A4-4E93-8A16-6834511B45C0}" srcOrd="0" destOrd="0" presId="urn:microsoft.com/office/officeart/2005/8/layout/hierarchy6"/>
    <dgm:cxn modelId="{FCABA444-6431-489D-ACB8-5B97233EE5F0}" type="presOf" srcId="{6994343A-E6D1-45BB-850E-966F1F44C107}" destId="{963D56BF-F0CF-44C4-9AAD-283D8CA24D7C}" srcOrd="0" destOrd="0" presId="urn:microsoft.com/office/officeart/2005/8/layout/hierarchy6"/>
    <dgm:cxn modelId="{F1E4C8EF-0581-422D-9150-898D753C7B12}" type="presOf" srcId="{B2CB7A01-8FB6-4101-8111-AFC08C596FC1}" destId="{53E822B6-01A9-4E2F-950D-5026B73B1758}" srcOrd="1" destOrd="0" presId="urn:microsoft.com/office/officeart/2005/8/layout/hierarchy6"/>
    <dgm:cxn modelId="{82DEEE3C-265D-47BF-ACAF-166F752427AA}" srcId="{18D5AD44-2145-4968-A0BA-020C5EAF7A4A}" destId="{72D32682-659B-4A45-91FA-BD3CF2873E16}" srcOrd="4" destOrd="0" parTransId="{A380C819-185D-40A5-8055-4A51694EA0D6}" sibTransId="{56397ED4-B5B5-49A3-AAAD-B233634F5975}"/>
    <dgm:cxn modelId="{DC7BADF7-A979-45B4-94A9-4883EA25D452}" srcId="{18CF617C-96C1-4C69-A8E0-6B46E1A14D52}" destId="{7392A6C5-5C2E-4F3C-B848-7DB29B111B9D}" srcOrd="0" destOrd="0" parTransId="{186024C3-DA0E-4AE3-90D4-A8B912289D96}" sibTransId="{6A7A18EC-9C88-4BA5-AF9F-A64C0ADF2A6D}"/>
    <dgm:cxn modelId="{DBF4DEB6-CD78-4722-8CF8-CA5D6FED43FB}" type="presOf" srcId="{186024C3-DA0E-4AE3-90D4-A8B912289D96}" destId="{0F3EB7DD-2FDE-43DE-9A6E-84C216FAB03A}" srcOrd="0" destOrd="0" presId="urn:microsoft.com/office/officeart/2005/8/layout/hierarchy6"/>
    <dgm:cxn modelId="{AA89CB98-C13F-43B3-B206-8A355EB5B976}" srcId="{18CF617C-96C1-4C69-A8E0-6B46E1A14D52}" destId="{7C918B36-031B-4716-A302-DFA1DCE5A38B}" srcOrd="1" destOrd="0" parTransId="{C334E95B-8354-41EF-9A9C-B20104D82FA9}" sibTransId="{B0202161-85A2-455C-9763-9DC0C9B1E9F5}"/>
    <dgm:cxn modelId="{6BB4A731-360C-4A3E-8C94-6B363D8DF1FE}" type="presOf" srcId="{7C918B36-031B-4716-A302-DFA1DCE5A38B}" destId="{34527907-3058-4EC2-B7E7-A2433DE84644}" srcOrd="0" destOrd="0" presId="urn:microsoft.com/office/officeart/2005/8/layout/hierarchy6"/>
    <dgm:cxn modelId="{AF9B39D2-FF4A-4FFA-B821-F0AF3A2A3BFB}" type="presOf" srcId="{73EF54D6-730A-48DE-94CB-D4EC8BFC2A8B}" destId="{2F862E07-1805-4A1C-B5D5-DD743CAF7B5F}" srcOrd="0" destOrd="0" presId="urn:microsoft.com/office/officeart/2005/8/layout/hierarchy6"/>
    <dgm:cxn modelId="{06C3A138-E9D5-40FA-8E24-45A173D09D91}" type="presOf" srcId="{159324F1-AECD-4BB8-A98D-F425EDEAAED6}" destId="{A3C362B7-310D-441D-8449-0E12E3ACE477}" srcOrd="0" destOrd="0" presId="urn:microsoft.com/office/officeart/2005/8/layout/hierarchy6"/>
    <dgm:cxn modelId="{5ACBD192-2AF7-4AE5-BC4F-BD3FEF450518}" type="presOf" srcId="{6994343A-E6D1-45BB-850E-966F1F44C107}" destId="{E6A06038-4824-4911-8C45-BBA6CE8D97B5}" srcOrd="1" destOrd="0" presId="urn:microsoft.com/office/officeart/2005/8/layout/hierarchy6"/>
    <dgm:cxn modelId="{D3612F39-7393-47C4-81A7-B8B3909CA6D5}" srcId="{352CFF67-2EC5-4C3A-A7DD-00CA4FAF7ADC}" destId="{B2CB7A01-8FB6-4101-8111-AFC08C596FC1}" srcOrd="1" destOrd="0" parTransId="{14F5F72D-41EC-45B0-B4F2-72A34D9C6D46}" sibTransId="{ECC283A2-B5E1-47B5-B167-45D16849DD72}"/>
    <dgm:cxn modelId="{FA0C4F19-6611-4E57-9B63-2D864400B8AF}" type="presOf" srcId="{71647491-2040-45DF-9E10-DC2D3736C6FB}" destId="{D2538DDB-07DD-41EC-B089-5322A82F87E4}" srcOrd="0" destOrd="0" presId="urn:microsoft.com/office/officeart/2005/8/layout/hierarchy6"/>
    <dgm:cxn modelId="{025242E8-D65E-43DD-9425-45289A0A5D5D}" type="presOf" srcId="{C334E95B-8354-41EF-9A9C-B20104D82FA9}" destId="{83C14E5E-820B-4217-BB3F-F293228101D6}" srcOrd="0" destOrd="0" presId="urn:microsoft.com/office/officeart/2005/8/layout/hierarchy6"/>
    <dgm:cxn modelId="{E2A8A342-2DB7-4123-8425-86112A3CAE35}" type="presOf" srcId="{B2CB7A01-8FB6-4101-8111-AFC08C596FC1}" destId="{9113193F-A8F9-4FFA-8165-6460959ADE94}" srcOrd="0" destOrd="0" presId="urn:microsoft.com/office/officeart/2005/8/layout/hierarchy6"/>
    <dgm:cxn modelId="{61138C59-B460-4071-8FBF-E22E23A315B2}" srcId="{18D5AD44-2145-4968-A0BA-020C5EAF7A4A}" destId="{7D2413A6-0076-4573-B0FA-B9D374951A04}" srcOrd="1" destOrd="0" parTransId="{35A4C653-33C6-4C05-AF4D-BA0C2DA09EB6}" sibTransId="{1DEF76A0-274B-4A1C-B4FE-9C1AD117CE19}"/>
    <dgm:cxn modelId="{4902ED1C-77AF-4FA3-9E01-5262C45F9697}" type="presOf" srcId="{72D32682-659B-4A45-91FA-BD3CF2873E16}" destId="{874A4335-B585-42CE-AC9C-8989F73389C6}" srcOrd="0" destOrd="0" presId="urn:microsoft.com/office/officeart/2005/8/layout/hierarchy6"/>
    <dgm:cxn modelId="{1C5F7484-FF0B-419D-9610-EB71B241BC96}" type="presOf" srcId="{35A4C653-33C6-4C05-AF4D-BA0C2DA09EB6}" destId="{127B8F3F-BE76-4047-827F-A73B41E87C1D}" srcOrd="0" destOrd="0" presId="urn:microsoft.com/office/officeart/2005/8/layout/hierarchy6"/>
    <dgm:cxn modelId="{33845774-BDB3-4542-BC2D-562EA9423608}" srcId="{47A64024-2439-411B-9E12-683DACDE8EBA}" destId="{B671D752-F78F-4098-980A-BCF585CA6308}" srcOrd="0" destOrd="0" parTransId="{159324F1-AECD-4BB8-A98D-F425EDEAAED6}" sibTransId="{A08F93E6-3BC7-4EE8-A3EA-8FD914A3F621}"/>
    <dgm:cxn modelId="{D56BD056-2C1A-44F8-AF37-41B8413B0730}" type="presOf" srcId="{7392A6C5-5C2E-4F3C-B848-7DB29B111B9D}" destId="{D00E5526-7E7E-4AD0-817D-CDC1E2AA27EB}" srcOrd="0" destOrd="0" presId="urn:microsoft.com/office/officeart/2005/8/layout/hierarchy6"/>
    <dgm:cxn modelId="{34044D90-91A4-41C2-9F6A-80571F8BD535}" srcId="{18D5AD44-2145-4968-A0BA-020C5EAF7A4A}" destId="{3CD840F0-C8D2-49FB-B145-FB01483CEAE5}" srcOrd="0" destOrd="0" parTransId="{55CCE019-E0DE-45E6-AD79-5ACA4F8A5A72}" sibTransId="{B412EEE7-C6A8-440B-AB42-14D3EAA54C99}"/>
    <dgm:cxn modelId="{62625F00-E24C-4400-89CB-79B38765B2EC}" srcId="{352CFF67-2EC5-4C3A-A7DD-00CA4FAF7ADC}" destId="{18D5AD44-2145-4968-A0BA-020C5EAF7A4A}" srcOrd="0" destOrd="0" parTransId="{2189E84A-C8E4-42D4-A952-21041D648E09}" sibTransId="{AC05E8BE-1426-4551-90BF-1FEB2B19D93A}"/>
    <dgm:cxn modelId="{4F3175B1-993A-4886-AD1F-73F262E919B4}" type="presOf" srcId="{7D2413A6-0076-4573-B0FA-B9D374951A04}" destId="{979C8D44-9AC9-4B11-AD4B-33F8E1B9EBEB}" srcOrd="0" destOrd="0" presId="urn:microsoft.com/office/officeart/2005/8/layout/hierarchy6"/>
    <dgm:cxn modelId="{FF769EBF-CE7B-425A-86F8-DB052415157B}" type="presOf" srcId="{18CF617C-96C1-4C69-A8E0-6B46E1A14D52}" destId="{33998917-CBED-4174-A554-761DACEC6F14}" srcOrd="0" destOrd="0" presId="urn:microsoft.com/office/officeart/2005/8/layout/hierarchy6"/>
    <dgm:cxn modelId="{ADE36793-8422-407F-8E8F-33806E5FDF20}" srcId="{47A64024-2439-411B-9E12-683DACDE8EBA}" destId="{B8276B60-64EB-40A0-846E-C6F20112605C}" srcOrd="1" destOrd="0" parTransId="{77DFA076-DC35-421E-8F67-BD11E134B553}" sibTransId="{78FCE253-6DF5-4D0A-A342-2F33E3AF8C46}"/>
    <dgm:cxn modelId="{B1B8C36A-0EB6-418D-9437-0C1BC68F7BC6}" type="presOf" srcId="{71647491-2040-45DF-9E10-DC2D3736C6FB}" destId="{B1036D85-2A67-4E92-B291-3F2A953E5992}" srcOrd="1" destOrd="0" presId="urn:microsoft.com/office/officeart/2005/8/layout/hierarchy6"/>
    <dgm:cxn modelId="{069413C3-1E13-47E6-AB02-AEFB4ABA665A}" type="presOf" srcId="{47A64024-2439-411B-9E12-683DACDE8EBA}" destId="{D6027238-AD8E-482E-8748-C808CC4C8D2A}" srcOrd="0" destOrd="0" presId="urn:microsoft.com/office/officeart/2005/8/layout/hierarchy6"/>
    <dgm:cxn modelId="{45AAB52B-A5DC-4C9A-B78C-A7AED663928E}" type="presOf" srcId="{3CD840F0-C8D2-49FB-B145-FB01483CEAE5}" destId="{0E4A259E-BC81-4BE0-B589-5F2A6E6E3D54}" srcOrd="0" destOrd="0" presId="urn:microsoft.com/office/officeart/2005/8/layout/hierarchy6"/>
    <dgm:cxn modelId="{88A6BC91-54BC-4A71-B473-70D9AAAB0C5E}" type="presOf" srcId="{77DFA076-DC35-421E-8F67-BD11E134B553}" destId="{D46633BB-C258-4A82-B92D-2539C79E94C5}" srcOrd="0" destOrd="0" presId="urn:microsoft.com/office/officeart/2005/8/layout/hierarchy6"/>
    <dgm:cxn modelId="{908F6859-0B39-48E8-A095-DBD254430F4D}" srcId="{352CFF67-2EC5-4C3A-A7DD-00CA4FAF7ADC}" destId="{71647491-2040-45DF-9E10-DC2D3736C6FB}" srcOrd="3" destOrd="0" parTransId="{397842E6-E896-4F70-853F-F4C2BDE64474}" sibTransId="{8F183FF2-E164-431A-894B-BBE409B3EB68}"/>
    <dgm:cxn modelId="{13655B14-954A-43F2-9D3A-D385C418033A}" type="presOf" srcId="{352CFF67-2EC5-4C3A-A7DD-00CA4FAF7ADC}" destId="{FB8AC0F0-14E0-4AC7-AC23-B6FB8F135BD3}" srcOrd="0" destOrd="0" presId="urn:microsoft.com/office/officeart/2005/8/layout/hierarchy6"/>
    <dgm:cxn modelId="{BCF9FD80-CA58-4848-AE8C-0EB1A738D6CE}" type="presParOf" srcId="{FB8AC0F0-14E0-4AC7-AC23-B6FB8F135BD3}" destId="{30C504C6-582F-438D-A982-252660FD43F3}" srcOrd="0" destOrd="0" presId="urn:microsoft.com/office/officeart/2005/8/layout/hierarchy6"/>
    <dgm:cxn modelId="{629F26A4-306A-4AC0-8817-1396C3D8BE0D}" type="presParOf" srcId="{30C504C6-582F-438D-A982-252660FD43F3}" destId="{165C4AD4-E491-4338-8D5C-3AD3FAB57338}" srcOrd="0" destOrd="0" presId="urn:microsoft.com/office/officeart/2005/8/layout/hierarchy6"/>
    <dgm:cxn modelId="{5A8EE29F-925E-41F6-9737-C71500C6B38B}" type="presParOf" srcId="{30C504C6-582F-438D-A982-252660FD43F3}" destId="{91A25758-FF2A-4A51-A408-6A8F0B20396F}" srcOrd="1" destOrd="0" presId="urn:microsoft.com/office/officeart/2005/8/layout/hierarchy6"/>
    <dgm:cxn modelId="{3F139FB6-0EEF-4CB2-BECD-B3B85E6BC9AD}" type="presParOf" srcId="{91A25758-FF2A-4A51-A408-6A8F0B20396F}" destId="{3D626D92-782C-4CA1-93E0-CDB7C42BD9B8}" srcOrd="0" destOrd="0" presId="urn:microsoft.com/office/officeart/2005/8/layout/hierarchy6"/>
    <dgm:cxn modelId="{D3D7F338-84CD-4CC7-8EFA-8FEC36677862}" type="presParOf" srcId="{3D626D92-782C-4CA1-93E0-CDB7C42BD9B8}" destId="{7665DF43-1169-4A7F-B23A-EC18EEBD0ED3}" srcOrd="0" destOrd="0" presId="urn:microsoft.com/office/officeart/2005/8/layout/hierarchy6"/>
    <dgm:cxn modelId="{3CC6511E-B5C0-4692-A3E9-10055A8F263B}" type="presParOf" srcId="{3D626D92-782C-4CA1-93E0-CDB7C42BD9B8}" destId="{4615A6DB-BF0C-4054-967C-8E73A4004641}" srcOrd="1" destOrd="0" presId="urn:microsoft.com/office/officeart/2005/8/layout/hierarchy6"/>
    <dgm:cxn modelId="{E007AE66-93E0-46DA-855F-23FE14FCC7FF}" type="presParOf" srcId="{4615A6DB-BF0C-4054-967C-8E73A4004641}" destId="{76BF6C50-CA4A-4C55-A3BD-B1F5840402B0}" srcOrd="0" destOrd="0" presId="urn:microsoft.com/office/officeart/2005/8/layout/hierarchy6"/>
    <dgm:cxn modelId="{E4389EF0-AC0F-4E2D-8B48-194EECE5F81F}" type="presParOf" srcId="{4615A6DB-BF0C-4054-967C-8E73A4004641}" destId="{DBE24402-19CB-439C-B964-2889B8A9EA10}" srcOrd="1" destOrd="0" presId="urn:microsoft.com/office/officeart/2005/8/layout/hierarchy6"/>
    <dgm:cxn modelId="{6A250E3E-E5F0-471B-98CD-052F12B6B804}" type="presParOf" srcId="{DBE24402-19CB-439C-B964-2889B8A9EA10}" destId="{0E4A259E-BC81-4BE0-B589-5F2A6E6E3D54}" srcOrd="0" destOrd="0" presId="urn:microsoft.com/office/officeart/2005/8/layout/hierarchy6"/>
    <dgm:cxn modelId="{7F602E9F-208F-4708-A367-12165FEB9258}" type="presParOf" srcId="{DBE24402-19CB-439C-B964-2889B8A9EA10}" destId="{41EFF4F2-84D6-4D19-9564-BE4DFB33E2DD}" srcOrd="1" destOrd="0" presId="urn:microsoft.com/office/officeart/2005/8/layout/hierarchy6"/>
    <dgm:cxn modelId="{25AB2DD4-375A-4696-A6B2-2B6FE306FBE3}" type="presParOf" srcId="{4615A6DB-BF0C-4054-967C-8E73A4004641}" destId="{127B8F3F-BE76-4047-827F-A73B41E87C1D}" srcOrd="2" destOrd="0" presId="urn:microsoft.com/office/officeart/2005/8/layout/hierarchy6"/>
    <dgm:cxn modelId="{E215B6D9-B9FE-4917-A493-7B5F472F9311}" type="presParOf" srcId="{4615A6DB-BF0C-4054-967C-8E73A4004641}" destId="{186FCFF7-7EC7-41F8-9CF7-F16EC288CE11}" srcOrd="3" destOrd="0" presId="urn:microsoft.com/office/officeart/2005/8/layout/hierarchy6"/>
    <dgm:cxn modelId="{3E7D1BE6-3B4D-4C2C-9283-A0E527DE7C79}" type="presParOf" srcId="{186FCFF7-7EC7-41F8-9CF7-F16EC288CE11}" destId="{979C8D44-9AC9-4B11-AD4B-33F8E1B9EBEB}" srcOrd="0" destOrd="0" presId="urn:microsoft.com/office/officeart/2005/8/layout/hierarchy6"/>
    <dgm:cxn modelId="{9788C786-9760-47C5-A280-3F74885BC6F1}" type="presParOf" srcId="{186FCFF7-7EC7-41F8-9CF7-F16EC288CE11}" destId="{A30D2578-BC58-45D3-B2D5-656D80393C1F}" srcOrd="1" destOrd="0" presId="urn:microsoft.com/office/officeart/2005/8/layout/hierarchy6"/>
    <dgm:cxn modelId="{C4EF517A-F374-4AA8-A87C-1F6070FC802F}" type="presParOf" srcId="{4615A6DB-BF0C-4054-967C-8E73A4004641}" destId="{2F862E07-1805-4A1C-B5D5-DD743CAF7B5F}" srcOrd="4" destOrd="0" presId="urn:microsoft.com/office/officeart/2005/8/layout/hierarchy6"/>
    <dgm:cxn modelId="{15A8586C-4A6E-484D-8626-5D788ED47BA1}" type="presParOf" srcId="{4615A6DB-BF0C-4054-967C-8E73A4004641}" destId="{334FEBBA-1A40-45AA-A6F7-C0CE6C28A933}" srcOrd="5" destOrd="0" presId="urn:microsoft.com/office/officeart/2005/8/layout/hierarchy6"/>
    <dgm:cxn modelId="{E2207D8C-F6DF-4A0F-8C26-EB630D4DDC44}" type="presParOf" srcId="{334FEBBA-1A40-45AA-A6F7-C0CE6C28A933}" destId="{1E77FA85-83C0-4489-953C-63CF5DE4E0ED}" srcOrd="0" destOrd="0" presId="urn:microsoft.com/office/officeart/2005/8/layout/hierarchy6"/>
    <dgm:cxn modelId="{BDB2EFDD-30DB-4DB1-93E8-644DB6875BCE}" type="presParOf" srcId="{334FEBBA-1A40-45AA-A6F7-C0CE6C28A933}" destId="{D75BDFDC-2000-4ED1-AB5D-C53046990991}" srcOrd="1" destOrd="0" presId="urn:microsoft.com/office/officeart/2005/8/layout/hierarchy6"/>
    <dgm:cxn modelId="{FCE600E8-AD12-4E6C-BBFC-5D7E30CBE742}" type="presParOf" srcId="{D75BDFDC-2000-4ED1-AB5D-C53046990991}" destId="{6C99926D-F5FF-45B4-A7BC-A966C6AF6F73}" srcOrd="0" destOrd="0" presId="urn:microsoft.com/office/officeart/2005/8/layout/hierarchy6"/>
    <dgm:cxn modelId="{2D29D11D-62C1-41D9-B766-1B85AE7581D0}" type="presParOf" srcId="{D75BDFDC-2000-4ED1-AB5D-C53046990991}" destId="{35CE67E5-4C01-4198-9997-C51A324D093F}" srcOrd="1" destOrd="0" presId="urn:microsoft.com/office/officeart/2005/8/layout/hierarchy6"/>
    <dgm:cxn modelId="{5C6BEDD6-4E64-466F-B6BE-75CB1FED5DD5}" type="presParOf" srcId="{35CE67E5-4C01-4198-9997-C51A324D093F}" destId="{D6027238-AD8E-482E-8748-C808CC4C8D2A}" srcOrd="0" destOrd="0" presId="urn:microsoft.com/office/officeart/2005/8/layout/hierarchy6"/>
    <dgm:cxn modelId="{B903A361-F895-47C2-9D45-EC187537F31A}" type="presParOf" srcId="{35CE67E5-4C01-4198-9997-C51A324D093F}" destId="{B0C821DA-700A-4770-81A5-95FB7055D58F}" srcOrd="1" destOrd="0" presId="urn:microsoft.com/office/officeart/2005/8/layout/hierarchy6"/>
    <dgm:cxn modelId="{2B2E9FFE-8046-45F5-8867-A98CF9170E2F}" type="presParOf" srcId="{B0C821DA-700A-4770-81A5-95FB7055D58F}" destId="{A3C362B7-310D-441D-8449-0E12E3ACE477}" srcOrd="0" destOrd="0" presId="urn:microsoft.com/office/officeart/2005/8/layout/hierarchy6"/>
    <dgm:cxn modelId="{0B3B8FAB-73BD-42D8-A80E-F84A763B14D2}" type="presParOf" srcId="{B0C821DA-700A-4770-81A5-95FB7055D58F}" destId="{3ECF92BB-B6F4-4456-A37C-B60DC2AB3813}" srcOrd="1" destOrd="0" presId="urn:microsoft.com/office/officeart/2005/8/layout/hierarchy6"/>
    <dgm:cxn modelId="{82BB3C97-7D41-47B2-90CB-35807D8412AF}" type="presParOf" srcId="{3ECF92BB-B6F4-4456-A37C-B60DC2AB3813}" destId="{7B6C2920-4BFE-4989-B58B-6E76932C683A}" srcOrd="0" destOrd="0" presId="urn:microsoft.com/office/officeart/2005/8/layout/hierarchy6"/>
    <dgm:cxn modelId="{2842150B-52D2-4F40-915C-9D01673937AD}" type="presParOf" srcId="{3ECF92BB-B6F4-4456-A37C-B60DC2AB3813}" destId="{86A31DC4-6511-4D9F-9E8F-16069B53311A}" srcOrd="1" destOrd="0" presId="urn:microsoft.com/office/officeart/2005/8/layout/hierarchy6"/>
    <dgm:cxn modelId="{74772DFA-02AB-43D9-991F-4F96E1AB76F8}" type="presParOf" srcId="{B0C821DA-700A-4770-81A5-95FB7055D58F}" destId="{D46633BB-C258-4A82-B92D-2539C79E94C5}" srcOrd="2" destOrd="0" presId="urn:microsoft.com/office/officeart/2005/8/layout/hierarchy6"/>
    <dgm:cxn modelId="{7F253ACC-680C-46DA-8B6A-22992F942076}" type="presParOf" srcId="{B0C821DA-700A-4770-81A5-95FB7055D58F}" destId="{9DC23929-D8EE-49F8-B54C-BC4865A3109A}" srcOrd="3" destOrd="0" presId="urn:microsoft.com/office/officeart/2005/8/layout/hierarchy6"/>
    <dgm:cxn modelId="{557170E1-2A1C-40E1-88E4-ED548E322559}" type="presParOf" srcId="{9DC23929-D8EE-49F8-B54C-BC4865A3109A}" destId="{7FAF3D38-74A4-4E93-8A16-6834511B45C0}" srcOrd="0" destOrd="0" presId="urn:microsoft.com/office/officeart/2005/8/layout/hierarchy6"/>
    <dgm:cxn modelId="{8E36D9F1-002F-4F1C-ADDC-73DEABDFC2AE}" type="presParOf" srcId="{9DC23929-D8EE-49F8-B54C-BC4865A3109A}" destId="{344CCF61-59F4-4E90-823D-E53C324DCFE6}" srcOrd="1" destOrd="0" presId="urn:microsoft.com/office/officeart/2005/8/layout/hierarchy6"/>
    <dgm:cxn modelId="{7AD0E2C5-80E5-4E60-B208-985BA732C9BF}" type="presParOf" srcId="{D75BDFDC-2000-4ED1-AB5D-C53046990991}" destId="{300CA4FA-0789-4399-BEC9-AB5030458522}" srcOrd="2" destOrd="0" presId="urn:microsoft.com/office/officeart/2005/8/layout/hierarchy6"/>
    <dgm:cxn modelId="{6CD7ECA5-B86E-4970-926F-832670EC246B}" type="presParOf" srcId="{D75BDFDC-2000-4ED1-AB5D-C53046990991}" destId="{2ABEC4B0-52AE-4EFB-8F23-54DB9B364737}" srcOrd="3" destOrd="0" presId="urn:microsoft.com/office/officeart/2005/8/layout/hierarchy6"/>
    <dgm:cxn modelId="{EF572F71-2C9F-4A11-9DE1-C24E72B8AA59}" type="presParOf" srcId="{2ABEC4B0-52AE-4EFB-8F23-54DB9B364737}" destId="{33998917-CBED-4174-A554-761DACEC6F14}" srcOrd="0" destOrd="0" presId="urn:microsoft.com/office/officeart/2005/8/layout/hierarchy6"/>
    <dgm:cxn modelId="{9C9CA7CA-D394-4C62-9D4C-6695D71B20A7}" type="presParOf" srcId="{2ABEC4B0-52AE-4EFB-8F23-54DB9B364737}" destId="{3C726774-85FE-40AD-ACAD-FC9E29CBB1D7}" srcOrd="1" destOrd="0" presId="urn:microsoft.com/office/officeart/2005/8/layout/hierarchy6"/>
    <dgm:cxn modelId="{5FD3A027-23E7-418E-BE63-8E72329ED49A}" type="presParOf" srcId="{3C726774-85FE-40AD-ACAD-FC9E29CBB1D7}" destId="{0F3EB7DD-2FDE-43DE-9A6E-84C216FAB03A}" srcOrd="0" destOrd="0" presId="urn:microsoft.com/office/officeart/2005/8/layout/hierarchy6"/>
    <dgm:cxn modelId="{D540FF58-A93C-43C4-8809-28448852717D}" type="presParOf" srcId="{3C726774-85FE-40AD-ACAD-FC9E29CBB1D7}" destId="{0B1A5E51-6A69-4DF6-85F0-844DE3022F14}" srcOrd="1" destOrd="0" presId="urn:microsoft.com/office/officeart/2005/8/layout/hierarchy6"/>
    <dgm:cxn modelId="{9424E475-A6AA-411E-97E4-16559243216C}" type="presParOf" srcId="{0B1A5E51-6A69-4DF6-85F0-844DE3022F14}" destId="{D00E5526-7E7E-4AD0-817D-CDC1E2AA27EB}" srcOrd="0" destOrd="0" presId="urn:microsoft.com/office/officeart/2005/8/layout/hierarchy6"/>
    <dgm:cxn modelId="{83213501-CD5A-4DCD-9D5A-1F48EE56C5FC}" type="presParOf" srcId="{0B1A5E51-6A69-4DF6-85F0-844DE3022F14}" destId="{AEF716F8-A5A3-4375-80EA-1E3560E1F624}" srcOrd="1" destOrd="0" presId="urn:microsoft.com/office/officeart/2005/8/layout/hierarchy6"/>
    <dgm:cxn modelId="{745BCED9-7D67-4847-9315-3FDCEBA9FF70}" type="presParOf" srcId="{3C726774-85FE-40AD-ACAD-FC9E29CBB1D7}" destId="{83C14E5E-820B-4217-BB3F-F293228101D6}" srcOrd="2" destOrd="0" presId="urn:microsoft.com/office/officeart/2005/8/layout/hierarchy6"/>
    <dgm:cxn modelId="{5C80CC0F-6487-4A19-A8A5-003B5CD920B4}" type="presParOf" srcId="{3C726774-85FE-40AD-ACAD-FC9E29CBB1D7}" destId="{B887509D-D0B2-4ABE-A66D-1A219A7BF714}" srcOrd="3" destOrd="0" presId="urn:microsoft.com/office/officeart/2005/8/layout/hierarchy6"/>
    <dgm:cxn modelId="{1A9E74FC-69B5-4835-8E18-990C00EEF99D}" type="presParOf" srcId="{B887509D-D0B2-4ABE-A66D-1A219A7BF714}" destId="{34527907-3058-4EC2-B7E7-A2433DE84644}" srcOrd="0" destOrd="0" presId="urn:microsoft.com/office/officeart/2005/8/layout/hierarchy6"/>
    <dgm:cxn modelId="{BDCD755B-6095-4CD7-B42C-019717AE4967}" type="presParOf" srcId="{B887509D-D0B2-4ABE-A66D-1A219A7BF714}" destId="{E0025BEE-827A-4AEC-A2C3-61619451B181}" srcOrd="1" destOrd="0" presId="urn:microsoft.com/office/officeart/2005/8/layout/hierarchy6"/>
    <dgm:cxn modelId="{DE3CDF70-E764-48CC-8D08-198EF30F3BCA}" type="presParOf" srcId="{4615A6DB-BF0C-4054-967C-8E73A4004641}" destId="{487E262E-B8E7-4314-A47B-226233EBA1E7}" srcOrd="6" destOrd="0" presId="urn:microsoft.com/office/officeart/2005/8/layout/hierarchy6"/>
    <dgm:cxn modelId="{2C3AC6D3-381C-471E-882E-BF482D2BBE07}" type="presParOf" srcId="{4615A6DB-BF0C-4054-967C-8E73A4004641}" destId="{99265F96-22F2-40DE-91BD-57DA0DFC12F5}" srcOrd="7" destOrd="0" presId="urn:microsoft.com/office/officeart/2005/8/layout/hierarchy6"/>
    <dgm:cxn modelId="{3B967EC7-0479-41C9-8385-560FFD825DFF}" type="presParOf" srcId="{99265F96-22F2-40DE-91BD-57DA0DFC12F5}" destId="{1CED249F-591D-4964-8504-1EED749CDD61}" srcOrd="0" destOrd="0" presId="urn:microsoft.com/office/officeart/2005/8/layout/hierarchy6"/>
    <dgm:cxn modelId="{73E3DC39-1567-4EC1-BBB4-0DDCFCA28C14}" type="presParOf" srcId="{99265F96-22F2-40DE-91BD-57DA0DFC12F5}" destId="{14E0FE7F-6588-4AEB-949A-E5484E058397}" srcOrd="1" destOrd="0" presId="urn:microsoft.com/office/officeart/2005/8/layout/hierarchy6"/>
    <dgm:cxn modelId="{1DEBBEE1-266D-49C6-BD8A-0D151908744E}" type="presParOf" srcId="{4615A6DB-BF0C-4054-967C-8E73A4004641}" destId="{ED96B7DA-859E-4ECD-BC05-830E7BD38C19}" srcOrd="8" destOrd="0" presId="urn:microsoft.com/office/officeart/2005/8/layout/hierarchy6"/>
    <dgm:cxn modelId="{B2EB3111-913F-4AA7-A0F3-D7DFE4388C27}" type="presParOf" srcId="{4615A6DB-BF0C-4054-967C-8E73A4004641}" destId="{8D9990BF-852F-4CCB-B9C2-5E88A62DC06F}" srcOrd="9" destOrd="0" presId="urn:microsoft.com/office/officeart/2005/8/layout/hierarchy6"/>
    <dgm:cxn modelId="{9C7C0FDC-1B25-4102-8093-870F98440B0C}" type="presParOf" srcId="{8D9990BF-852F-4CCB-B9C2-5E88A62DC06F}" destId="{874A4335-B585-42CE-AC9C-8989F73389C6}" srcOrd="0" destOrd="0" presId="urn:microsoft.com/office/officeart/2005/8/layout/hierarchy6"/>
    <dgm:cxn modelId="{A0C4706A-FC33-445D-B015-998F6EB43E32}" type="presParOf" srcId="{8D9990BF-852F-4CCB-B9C2-5E88A62DC06F}" destId="{9B799191-CDC9-443F-A76F-6E7851310934}" srcOrd="1" destOrd="0" presId="urn:microsoft.com/office/officeart/2005/8/layout/hierarchy6"/>
    <dgm:cxn modelId="{2C7CB681-0702-45F7-BA03-50FA3B89CFB5}" type="presParOf" srcId="{FB8AC0F0-14E0-4AC7-AC23-B6FB8F135BD3}" destId="{78D4A406-92AC-45A5-83B2-1BC2205CB965}" srcOrd="1" destOrd="0" presId="urn:microsoft.com/office/officeart/2005/8/layout/hierarchy6"/>
    <dgm:cxn modelId="{13695333-332B-4A37-8FF2-3D04B075FCEE}" type="presParOf" srcId="{78D4A406-92AC-45A5-83B2-1BC2205CB965}" destId="{6B725911-9405-4214-B4CE-376B3C2D04CF}" srcOrd="0" destOrd="0" presId="urn:microsoft.com/office/officeart/2005/8/layout/hierarchy6"/>
    <dgm:cxn modelId="{D12DB6B4-58D6-4F44-92EB-5410706D1F35}" type="presParOf" srcId="{6B725911-9405-4214-B4CE-376B3C2D04CF}" destId="{9113193F-A8F9-4FFA-8165-6460959ADE94}" srcOrd="0" destOrd="0" presId="urn:microsoft.com/office/officeart/2005/8/layout/hierarchy6"/>
    <dgm:cxn modelId="{6536B570-5A41-4D32-A3BA-09133D11C739}" type="presParOf" srcId="{6B725911-9405-4214-B4CE-376B3C2D04CF}" destId="{53E822B6-01A9-4E2F-950D-5026B73B1758}" srcOrd="1" destOrd="0" presId="urn:microsoft.com/office/officeart/2005/8/layout/hierarchy6"/>
    <dgm:cxn modelId="{0F5F3EB4-3F43-4AE4-B747-4BBB55AB73FB}" type="presParOf" srcId="{78D4A406-92AC-45A5-83B2-1BC2205CB965}" destId="{F4D59960-1D95-42C5-9572-771BD57090FD}" srcOrd="1" destOrd="0" presId="urn:microsoft.com/office/officeart/2005/8/layout/hierarchy6"/>
    <dgm:cxn modelId="{E3258EC8-1762-475F-A297-5DE2A32E6E88}" type="presParOf" srcId="{F4D59960-1D95-42C5-9572-771BD57090FD}" destId="{2978D5F2-D475-47FE-8794-95E6F5FF28C6}" srcOrd="0" destOrd="0" presId="urn:microsoft.com/office/officeart/2005/8/layout/hierarchy6"/>
    <dgm:cxn modelId="{328CFB76-5F2B-470A-A60D-68E64DCBB8EE}" type="presParOf" srcId="{78D4A406-92AC-45A5-83B2-1BC2205CB965}" destId="{65CB6692-F632-47D4-9594-3EAB4ABD5076}" srcOrd="2" destOrd="0" presId="urn:microsoft.com/office/officeart/2005/8/layout/hierarchy6"/>
    <dgm:cxn modelId="{133B957C-45F8-4723-B94B-5A96290405AB}" type="presParOf" srcId="{65CB6692-F632-47D4-9594-3EAB4ABD5076}" destId="{963D56BF-F0CF-44C4-9AAD-283D8CA24D7C}" srcOrd="0" destOrd="0" presId="urn:microsoft.com/office/officeart/2005/8/layout/hierarchy6"/>
    <dgm:cxn modelId="{FEF17063-7B93-4DA2-85D8-C19A8F1558DF}" type="presParOf" srcId="{65CB6692-F632-47D4-9594-3EAB4ABD5076}" destId="{E6A06038-4824-4911-8C45-BBA6CE8D97B5}" srcOrd="1" destOrd="0" presId="urn:microsoft.com/office/officeart/2005/8/layout/hierarchy6"/>
    <dgm:cxn modelId="{7C0790F8-5324-4459-9302-B925CA2AEEA0}" type="presParOf" srcId="{78D4A406-92AC-45A5-83B2-1BC2205CB965}" destId="{A7C55416-0D24-4CD9-B2EA-1564577548D3}" srcOrd="3" destOrd="0" presId="urn:microsoft.com/office/officeart/2005/8/layout/hierarchy6"/>
    <dgm:cxn modelId="{B67978BC-040B-4CCC-A707-EA8D71C96BDA}" type="presParOf" srcId="{A7C55416-0D24-4CD9-B2EA-1564577548D3}" destId="{7569A7A2-A8DF-4331-9E78-8387DDDA1D84}" srcOrd="0" destOrd="0" presId="urn:microsoft.com/office/officeart/2005/8/layout/hierarchy6"/>
    <dgm:cxn modelId="{D46E23E0-6BAF-4F14-945A-EF206DDE7817}" type="presParOf" srcId="{78D4A406-92AC-45A5-83B2-1BC2205CB965}" destId="{6BCBD102-C121-46B3-8CAA-240E78A37530}" srcOrd="4" destOrd="0" presId="urn:microsoft.com/office/officeart/2005/8/layout/hierarchy6"/>
    <dgm:cxn modelId="{A209F003-8567-4005-97BB-E013D6BFD363}" type="presParOf" srcId="{6BCBD102-C121-46B3-8CAA-240E78A37530}" destId="{D2538DDB-07DD-41EC-B089-5322A82F87E4}" srcOrd="0" destOrd="0" presId="urn:microsoft.com/office/officeart/2005/8/layout/hierarchy6"/>
    <dgm:cxn modelId="{D42E0822-E077-4658-B7AA-76EDE5FA8C0B}" type="presParOf" srcId="{6BCBD102-C121-46B3-8CAA-240E78A37530}" destId="{B1036D85-2A67-4E92-B291-3F2A953E5992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577BEB-F58C-4C6A-8CC9-E24F88ACDC7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E15202-2259-458C-B437-C6A6E598DBE2}">
      <dgm:prSet phldrT="[Текст]" custT="1"/>
      <dgm:spPr/>
      <dgm:t>
        <a:bodyPr/>
        <a:lstStyle/>
        <a:p>
          <a:r>
            <a:rPr lang="ru-RU" sz="2000" dirty="0" smtClean="0"/>
            <a:t>Рынок акций</a:t>
          </a:r>
          <a:endParaRPr lang="ru-RU" sz="2000" dirty="0"/>
        </a:p>
      </dgm:t>
    </dgm:pt>
    <dgm:pt modelId="{DE8C0424-7F1B-4315-ABED-09DA091C18DE}" type="parTrans" cxnId="{703C6537-C08D-4344-BA43-0424EAF4362A}">
      <dgm:prSet/>
      <dgm:spPr/>
      <dgm:t>
        <a:bodyPr/>
        <a:lstStyle/>
        <a:p>
          <a:endParaRPr lang="ru-RU"/>
        </a:p>
      </dgm:t>
    </dgm:pt>
    <dgm:pt modelId="{21F4D918-6622-46BF-AEEC-C479F8647974}" type="sibTrans" cxnId="{703C6537-C08D-4344-BA43-0424EAF4362A}">
      <dgm:prSet/>
      <dgm:spPr/>
      <dgm:t>
        <a:bodyPr/>
        <a:lstStyle/>
        <a:p>
          <a:endParaRPr lang="ru-RU"/>
        </a:p>
      </dgm:t>
    </dgm:pt>
    <dgm:pt modelId="{0335C129-684F-499C-AD56-D6B76AA9119E}">
      <dgm:prSet phldrT="[Текст]" custT="1"/>
      <dgm:spPr/>
      <dgm:t>
        <a:bodyPr/>
        <a:lstStyle/>
        <a:p>
          <a:r>
            <a:rPr lang="ru-RU" sz="2000" dirty="0" smtClean="0"/>
            <a:t>Рынок облигаций</a:t>
          </a:r>
          <a:endParaRPr lang="ru-RU" sz="2000" dirty="0"/>
        </a:p>
      </dgm:t>
    </dgm:pt>
    <dgm:pt modelId="{65B68998-095A-4216-AFF1-B51C14D1E6AA}" type="parTrans" cxnId="{8322F2CA-7CDA-4FDB-89D8-41A5753C307C}">
      <dgm:prSet/>
      <dgm:spPr/>
      <dgm:t>
        <a:bodyPr/>
        <a:lstStyle/>
        <a:p>
          <a:endParaRPr lang="ru-RU"/>
        </a:p>
      </dgm:t>
    </dgm:pt>
    <dgm:pt modelId="{0D59A644-24C9-4E10-BA13-B85B0BE54E67}" type="sibTrans" cxnId="{8322F2CA-7CDA-4FDB-89D8-41A5753C307C}">
      <dgm:prSet/>
      <dgm:spPr/>
      <dgm:t>
        <a:bodyPr/>
        <a:lstStyle/>
        <a:p>
          <a:endParaRPr lang="ru-RU"/>
        </a:p>
      </dgm:t>
    </dgm:pt>
    <dgm:pt modelId="{19D6A1E2-364A-4350-AE59-3D81B16F62E7}">
      <dgm:prSet phldrT="[Текст]" custT="1"/>
      <dgm:spPr/>
      <dgm:t>
        <a:bodyPr/>
        <a:lstStyle/>
        <a:p>
          <a:r>
            <a:rPr lang="ru-RU" sz="2000" dirty="0" smtClean="0"/>
            <a:t>Рынок прочих долговых бумаг (векселей, казначейских обязательств и </a:t>
          </a:r>
          <a:r>
            <a:rPr lang="ru-RU" sz="2000" dirty="0" err="1" smtClean="0"/>
            <a:t>т.д._</a:t>
          </a:r>
          <a:endParaRPr lang="ru-RU" sz="2000" dirty="0"/>
        </a:p>
      </dgm:t>
    </dgm:pt>
    <dgm:pt modelId="{6518FFF3-FC26-4BA8-82B7-1D3A5F10EF8D}" type="parTrans" cxnId="{564EAACA-B0B0-4448-8AFD-72A83C1BFA80}">
      <dgm:prSet/>
      <dgm:spPr/>
      <dgm:t>
        <a:bodyPr/>
        <a:lstStyle/>
        <a:p>
          <a:endParaRPr lang="ru-RU"/>
        </a:p>
      </dgm:t>
    </dgm:pt>
    <dgm:pt modelId="{9E6F2ADB-69B6-4A46-834E-DF1DF847E7CB}" type="sibTrans" cxnId="{564EAACA-B0B0-4448-8AFD-72A83C1BFA80}">
      <dgm:prSet/>
      <dgm:spPr/>
      <dgm:t>
        <a:bodyPr/>
        <a:lstStyle/>
        <a:p>
          <a:endParaRPr lang="ru-RU"/>
        </a:p>
      </dgm:t>
    </dgm:pt>
    <dgm:pt modelId="{2D2E51AB-DE73-4F4D-A2C7-4777E189A989}">
      <dgm:prSet phldrT="[Текст]" custT="1"/>
      <dgm:spPr/>
      <dgm:t>
        <a:bodyPr/>
        <a:lstStyle/>
        <a:p>
          <a:r>
            <a:rPr lang="ru-RU" sz="2000" dirty="0" smtClean="0"/>
            <a:t>Рынок производных финансовых инструментов </a:t>
          </a:r>
          <a:endParaRPr lang="ru-RU" sz="2000" dirty="0"/>
        </a:p>
      </dgm:t>
    </dgm:pt>
    <dgm:pt modelId="{E033ADF4-0E2F-4281-9E07-DA84861319BD}" type="parTrans" cxnId="{93510444-C573-4D10-97D8-CE3E7EF10051}">
      <dgm:prSet/>
      <dgm:spPr/>
      <dgm:t>
        <a:bodyPr/>
        <a:lstStyle/>
        <a:p>
          <a:endParaRPr lang="ru-RU"/>
        </a:p>
      </dgm:t>
    </dgm:pt>
    <dgm:pt modelId="{6C44BB14-1DC6-478D-85F1-6EAAA70BA873}" type="sibTrans" cxnId="{93510444-C573-4D10-97D8-CE3E7EF10051}">
      <dgm:prSet/>
      <dgm:spPr/>
      <dgm:t>
        <a:bodyPr/>
        <a:lstStyle/>
        <a:p>
          <a:endParaRPr lang="ru-RU"/>
        </a:p>
      </dgm:t>
    </dgm:pt>
    <dgm:pt modelId="{7FE4FAB8-EBDC-4214-A698-84D39B7DB919}" type="pres">
      <dgm:prSet presAssocID="{EA577BEB-F58C-4C6A-8CC9-E24F88ACDC7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254FB6-2948-4DFD-8A1C-7929E5C52397}" type="pres">
      <dgm:prSet presAssocID="{4AE15202-2259-458C-B437-C6A6E598DBE2}" presName="parentLin" presStyleCnt="0"/>
      <dgm:spPr/>
    </dgm:pt>
    <dgm:pt modelId="{1E7731B3-6CBA-4B39-9C53-01D8C36C7332}" type="pres">
      <dgm:prSet presAssocID="{4AE15202-2259-458C-B437-C6A6E598DBE2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E28BBDB-3EF4-4686-A96E-72B0CAB1F278}" type="pres">
      <dgm:prSet presAssocID="{4AE15202-2259-458C-B437-C6A6E598DBE2}" presName="parentText" presStyleLbl="node1" presStyleIdx="0" presStyleCnt="4" custScaleX="100179" custScaleY="2990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91B400-5A37-422A-9383-D0A50C514315}" type="pres">
      <dgm:prSet presAssocID="{4AE15202-2259-458C-B437-C6A6E598DBE2}" presName="negativeSpace" presStyleCnt="0"/>
      <dgm:spPr/>
    </dgm:pt>
    <dgm:pt modelId="{A0911B93-2290-47E8-9347-7C29A44B53F1}" type="pres">
      <dgm:prSet presAssocID="{4AE15202-2259-458C-B437-C6A6E598DBE2}" presName="childText" presStyleLbl="conFgAcc1" presStyleIdx="0" presStyleCnt="4">
        <dgm:presLayoutVars>
          <dgm:bulletEnabled val="1"/>
        </dgm:presLayoutVars>
      </dgm:prSet>
      <dgm:spPr/>
    </dgm:pt>
    <dgm:pt modelId="{D338E1C9-0295-4742-9FD4-900CD943855A}" type="pres">
      <dgm:prSet presAssocID="{21F4D918-6622-46BF-AEEC-C479F8647974}" presName="spaceBetweenRectangles" presStyleCnt="0"/>
      <dgm:spPr/>
    </dgm:pt>
    <dgm:pt modelId="{AFF94888-EBA0-4623-8BA2-A742AAB510DD}" type="pres">
      <dgm:prSet presAssocID="{0335C129-684F-499C-AD56-D6B76AA9119E}" presName="parentLin" presStyleCnt="0"/>
      <dgm:spPr/>
    </dgm:pt>
    <dgm:pt modelId="{978A6CFF-1480-4DA1-84C4-040D1178BC24}" type="pres">
      <dgm:prSet presAssocID="{0335C129-684F-499C-AD56-D6B76AA9119E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B51C7B6E-62B4-4A5C-B30E-B29F01F892FA}" type="pres">
      <dgm:prSet presAssocID="{0335C129-684F-499C-AD56-D6B76AA9119E}" presName="parentText" presStyleLbl="node1" presStyleIdx="1" presStyleCnt="4" custScaleX="96709" custScaleY="2295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F18B5D-1BDB-44ED-AF03-977FF747F18D}" type="pres">
      <dgm:prSet presAssocID="{0335C129-684F-499C-AD56-D6B76AA9119E}" presName="negativeSpace" presStyleCnt="0"/>
      <dgm:spPr/>
    </dgm:pt>
    <dgm:pt modelId="{4D14766D-C09E-4A48-83F7-EF66D695B711}" type="pres">
      <dgm:prSet presAssocID="{0335C129-684F-499C-AD56-D6B76AA9119E}" presName="childText" presStyleLbl="conFgAcc1" presStyleIdx="1" presStyleCnt="4">
        <dgm:presLayoutVars>
          <dgm:bulletEnabled val="1"/>
        </dgm:presLayoutVars>
      </dgm:prSet>
      <dgm:spPr/>
    </dgm:pt>
    <dgm:pt modelId="{2A4EB567-CCE1-4ED0-AAAB-847F3D6BA61F}" type="pres">
      <dgm:prSet presAssocID="{0D59A644-24C9-4E10-BA13-B85B0BE54E67}" presName="spaceBetweenRectangles" presStyleCnt="0"/>
      <dgm:spPr/>
    </dgm:pt>
    <dgm:pt modelId="{B7A793D5-B3E1-4D8A-93C3-F0438FBD39F1}" type="pres">
      <dgm:prSet presAssocID="{19D6A1E2-364A-4350-AE59-3D81B16F62E7}" presName="parentLin" presStyleCnt="0"/>
      <dgm:spPr/>
    </dgm:pt>
    <dgm:pt modelId="{A5EBE426-057E-4910-9960-F93FD760D7DE}" type="pres">
      <dgm:prSet presAssocID="{19D6A1E2-364A-4350-AE59-3D81B16F62E7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D92C8940-233E-4527-A8C7-FD9064F6C87A}" type="pres">
      <dgm:prSet presAssocID="{19D6A1E2-364A-4350-AE59-3D81B16F62E7}" presName="parentText" presStyleLbl="node1" presStyleIdx="2" presStyleCnt="4" custScaleX="100788" custScaleY="3092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A0E240-050C-4E56-8A94-C2F04D7C8D38}" type="pres">
      <dgm:prSet presAssocID="{19D6A1E2-364A-4350-AE59-3D81B16F62E7}" presName="negativeSpace" presStyleCnt="0"/>
      <dgm:spPr/>
    </dgm:pt>
    <dgm:pt modelId="{F19490FF-0B8B-4D4E-A4A5-46DA70540383}" type="pres">
      <dgm:prSet presAssocID="{19D6A1E2-364A-4350-AE59-3D81B16F62E7}" presName="childText" presStyleLbl="conFgAcc1" presStyleIdx="2" presStyleCnt="4">
        <dgm:presLayoutVars>
          <dgm:bulletEnabled val="1"/>
        </dgm:presLayoutVars>
      </dgm:prSet>
      <dgm:spPr/>
    </dgm:pt>
    <dgm:pt modelId="{F2167213-B8CB-400D-9F5A-10A8419D2FB6}" type="pres">
      <dgm:prSet presAssocID="{9E6F2ADB-69B6-4A46-834E-DF1DF847E7CB}" presName="spaceBetweenRectangles" presStyleCnt="0"/>
      <dgm:spPr/>
    </dgm:pt>
    <dgm:pt modelId="{4D0D349F-6063-4231-8DB5-97B800AF5F31}" type="pres">
      <dgm:prSet presAssocID="{2D2E51AB-DE73-4F4D-A2C7-4777E189A989}" presName="parentLin" presStyleCnt="0"/>
      <dgm:spPr/>
    </dgm:pt>
    <dgm:pt modelId="{6BDBFA89-1618-4A9A-ACCB-3C6BCE3B77A9}" type="pres">
      <dgm:prSet presAssocID="{2D2E51AB-DE73-4F4D-A2C7-4777E189A989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B9B0EF4E-2AC7-44C4-90A1-CAAB6DFB4081}" type="pres">
      <dgm:prSet presAssocID="{2D2E51AB-DE73-4F4D-A2C7-4777E189A989}" presName="parentText" presStyleLbl="node1" presStyleIdx="3" presStyleCnt="4" custScaleX="107345" custScaleY="2805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98233C-0D0C-4D56-A93F-481EE490F6F0}" type="pres">
      <dgm:prSet presAssocID="{2D2E51AB-DE73-4F4D-A2C7-4777E189A989}" presName="negativeSpace" presStyleCnt="0"/>
      <dgm:spPr/>
    </dgm:pt>
    <dgm:pt modelId="{9C05F9AC-876F-4A6E-81DD-3865A0EA2CEC}" type="pres">
      <dgm:prSet presAssocID="{2D2E51AB-DE73-4F4D-A2C7-4777E189A98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322F2CA-7CDA-4FDB-89D8-41A5753C307C}" srcId="{EA577BEB-F58C-4C6A-8CC9-E24F88ACDC7C}" destId="{0335C129-684F-499C-AD56-D6B76AA9119E}" srcOrd="1" destOrd="0" parTransId="{65B68998-095A-4216-AFF1-B51C14D1E6AA}" sibTransId="{0D59A644-24C9-4E10-BA13-B85B0BE54E67}"/>
    <dgm:cxn modelId="{F456DC62-0974-417D-ACD5-5DC51562DD68}" type="presOf" srcId="{4AE15202-2259-458C-B437-C6A6E598DBE2}" destId="{1E7731B3-6CBA-4B39-9C53-01D8C36C7332}" srcOrd="0" destOrd="0" presId="urn:microsoft.com/office/officeart/2005/8/layout/list1"/>
    <dgm:cxn modelId="{703C6537-C08D-4344-BA43-0424EAF4362A}" srcId="{EA577BEB-F58C-4C6A-8CC9-E24F88ACDC7C}" destId="{4AE15202-2259-458C-B437-C6A6E598DBE2}" srcOrd="0" destOrd="0" parTransId="{DE8C0424-7F1B-4315-ABED-09DA091C18DE}" sibTransId="{21F4D918-6622-46BF-AEEC-C479F8647974}"/>
    <dgm:cxn modelId="{F9B08A52-A15C-4809-93E1-8A8EC9B98357}" type="presOf" srcId="{19D6A1E2-364A-4350-AE59-3D81B16F62E7}" destId="{A5EBE426-057E-4910-9960-F93FD760D7DE}" srcOrd="0" destOrd="0" presId="urn:microsoft.com/office/officeart/2005/8/layout/list1"/>
    <dgm:cxn modelId="{A454E9DF-800C-44F7-BEBC-8A7A9242370D}" type="presOf" srcId="{EA577BEB-F58C-4C6A-8CC9-E24F88ACDC7C}" destId="{7FE4FAB8-EBDC-4214-A698-84D39B7DB919}" srcOrd="0" destOrd="0" presId="urn:microsoft.com/office/officeart/2005/8/layout/list1"/>
    <dgm:cxn modelId="{564EAACA-B0B0-4448-8AFD-72A83C1BFA80}" srcId="{EA577BEB-F58C-4C6A-8CC9-E24F88ACDC7C}" destId="{19D6A1E2-364A-4350-AE59-3D81B16F62E7}" srcOrd="2" destOrd="0" parTransId="{6518FFF3-FC26-4BA8-82B7-1D3A5F10EF8D}" sibTransId="{9E6F2ADB-69B6-4A46-834E-DF1DF847E7CB}"/>
    <dgm:cxn modelId="{DA3C219D-38CE-4D71-B9E2-CB4B77BB7DFB}" type="presOf" srcId="{0335C129-684F-499C-AD56-D6B76AA9119E}" destId="{B51C7B6E-62B4-4A5C-B30E-B29F01F892FA}" srcOrd="1" destOrd="0" presId="urn:microsoft.com/office/officeart/2005/8/layout/list1"/>
    <dgm:cxn modelId="{5E21E229-898E-4BBB-A8D9-AD380593FD0B}" type="presOf" srcId="{0335C129-684F-499C-AD56-D6B76AA9119E}" destId="{978A6CFF-1480-4DA1-84C4-040D1178BC24}" srcOrd="0" destOrd="0" presId="urn:microsoft.com/office/officeart/2005/8/layout/list1"/>
    <dgm:cxn modelId="{09EC5636-4F00-4075-AC78-B809CA3197D7}" type="presOf" srcId="{4AE15202-2259-458C-B437-C6A6E598DBE2}" destId="{DE28BBDB-3EF4-4686-A96E-72B0CAB1F278}" srcOrd="1" destOrd="0" presId="urn:microsoft.com/office/officeart/2005/8/layout/list1"/>
    <dgm:cxn modelId="{82BEBDAE-B31E-4573-A02C-94F2F903AD9B}" type="presOf" srcId="{19D6A1E2-364A-4350-AE59-3D81B16F62E7}" destId="{D92C8940-233E-4527-A8C7-FD9064F6C87A}" srcOrd="1" destOrd="0" presId="urn:microsoft.com/office/officeart/2005/8/layout/list1"/>
    <dgm:cxn modelId="{93510444-C573-4D10-97D8-CE3E7EF10051}" srcId="{EA577BEB-F58C-4C6A-8CC9-E24F88ACDC7C}" destId="{2D2E51AB-DE73-4F4D-A2C7-4777E189A989}" srcOrd="3" destOrd="0" parTransId="{E033ADF4-0E2F-4281-9E07-DA84861319BD}" sibTransId="{6C44BB14-1DC6-478D-85F1-6EAAA70BA873}"/>
    <dgm:cxn modelId="{6C74294D-2524-4CBB-8515-A25C45DFCD26}" type="presOf" srcId="{2D2E51AB-DE73-4F4D-A2C7-4777E189A989}" destId="{6BDBFA89-1618-4A9A-ACCB-3C6BCE3B77A9}" srcOrd="0" destOrd="0" presId="urn:microsoft.com/office/officeart/2005/8/layout/list1"/>
    <dgm:cxn modelId="{02C8C069-F76D-4E53-8DAD-637F36110107}" type="presOf" srcId="{2D2E51AB-DE73-4F4D-A2C7-4777E189A989}" destId="{B9B0EF4E-2AC7-44C4-90A1-CAAB6DFB4081}" srcOrd="1" destOrd="0" presId="urn:microsoft.com/office/officeart/2005/8/layout/list1"/>
    <dgm:cxn modelId="{53B791A2-DDE8-43AA-A012-EDD4DF9A5232}" type="presParOf" srcId="{7FE4FAB8-EBDC-4214-A698-84D39B7DB919}" destId="{FB254FB6-2948-4DFD-8A1C-7929E5C52397}" srcOrd="0" destOrd="0" presId="urn:microsoft.com/office/officeart/2005/8/layout/list1"/>
    <dgm:cxn modelId="{CFA0A6F2-4C57-4A01-B5A4-F84D4A5BC1DD}" type="presParOf" srcId="{FB254FB6-2948-4DFD-8A1C-7929E5C52397}" destId="{1E7731B3-6CBA-4B39-9C53-01D8C36C7332}" srcOrd="0" destOrd="0" presId="urn:microsoft.com/office/officeart/2005/8/layout/list1"/>
    <dgm:cxn modelId="{BCA7AC55-F799-43DF-93B1-64F052AFAE4C}" type="presParOf" srcId="{FB254FB6-2948-4DFD-8A1C-7929E5C52397}" destId="{DE28BBDB-3EF4-4686-A96E-72B0CAB1F278}" srcOrd="1" destOrd="0" presId="urn:microsoft.com/office/officeart/2005/8/layout/list1"/>
    <dgm:cxn modelId="{EEAFF18B-363E-4E22-9338-17E6D21CCD71}" type="presParOf" srcId="{7FE4FAB8-EBDC-4214-A698-84D39B7DB919}" destId="{CA91B400-5A37-422A-9383-D0A50C514315}" srcOrd="1" destOrd="0" presId="urn:microsoft.com/office/officeart/2005/8/layout/list1"/>
    <dgm:cxn modelId="{DA3D6F31-97B0-4708-924B-5BB826E85338}" type="presParOf" srcId="{7FE4FAB8-EBDC-4214-A698-84D39B7DB919}" destId="{A0911B93-2290-47E8-9347-7C29A44B53F1}" srcOrd="2" destOrd="0" presId="urn:microsoft.com/office/officeart/2005/8/layout/list1"/>
    <dgm:cxn modelId="{1B9C6A4E-4752-4DF5-9CC9-0A6B559CCBB6}" type="presParOf" srcId="{7FE4FAB8-EBDC-4214-A698-84D39B7DB919}" destId="{D338E1C9-0295-4742-9FD4-900CD943855A}" srcOrd="3" destOrd="0" presId="urn:microsoft.com/office/officeart/2005/8/layout/list1"/>
    <dgm:cxn modelId="{F6B0848D-A399-4ACD-BFB8-AA5402DDB20A}" type="presParOf" srcId="{7FE4FAB8-EBDC-4214-A698-84D39B7DB919}" destId="{AFF94888-EBA0-4623-8BA2-A742AAB510DD}" srcOrd="4" destOrd="0" presId="urn:microsoft.com/office/officeart/2005/8/layout/list1"/>
    <dgm:cxn modelId="{CA77A0DF-CE8B-4651-8876-3297522DC17C}" type="presParOf" srcId="{AFF94888-EBA0-4623-8BA2-A742AAB510DD}" destId="{978A6CFF-1480-4DA1-84C4-040D1178BC24}" srcOrd="0" destOrd="0" presId="urn:microsoft.com/office/officeart/2005/8/layout/list1"/>
    <dgm:cxn modelId="{D33786C4-449D-4500-B1C7-016A75B0BA4E}" type="presParOf" srcId="{AFF94888-EBA0-4623-8BA2-A742AAB510DD}" destId="{B51C7B6E-62B4-4A5C-B30E-B29F01F892FA}" srcOrd="1" destOrd="0" presId="urn:microsoft.com/office/officeart/2005/8/layout/list1"/>
    <dgm:cxn modelId="{F2FA2B1C-E86F-429A-82C5-C69BA9E52154}" type="presParOf" srcId="{7FE4FAB8-EBDC-4214-A698-84D39B7DB919}" destId="{21F18B5D-1BDB-44ED-AF03-977FF747F18D}" srcOrd="5" destOrd="0" presId="urn:microsoft.com/office/officeart/2005/8/layout/list1"/>
    <dgm:cxn modelId="{44D06BBA-7D40-48F7-8F6C-6424ABD6119F}" type="presParOf" srcId="{7FE4FAB8-EBDC-4214-A698-84D39B7DB919}" destId="{4D14766D-C09E-4A48-83F7-EF66D695B711}" srcOrd="6" destOrd="0" presId="urn:microsoft.com/office/officeart/2005/8/layout/list1"/>
    <dgm:cxn modelId="{FA9571F6-DC39-409F-81EB-5DE6CA2798DE}" type="presParOf" srcId="{7FE4FAB8-EBDC-4214-A698-84D39B7DB919}" destId="{2A4EB567-CCE1-4ED0-AAAB-847F3D6BA61F}" srcOrd="7" destOrd="0" presId="urn:microsoft.com/office/officeart/2005/8/layout/list1"/>
    <dgm:cxn modelId="{864C6528-C8B6-43A5-9E80-F4FDDB83608D}" type="presParOf" srcId="{7FE4FAB8-EBDC-4214-A698-84D39B7DB919}" destId="{B7A793D5-B3E1-4D8A-93C3-F0438FBD39F1}" srcOrd="8" destOrd="0" presId="urn:microsoft.com/office/officeart/2005/8/layout/list1"/>
    <dgm:cxn modelId="{238FEC82-2B04-4D79-B63A-DB328DFE0AED}" type="presParOf" srcId="{B7A793D5-B3E1-4D8A-93C3-F0438FBD39F1}" destId="{A5EBE426-057E-4910-9960-F93FD760D7DE}" srcOrd="0" destOrd="0" presId="urn:microsoft.com/office/officeart/2005/8/layout/list1"/>
    <dgm:cxn modelId="{0F94F36E-B5BF-47B4-BA75-9D2FE41AC66B}" type="presParOf" srcId="{B7A793D5-B3E1-4D8A-93C3-F0438FBD39F1}" destId="{D92C8940-233E-4527-A8C7-FD9064F6C87A}" srcOrd="1" destOrd="0" presId="urn:microsoft.com/office/officeart/2005/8/layout/list1"/>
    <dgm:cxn modelId="{8A345BA3-F19D-4DF4-871B-E7AD79529787}" type="presParOf" srcId="{7FE4FAB8-EBDC-4214-A698-84D39B7DB919}" destId="{EEA0E240-050C-4E56-8A94-C2F04D7C8D38}" srcOrd="9" destOrd="0" presId="urn:microsoft.com/office/officeart/2005/8/layout/list1"/>
    <dgm:cxn modelId="{A8A1A0C1-CF19-4E67-8A31-D0EAA238A499}" type="presParOf" srcId="{7FE4FAB8-EBDC-4214-A698-84D39B7DB919}" destId="{F19490FF-0B8B-4D4E-A4A5-46DA70540383}" srcOrd="10" destOrd="0" presId="urn:microsoft.com/office/officeart/2005/8/layout/list1"/>
    <dgm:cxn modelId="{2A8DF7DC-1CEB-4007-A859-83B83C87ACFE}" type="presParOf" srcId="{7FE4FAB8-EBDC-4214-A698-84D39B7DB919}" destId="{F2167213-B8CB-400D-9F5A-10A8419D2FB6}" srcOrd="11" destOrd="0" presId="urn:microsoft.com/office/officeart/2005/8/layout/list1"/>
    <dgm:cxn modelId="{6504A77B-39C0-4A4B-8F7D-EFF2DEE5F3A1}" type="presParOf" srcId="{7FE4FAB8-EBDC-4214-A698-84D39B7DB919}" destId="{4D0D349F-6063-4231-8DB5-97B800AF5F31}" srcOrd="12" destOrd="0" presId="urn:microsoft.com/office/officeart/2005/8/layout/list1"/>
    <dgm:cxn modelId="{3EB47252-FE07-4C62-8D62-FE107D56ED50}" type="presParOf" srcId="{4D0D349F-6063-4231-8DB5-97B800AF5F31}" destId="{6BDBFA89-1618-4A9A-ACCB-3C6BCE3B77A9}" srcOrd="0" destOrd="0" presId="urn:microsoft.com/office/officeart/2005/8/layout/list1"/>
    <dgm:cxn modelId="{1F20EDCD-653F-44F3-B1D2-90CEDF710797}" type="presParOf" srcId="{4D0D349F-6063-4231-8DB5-97B800AF5F31}" destId="{B9B0EF4E-2AC7-44C4-90A1-CAAB6DFB4081}" srcOrd="1" destOrd="0" presId="urn:microsoft.com/office/officeart/2005/8/layout/list1"/>
    <dgm:cxn modelId="{A338F9A9-218A-4A44-A156-6AC79CA5FF12}" type="presParOf" srcId="{7FE4FAB8-EBDC-4214-A698-84D39B7DB919}" destId="{6498233C-0D0C-4D56-A93F-481EE490F6F0}" srcOrd="13" destOrd="0" presId="urn:microsoft.com/office/officeart/2005/8/layout/list1"/>
    <dgm:cxn modelId="{D6422365-121B-4377-B459-215ABD79D906}" type="presParOf" srcId="{7FE4FAB8-EBDC-4214-A698-84D39B7DB919}" destId="{9C05F9AC-876F-4A6E-81DD-3865A0EA2CE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577BEB-F58C-4C6A-8CC9-E24F88ACDC7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E15202-2259-458C-B437-C6A6E598DBE2}">
      <dgm:prSet phldrT="[Текст]" custT="1"/>
      <dgm:spPr/>
      <dgm:t>
        <a:bodyPr/>
        <a:lstStyle/>
        <a:p>
          <a:r>
            <a:rPr lang="ru-RU" sz="2000" dirty="0" smtClean="0"/>
            <a:t>Рынок долларов США</a:t>
          </a:r>
          <a:endParaRPr lang="ru-RU" sz="2000" dirty="0"/>
        </a:p>
      </dgm:t>
    </dgm:pt>
    <dgm:pt modelId="{DE8C0424-7F1B-4315-ABED-09DA091C18DE}" type="parTrans" cxnId="{703C6537-C08D-4344-BA43-0424EAF4362A}">
      <dgm:prSet/>
      <dgm:spPr/>
      <dgm:t>
        <a:bodyPr/>
        <a:lstStyle/>
        <a:p>
          <a:endParaRPr lang="ru-RU"/>
        </a:p>
      </dgm:t>
    </dgm:pt>
    <dgm:pt modelId="{21F4D918-6622-46BF-AEEC-C479F8647974}" type="sibTrans" cxnId="{703C6537-C08D-4344-BA43-0424EAF4362A}">
      <dgm:prSet/>
      <dgm:spPr/>
      <dgm:t>
        <a:bodyPr/>
        <a:lstStyle/>
        <a:p>
          <a:endParaRPr lang="ru-RU"/>
        </a:p>
      </dgm:t>
    </dgm:pt>
    <dgm:pt modelId="{0335C129-684F-499C-AD56-D6B76AA9119E}">
      <dgm:prSet phldrT="[Текст]" custT="1"/>
      <dgm:spPr/>
      <dgm:t>
        <a:bodyPr/>
        <a:lstStyle/>
        <a:p>
          <a:r>
            <a:rPr lang="ru-RU" sz="2000" dirty="0" smtClean="0"/>
            <a:t>Рынок евро</a:t>
          </a:r>
          <a:endParaRPr lang="ru-RU" sz="2000" dirty="0"/>
        </a:p>
      </dgm:t>
    </dgm:pt>
    <dgm:pt modelId="{65B68998-095A-4216-AFF1-B51C14D1E6AA}" type="parTrans" cxnId="{8322F2CA-7CDA-4FDB-89D8-41A5753C307C}">
      <dgm:prSet/>
      <dgm:spPr/>
      <dgm:t>
        <a:bodyPr/>
        <a:lstStyle/>
        <a:p>
          <a:endParaRPr lang="ru-RU"/>
        </a:p>
      </dgm:t>
    </dgm:pt>
    <dgm:pt modelId="{0D59A644-24C9-4E10-BA13-B85B0BE54E67}" type="sibTrans" cxnId="{8322F2CA-7CDA-4FDB-89D8-41A5753C307C}">
      <dgm:prSet/>
      <dgm:spPr/>
      <dgm:t>
        <a:bodyPr/>
        <a:lstStyle/>
        <a:p>
          <a:endParaRPr lang="ru-RU"/>
        </a:p>
      </dgm:t>
    </dgm:pt>
    <dgm:pt modelId="{19D6A1E2-364A-4350-AE59-3D81B16F62E7}">
      <dgm:prSet phldrT="[Текст]" custT="1"/>
      <dgm:spPr/>
      <dgm:t>
        <a:bodyPr/>
        <a:lstStyle/>
        <a:p>
          <a:r>
            <a:rPr lang="ru-RU" sz="2000" dirty="0" smtClean="0"/>
            <a:t>Рынок других иностранных валют</a:t>
          </a:r>
          <a:endParaRPr lang="ru-RU" sz="2000" dirty="0"/>
        </a:p>
      </dgm:t>
    </dgm:pt>
    <dgm:pt modelId="{6518FFF3-FC26-4BA8-82B7-1D3A5F10EF8D}" type="parTrans" cxnId="{564EAACA-B0B0-4448-8AFD-72A83C1BFA80}">
      <dgm:prSet/>
      <dgm:spPr/>
      <dgm:t>
        <a:bodyPr/>
        <a:lstStyle/>
        <a:p>
          <a:endParaRPr lang="ru-RU"/>
        </a:p>
      </dgm:t>
    </dgm:pt>
    <dgm:pt modelId="{9E6F2ADB-69B6-4A46-834E-DF1DF847E7CB}" type="sibTrans" cxnId="{564EAACA-B0B0-4448-8AFD-72A83C1BFA80}">
      <dgm:prSet/>
      <dgm:spPr/>
      <dgm:t>
        <a:bodyPr/>
        <a:lstStyle/>
        <a:p>
          <a:endParaRPr lang="ru-RU"/>
        </a:p>
      </dgm:t>
    </dgm:pt>
    <dgm:pt modelId="{7FE4FAB8-EBDC-4214-A698-84D39B7DB919}" type="pres">
      <dgm:prSet presAssocID="{EA577BEB-F58C-4C6A-8CC9-E24F88ACDC7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254FB6-2948-4DFD-8A1C-7929E5C52397}" type="pres">
      <dgm:prSet presAssocID="{4AE15202-2259-458C-B437-C6A6E598DBE2}" presName="parentLin" presStyleCnt="0"/>
      <dgm:spPr/>
    </dgm:pt>
    <dgm:pt modelId="{1E7731B3-6CBA-4B39-9C53-01D8C36C7332}" type="pres">
      <dgm:prSet presAssocID="{4AE15202-2259-458C-B437-C6A6E598DBE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E28BBDB-3EF4-4686-A96E-72B0CAB1F278}" type="pres">
      <dgm:prSet presAssocID="{4AE15202-2259-458C-B437-C6A6E598DBE2}" presName="parentText" presStyleLbl="node1" presStyleIdx="0" presStyleCnt="3" custScaleX="100179" custScaleY="2990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91B400-5A37-422A-9383-D0A50C514315}" type="pres">
      <dgm:prSet presAssocID="{4AE15202-2259-458C-B437-C6A6E598DBE2}" presName="negativeSpace" presStyleCnt="0"/>
      <dgm:spPr/>
    </dgm:pt>
    <dgm:pt modelId="{A0911B93-2290-47E8-9347-7C29A44B53F1}" type="pres">
      <dgm:prSet presAssocID="{4AE15202-2259-458C-B437-C6A6E598DBE2}" presName="childText" presStyleLbl="conFgAcc1" presStyleIdx="0" presStyleCnt="3">
        <dgm:presLayoutVars>
          <dgm:bulletEnabled val="1"/>
        </dgm:presLayoutVars>
      </dgm:prSet>
      <dgm:spPr/>
    </dgm:pt>
    <dgm:pt modelId="{D338E1C9-0295-4742-9FD4-900CD943855A}" type="pres">
      <dgm:prSet presAssocID="{21F4D918-6622-46BF-AEEC-C479F8647974}" presName="spaceBetweenRectangles" presStyleCnt="0"/>
      <dgm:spPr/>
    </dgm:pt>
    <dgm:pt modelId="{AFF94888-EBA0-4623-8BA2-A742AAB510DD}" type="pres">
      <dgm:prSet presAssocID="{0335C129-684F-499C-AD56-D6B76AA9119E}" presName="parentLin" presStyleCnt="0"/>
      <dgm:spPr/>
    </dgm:pt>
    <dgm:pt modelId="{978A6CFF-1480-4DA1-84C4-040D1178BC24}" type="pres">
      <dgm:prSet presAssocID="{0335C129-684F-499C-AD56-D6B76AA9119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51C7B6E-62B4-4A5C-B30E-B29F01F892FA}" type="pres">
      <dgm:prSet presAssocID="{0335C129-684F-499C-AD56-D6B76AA9119E}" presName="parentText" presStyleLbl="node1" presStyleIdx="1" presStyleCnt="3" custScaleX="96709" custScaleY="229569" custLinFactNeighborX="-8302" custLinFactNeighborY="-70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F18B5D-1BDB-44ED-AF03-977FF747F18D}" type="pres">
      <dgm:prSet presAssocID="{0335C129-684F-499C-AD56-D6B76AA9119E}" presName="negativeSpace" presStyleCnt="0"/>
      <dgm:spPr/>
    </dgm:pt>
    <dgm:pt modelId="{4D14766D-C09E-4A48-83F7-EF66D695B711}" type="pres">
      <dgm:prSet presAssocID="{0335C129-684F-499C-AD56-D6B76AA9119E}" presName="childText" presStyleLbl="conFgAcc1" presStyleIdx="1" presStyleCnt="3">
        <dgm:presLayoutVars>
          <dgm:bulletEnabled val="1"/>
        </dgm:presLayoutVars>
      </dgm:prSet>
      <dgm:spPr/>
    </dgm:pt>
    <dgm:pt modelId="{2A4EB567-CCE1-4ED0-AAAB-847F3D6BA61F}" type="pres">
      <dgm:prSet presAssocID="{0D59A644-24C9-4E10-BA13-B85B0BE54E67}" presName="spaceBetweenRectangles" presStyleCnt="0"/>
      <dgm:spPr/>
    </dgm:pt>
    <dgm:pt modelId="{B7A793D5-B3E1-4D8A-93C3-F0438FBD39F1}" type="pres">
      <dgm:prSet presAssocID="{19D6A1E2-364A-4350-AE59-3D81B16F62E7}" presName="parentLin" presStyleCnt="0"/>
      <dgm:spPr/>
    </dgm:pt>
    <dgm:pt modelId="{A5EBE426-057E-4910-9960-F93FD760D7DE}" type="pres">
      <dgm:prSet presAssocID="{19D6A1E2-364A-4350-AE59-3D81B16F62E7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92C8940-233E-4527-A8C7-FD9064F6C87A}" type="pres">
      <dgm:prSet presAssocID="{19D6A1E2-364A-4350-AE59-3D81B16F62E7}" presName="parentText" presStyleLbl="node1" presStyleIdx="2" presStyleCnt="3" custScaleX="100788" custScaleY="3092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A0E240-050C-4E56-8A94-C2F04D7C8D38}" type="pres">
      <dgm:prSet presAssocID="{19D6A1E2-364A-4350-AE59-3D81B16F62E7}" presName="negativeSpace" presStyleCnt="0"/>
      <dgm:spPr/>
    </dgm:pt>
    <dgm:pt modelId="{F19490FF-0B8B-4D4E-A4A5-46DA70540383}" type="pres">
      <dgm:prSet presAssocID="{19D6A1E2-364A-4350-AE59-3D81B16F62E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322F2CA-7CDA-4FDB-89D8-41A5753C307C}" srcId="{EA577BEB-F58C-4C6A-8CC9-E24F88ACDC7C}" destId="{0335C129-684F-499C-AD56-D6B76AA9119E}" srcOrd="1" destOrd="0" parTransId="{65B68998-095A-4216-AFF1-B51C14D1E6AA}" sibTransId="{0D59A644-24C9-4E10-BA13-B85B0BE54E67}"/>
    <dgm:cxn modelId="{703C6537-C08D-4344-BA43-0424EAF4362A}" srcId="{EA577BEB-F58C-4C6A-8CC9-E24F88ACDC7C}" destId="{4AE15202-2259-458C-B437-C6A6E598DBE2}" srcOrd="0" destOrd="0" parTransId="{DE8C0424-7F1B-4315-ABED-09DA091C18DE}" sibTransId="{21F4D918-6622-46BF-AEEC-C479F8647974}"/>
    <dgm:cxn modelId="{564EAACA-B0B0-4448-8AFD-72A83C1BFA80}" srcId="{EA577BEB-F58C-4C6A-8CC9-E24F88ACDC7C}" destId="{19D6A1E2-364A-4350-AE59-3D81B16F62E7}" srcOrd="2" destOrd="0" parTransId="{6518FFF3-FC26-4BA8-82B7-1D3A5F10EF8D}" sibTransId="{9E6F2ADB-69B6-4A46-834E-DF1DF847E7CB}"/>
    <dgm:cxn modelId="{1A556D0B-E31B-4104-A943-6FC5B8CE041F}" type="presOf" srcId="{0335C129-684F-499C-AD56-D6B76AA9119E}" destId="{978A6CFF-1480-4DA1-84C4-040D1178BC24}" srcOrd="0" destOrd="0" presId="urn:microsoft.com/office/officeart/2005/8/layout/list1"/>
    <dgm:cxn modelId="{4754BBFB-FE76-43FB-9C80-72A6CC4E8AD5}" type="presOf" srcId="{4AE15202-2259-458C-B437-C6A6E598DBE2}" destId="{DE28BBDB-3EF4-4686-A96E-72B0CAB1F278}" srcOrd="1" destOrd="0" presId="urn:microsoft.com/office/officeart/2005/8/layout/list1"/>
    <dgm:cxn modelId="{72828961-736C-4805-9E89-96EF7A3BC527}" type="presOf" srcId="{19D6A1E2-364A-4350-AE59-3D81B16F62E7}" destId="{A5EBE426-057E-4910-9960-F93FD760D7DE}" srcOrd="0" destOrd="0" presId="urn:microsoft.com/office/officeart/2005/8/layout/list1"/>
    <dgm:cxn modelId="{6885759D-B804-462A-A16D-3C9EB8B356D9}" type="presOf" srcId="{EA577BEB-F58C-4C6A-8CC9-E24F88ACDC7C}" destId="{7FE4FAB8-EBDC-4214-A698-84D39B7DB919}" srcOrd="0" destOrd="0" presId="urn:microsoft.com/office/officeart/2005/8/layout/list1"/>
    <dgm:cxn modelId="{168B9608-8E18-40D8-A795-9ECF03401642}" type="presOf" srcId="{0335C129-684F-499C-AD56-D6B76AA9119E}" destId="{B51C7B6E-62B4-4A5C-B30E-B29F01F892FA}" srcOrd="1" destOrd="0" presId="urn:microsoft.com/office/officeart/2005/8/layout/list1"/>
    <dgm:cxn modelId="{9A1082EA-5AF3-458F-89FE-DCBEEE3C600D}" type="presOf" srcId="{19D6A1E2-364A-4350-AE59-3D81B16F62E7}" destId="{D92C8940-233E-4527-A8C7-FD9064F6C87A}" srcOrd="1" destOrd="0" presId="urn:microsoft.com/office/officeart/2005/8/layout/list1"/>
    <dgm:cxn modelId="{8087C18C-4775-415B-B3F9-CD623435BD12}" type="presOf" srcId="{4AE15202-2259-458C-B437-C6A6E598DBE2}" destId="{1E7731B3-6CBA-4B39-9C53-01D8C36C7332}" srcOrd="0" destOrd="0" presId="urn:microsoft.com/office/officeart/2005/8/layout/list1"/>
    <dgm:cxn modelId="{2E1F64D9-1C5F-445B-BC08-00EB607A5FD2}" type="presParOf" srcId="{7FE4FAB8-EBDC-4214-A698-84D39B7DB919}" destId="{FB254FB6-2948-4DFD-8A1C-7929E5C52397}" srcOrd="0" destOrd="0" presId="urn:microsoft.com/office/officeart/2005/8/layout/list1"/>
    <dgm:cxn modelId="{BCCDBB7D-E301-435A-B09B-FDD4AA654A9F}" type="presParOf" srcId="{FB254FB6-2948-4DFD-8A1C-7929E5C52397}" destId="{1E7731B3-6CBA-4B39-9C53-01D8C36C7332}" srcOrd="0" destOrd="0" presId="urn:microsoft.com/office/officeart/2005/8/layout/list1"/>
    <dgm:cxn modelId="{3AD731B8-66BD-434F-BDE1-108604CC79C6}" type="presParOf" srcId="{FB254FB6-2948-4DFD-8A1C-7929E5C52397}" destId="{DE28BBDB-3EF4-4686-A96E-72B0CAB1F278}" srcOrd="1" destOrd="0" presId="urn:microsoft.com/office/officeart/2005/8/layout/list1"/>
    <dgm:cxn modelId="{989EC48C-4763-48D5-843D-BE6DBCA973C1}" type="presParOf" srcId="{7FE4FAB8-EBDC-4214-A698-84D39B7DB919}" destId="{CA91B400-5A37-422A-9383-D0A50C514315}" srcOrd="1" destOrd="0" presId="urn:microsoft.com/office/officeart/2005/8/layout/list1"/>
    <dgm:cxn modelId="{F1347625-A5BD-44DC-AEBE-A2AD68D20CB3}" type="presParOf" srcId="{7FE4FAB8-EBDC-4214-A698-84D39B7DB919}" destId="{A0911B93-2290-47E8-9347-7C29A44B53F1}" srcOrd="2" destOrd="0" presId="urn:microsoft.com/office/officeart/2005/8/layout/list1"/>
    <dgm:cxn modelId="{FE02D723-1C00-48C3-B5E9-9879E4F0A093}" type="presParOf" srcId="{7FE4FAB8-EBDC-4214-A698-84D39B7DB919}" destId="{D338E1C9-0295-4742-9FD4-900CD943855A}" srcOrd="3" destOrd="0" presId="urn:microsoft.com/office/officeart/2005/8/layout/list1"/>
    <dgm:cxn modelId="{5CD9F630-883B-4164-858D-9F6B08007E68}" type="presParOf" srcId="{7FE4FAB8-EBDC-4214-A698-84D39B7DB919}" destId="{AFF94888-EBA0-4623-8BA2-A742AAB510DD}" srcOrd="4" destOrd="0" presId="urn:microsoft.com/office/officeart/2005/8/layout/list1"/>
    <dgm:cxn modelId="{F9F3E467-2EC2-4C2F-8FD8-01C1B42C2F3D}" type="presParOf" srcId="{AFF94888-EBA0-4623-8BA2-A742AAB510DD}" destId="{978A6CFF-1480-4DA1-84C4-040D1178BC24}" srcOrd="0" destOrd="0" presId="urn:microsoft.com/office/officeart/2005/8/layout/list1"/>
    <dgm:cxn modelId="{61315F28-CC0C-4BF8-A794-D28F1A8369C7}" type="presParOf" srcId="{AFF94888-EBA0-4623-8BA2-A742AAB510DD}" destId="{B51C7B6E-62B4-4A5C-B30E-B29F01F892FA}" srcOrd="1" destOrd="0" presId="urn:microsoft.com/office/officeart/2005/8/layout/list1"/>
    <dgm:cxn modelId="{D13F0C3E-EAC7-468A-84DD-B363CA145E20}" type="presParOf" srcId="{7FE4FAB8-EBDC-4214-A698-84D39B7DB919}" destId="{21F18B5D-1BDB-44ED-AF03-977FF747F18D}" srcOrd="5" destOrd="0" presId="urn:microsoft.com/office/officeart/2005/8/layout/list1"/>
    <dgm:cxn modelId="{24655282-A936-4AB8-AD52-746F586F378B}" type="presParOf" srcId="{7FE4FAB8-EBDC-4214-A698-84D39B7DB919}" destId="{4D14766D-C09E-4A48-83F7-EF66D695B711}" srcOrd="6" destOrd="0" presId="urn:microsoft.com/office/officeart/2005/8/layout/list1"/>
    <dgm:cxn modelId="{9EFE5204-9350-42EE-9622-8FE7665AA20F}" type="presParOf" srcId="{7FE4FAB8-EBDC-4214-A698-84D39B7DB919}" destId="{2A4EB567-CCE1-4ED0-AAAB-847F3D6BA61F}" srcOrd="7" destOrd="0" presId="urn:microsoft.com/office/officeart/2005/8/layout/list1"/>
    <dgm:cxn modelId="{FD2DBF7D-BA79-414B-988A-FD1E12F1C13D}" type="presParOf" srcId="{7FE4FAB8-EBDC-4214-A698-84D39B7DB919}" destId="{B7A793D5-B3E1-4D8A-93C3-F0438FBD39F1}" srcOrd="8" destOrd="0" presId="urn:microsoft.com/office/officeart/2005/8/layout/list1"/>
    <dgm:cxn modelId="{FB29F311-FE2D-435D-B96A-150B442073FA}" type="presParOf" srcId="{B7A793D5-B3E1-4D8A-93C3-F0438FBD39F1}" destId="{A5EBE426-057E-4910-9960-F93FD760D7DE}" srcOrd="0" destOrd="0" presId="urn:microsoft.com/office/officeart/2005/8/layout/list1"/>
    <dgm:cxn modelId="{4B0E8BF4-6F66-41DC-8A84-8D68D5E0A735}" type="presParOf" srcId="{B7A793D5-B3E1-4D8A-93C3-F0438FBD39F1}" destId="{D92C8940-233E-4527-A8C7-FD9064F6C87A}" srcOrd="1" destOrd="0" presId="urn:microsoft.com/office/officeart/2005/8/layout/list1"/>
    <dgm:cxn modelId="{9A396B29-037B-4B58-9526-E076E7775ACE}" type="presParOf" srcId="{7FE4FAB8-EBDC-4214-A698-84D39B7DB919}" destId="{EEA0E240-050C-4E56-8A94-C2F04D7C8D38}" srcOrd="9" destOrd="0" presId="urn:microsoft.com/office/officeart/2005/8/layout/list1"/>
    <dgm:cxn modelId="{97965F72-B409-4D06-8AA6-54BE5D6416A0}" type="presParOf" srcId="{7FE4FAB8-EBDC-4214-A698-84D39B7DB919}" destId="{F19490FF-0B8B-4D4E-A4A5-46DA7054038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577BEB-F58C-4C6A-8CC9-E24F88ACDC7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E15202-2259-458C-B437-C6A6E598DBE2}">
      <dgm:prSet phldrT="[Текст]" custT="1"/>
      <dgm:spPr/>
      <dgm:t>
        <a:bodyPr/>
        <a:lstStyle/>
        <a:p>
          <a:r>
            <a:rPr lang="ru-RU" sz="2000" dirty="0" smtClean="0"/>
            <a:t>Рынок страхования имущества (активов)</a:t>
          </a:r>
          <a:endParaRPr lang="ru-RU" sz="2000" dirty="0"/>
        </a:p>
      </dgm:t>
    </dgm:pt>
    <dgm:pt modelId="{DE8C0424-7F1B-4315-ABED-09DA091C18DE}" type="parTrans" cxnId="{703C6537-C08D-4344-BA43-0424EAF4362A}">
      <dgm:prSet/>
      <dgm:spPr/>
      <dgm:t>
        <a:bodyPr/>
        <a:lstStyle/>
        <a:p>
          <a:endParaRPr lang="ru-RU"/>
        </a:p>
      </dgm:t>
    </dgm:pt>
    <dgm:pt modelId="{21F4D918-6622-46BF-AEEC-C479F8647974}" type="sibTrans" cxnId="{703C6537-C08D-4344-BA43-0424EAF4362A}">
      <dgm:prSet/>
      <dgm:spPr/>
      <dgm:t>
        <a:bodyPr/>
        <a:lstStyle/>
        <a:p>
          <a:endParaRPr lang="ru-RU"/>
        </a:p>
      </dgm:t>
    </dgm:pt>
    <dgm:pt modelId="{0335C129-684F-499C-AD56-D6B76AA9119E}">
      <dgm:prSet phldrT="[Текст]" custT="1"/>
      <dgm:spPr/>
      <dgm:t>
        <a:bodyPr/>
        <a:lstStyle/>
        <a:p>
          <a:r>
            <a:rPr lang="ru-RU" sz="2000" dirty="0" smtClean="0"/>
            <a:t>Рынок страхования ответственности</a:t>
          </a:r>
          <a:endParaRPr lang="ru-RU" sz="2000" dirty="0"/>
        </a:p>
      </dgm:t>
    </dgm:pt>
    <dgm:pt modelId="{65B68998-095A-4216-AFF1-B51C14D1E6AA}" type="parTrans" cxnId="{8322F2CA-7CDA-4FDB-89D8-41A5753C307C}">
      <dgm:prSet/>
      <dgm:spPr/>
      <dgm:t>
        <a:bodyPr/>
        <a:lstStyle/>
        <a:p>
          <a:endParaRPr lang="ru-RU"/>
        </a:p>
      </dgm:t>
    </dgm:pt>
    <dgm:pt modelId="{0D59A644-24C9-4E10-BA13-B85B0BE54E67}" type="sibTrans" cxnId="{8322F2CA-7CDA-4FDB-89D8-41A5753C307C}">
      <dgm:prSet/>
      <dgm:spPr/>
      <dgm:t>
        <a:bodyPr/>
        <a:lstStyle/>
        <a:p>
          <a:endParaRPr lang="ru-RU"/>
        </a:p>
      </dgm:t>
    </dgm:pt>
    <dgm:pt modelId="{19D6A1E2-364A-4350-AE59-3D81B16F62E7}">
      <dgm:prSet phldrT="[Текст]" custT="1"/>
      <dgm:spPr/>
      <dgm:t>
        <a:bodyPr/>
        <a:lstStyle/>
        <a:p>
          <a:r>
            <a:rPr lang="ru-RU" sz="2000" dirty="0" smtClean="0"/>
            <a:t>Рынок других страховых продуктов</a:t>
          </a:r>
          <a:endParaRPr lang="ru-RU" sz="2000" dirty="0"/>
        </a:p>
      </dgm:t>
    </dgm:pt>
    <dgm:pt modelId="{6518FFF3-FC26-4BA8-82B7-1D3A5F10EF8D}" type="parTrans" cxnId="{564EAACA-B0B0-4448-8AFD-72A83C1BFA80}">
      <dgm:prSet/>
      <dgm:spPr/>
      <dgm:t>
        <a:bodyPr/>
        <a:lstStyle/>
        <a:p>
          <a:endParaRPr lang="ru-RU"/>
        </a:p>
      </dgm:t>
    </dgm:pt>
    <dgm:pt modelId="{9E6F2ADB-69B6-4A46-834E-DF1DF847E7CB}" type="sibTrans" cxnId="{564EAACA-B0B0-4448-8AFD-72A83C1BFA80}">
      <dgm:prSet/>
      <dgm:spPr/>
      <dgm:t>
        <a:bodyPr/>
        <a:lstStyle/>
        <a:p>
          <a:endParaRPr lang="ru-RU"/>
        </a:p>
      </dgm:t>
    </dgm:pt>
    <dgm:pt modelId="{7FE4FAB8-EBDC-4214-A698-84D39B7DB919}" type="pres">
      <dgm:prSet presAssocID="{EA577BEB-F58C-4C6A-8CC9-E24F88ACDC7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254FB6-2948-4DFD-8A1C-7929E5C52397}" type="pres">
      <dgm:prSet presAssocID="{4AE15202-2259-458C-B437-C6A6E598DBE2}" presName="parentLin" presStyleCnt="0"/>
      <dgm:spPr/>
    </dgm:pt>
    <dgm:pt modelId="{1E7731B3-6CBA-4B39-9C53-01D8C36C7332}" type="pres">
      <dgm:prSet presAssocID="{4AE15202-2259-458C-B437-C6A6E598DBE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E28BBDB-3EF4-4686-A96E-72B0CAB1F278}" type="pres">
      <dgm:prSet presAssocID="{4AE15202-2259-458C-B437-C6A6E598DBE2}" presName="parentText" presStyleLbl="node1" presStyleIdx="0" presStyleCnt="3" custScaleX="100179" custScaleY="2990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91B400-5A37-422A-9383-D0A50C514315}" type="pres">
      <dgm:prSet presAssocID="{4AE15202-2259-458C-B437-C6A6E598DBE2}" presName="negativeSpace" presStyleCnt="0"/>
      <dgm:spPr/>
    </dgm:pt>
    <dgm:pt modelId="{A0911B93-2290-47E8-9347-7C29A44B53F1}" type="pres">
      <dgm:prSet presAssocID="{4AE15202-2259-458C-B437-C6A6E598DBE2}" presName="childText" presStyleLbl="conFgAcc1" presStyleIdx="0" presStyleCnt="3">
        <dgm:presLayoutVars>
          <dgm:bulletEnabled val="1"/>
        </dgm:presLayoutVars>
      </dgm:prSet>
      <dgm:spPr/>
    </dgm:pt>
    <dgm:pt modelId="{D338E1C9-0295-4742-9FD4-900CD943855A}" type="pres">
      <dgm:prSet presAssocID="{21F4D918-6622-46BF-AEEC-C479F8647974}" presName="spaceBetweenRectangles" presStyleCnt="0"/>
      <dgm:spPr/>
    </dgm:pt>
    <dgm:pt modelId="{AFF94888-EBA0-4623-8BA2-A742AAB510DD}" type="pres">
      <dgm:prSet presAssocID="{0335C129-684F-499C-AD56-D6B76AA9119E}" presName="parentLin" presStyleCnt="0"/>
      <dgm:spPr/>
    </dgm:pt>
    <dgm:pt modelId="{978A6CFF-1480-4DA1-84C4-040D1178BC24}" type="pres">
      <dgm:prSet presAssocID="{0335C129-684F-499C-AD56-D6B76AA9119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51C7B6E-62B4-4A5C-B30E-B29F01F892FA}" type="pres">
      <dgm:prSet presAssocID="{0335C129-684F-499C-AD56-D6B76AA9119E}" presName="parentText" presStyleLbl="node1" presStyleIdx="1" presStyleCnt="3" custScaleX="96709" custScaleY="229569" custLinFactNeighborX="-8302" custLinFactNeighborY="-70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F18B5D-1BDB-44ED-AF03-977FF747F18D}" type="pres">
      <dgm:prSet presAssocID="{0335C129-684F-499C-AD56-D6B76AA9119E}" presName="negativeSpace" presStyleCnt="0"/>
      <dgm:spPr/>
    </dgm:pt>
    <dgm:pt modelId="{4D14766D-C09E-4A48-83F7-EF66D695B711}" type="pres">
      <dgm:prSet presAssocID="{0335C129-684F-499C-AD56-D6B76AA9119E}" presName="childText" presStyleLbl="conFgAcc1" presStyleIdx="1" presStyleCnt="3">
        <dgm:presLayoutVars>
          <dgm:bulletEnabled val="1"/>
        </dgm:presLayoutVars>
      </dgm:prSet>
      <dgm:spPr/>
    </dgm:pt>
    <dgm:pt modelId="{2A4EB567-CCE1-4ED0-AAAB-847F3D6BA61F}" type="pres">
      <dgm:prSet presAssocID="{0D59A644-24C9-4E10-BA13-B85B0BE54E67}" presName="spaceBetweenRectangles" presStyleCnt="0"/>
      <dgm:spPr/>
    </dgm:pt>
    <dgm:pt modelId="{B7A793D5-B3E1-4D8A-93C3-F0438FBD39F1}" type="pres">
      <dgm:prSet presAssocID="{19D6A1E2-364A-4350-AE59-3D81B16F62E7}" presName="parentLin" presStyleCnt="0"/>
      <dgm:spPr/>
    </dgm:pt>
    <dgm:pt modelId="{A5EBE426-057E-4910-9960-F93FD760D7DE}" type="pres">
      <dgm:prSet presAssocID="{19D6A1E2-364A-4350-AE59-3D81B16F62E7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92C8940-233E-4527-A8C7-FD9064F6C87A}" type="pres">
      <dgm:prSet presAssocID="{19D6A1E2-364A-4350-AE59-3D81B16F62E7}" presName="parentText" presStyleLbl="node1" presStyleIdx="2" presStyleCnt="3" custScaleX="100788" custScaleY="3092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A0E240-050C-4E56-8A94-C2F04D7C8D38}" type="pres">
      <dgm:prSet presAssocID="{19D6A1E2-364A-4350-AE59-3D81B16F62E7}" presName="negativeSpace" presStyleCnt="0"/>
      <dgm:spPr/>
    </dgm:pt>
    <dgm:pt modelId="{F19490FF-0B8B-4D4E-A4A5-46DA70540383}" type="pres">
      <dgm:prSet presAssocID="{19D6A1E2-364A-4350-AE59-3D81B16F62E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322F2CA-7CDA-4FDB-89D8-41A5753C307C}" srcId="{EA577BEB-F58C-4C6A-8CC9-E24F88ACDC7C}" destId="{0335C129-684F-499C-AD56-D6B76AA9119E}" srcOrd="1" destOrd="0" parTransId="{65B68998-095A-4216-AFF1-B51C14D1E6AA}" sibTransId="{0D59A644-24C9-4E10-BA13-B85B0BE54E67}"/>
    <dgm:cxn modelId="{703C6537-C08D-4344-BA43-0424EAF4362A}" srcId="{EA577BEB-F58C-4C6A-8CC9-E24F88ACDC7C}" destId="{4AE15202-2259-458C-B437-C6A6E598DBE2}" srcOrd="0" destOrd="0" parTransId="{DE8C0424-7F1B-4315-ABED-09DA091C18DE}" sibTransId="{21F4D918-6622-46BF-AEEC-C479F8647974}"/>
    <dgm:cxn modelId="{C0CF05D0-40B7-4117-BDFB-C2F516E519A3}" type="presOf" srcId="{19D6A1E2-364A-4350-AE59-3D81B16F62E7}" destId="{D92C8940-233E-4527-A8C7-FD9064F6C87A}" srcOrd="1" destOrd="0" presId="urn:microsoft.com/office/officeart/2005/8/layout/list1"/>
    <dgm:cxn modelId="{BFE5AB37-C873-458F-84F2-60CF737D946F}" type="presOf" srcId="{19D6A1E2-364A-4350-AE59-3D81B16F62E7}" destId="{A5EBE426-057E-4910-9960-F93FD760D7DE}" srcOrd="0" destOrd="0" presId="urn:microsoft.com/office/officeart/2005/8/layout/list1"/>
    <dgm:cxn modelId="{CFE01EC0-4346-4CA6-AD68-2EC173BC8A1F}" type="presOf" srcId="{0335C129-684F-499C-AD56-D6B76AA9119E}" destId="{978A6CFF-1480-4DA1-84C4-040D1178BC24}" srcOrd="0" destOrd="0" presId="urn:microsoft.com/office/officeart/2005/8/layout/list1"/>
    <dgm:cxn modelId="{E08D1D48-775E-432C-A911-F8D14E722C48}" type="presOf" srcId="{4AE15202-2259-458C-B437-C6A6E598DBE2}" destId="{DE28BBDB-3EF4-4686-A96E-72B0CAB1F278}" srcOrd="1" destOrd="0" presId="urn:microsoft.com/office/officeart/2005/8/layout/list1"/>
    <dgm:cxn modelId="{564EAACA-B0B0-4448-8AFD-72A83C1BFA80}" srcId="{EA577BEB-F58C-4C6A-8CC9-E24F88ACDC7C}" destId="{19D6A1E2-364A-4350-AE59-3D81B16F62E7}" srcOrd="2" destOrd="0" parTransId="{6518FFF3-FC26-4BA8-82B7-1D3A5F10EF8D}" sibTransId="{9E6F2ADB-69B6-4A46-834E-DF1DF847E7CB}"/>
    <dgm:cxn modelId="{ECDC4388-7944-44D4-AE02-12B461C7CFDD}" type="presOf" srcId="{4AE15202-2259-458C-B437-C6A6E598DBE2}" destId="{1E7731B3-6CBA-4B39-9C53-01D8C36C7332}" srcOrd="0" destOrd="0" presId="urn:microsoft.com/office/officeart/2005/8/layout/list1"/>
    <dgm:cxn modelId="{ACAB2250-75B6-4F49-B8F9-6DDF1B28E2E0}" type="presOf" srcId="{EA577BEB-F58C-4C6A-8CC9-E24F88ACDC7C}" destId="{7FE4FAB8-EBDC-4214-A698-84D39B7DB919}" srcOrd="0" destOrd="0" presId="urn:microsoft.com/office/officeart/2005/8/layout/list1"/>
    <dgm:cxn modelId="{8E73E1D1-D7D7-485B-A7B2-16F4022367FA}" type="presOf" srcId="{0335C129-684F-499C-AD56-D6B76AA9119E}" destId="{B51C7B6E-62B4-4A5C-B30E-B29F01F892FA}" srcOrd="1" destOrd="0" presId="urn:microsoft.com/office/officeart/2005/8/layout/list1"/>
    <dgm:cxn modelId="{0156B51D-70DB-4F92-8B02-48B383828316}" type="presParOf" srcId="{7FE4FAB8-EBDC-4214-A698-84D39B7DB919}" destId="{FB254FB6-2948-4DFD-8A1C-7929E5C52397}" srcOrd="0" destOrd="0" presId="urn:microsoft.com/office/officeart/2005/8/layout/list1"/>
    <dgm:cxn modelId="{FEDC88B8-6A37-4A2F-9F6E-E8C4FE5E9124}" type="presParOf" srcId="{FB254FB6-2948-4DFD-8A1C-7929E5C52397}" destId="{1E7731B3-6CBA-4B39-9C53-01D8C36C7332}" srcOrd="0" destOrd="0" presId="urn:microsoft.com/office/officeart/2005/8/layout/list1"/>
    <dgm:cxn modelId="{C835AB7E-0C26-43EB-B404-51D323B96371}" type="presParOf" srcId="{FB254FB6-2948-4DFD-8A1C-7929E5C52397}" destId="{DE28BBDB-3EF4-4686-A96E-72B0CAB1F278}" srcOrd="1" destOrd="0" presId="urn:microsoft.com/office/officeart/2005/8/layout/list1"/>
    <dgm:cxn modelId="{5AD8A0AD-A0A7-4730-96FA-1F46F70D5703}" type="presParOf" srcId="{7FE4FAB8-EBDC-4214-A698-84D39B7DB919}" destId="{CA91B400-5A37-422A-9383-D0A50C514315}" srcOrd="1" destOrd="0" presId="urn:microsoft.com/office/officeart/2005/8/layout/list1"/>
    <dgm:cxn modelId="{E09828BE-6C10-483D-B1B6-DD2DC91E0AB9}" type="presParOf" srcId="{7FE4FAB8-EBDC-4214-A698-84D39B7DB919}" destId="{A0911B93-2290-47E8-9347-7C29A44B53F1}" srcOrd="2" destOrd="0" presId="urn:microsoft.com/office/officeart/2005/8/layout/list1"/>
    <dgm:cxn modelId="{7362C0B9-E93B-497F-85F0-63E4AC216070}" type="presParOf" srcId="{7FE4FAB8-EBDC-4214-A698-84D39B7DB919}" destId="{D338E1C9-0295-4742-9FD4-900CD943855A}" srcOrd="3" destOrd="0" presId="urn:microsoft.com/office/officeart/2005/8/layout/list1"/>
    <dgm:cxn modelId="{F8D5A4C1-B55B-4887-84A8-3D4BB27DCEC6}" type="presParOf" srcId="{7FE4FAB8-EBDC-4214-A698-84D39B7DB919}" destId="{AFF94888-EBA0-4623-8BA2-A742AAB510DD}" srcOrd="4" destOrd="0" presId="urn:microsoft.com/office/officeart/2005/8/layout/list1"/>
    <dgm:cxn modelId="{08ECFEEA-F12C-4E70-8E3F-989023B9CFB0}" type="presParOf" srcId="{AFF94888-EBA0-4623-8BA2-A742AAB510DD}" destId="{978A6CFF-1480-4DA1-84C4-040D1178BC24}" srcOrd="0" destOrd="0" presId="urn:microsoft.com/office/officeart/2005/8/layout/list1"/>
    <dgm:cxn modelId="{D120913E-42DF-41C1-89C0-BA8C8273871C}" type="presParOf" srcId="{AFF94888-EBA0-4623-8BA2-A742AAB510DD}" destId="{B51C7B6E-62B4-4A5C-B30E-B29F01F892FA}" srcOrd="1" destOrd="0" presId="urn:microsoft.com/office/officeart/2005/8/layout/list1"/>
    <dgm:cxn modelId="{1EFC9C11-2BCD-40A4-A157-A5BEAD5545E9}" type="presParOf" srcId="{7FE4FAB8-EBDC-4214-A698-84D39B7DB919}" destId="{21F18B5D-1BDB-44ED-AF03-977FF747F18D}" srcOrd="5" destOrd="0" presId="urn:microsoft.com/office/officeart/2005/8/layout/list1"/>
    <dgm:cxn modelId="{0AB9FD11-177A-4C44-B15A-C5E660B9D01D}" type="presParOf" srcId="{7FE4FAB8-EBDC-4214-A698-84D39B7DB919}" destId="{4D14766D-C09E-4A48-83F7-EF66D695B711}" srcOrd="6" destOrd="0" presId="urn:microsoft.com/office/officeart/2005/8/layout/list1"/>
    <dgm:cxn modelId="{C8A0CA04-BFCF-4E0C-960F-BD084CF0FAC4}" type="presParOf" srcId="{7FE4FAB8-EBDC-4214-A698-84D39B7DB919}" destId="{2A4EB567-CCE1-4ED0-AAAB-847F3D6BA61F}" srcOrd="7" destOrd="0" presId="urn:microsoft.com/office/officeart/2005/8/layout/list1"/>
    <dgm:cxn modelId="{89D4D8EF-A843-4EAF-BE1B-768702A9BA09}" type="presParOf" srcId="{7FE4FAB8-EBDC-4214-A698-84D39B7DB919}" destId="{B7A793D5-B3E1-4D8A-93C3-F0438FBD39F1}" srcOrd="8" destOrd="0" presId="urn:microsoft.com/office/officeart/2005/8/layout/list1"/>
    <dgm:cxn modelId="{520A4A49-0336-4797-9BD8-D2F8DFA84909}" type="presParOf" srcId="{B7A793D5-B3E1-4D8A-93C3-F0438FBD39F1}" destId="{A5EBE426-057E-4910-9960-F93FD760D7DE}" srcOrd="0" destOrd="0" presId="urn:microsoft.com/office/officeart/2005/8/layout/list1"/>
    <dgm:cxn modelId="{C46EC6DD-DCC6-40F5-901D-574D2B51F915}" type="presParOf" srcId="{B7A793D5-B3E1-4D8A-93C3-F0438FBD39F1}" destId="{D92C8940-233E-4527-A8C7-FD9064F6C87A}" srcOrd="1" destOrd="0" presId="urn:microsoft.com/office/officeart/2005/8/layout/list1"/>
    <dgm:cxn modelId="{67011521-61B5-4135-9B3C-C7EA6B33CC93}" type="presParOf" srcId="{7FE4FAB8-EBDC-4214-A698-84D39B7DB919}" destId="{EEA0E240-050C-4E56-8A94-C2F04D7C8D38}" srcOrd="9" destOrd="0" presId="urn:microsoft.com/office/officeart/2005/8/layout/list1"/>
    <dgm:cxn modelId="{1543C15F-5ECA-489D-B8CA-6001E341066A}" type="presParOf" srcId="{7FE4FAB8-EBDC-4214-A698-84D39B7DB919}" destId="{F19490FF-0B8B-4D4E-A4A5-46DA7054038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A577BEB-F58C-4C6A-8CC9-E24F88ACDC7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E15202-2259-458C-B437-C6A6E598DBE2}">
      <dgm:prSet phldrT="[Текст]" custT="1"/>
      <dgm:spPr/>
      <dgm:t>
        <a:bodyPr/>
        <a:lstStyle/>
        <a:p>
          <a:r>
            <a:rPr lang="ru-RU" sz="2000" dirty="0" smtClean="0"/>
            <a:t>Рынок золота</a:t>
          </a:r>
          <a:endParaRPr lang="ru-RU" sz="2000" dirty="0"/>
        </a:p>
      </dgm:t>
    </dgm:pt>
    <dgm:pt modelId="{DE8C0424-7F1B-4315-ABED-09DA091C18DE}" type="parTrans" cxnId="{703C6537-C08D-4344-BA43-0424EAF4362A}">
      <dgm:prSet/>
      <dgm:spPr/>
      <dgm:t>
        <a:bodyPr/>
        <a:lstStyle/>
        <a:p>
          <a:endParaRPr lang="ru-RU"/>
        </a:p>
      </dgm:t>
    </dgm:pt>
    <dgm:pt modelId="{21F4D918-6622-46BF-AEEC-C479F8647974}" type="sibTrans" cxnId="{703C6537-C08D-4344-BA43-0424EAF4362A}">
      <dgm:prSet/>
      <dgm:spPr/>
      <dgm:t>
        <a:bodyPr/>
        <a:lstStyle/>
        <a:p>
          <a:endParaRPr lang="ru-RU"/>
        </a:p>
      </dgm:t>
    </dgm:pt>
    <dgm:pt modelId="{0335C129-684F-499C-AD56-D6B76AA9119E}">
      <dgm:prSet phldrT="[Текст]" custT="1"/>
      <dgm:spPr/>
      <dgm:t>
        <a:bodyPr/>
        <a:lstStyle/>
        <a:p>
          <a:r>
            <a:rPr lang="ru-RU" sz="2000" dirty="0" smtClean="0"/>
            <a:t>Рынок серебра</a:t>
          </a:r>
          <a:endParaRPr lang="ru-RU" sz="2000" dirty="0"/>
        </a:p>
      </dgm:t>
    </dgm:pt>
    <dgm:pt modelId="{65B68998-095A-4216-AFF1-B51C14D1E6AA}" type="parTrans" cxnId="{8322F2CA-7CDA-4FDB-89D8-41A5753C307C}">
      <dgm:prSet/>
      <dgm:spPr/>
      <dgm:t>
        <a:bodyPr/>
        <a:lstStyle/>
        <a:p>
          <a:endParaRPr lang="ru-RU"/>
        </a:p>
      </dgm:t>
    </dgm:pt>
    <dgm:pt modelId="{0D59A644-24C9-4E10-BA13-B85B0BE54E67}" type="sibTrans" cxnId="{8322F2CA-7CDA-4FDB-89D8-41A5753C307C}">
      <dgm:prSet/>
      <dgm:spPr/>
      <dgm:t>
        <a:bodyPr/>
        <a:lstStyle/>
        <a:p>
          <a:endParaRPr lang="ru-RU"/>
        </a:p>
      </dgm:t>
    </dgm:pt>
    <dgm:pt modelId="{19D6A1E2-364A-4350-AE59-3D81B16F62E7}">
      <dgm:prSet phldrT="[Текст]" custT="1"/>
      <dgm:spPr/>
      <dgm:t>
        <a:bodyPr/>
        <a:lstStyle/>
        <a:p>
          <a:r>
            <a:rPr lang="ru-RU" sz="2000" dirty="0" smtClean="0"/>
            <a:t>Рынок платины</a:t>
          </a:r>
          <a:endParaRPr lang="ru-RU" sz="2000" dirty="0"/>
        </a:p>
      </dgm:t>
    </dgm:pt>
    <dgm:pt modelId="{6518FFF3-FC26-4BA8-82B7-1D3A5F10EF8D}" type="parTrans" cxnId="{564EAACA-B0B0-4448-8AFD-72A83C1BFA80}">
      <dgm:prSet/>
      <dgm:spPr/>
      <dgm:t>
        <a:bodyPr/>
        <a:lstStyle/>
        <a:p>
          <a:endParaRPr lang="ru-RU"/>
        </a:p>
      </dgm:t>
    </dgm:pt>
    <dgm:pt modelId="{9E6F2ADB-69B6-4A46-834E-DF1DF847E7CB}" type="sibTrans" cxnId="{564EAACA-B0B0-4448-8AFD-72A83C1BFA80}">
      <dgm:prSet/>
      <dgm:spPr/>
      <dgm:t>
        <a:bodyPr/>
        <a:lstStyle/>
        <a:p>
          <a:endParaRPr lang="ru-RU"/>
        </a:p>
      </dgm:t>
    </dgm:pt>
    <dgm:pt modelId="{7FE4FAB8-EBDC-4214-A698-84D39B7DB919}" type="pres">
      <dgm:prSet presAssocID="{EA577BEB-F58C-4C6A-8CC9-E24F88ACDC7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254FB6-2948-4DFD-8A1C-7929E5C52397}" type="pres">
      <dgm:prSet presAssocID="{4AE15202-2259-458C-B437-C6A6E598DBE2}" presName="parentLin" presStyleCnt="0"/>
      <dgm:spPr/>
    </dgm:pt>
    <dgm:pt modelId="{1E7731B3-6CBA-4B39-9C53-01D8C36C7332}" type="pres">
      <dgm:prSet presAssocID="{4AE15202-2259-458C-B437-C6A6E598DBE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E28BBDB-3EF4-4686-A96E-72B0CAB1F278}" type="pres">
      <dgm:prSet presAssocID="{4AE15202-2259-458C-B437-C6A6E598DBE2}" presName="parentText" presStyleLbl="node1" presStyleIdx="0" presStyleCnt="3" custScaleX="100179" custScaleY="2990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91B400-5A37-422A-9383-D0A50C514315}" type="pres">
      <dgm:prSet presAssocID="{4AE15202-2259-458C-B437-C6A6E598DBE2}" presName="negativeSpace" presStyleCnt="0"/>
      <dgm:spPr/>
    </dgm:pt>
    <dgm:pt modelId="{A0911B93-2290-47E8-9347-7C29A44B53F1}" type="pres">
      <dgm:prSet presAssocID="{4AE15202-2259-458C-B437-C6A6E598DBE2}" presName="childText" presStyleLbl="conFgAcc1" presStyleIdx="0" presStyleCnt="3">
        <dgm:presLayoutVars>
          <dgm:bulletEnabled val="1"/>
        </dgm:presLayoutVars>
      </dgm:prSet>
      <dgm:spPr/>
    </dgm:pt>
    <dgm:pt modelId="{D338E1C9-0295-4742-9FD4-900CD943855A}" type="pres">
      <dgm:prSet presAssocID="{21F4D918-6622-46BF-AEEC-C479F8647974}" presName="spaceBetweenRectangles" presStyleCnt="0"/>
      <dgm:spPr/>
    </dgm:pt>
    <dgm:pt modelId="{AFF94888-EBA0-4623-8BA2-A742AAB510DD}" type="pres">
      <dgm:prSet presAssocID="{0335C129-684F-499C-AD56-D6B76AA9119E}" presName="parentLin" presStyleCnt="0"/>
      <dgm:spPr/>
    </dgm:pt>
    <dgm:pt modelId="{978A6CFF-1480-4DA1-84C4-040D1178BC24}" type="pres">
      <dgm:prSet presAssocID="{0335C129-684F-499C-AD56-D6B76AA9119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51C7B6E-62B4-4A5C-B30E-B29F01F892FA}" type="pres">
      <dgm:prSet presAssocID="{0335C129-684F-499C-AD56-D6B76AA9119E}" presName="parentText" presStyleLbl="node1" presStyleIdx="1" presStyleCnt="3" custScaleX="101347" custScaleY="259186" custLinFactNeighborX="-8302" custLinFactNeighborY="-70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F18B5D-1BDB-44ED-AF03-977FF747F18D}" type="pres">
      <dgm:prSet presAssocID="{0335C129-684F-499C-AD56-D6B76AA9119E}" presName="negativeSpace" presStyleCnt="0"/>
      <dgm:spPr/>
    </dgm:pt>
    <dgm:pt modelId="{4D14766D-C09E-4A48-83F7-EF66D695B711}" type="pres">
      <dgm:prSet presAssocID="{0335C129-684F-499C-AD56-D6B76AA9119E}" presName="childText" presStyleLbl="conFgAcc1" presStyleIdx="1" presStyleCnt="3">
        <dgm:presLayoutVars>
          <dgm:bulletEnabled val="1"/>
        </dgm:presLayoutVars>
      </dgm:prSet>
      <dgm:spPr/>
    </dgm:pt>
    <dgm:pt modelId="{2A4EB567-CCE1-4ED0-AAAB-847F3D6BA61F}" type="pres">
      <dgm:prSet presAssocID="{0D59A644-24C9-4E10-BA13-B85B0BE54E67}" presName="spaceBetweenRectangles" presStyleCnt="0"/>
      <dgm:spPr/>
    </dgm:pt>
    <dgm:pt modelId="{B7A793D5-B3E1-4D8A-93C3-F0438FBD39F1}" type="pres">
      <dgm:prSet presAssocID="{19D6A1E2-364A-4350-AE59-3D81B16F62E7}" presName="parentLin" presStyleCnt="0"/>
      <dgm:spPr/>
    </dgm:pt>
    <dgm:pt modelId="{A5EBE426-057E-4910-9960-F93FD760D7DE}" type="pres">
      <dgm:prSet presAssocID="{19D6A1E2-364A-4350-AE59-3D81B16F62E7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92C8940-233E-4527-A8C7-FD9064F6C87A}" type="pres">
      <dgm:prSet presAssocID="{19D6A1E2-364A-4350-AE59-3D81B16F62E7}" presName="parentText" presStyleLbl="node1" presStyleIdx="2" presStyleCnt="3" custScaleX="100788" custScaleY="227382" custLinFactNeighborX="-29615" custLinFactNeighborY="224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A0E240-050C-4E56-8A94-C2F04D7C8D38}" type="pres">
      <dgm:prSet presAssocID="{19D6A1E2-364A-4350-AE59-3D81B16F62E7}" presName="negativeSpace" presStyleCnt="0"/>
      <dgm:spPr/>
    </dgm:pt>
    <dgm:pt modelId="{F19490FF-0B8B-4D4E-A4A5-46DA70540383}" type="pres">
      <dgm:prSet presAssocID="{19D6A1E2-364A-4350-AE59-3D81B16F62E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322F2CA-7CDA-4FDB-89D8-41A5753C307C}" srcId="{EA577BEB-F58C-4C6A-8CC9-E24F88ACDC7C}" destId="{0335C129-684F-499C-AD56-D6B76AA9119E}" srcOrd="1" destOrd="0" parTransId="{65B68998-095A-4216-AFF1-B51C14D1E6AA}" sibTransId="{0D59A644-24C9-4E10-BA13-B85B0BE54E67}"/>
    <dgm:cxn modelId="{703C6537-C08D-4344-BA43-0424EAF4362A}" srcId="{EA577BEB-F58C-4C6A-8CC9-E24F88ACDC7C}" destId="{4AE15202-2259-458C-B437-C6A6E598DBE2}" srcOrd="0" destOrd="0" parTransId="{DE8C0424-7F1B-4315-ABED-09DA091C18DE}" sibTransId="{21F4D918-6622-46BF-AEEC-C479F8647974}"/>
    <dgm:cxn modelId="{FFD47CAE-899E-4C45-ABA1-4FAFC930B38F}" type="presOf" srcId="{19D6A1E2-364A-4350-AE59-3D81B16F62E7}" destId="{A5EBE426-057E-4910-9960-F93FD760D7DE}" srcOrd="0" destOrd="0" presId="urn:microsoft.com/office/officeart/2005/8/layout/list1"/>
    <dgm:cxn modelId="{564EAACA-B0B0-4448-8AFD-72A83C1BFA80}" srcId="{EA577BEB-F58C-4C6A-8CC9-E24F88ACDC7C}" destId="{19D6A1E2-364A-4350-AE59-3D81B16F62E7}" srcOrd="2" destOrd="0" parTransId="{6518FFF3-FC26-4BA8-82B7-1D3A5F10EF8D}" sibTransId="{9E6F2ADB-69B6-4A46-834E-DF1DF847E7CB}"/>
    <dgm:cxn modelId="{6E78B3D9-63E5-4A3C-BE5D-D305059EF624}" type="presOf" srcId="{EA577BEB-F58C-4C6A-8CC9-E24F88ACDC7C}" destId="{7FE4FAB8-EBDC-4214-A698-84D39B7DB919}" srcOrd="0" destOrd="0" presId="urn:microsoft.com/office/officeart/2005/8/layout/list1"/>
    <dgm:cxn modelId="{DB43473C-FAA3-44EF-AFFB-1A82565CAA32}" type="presOf" srcId="{0335C129-684F-499C-AD56-D6B76AA9119E}" destId="{B51C7B6E-62B4-4A5C-B30E-B29F01F892FA}" srcOrd="1" destOrd="0" presId="urn:microsoft.com/office/officeart/2005/8/layout/list1"/>
    <dgm:cxn modelId="{C69E2B17-8A73-4525-9DEE-3B93DB584989}" type="presOf" srcId="{4AE15202-2259-458C-B437-C6A6E598DBE2}" destId="{1E7731B3-6CBA-4B39-9C53-01D8C36C7332}" srcOrd="0" destOrd="0" presId="urn:microsoft.com/office/officeart/2005/8/layout/list1"/>
    <dgm:cxn modelId="{692C49E8-7AA8-4469-9083-E1A15C1BB2B6}" type="presOf" srcId="{19D6A1E2-364A-4350-AE59-3D81B16F62E7}" destId="{D92C8940-233E-4527-A8C7-FD9064F6C87A}" srcOrd="1" destOrd="0" presId="urn:microsoft.com/office/officeart/2005/8/layout/list1"/>
    <dgm:cxn modelId="{A096E2B3-B663-468F-8767-E215A147A4C6}" type="presOf" srcId="{0335C129-684F-499C-AD56-D6B76AA9119E}" destId="{978A6CFF-1480-4DA1-84C4-040D1178BC24}" srcOrd="0" destOrd="0" presId="urn:microsoft.com/office/officeart/2005/8/layout/list1"/>
    <dgm:cxn modelId="{0673FAAA-C062-4C77-9A07-C14DDF863F9F}" type="presOf" srcId="{4AE15202-2259-458C-B437-C6A6E598DBE2}" destId="{DE28BBDB-3EF4-4686-A96E-72B0CAB1F278}" srcOrd="1" destOrd="0" presId="urn:microsoft.com/office/officeart/2005/8/layout/list1"/>
    <dgm:cxn modelId="{F2CE6902-96BD-4904-B456-5A96C14985D3}" type="presParOf" srcId="{7FE4FAB8-EBDC-4214-A698-84D39B7DB919}" destId="{FB254FB6-2948-4DFD-8A1C-7929E5C52397}" srcOrd="0" destOrd="0" presId="urn:microsoft.com/office/officeart/2005/8/layout/list1"/>
    <dgm:cxn modelId="{AFF27CB3-0F2F-4089-AB77-D4AA73AA9C7E}" type="presParOf" srcId="{FB254FB6-2948-4DFD-8A1C-7929E5C52397}" destId="{1E7731B3-6CBA-4B39-9C53-01D8C36C7332}" srcOrd="0" destOrd="0" presId="urn:microsoft.com/office/officeart/2005/8/layout/list1"/>
    <dgm:cxn modelId="{A6346E2D-0339-4032-BD26-FE9E165927BE}" type="presParOf" srcId="{FB254FB6-2948-4DFD-8A1C-7929E5C52397}" destId="{DE28BBDB-3EF4-4686-A96E-72B0CAB1F278}" srcOrd="1" destOrd="0" presId="urn:microsoft.com/office/officeart/2005/8/layout/list1"/>
    <dgm:cxn modelId="{CBB77C78-AB5B-4FE6-BE0A-4E11E2A87DE0}" type="presParOf" srcId="{7FE4FAB8-EBDC-4214-A698-84D39B7DB919}" destId="{CA91B400-5A37-422A-9383-D0A50C514315}" srcOrd="1" destOrd="0" presId="urn:microsoft.com/office/officeart/2005/8/layout/list1"/>
    <dgm:cxn modelId="{359B8C38-9F73-4EBD-B6D8-DF97EAC56A1D}" type="presParOf" srcId="{7FE4FAB8-EBDC-4214-A698-84D39B7DB919}" destId="{A0911B93-2290-47E8-9347-7C29A44B53F1}" srcOrd="2" destOrd="0" presId="urn:microsoft.com/office/officeart/2005/8/layout/list1"/>
    <dgm:cxn modelId="{0265847F-E6DC-4747-93B5-427EB96D4A29}" type="presParOf" srcId="{7FE4FAB8-EBDC-4214-A698-84D39B7DB919}" destId="{D338E1C9-0295-4742-9FD4-900CD943855A}" srcOrd="3" destOrd="0" presId="urn:microsoft.com/office/officeart/2005/8/layout/list1"/>
    <dgm:cxn modelId="{B9FDF503-866D-41A6-9FBF-391BD5A5C92E}" type="presParOf" srcId="{7FE4FAB8-EBDC-4214-A698-84D39B7DB919}" destId="{AFF94888-EBA0-4623-8BA2-A742AAB510DD}" srcOrd="4" destOrd="0" presId="urn:microsoft.com/office/officeart/2005/8/layout/list1"/>
    <dgm:cxn modelId="{3F3471B2-641F-4681-B472-88725D3D0B18}" type="presParOf" srcId="{AFF94888-EBA0-4623-8BA2-A742AAB510DD}" destId="{978A6CFF-1480-4DA1-84C4-040D1178BC24}" srcOrd="0" destOrd="0" presId="urn:microsoft.com/office/officeart/2005/8/layout/list1"/>
    <dgm:cxn modelId="{68BB172A-6CBE-410C-9116-E674A1630F9A}" type="presParOf" srcId="{AFF94888-EBA0-4623-8BA2-A742AAB510DD}" destId="{B51C7B6E-62B4-4A5C-B30E-B29F01F892FA}" srcOrd="1" destOrd="0" presId="urn:microsoft.com/office/officeart/2005/8/layout/list1"/>
    <dgm:cxn modelId="{EB0D5C77-5EA3-4947-980C-BD321FA4073E}" type="presParOf" srcId="{7FE4FAB8-EBDC-4214-A698-84D39B7DB919}" destId="{21F18B5D-1BDB-44ED-AF03-977FF747F18D}" srcOrd="5" destOrd="0" presId="urn:microsoft.com/office/officeart/2005/8/layout/list1"/>
    <dgm:cxn modelId="{B1A4605C-F726-413B-9B81-ED1B83110194}" type="presParOf" srcId="{7FE4FAB8-EBDC-4214-A698-84D39B7DB919}" destId="{4D14766D-C09E-4A48-83F7-EF66D695B711}" srcOrd="6" destOrd="0" presId="urn:microsoft.com/office/officeart/2005/8/layout/list1"/>
    <dgm:cxn modelId="{574AE44A-2965-4D50-B217-5B35CBCFCBC7}" type="presParOf" srcId="{7FE4FAB8-EBDC-4214-A698-84D39B7DB919}" destId="{2A4EB567-CCE1-4ED0-AAAB-847F3D6BA61F}" srcOrd="7" destOrd="0" presId="urn:microsoft.com/office/officeart/2005/8/layout/list1"/>
    <dgm:cxn modelId="{54E0668B-9A7C-4883-9AA9-9C29995F9F92}" type="presParOf" srcId="{7FE4FAB8-EBDC-4214-A698-84D39B7DB919}" destId="{B7A793D5-B3E1-4D8A-93C3-F0438FBD39F1}" srcOrd="8" destOrd="0" presId="urn:microsoft.com/office/officeart/2005/8/layout/list1"/>
    <dgm:cxn modelId="{3306E84B-21A1-41A0-A195-9B6B7E86D0CF}" type="presParOf" srcId="{B7A793D5-B3E1-4D8A-93C3-F0438FBD39F1}" destId="{A5EBE426-057E-4910-9960-F93FD760D7DE}" srcOrd="0" destOrd="0" presId="urn:microsoft.com/office/officeart/2005/8/layout/list1"/>
    <dgm:cxn modelId="{BE519119-0E8C-4152-BCCD-3ABA2EA82657}" type="presParOf" srcId="{B7A793D5-B3E1-4D8A-93C3-F0438FBD39F1}" destId="{D92C8940-233E-4527-A8C7-FD9064F6C87A}" srcOrd="1" destOrd="0" presId="urn:microsoft.com/office/officeart/2005/8/layout/list1"/>
    <dgm:cxn modelId="{31E2D297-9B4F-4AFD-BC62-A6BFD7967E27}" type="presParOf" srcId="{7FE4FAB8-EBDC-4214-A698-84D39B7DB919}" destId="{EEA0E240-050C-4E56-8A94-C2F04D7C8D38}" srcOrd="9" destOrd="0" presId="urn:microsoft.com/office/officeart/2005/8/layout/list1"/>
    <dgm:cxn modelId="{78B240F8-80FE-4D91-8AAF-A04ADFB54298}" type="presParOf" srcId="{7FE4FAB8-EBDC-4214-A698-84D39B7DB919}" destId="{F19490FF-0B8B-4D4E-A4A5-46DA7054038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E263C23-F0BD-4903-B570-F5E0C7ADBCEB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77A222-1D22-4A7D-B450-FE0D532516D7}">
      <dgm:prSet phldrT="[Текст]" custT="1"/>
      <dgm:spPr/>
      <dgm:t>
        <a:bodyPr/>
        <a:lstStyle/>
        <a:p>
          <a:r>
            <a:rPr lang="ru-RU" sz="1800" dirty="0" smtClean="0"/>
            <a:t>Участники финансового рынка</a:t>
          </a:r>
          <a:endParaRPr lang="ru-RU" sz="1800" dirty="0"/>
        </a:p>
      </dgm:t>
    </dgm:pt>
    <dgm:pt modelId="{045F0D8B-52E7-41FC-84B0-6B6DEC1688A8}" type="parTrans" cxnId="{288F02F9-A91B-4DF6-8003-1AF0491E8FE7}">
      <dgm:prSet/>
      <dgm:spPr/>
      <dgm:t>
        <a:bodyPr/>
        <a:lstStyle/>
        <a:p>
          <a:endParaRPr lang="ru-RU"/>
        </a:p>
      </dgm:t>
    </dgm:pt>
    <dgm:pt modelId="{A7C2E7A8-7F77-4C81-9BE5-3EEBA4425C97}" type="sibTrans" cxnId="{288F02F9-A91B-4DF6-8003-1AF0491E8FE7}">
      <dgm:prSet/>
      <dgm:spPr/>
      <dgm:t>
        <a:bodyPr/>
        <a:lstStyle/>
        <a:p>
          <a:endParaRPr lang="ru-RU"/>
        </a:p>
      </dgm:t>
    </dgm:pt>
    <dgm:pt modelId="{8D4EFDE3-4FF4-44EC-98AE-72AE1786BD2D}">
      <dgm:prSet phldrT="[Текст]" custT="1"/>
      <dgm:spPr/>
      <dgm:t>
        <a:bodyPr/>
        <a:lstStyle/>
        <a:p>
          <a:r>
            <a:rPr lang="ru-RU" sz="1600" dirty="0" smtClean="0"/>
            <a:t>Продавцы и покупатели финансовых инструментов</a:t>
          </a:r>
          <a:endParaRPr lang="ru-RU" sz="1600" dirty="0"/>
        </a:p>
      </dgm:t>
    </dgm:pt>
    <dgm:pt modelId="{DB250374-7606-4A72-90FD-7F1D79C2BE19}" type="parTrans" cxnId="{2FA86810-AD9F-4210-8802-9531B21D3512}">
      <dgm:prSet/>
      <dgm:spPr/>
      <dgm:t>
        <a:bodyPr/>
        <a:lstStyle/>
        <a:p>
          <a:endParaRPr lang="ru-RU"/>
        </a:p>
      </dgm:t>
    </dgm:pt>
    <dgm:pt modelId="{30F2CC45-867A-4C0D-B649-DEDD70C5F1C4}" type="sibTrans" cxnId="{2FA86810-AD9F-4210-8802-9531B21D3512}">
      <dgm:prSet/>
      <dgm:spPr/>
      <dgm:t>
        <a:bodyPr/>
        <a:lstStyle/>
        <a:p>
          <a:endParaRPr lang="ru-RU"/>
        </a:p>
      </dgm:t>
    </dgm:pt>
    <dgm:pt modelId="{CDE39FE2-9C89-4467-BB7D-D7FB2EB192EB}">
      <dgm:prSet phldrT="[Текст]" custT="1"/>
      <dgm:spPr/>
      <dgm:t>
        <a:bodyPr/>
        <a:lstStyle/>
        <a:p>
          <a:r>
            <a:rPr lang="ru-RU" sz="1600" dirty="0" smtClean="0"/>
            <a:t>Финансовые посредники</a:t>
          </a:r>
          <a:endParaRPr lang="ru-RU" sz="1600" dirty="0"/>
        </a:p>
      </dgm:t>
    </dgm:pt>
    <dgm:pt modelId="{552F87E6-B886-43EA-B313-5DB4BE597D4C}" type="parTrans" cxnId="{F9B77863-4B97-41BF-BF8D-408BCCD0BB2C}">
      <dgm:prSet/>
      <dgm:spPr/>
      <dgm:t>
        <a:bodyPr/>
        <a:lstStyle/>
        <a:p>
          <a:endParaRPr lang="ru-RU"/>
        </a:p>
      </dgm:t>
    </dgm:pt>
    <dgm:pt modelId="{6EF48708-7A0A-45F0-8D59-EC9A8F6CC7B4}" type="sibTrans" cxnId="{F9B77863-4B97-41BF-BF8D-408BCCD0BB2C}">
      <dgm:prSet/>
      <dgm:spPr/>
      <dgm:t>
        <a:bodyPr/>
        <a:lstStyle/>
        <a:p>
          <a:endParaRPr lang="ru-RU"/>
        </a:p>
      </dgm:t>
    </dgm:pt>
    <dgm:pt modelId="{2FF4BC46-F63F-4E1C-85AD-3232A7302429}">
      <dgm:prSet phldrT="[Текст]" custT="1"/>
      <dgm:spPr/>
      <dgm:t>
        <a:bodyPr/>
        <a:lstStyle/>
        <a:p>
          <a:r>
            <a:rPr lang="ru-RU" sz="1600" dirty="0" smtClean="0"/>
            <a:t>Организации, обслуживающие рынок</a:t>
          </a:r>
        </a:p>
        <a:p>
          <a:endParaRPr lang="ru-RU" sz="1300" dirty="0"/>
        </a:p>
      </dgm:t>
    </dgm:pt>
    <dgm:pt modelId="{0926B559-9BB4-434A-AEE3-BE7BB4622FD0}" type="parTrans" cxnId="{A3955696-42F3-483F-A5B3-9042E99293A1}">
      <dgm:prSet/>
      <dgm:spPr/>
      <dgm:t>
        <a:bodyPr/>
        <a:lstStyle/>
        <a:p>
          <a:endParaRPr lang="ru-RU"/>
        </a:p>
      </dgm:t>
    </dgm:pt>
    <dgm:pt modelId="{1E0E0B91-8868-4F12-9196-73689C85238E}" type="sibTrans" cxnId="{A3955696-42F3-483F-A5B3-9042E99293A1}">
      <dgm:prSet/>
      <dgm:spPr/>
      <dgm:t>
        <a:bodyPr/>
        <a:lstStyle/>
        <a:p>
          <a:endParaRPr lang="ru-RU"/>
        </a:p>
      </dgm:t>
    </dgm:pt>
    <dgm:pt modelId="{A6F8D1DE-9605-4681-AC18-27BF1926CEE4}">
      <dgm:prSet phldrT="[Текст]" custT="1"/>
      <dgm:spPr/>
      <dgm:t>
        <a:bodyPr/>
        <a:lstStyle/>
        <a:p>
          <a:r>
            <a:rPr lang="ru-RU" sz="1400" dirty="0" smtClean="0"/>
            <a:t>Органы  регулирования и контроля</a:t>
          </a:r>
          <a:endParaRPr lang="ru-RU" sz="1400" dirty="0"/>
        </a:p>
      </dgm:t>
    </dgm:pt>
    <dgm:pt modelId="{E87B63BE-9F9E-4F62-8DBE-92A5BA03CB47}" type="parTrans" cxnId="{C1BA08BB-3A2B-413A-994C-99ADB9F6D89E}">
      <dgm:prSet/>
      <dgm:spPr/>
      <dgm:t>
        <a:bodyPr/>
        <a:lstStyle/>
        <a:p>
          <a:endParaRPr lang="ru-RU"/>
        </a:p>
      </dgm:t>
    </dgm:pt>
    <dgm:pt modelId="{85684891-69B1-499C-8D80-C1E440CB1530}" type="sibTrans" cxnId="{C1BA08BB-3A2B-413A-994C-99ADB9F6D89E}">
      <dgm:prSet/>
      <dgm:spPr/>
      <dgm:t>
        <a:bodyPr/>
        <a:lstStyle/>
        <a:p>
          <a:endParaRPr lang="ru-RU"/>
        </a:p>
      </dgm:t>
    </dgm:pt>
    <dgm:pt modelId="{1F33B432-1826-4100-A9B0-161CE74429B2}" type="pres">
      <dgm:prSet presAssocID="{6E263C23-F0BD-4903-B570-F5E0C7ADBCE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7C9F1A-CF47-4E0F-A303-C434D489BFC6}" type="pres">
      <dgm:prSet presAssocID="{E477A222-1D22-4A7D-B450-FE0D532516D7}" presName="centerShape" presStyleLbl="node0" presStyleIdx="0" presStyleCnt="1" custScaleX="143528" custScaleY="132032" custLinFactNeighborX="-3930" custLinFactNeighborY="-1986"/>
      <dgm:spPr/>
      <dgm:t>
        <a:bodyPr/>
        <a:lstStyle/>
        <a:p>
          <a:endParaRPr lang="ru-RU"/>
        </a:p>
      </dgm:t>
    </dgm:pt>
    <dgm:pt modelId="{CEAAFA93-C126-42D8-B38B-832A56565FE9}" type="pres">
      <dgm:prSet presAssocID="{DB250374-7606-4A72-90FD-7F1D79C2BE19}" presName="parTrans" presStyleLbl="sibTrans2D1" presStyleIdx="0" presStyleCnt="4"/>
      <dgm:spPr/>
      <dgm:t>
        <a:bodyPr/>
        <a:lstStyle/>
        <a:p>
          <a:endParaRPr lang="ru-RU"/>
        </a:p>
      </dgm:t>
    </dgm:pt>
    <dgm:pt modelId="{940F9DFC-B6D3-4EB5-815F-955BAF97D15A}" type="pres">
      <dgm:prSet presAssocID="{DB250374-7606-4A72-90FD-7F1D79C2BE19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DEDFF40F-8734-460F-9868-B614460CE265}" type="pres">
      <dgm:prSet presAssocID="{8D4EFDE3-4FF4-44EC-98AE-72AE1786BD2D}" presName="node" presStyleLbl="node1" presStyleIdx="0" presStyleCnt="4" custScaleX="277850" custScaleY="94906" custRadScaleRad="100707" custRadScaleInc="55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0161D6-CEBE-4721-AE33-E0F94FAC6338}" type="pres">
      <dgm:prSet presAssocID="{552F87E6-B886-43EA-B313-5DB4BE597D4C}" presName="parTrans" presStyleLbl="sibTrans2D1" presStyleIdx="1" presStyleCnt="4"/>
      <dgm:spPr/>
      <dgm:t>
        <a:bodyPr/>
        <a:lstStyle/>
        <a:p>
          <a:endParaRPr lang="ru-RU"/>
        </a:p>
      </dgm:t>
    </dgm:pt>
    <dgm:pt modelId="{6C57C4EA-6139-4705-B844-F9E8B41293B5}" type="pres">
      <dgm:prSet presAssocID="{552F87E6-B886-43EA-B313-5DB4BE597D4C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BB49189E-A4FC-458E-8716-C28AE0F6F1E6}" type="pres">
      <dgm:prSet presAssocID="{CDE39FE2-9C89-4467-BB7D-D7FB2EB192EB}" presName="node" presStyleLbl="node1" presStyleIdx="1" presStyleCnt="4" custScaleX="125256" custScaleY="128113" custRadScaleRad="139320" custRadScaleInc="-5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95C89F-D350-46D9-B102-91CB50285477}" type="pres">
      <dgm:prSet presAssocID="{0926B559-9BB4-434A-AEE3-BE7BB4622FD0}" presName="parTrans" presStyleLbl="sibTrans2D1" presStyleIdx="2" presStyleCnt="4"/>
      <dgm:spPr/>
      <dgm:t>
        <a:bodyPr/>
        <a:lstStyle/>
        <a:p>
          <a:endParaRPr lang="ru-RU"/>
        </a:p>
      </dgm:t>
    </dgm:pt>
    <dgm:pt modelId="{46DCFFEF-C361-4DDA-A038-D87FE0B79E4E}" type="pres">
      <dgm:prSet presAssocID="{0926B559-9BB4-434A-AEE3-BE7BB4622FD0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B7F9FF0D-25C0-43FC-8438-203BF2E68089}" type="pres">
      <dgm:prSet presAssocID="{2FF4BC46-F63F-4E1C-85AD-3232A7302429}" presName="node" presStyleLbl="node1" presStyleIdx="2" presStyleCnt="4" custScaleX="295345" custScaleY="93673" custRadScaleRad="112137" custRadScaleInc="-166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252BAD-DF87-4433-9A73-1692BFDE7F4A}" type="pres">
      <dgm:prSet presAssocID="{E87B63BE-9F9E-4F62-8DBE-92A5BA03CB47}" presName="parTrans" presStyleLbl="sibTrans2D1" presStyleIdx="3" presStyleCnt="4"/>
      <dgm:spPr/>
      <dgm:t>
        <a:bodyPr/>
        <a:lstStyle/>
        <a:p>
          <a:endParaRPr lang="ru-RU"/>
        </a:p>
      </dgm:t>
    </dgm:pt>
    <dgm:pt modelId="{1A7FE5AA-731A-4055-99EE-18A12AEA55D0}" type="pres">
      <dgm:prSet presAssocID="{E87B63BE-9F9E-4F62-8DBE-92A5BA03CB47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4A9EBC3C-54CF-4126-AC24-D4B374315CBF}" type="pres">
      <dgm:prSet presAssocID="{A6F8D1DE-9605-4681-AC18-27BF1926CEE4}" presName="node" presStyleLbl="node1" presStyleIdx="3" presStyleCnt="4" custScaleX="159067" custScaleY="113925" custRadScaleRad="124682" custRadScaleInc="3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189F37-FDF3-495B-831B-48CB911777C5}" type="presOf" srcId="{552F87E6-B886-43EA-B313-5DB4BE597D4C}" destId="{770161D6-CEBE-4721-AE33-E0F94FAC6338}" srcOrd="0" destOrd="0" presId="urn:microsoft.com/office/officeart/2005/8/layout/radial5"/>
    <dgm:cxn modelId="{D5FC51E4-80E4-4BBE-9D8B-27D4615B4696}" type="presOf" srcId="{0926B559-9BB4-434A-AEE3-BE7BB4622FD0}" destId="{C495C89F-D350-46D9-B102-91CB50285477}" srcOrd="0" destOrd="0" presId="urn:microsoft.com/office/officeart/2005/8/layout/radial5"/>
    <dgm:cxn modelId="{37B3D3E7-0AA8-471C-8D0E-2EFE638D998B}" type="presOf" srcId="{CDE39FE2-9C89-4467-BB7D-D7FB2EB192EB}" destId="{BB49189E-A4FC-458E-8716-C28AE0F6F1E6}" srcOrd="0" destOrd="0" presId="urn:microsoft.com/office/officeart/2005/8/layout/radial5"/>
    <dgm:cxn modelId="{6D4A0431-7332-4C14-9543-33FCE7F75E2C}" type="presOf" srcId="{DB250374-7606-4A72-90FD-7F1D79C2BE19}" destId="{CEAAFA93-C126-42D8-B38B-832A56565FE9}" srcOrd="0" destOrd="0" presId="urn:microsoft.com/office/officeart/2005/8/layout/radial5"/>
    <dgm:cxn modelId="{F9B77863-4B97-41BF-BF8D-408BCCD0BB2C}" srcId="{E477A222-1D22-4A7D-B450-FE0D532516D7}" destId="{CDE39FE2-9C89-4467-BB7D-D7FB2EB192EB}" srcOrd="1" destOrd="0" parTransId="{552F87E6-B886-43EA-B313-5DB4BE597D4C}" sibTransId="{6EF48708-7A0A-45F0-8D59-EC9A8F6CC7B4}"/>
    <dgm:cxn modelId="{ABD8F2ED-7EC5-457D-AB93-D4BFDBDDCDB7}" type="presOf" srcId="{6E263C23-F0BD-4903-B570-F5E0C7ADBCEB}" destId="{1F33B432-1826-4100-A9B0-161CE74429B2}" srcOrd="0" destOrd="0" presId="urn:microsoft.com/office/officeart/2005/8/layout/radial5"/>
    <dgm:cxn modelId="{5031FB67-CAA5-4106-9945-E45EAC8BA8CC}" type="presOf" srcId="{A6F8D1DE-9605-4681-AC18-27BF1926CEE4}" destId="{4A9EBC3C-54CF-4126-AC24-D4B374315CBF}" srcOrd="0" destOrd="0" presId="urn:microsoft.com/office/officeart/2005/8/layout/radial5"/>
    <dgm:cxn modelId="{2BE53600-2044-4741-A05D-B5410BA23465}" type="presOf" srcId="{552F87E6-B886-43EA-B313-5DB4BE597D4C}" destId="{6C57C4EA-6139-4705-B844-F9E8B41293B5}" srcOrd="1" destOrd="0" presId="urn:microsoft.com/office/officeart/2005/8/layout/radial5"/>
    <dgm:cxn modelId="{C1BA08BB-3A2B-413A-994C-99ADB9F6D89E}" srcId="{E477A222-1D22-4A7D-B450-FE0D532516D7}" destId="{A6F8D1DE-9605-4681-AC18-27BF1926CEE4}" srcOrd="3" destOrd="0" parTransId="{E87B63BE-9F9E-4F62-8DBE-92A5BA03CB47}" sibTransId="{85684891-69B1-499C-8D80-C1E440CB1530}"/>
    <dgm:cxn modelId="{4E55683D-EF97-4F4D-A9AE-BAB5447FBEDF}" type="presOf" srcId="{DB250374-7606-4A72-90FD-7F1D79C2BE19}" destId="{940F9DFC-B6D3-4EB5-815F-955BAF97D15A}" srcOrd="1" destOrd="0" presId="urn:microsoft.com/office/officeart/2005/8/layout/radial5"/>
    <dgm:cxn modelId="{A3955696-42F3-483F-A5B3-9042E99293A1}" srcId="{E477A222-1D22-4A7D-B450-FE0D532516D7}" destId="{2FF4BC46-F63F-4E1C-85AD-3232A7302429}" srcOrd="2" destOrd="0" parTransId="{0926B559-9BB4-434A-AEE3-BE7BB4622FD0}" sibTransId="{1E0E0B91-8868-4F12-9196-73689C85238E}"/>
    <dgm:cxn modelId="{2BD1B6C4-18BF-499C-A072-2522E2407F14}" type="presOf" srcId="{2FF4BC46-F63F-4E1C-85AD-3232A7302429}" destId="{B7F9FF0D-25C0-43FC-8438-203BF2E68089}" srcOrd="0" destOrd="0" presId="urn:microsoft.com/office/officeart/2005/8/layout/radial5"/>
    <dgm:cxn modelId="{2FA86810-AD9F-4210-8802-9531B21D3512}" srcId="{E477A222-1D22-4A7D-B450-FE0D532516D7}" destId="{8D4EFDE3-4FF4-44EC-98AE-72AE1786BD2D}" srcOrd="0" destOrd="0" parTransId="{DB250374-7606-4A72-90FD-7F1D79C2BE19}" sibTransId="{30F2CC45-867A-4C0D-B649-DEDD70C5F1C4}"/>
    <dgm:cxn modelId="{E79926B0-ADC8-46D9-9AB3-40AEE574299C}" type="presOf" srcId="{8D4EFDE3-4FF4-44EC-98AE-72AE1786BD2D}" destId="{DEDFF40F-8734-460F-9868-B614460CE265}" srcOrd="0" destOrd="0" presId="urn:microsoft.com/office/officeart/2005/8/layout/radial5"/>
    <dgm:cxn modelId="{15AEDC6D-5E29-4248-827E-849F05496F99}" type="presOf" srcId="{E87B63BE-9F9E-4F62-8DBE-92A5BA03CB47}" destId="{1A7FE5AA-731A-4055-99EE-18A12AEA55D0}" srcOrd="1" destOrd="0" presId="urn:microsoft.com/office/officeart/2005/8/layout/radial5"/>
    <dgm:cxn modelId="{411FD1F5-3DA5-4EC7-A465-7976E1EE59A5}" type="presOf" srcId="{E477A222-1D22-4A7D-B450-FE0D532516D7}" destId="{897C9F1A-CF47-4E0F-A303-C434D489BFC6}" srcOrd="0" destOrd="0" presId="urn:microsoft.com/office/officeart/2005/8/layout/radial5"/>
    <dgm:cxn modelId="{6EE354F0-328A-4959-9A6D-94CAD1A34AFF}" type="presOf" srcId="{E87B63BE-9F9E-4F62-8DBE-92A5BA03CB47}" destId="{0B252BAD-DF87-4433-9A73-1692BFDE7F4A}" srcOrd="0" destOrd="0" presId="urn:microsoft.com/office/officeart/2005/8/layout/radial5"/>
    <dgm:cxn modelId="{288F02F9-A91B-4DF6-8003-1AF0491E8FE7}" srcId="{6E263C23-F0BD-4903-B570-F5E0C7ADBCEB}" destId="{E477A222-1D22-4A7D-B450-FE0D532516D7}" srcOrd="0" destOrd="0" parTransId="{045F0D8B-52E7-41FC-84B0-6B6DEC1688A8}" sibTransId="{A7C2E7A8-7F77-4C81-9BE5-3EEBA4425C97}"/>
    <dgm:cxn modelId="{BC46B547-315C-41D6-A0A9-E8AD8B1D15F9}" type="presOf" srcId="{0926B559-9BB4-434A-AEE3-BE7BB4622FD0}" destId="{46DCFFEF-C361-4DDA-A038-D87FE0B79E4E}" srcOrd="1" destOrd="0" presId="urn:microsoft.com/office/officeart/2005/8/layout/radial5"/>
    <dgm:cxn modelId="{D10ED687-9C40-4860-8D1A-FF3AAD04314F}" type="presParOf" srcId="{1F33B432-1826-4100-A9B0-161CE74429B2}" destId="{897C9F1A-CF47-4E0F-A303-C434D489BFC6}" srcOrd="0" destOrd="0" presId="urn:microsoft.com/office/officeart/2005/8/layout/radial5"/>
    <dgm:cxn modelId="{8453AEAC-C8BB-4E28-9188-6FCD50DF314C}" type="presParOf" srcId="{1F33B432-1826-4100-A9B0-161CE74429B2}" destId="{CEAAFA93-C126-42D8-B38B-832A56565FE9}" srcOrd="1" destOrd="0" presId="urn:microsoft.com/office/officeart/2005/8/layout/radial5"/>
    <dgm:cxn modelId="{03D61A7A-3071-47FA-9885-E96040FA1EB6}" type="presParOf" srcId="{CEAAFA93-C126-42D8-B38B-832A56565FE9}" destId="{940F9DFC-B6D3-4EB5-815F-955BAF97D15A}" srcOrd="0" destOrd="0" presId="urn:microsoft.com/office/officeart/2005/8/layout/radial5"/>
    <dgm:cxn modelId="{F9CC0E4B-CC88-42A2-BDAD-B4B67B4752DD}" type="presParOf" srcId="{1F33B432-1826-4100-A9B0-161CE74429B2}" destId="{DEDFF40F-8734-460F-9868-B614460CE265}" srcOrd="2" destOrd="0" presId="urn:microsoft.com/office/officeart/2005/8/layout/radial5"/>
    <dgm:cxn modelId="{4E2950CD-ECC6-46A3-9702-10F4A7292827}" type="presParOf" srcId="{1F33B432-1826-4100-A9B0-161CE74429B2}" destId="{770161D6-CEBE-4721-AE33-E0F94FAC6338}" srcOrd="3" destOrd="0" presId="urn:microsoft.com/office/officeart/2005/8/layout/radial5"/>
    <dgm:cxn modelId="{202D4B0E-D797-491F-968F-81BCAB506852}" type="presParOf" srcId="{770161D6-CEBE-4721-AE33-E0F94FAC6338}" destId="{6C57C4EA-6139-4705-B844-F9E8B41293B5}" srcOrd="0" destOrd="0" presId="urn:microsoft.com/office/officeart/2005/8/layout/radial5"/>
    <dgm:cxn modelId="{984BF25F-9A14-4A68-836B-7EBA5917DE11}" type="presParOf" srcId="{1F33B432-1826-4100-A9B0-161CE74429B2}" destId="{BB49189E-A4FC-458E-8716-C28AE0F6F1E6}" srcOrd="4" destOrd="0" presId="urn:microsoft.com/office/officeart/2005/8/layout/radial5"/>
    <dgm:cxn modelId="{D5FEA7D3-26E3-4514-AB1E-35F36805D2AA}" type="presParOf" srcId="{1F33B432-1826-4100-A9B0-161CE74429B2}" destId="{C495C89F-D350-46D9-B102-91CB50285477}" srcOrd="5" destOrd="0" presId="urn:microsoft.com/office/officeart/2005/8/layout/radial5"/>
    <dgm:cxn modelId="{2B3F37E3-66BE-4E64-89F9-9C4E6A54AC4B}" type="presParOf" srcId="{C495C89F-D350-46D9-B102-91CB50285477}" destId="{46DCFFEF-C361-4DDA-A038-D87FE0B79E4E}" srcOrd="0" destOrd="0" presId="urn:microsoft.com/office/officeart/2005/8/layout/radial5"/>
    <dgm:cxn modelId="{8454E8B8-0EEB-432E-9C52-778B17EC4086}" type="presParOf" srcId="{1F33B432-1826-4100-A9B0-161CE74429B2}" destId="{B7F9FF0D-25C0-43FC-8438-203BF2E68089}" srcOrd="6" destOrd="0" presId="urn:microsoft.com/office/officeart/2005/8/layout/radial5"/>
    <dgm:cxn modelId="{AFBB0723-B9B2-4CA0-8984-0A30CCBEE64C}" type="presParOf" srcId="{1F33B432-1826-4100-A9B0-161CE74429B2}" destId="{0B252BAD-DF87-4433-9A73-1692BFDE7F4A}" srcOrd="7" destOrd="0" presId="urn:microsoft.com/office/officeart/2005/8/layout/radial5"/>
    <dgm:cxn modelId="{6DD595E7-4363-4BDD-99E1-29AF9FC83F07}" type="presParOf" srcId="{0B252BAD-DF87-4433-9A73-1692BFDE7F4A}" destId="{1A7FE5AA-731A-4055-99EE-18A12AEA55D0}" srcOrd="0" destOrd="0" presId="urn:microsoft.com/office/officeart/2005/8/layout/radial5"/>
    <dgm:cxn modelId="{CC750BE6-1062-4465-B73F-0699F31A902C}" type="presParOf" srcId="{1F33B432-1826-4100-A9B0-161CE74429B2}" destId="{4A9EBC3C-54CF-4126-AC24-D4B374315CBF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295EBE0-E632-4339-BAB8-77EFAC5D22F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F6BFFE-00BE-44A1-A787-AB2604EA9113}">
      <dgm:prSet phldrT="[Текст]"/>
      <dgm:spPr/>
      <dgm:t>
        <a:bodyPr/>
        <a:lstStyle/>
        <a:p>
          <a:r>
            <a:rPr lang="ru-RU" dirty="0" smtClean="0"/>
            <a:t>Кредитный рынок</a:t>
          </a:r>
          <a:endParaRPr lang="ru-RU" dirty="0"/>
        </a:p>
      </dgm:t>
    </dgm:pt>
    <dgm:pt modelId="{19F1633E-E6DF-43BA-8A44-780AE23352DE}" type="parTrans" cxnId="{15363637-987B-4673-A529-9DBC59FBB681}">
      <dgm:prSet/>
      <dgm:spPr/>
      <dgm:t>
        <a:bodyPr/>
        <a:lstStyle/>
        <a:p>
          <a:endParaRPr lang="ru-RU"/>
        </a:p>
      </dgm:t>
    </dgm:pt>
    <dgm:pt modelId="{5D7DD0BC-6FCA-4CCF-BC1B-95B1031894EF}" type="sibTrans" cxnId="{15363637-987B-4673-A529-9DBC59FBB681}">
      <dgm:prSet/>
      <dgm:spPr/>
      <dgm:t>
        <a:bodyPr/>
        <a:lstStyle/>
        <a:p>
          <a:endParaRPr lang="ru-RU"/>
        </a:p>
      </dgm:t>
    </dgm:pt>
    <dgm:pt modelId="{5A9CACB9-057E-4FCD-89DC-ED95F5FE4BE0}">
      <dgm:prSet phldrT="[Текст]"/>
      <dgm:spPr/>
      <dgm:t>
        <a:bodyPr/>
        <a:lstStyle/>
        <a:p>
          <a:r>
            <a:rPr lang="ru-RU" dirty="0" smtClean="0"/>
            <a:t>Кредиторы (государство, коммерческие банки, небанковские финансово-кредитные институты)</a:t>
          </a:r>
          <a:endParaRPr lang="ru-RU" dirty="0"/>
        </a:p>
      </dgm:t>
    </dgm:pt>
    <dgm:pt modelId="{FA75B482-DABC-4D7D-A325-9BB4D70AE8CF}" type="parTrans" cxnId="{5EE39A02-6A29-4742-9223-AC87A67C43AF}">
      <dgm:prSet/>
      <dgm:spPr/>
      <dgm:t>
        <a:bodyPr/>
        <a:lstStyle/>
        <a:p>
          <a:endParaRPr lang="ru-RU"/>
        </a:p>
      </dgm:t>
    </dgm:pt>
    <dgm:pt modelId="{2EE217C7-E9B9-4628-85C0-697B2009A006}" type="sibTrans" cxnId="{5EE39A02-6A29-4742-9223-AC87A67C43AF}">
      <dgm:prSet/>
      <dgm:spPr/>
      <dgm:t>
        <a:bodyPr/>
        <a:lstStyle/>
        <a:p>
          <a:endParaRPr lang="ru-RU"/>
        </a:p>
      </dgm:t>
    </dgm:pt>
    <dgm:pt modelId="{17560F39-083B-4BD6-8734-00F98184E4EC}">
      <dgm:prSet phldrT="[Текст]"/>
      <dgm:spPr/>
      <dgm:t>
        <a:bodyPr/>
        <a:lstStyle/>
        <a:p>
          <a:r>
            <a:rPr lang="ru-RU" dirty="0" smtClean="0"/>
            <a:t>Рынок ценных бумаг</a:t>
          </a:r>
          <a:endParaRPr lang="ru-RU" dirty="0"/>
        </a:p>
      </dgm:t>
    </dgm:pt>
    <dgm:pt modelId="{EF940696-F3C1-423E-AC35-03023E359E20}" type="parTrans" cxnId="{F5AC5C5B-110F-4BBA-A1B3-05C17A9D2A03}">
      <dgm:prSet/>
      <dgm:spPr/>
      <dgm:t>
        <a:bodyPr/>
        <a:lstStyle/>
        <a:p>
          <a:endParaRPr lang="ru-RU"/>
        </a:p>
      </dgm:t>
    </dgm:pt>
    <dgm:pt modelId="{42051D42-2B36-4FAC-879B-382493A1C6AA}" type="sibTrans" cxnId="{F5AC5C5B-110F-4BBA-A1B3-05C17A9D2A03}">
      <dgm:prSet/>
      <dgm:spPr/>
      <dgm:t>
        <a:bodyPr/>
        <a:lstStyle/>
        <a:p>
          <a:endParaRPr lang="ru-RU"/>
        </a:p>
      </dgm:t>
    </dgm:pt>
    <dgm:pt modelId="{02E5755E-46B2-484B-8155-B6C6C1A64CE2}">
      <dgm:prSet phldrT="[Текст]"/>
      <dgm:spPr/>
      <dgm:t>
        <a:bodyPr/>
        <a:lstStyle/>
        <a:p>
          <a:r>
            <a:rPr lang="ru-RU" dirty="0" smtClean="0"/>
            <a:t>Эмитенты</a:t>
          </a:r>
          <a:endParaRPr lang="ru-RU" dirty="0"/>
        </a:p>
      </dgm:t>
    </dgm:pt>
    <dgm:pt modelId="{962C68FE-B54F-48FF-8D7F-B9865F3E36E9}" type="parTrans" cxnId="{B7EC57C8-D15A-41BC-BBCB-439D4958264B}">
      <dgm:prSet/>
      <dgm:spPr/>
      <dgm:t>
        <a:bodyPr/>
        <a:lstStyle/>
        <a:p>
          <a:endParaRPr lang="ru-RU"/>
        </a:p>
      </dgm:t>
    </dgm:pt>
    <dgm:pt modelId="{BC1E2D60-F1F0-454D-800D-16FB309CE74E}" type="sibTrans" cxnId="{B7EC57C8-D15A-41BC-BBCB-439D4958264B}">
      <dgm:prSet/>
      <dgm:spPr/>
      <dgm:t>
        <a:bodyPr/>
        <a:lstStyle/>
        <a:p>
          <a:endParaRPr lang="ru-RU"/>
        </a:p>
      </dgm:t>
    </dgm:pt>
    <dgm:pt modelId="{977CB6BB-B987-49C7-BAC0-258865F1571F}">
      <dgm:prSet phldrT="[Текст]"/>
      <dgm:spPr/>
      <dgm:t>
        <a:bodyPr/>
        <a:lstStyle/>
        <a:p>
          <a:r>
            <a:rPr lang="ru-RU" dirty="0" smtClean="0"/>
            <a:t>Заемщики (государство, коммерческие банки, предприятия, домохозяйства)</a:t>
          </a:r>
          <a:endParaRPr lang="ru-RU" dirty="0"/>
        </a:p>
      </dgm:t>
    </dgm:pt>
    <dgm:pt modelId="{8DB77B00-19B3-4BC1-88D5-88FEF79E5D4B}" type="parTrans" cxnId="{A7BE118B-A31A-4ED1-8975-B4F0823995EC}">
      <dgm:prSet/>
      <dgm:spPr/>
      <dgm:t>
        <a:bodyPr/>
        <a:lstStyle/>
        <a:p>
          <a:endParaRPr lang="ru-RU"/>
        </a:p>
      </dgm:t>
    </dgm:pt>
    <dgm:pt modelId="{054A80B3-8632-478D-B3E9-C385A7C09537}" type="sibTrans" cxnId="{A7BE118B-A31A-4ED1-8975-B4F0823995EC}">
      <dgm:prSet/>
      <dgm:spPr/>
      <dgm:t>
        <a:bodyPr/>
        <a:lstStyle/>
        <a:p>
          <a:endParaRPr lang="ru-RU"/>
        </a:p>
      </dgm:t>
    </dgm:pt>
    <dgm:pt modelId="{88D81E07-3E4A-4659-8FE0-352FE74CC10B}">
      <dgm:prSet phldrT="[Текст]"/>
      <dgm:spPr/>
      <dgm:t>
        <a:bodyPr/>
        <a:lstStyle/>
        <a:p>
          <a:r>
            <a:rPr lang="ru-RU" dirty="0" smtClean="0"/>
            <a:t>Инвесторы</a:t>
          </a:r>
          <a:endParaRPr lang="ru-RU" dirty="0"/>
        </a:p>
      </dgm:t>
    </dgm:pt>
    <dgm:pt modelId="{2110D841-3E42-4447-A3AD-6F20A214298B}" type="parTrans" cxnId="{1BF5D31D-7ACE-4423-8E92-1F0C44D9E714}">
      <dgm:prSet/>
      <dgm:spPr/>
      <dgm:t>
        <a:bodyPr/>
        <a:lstStyle/>
        <a:p>
          <a:endParaRPr lang="ru-RU"/>
        </a:p>
      </dgm:t>
    </dgm:pt>
    <dgm:pt modelId="{4D83E5A2-F91D-41B8-8D03-7A87D3FDBADB}" type="sibTrans" cxnId="{1BF5D31D-7ACE-4423-8E92-1F0C44D9E714}">
      <dgm:prSet/>
      <dgm:spPr/>
      <dgm:t>
        <a:bodyPr/>
        <a:lstStyle/>
        <a:p>
          <a:endParaRPr lang="ru-RU"/>
        </a:p>
      </dgm:t>
    </dgm:pt>
    <dgm:pt modelId="{9CF06A9A-70C5-4513-A84C-0B834BF8F280}">
      <dgm:prSet phldrT="[Текст]"/>
      <dgm:spPr/>
      <dgm:t>
        <a:bodyPr/>
        <a:lstStyle/>
        <a:p>
          <a:r>
            <a:rPr lang="ru-RU" dirty="0" smtClean="0"/>
            <a:t>Валютный рынок</a:t>
          </a:r>
          <a:endParaRPr lang="ru-RU" dirty="0"/>
        </a:p>
      </dgm:t>
    </dgm:pt>
    <dgm:pt modelId="{9D09DFA4-FEEC-4B16-AD73-98EAD2AB53DC}" type="parTrans" cxnId="{1A29DC89-FC5C-435D-85DD-58AFBABC50D9}">
      <dgm:prSet/>
      <dgm:spPr/>
      <dgm:t>
        <a:bodyPr/>
        <a:lstStyle/>
        <a:p>
          <a:endParaRPr lang="ru-RU"/>
        </a:p>
      </dgm:t>
    </dgm:pt>
    <dgm:pt modelId="{6E23B196-3504-4CB6-ACA5-DB81C6338C78}" type="sibTrans" cxnId="{1A29DC89-FC5C-435D-85DD-58AFBABC50D9}">
      <dgm:prSet/>
      <dgm:spPr/>
      <dgm:t>
        <a:bodyPr/>
        <a:lstStyle/>
        <a:p>
          <a:endParaRPr lang="ru-RU"/>
        </a:p>
      </dgm:t>
    </dgm:pt>
    <dgm:pt modelId="{F3141220-6E9A-4B5C-9E17-6BD0DC933DC7}">
      <dgm:prSet phldrT="[Текст]"/>
      <dgm:spPr/>
      <dgm:t>
        <a:bodyPr/>
        <a:lstStyle/>
        <a:p>
          <a:r>
            <a:rPr lang="ru-RU" dirty="0" smtClean="0"/>
            <a:t>Рынок золота и драгоценных металлов</a:t>
          </a:r>
          <a:endParaRPr lang="ru-RU" dirty="0"/>
        </a:p>
      </dgm:t>
    </dgm:pt>
    <dgm:pt modelId="{312FBA65-3D06-4EFB-B059-7BD4FA216F5F}" type="parTrans" cxnId="{ACD6D34A-A301-40D8-B25C-110BAA1C7F2B}">
      <dgm:prSet/>
      <dgm:spPr/>
      <dgm:t>
        <a:bodyPr/>
        <a:lstStyle/>
        <a:p>
          <a:endParaRPr lang="ru-RU"/>
        </a:p>
      </dgm:t>
    </dgm:pt>
    <dgm:pt modelId="{4BE5ADF4-C783-4EAC-8178-6BD8C173CFEC}" type="sibTrans" cxnId="{ACD6D34A-A301-40D8-B25C-110BAA1C7F2B}">
      <dgm:prSet/>
      <dgm:spPr/>
      <dgm:t>
        <a:bodyPr/>
        <a:lstStyle/>
        <a:p>
          <a:endParaRPr lang="ru-RU"/>
        </a:p>
      </dgm:t>
    </dgm:pt>
    <dgm:pt modelId="{B46BD403-6DD7-4CBC-BE12-9C1862C99299}">
      <dgm:prSet phldrT="[Текст]"/>
      <dgm:spPr/>
      <dgm:t>
        <a:bodyPr/>
        <a:lstStyle/>
        <a:p>
          <a:r>
            <a:rPr lang="ru-RU" dirty="0" smtClean="0"/>
            <a:t>Страховой рынок</a:t>
          </a:r>
          <a:endParaRPr lang="ru-RU" dirty="0"/>
        </a:p>
      </dgm:t>
    </dgm:pt>
    <dgm:pt modelId="{535CB7CE-A291-4D0A-87E3-ABB04EFB37BA}" type="parTrans" cxnId="{CE861F67-BC9F-4E61-B0A5-5527FE9DEA01}">
      <dgm:prSet/>
      <dgm:spPr/>
      <dgm:t>
        <a:bodyPr/>
        <a:lstStyle/>
        <a:p>
          <a:endParaRPr lang="ru-RU"/>
        </a:p>
      </dgm:t>
    </dgm:pt>
    <dgm:pt modelId="{FF4BBD46-8944-4C92-B82F-48E04F8EF85C}" type="sibTrans" cxnId="{CE861F67-BC9F-4E61-B0A5-5527FE9DEA01}">
      <dgm:prSet/>
      <dgm:spPr/>
      <dgm:t>
        <a:bodyPr/>
        <a:lstStyle/>
        <a:p>
          <a:endParaRPr lang="ru-RU"/>
        </a:p>
      </dgm:t>
    </dgm:pt>
    <dgm:pt modelId="{B7ACBC2F-DAA4-4C24-8AD4-A1D0B3BC5F95}">
      <dgm:prSet phldrT="[Текст]"/>
      <dgm:spPr/>
      <dgm:t>
        <a:bodyPr/>
        <a:lstStyle/>
        <a:p>
          <a:r>
            <a:rPr lang="ru-RU" dirty="0" smtClean="0"/>
            <a:t>Продавцы валюты (государство, предприятия, физические лица)</a:t>
          </a:r>
          <a:endParaRPr lang="ru-RU" dirty="0"/>
        </a:p>
      </dgm:t>
    </dgm:pt>
    <dgm:pt modelId="{E1A02D63-F49F-43C7-A1E8-2F0B9B546873}" type="parTrans" cxnId="{E7779C4E-49DC-47DB-916A-0350A59FE20C}">
      <dgm:prSet/>
      <dgm:spPr/>
      <dgm:t>
        <a:bodyPr/>
        <a:lstStyle/>
        <a:p>
          <a:endParaRPr lang="ru-RU"/>
        </a:p>
      </dgm:t>
    </dgm:pt>
    <dgm:pt modelId="{1853D9E8-EE5D-4699-9086-C2DAE1CCE3F4}" type="sibTrans" cxnId="{E7779C4E-49DC-47DB-916A-0350A59FE20C}">
      <dgm:prSet/>
      <dgm:spPr/>
      <dgm:t>
        <a:bodyPr/>
        <a:lstStyle/>
        <a:p>
          <a:endParaRPr lang="ru-RU"/>
        </a:p>
      </dgm:t>
    </dgm:pt>
    <dgm:pt modelId="{C8FD496A-E588-4C9F-9547-C5A1B4AF6CBB}">
      <dgm:prSet phldrT="[Текст]"/>
      <dgm:spPr/>
      <dgm:t>
        <a:bodyPr/>
        <a:lstStyle/>
        <a:p>
          <a:r>
            <a:rPr lang="ru-RU" dirty="0" smtClean="0"/>
            <a:t>Покупатели валюты (государство, предприятия, физические лица)</a:t>
          </a:r>
          <a:endParaRPr lang="ru-RU" dirty="0"/>
        </a:p>
      </dgm:t>
    </dgm:pt>
    <dgm:pt modelId="{08DEE41A-1B7E-4780-A6D2-54F169DFACB4}" type="parTrans" cxnId="{54B333EB-5657-4584-976D-B79A349FFC6C}">
      <dgm:prSet/>
      <dgm:spPr/>
      <dgm:t>
        <a:bodyPr/>
        <a:lstStyle/>
        <a:p>
          <a:endParaRPr lang="ru-RU"/>
        </a:p>
      </dgm:t>
    </dgm:pt>
    <dgm:pt modelId="{6E74AAD1-A259-4CA0-BFD1-7C6E81C0C9D2}" type="sibTrans" cxnId="{54B333EB-5657-4584-976D-B79A349FFC6C}">
      <dgm:prSet/>
      <dgm:spPr/>
      <dgm:t>
        <a:bodyPr/>
        <a:lstStyle/>
        <a:p>
          <a:endParaRPr lang="ru-RU"/>
        </a:p>
      </dgm:t>
    </dgm:pt>
    <dgm:pt modelId="{97C22F4C-0E64-443B-83FF-D77EBAD6BCCC}">
      <dgm:prSet phldrT="[Текст]"/>
      <dgm:spPr/>
      <dgm:t>
        <a:bodyPr/>
        <a:lstStyle/>
        <a:p>
          <a:r>
            <a:rPr lang="ru-RU" dirty="0" smtClean="0"/>
            <a:t>Страховщики (страховые компании, </a:t>
          </a:r>
          <a:r>
            <a:rPr lang="ru-RU" dirty="0" err="1" smtClean="0"/>
            <a:t>кэптивные</a:t>
          </a:r>
          <a:r>
            <a:rPr lang="ru-RU" dirty="0" smtClean="0"/>
            <a:t> страховые фирмы, компании по перестрахованию риска, принимающие часть риска от других страховых компаний)</a:t>
          </a:r>
          <a:endParaRPr lang="ru-RU" dirty="0"/>
        </a:p>
      </dgm:t>
    </dgm:pt>
    <dgm:pt modelId="{FEB6EA1B-478C-46CD-B218-3732FE0DCA44}" type="parTrans" cxnId="{27DB61B7-09A8-4EE0-BA9E-5412E4932D6C}">
      <dgm:prSet/>
      <dgm:spPr/>
      <dgm:t>
        <a:bodyPr/>
        <a:lstStyle/>
        <a:p>
          <a:endParaRPr lang="ru-RU"/>
        </a:p>
      </dgm:t>
    </dgm:pt>
    <dgm:pt modelId="{1FACD917-A139-47DA-BC93-56C46C941680}" type="sibTrans" cxnId="{27DB61B7-09A8-4EE0-BA9E-5412E4932D6C}">
      <dgm:prSet/>
      <dgm:spPr/>
      <dgm:t>
        <a:bodyPr/>
        <a:lstStyle/>
        <a:p>
          <a:endParaRPr lang="ru-RU"/>
        </a:p>
      </dgm:t>
    </dgm:pt>
    <dgm:pt modelId="{B6AE4307-C4E2-4C39-A5BC-BD3FBB86EE0E}">
      <dgm:prSet phldrT="[Текст]"/>
      <dgm:spPr/>
      <dgm:t>
        <a:bodyPr/>
        <a:lstStyle/>
        <a:p>
          <a:r>
            <a:rPr lang="ru-RU" dirty="0" smtClean="0"/>
            <a:t>Страхователи (юридические и физические лица)</a:t>
          </a:r>
          <a:endParaRPr lang="ru-RU" dirty="0"/>
        </a:p>
      </dgm:t>
    </dgm:pt>
    <dgm:pt modelId="{9E0B0D69-BDC8-4D13-A307-553A80BA29D8}" type="parTrans" cxnId="{B1967E86-9D32-4062-87F6-CAE0ED5C7CEF}">
      <dgm:prSet/>
      <dgm:spPr/>
      <dgm:t>
        <a:bodyPr/>
        <a:lstStyle/>
        <a:p>
          <a:endParaRPr lang="ru-RU"/>
        </a:p>
      </dgm:t>
    </dgm:pt>
    <dgm:pt modelId="{DB4E30D8-D100-421E-837C-56479274413A}" type="sibTrans" cxnId="{B1967E86-9D32-4062-87F6-CAE0ED5C7CEF}">
      <dgm:prSet/>
      <dgm:spPr/>
      <dgm:t>
        <a:bodyPr/>
        <a:lstStyle/>
        <a:p>
          <a:endParaRPr lang="ru-RU"/>
        </a:p>
      </dgm:t>
    </dgm:pt>
    <dgm:pt modelId="{E39C1AB4-AC91-400B-B812-AC0F9E9D5EE0}">
      <dgm:prSet phldrT="[Текст]"/>
      <dgm:spPr/>
      <dgm:t>
        <a:bodyPr/>
        <a:lstStyle/>
        <a:p>
          <a:r>
            <a:rPr lang="ru-RU" dirty="0" smtClean="0"/>
            <a:t>Продавцы (государство, коммерческие банки, юридические и физические лица)</a:t>
          </a:r>
          <a:endParaRPr lang="ru-RU" dirty="0"/>
        </a:p>
      </dgm:t>
    </dgm:pt>
    <dgm:pt modelId="{A6FD7824-46CD-4346-96F5-939F37F5D7D7}" type="parTrans" cxnId="{A3C44451-EDA5-47D5-B70E-8BF194039D29}">
      <dgm:prSet/>
      <dgm:spPr/>
      <dgm:t>
        <a:bodyPr/>
        <a:lstStyle/>
        <a:p>
          <a:endParaRPr lang="ru-RU"/>
        </a:p>
      </dgm:t>
    </dgm:pt>
    <dgm:pt modelId="{A973BFBC-5CDB-489C-BE41-045F04230EA9}" type="sibTrans" cxnId="{A3C44451-EDA5-47D5-B70E-8BF194039D29}">
      <dgm:prSet/>
      <dgm:spPr/>
      <dgm:t>
        <a:bodyPr/>
        <a:lstStyle/>
        <a:p>
          <a:endParaRPr lang="ru-RU"/>
        </a:p>
      </dgm:t>
    </dgm:pt>
    <dgm:pt modelId="{384A6B68-2589-4AA4-8714-D0847BB43C5D}">
      <dgm:prSet phldrT="[Текст]"/>
      <dgm:spPr/>
      <dgm:t>
        <a:bodyPr/>
        <a:lstStyle/>
        <a:p>
          <a:r>
            <a:rPr lang="ru-RU" dirty="0" smtClean="0"/>
            <a:t>Покупатели (государство, коммерческие банки, юридические и физические лица)</a:t>
          </a:r>
          <a:endParaRPr lang="ru-RU" dirty="0"/>
        </a:p>
      </dgm:t>
    </dgm:pt>
    <dgm:pt modelId="{A83781CC-DA17-4453-A9CD-7C4E1E2D6164}" type="parTrans" cxnId="{2CA265AA-C5DB-4C15-8459-32CFD888E713}">
      <dgm:prSet/>
      <dgm:spPr/>
      <dgm:t>
        <a:bodyPr/>
        <a:lstStyle/>
        <a:p>
          <a:endParaRPr lang="ru-RU"/>
        </a:p>
      </dgm:t>
    </dgm:pt>
    <dgm:pt modelId="{5A13702E-87F3-4D6F-8C44-2087C4769BE7}" type="sibTrans" cxnId="{2CA265AA-C5DB-4C15-8459-32CFD888E713}">
      <dgm:prSet/>
      <dgm:spPr/>
      <dgm:t>
        <a:bodyPr/>
        <a:lstStyle/>
        <a:p>
          <a:endParaRPr lang="ru-RU"/>
        </a:p>
      </dgm:t>
    </dgm:pt>
    <dgm:pt modelId="{A09CAD46-37BA-4501-BB65-0C707D557941}" type="pres">
      <dgm:prSet presAssocID="{2295EBE0-E632-4339-BAB8-77EFAC5D22F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E122F3-B70F-47DE-8390-B38D253C6FDC}" type="pres">
      <dgm:prSet presAssocID="{81F6BFFE-00BE-44A1-A787-AB2604EA9113}" presName="parentText" presStyleLbl="node1" presStyleIdx="0" presStyleCnt="5" custLinFactNeighborX="-793" custLinFactNeighborY="-437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0A546F-A9F1-4E88-B79B-460DFC13809A}" type="pres">
      <dgm:prSet presAssocID="{81F6BFFE-00BE-44A1-A787-AB2604EA9113}" presName="childText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3F08B0-150A-426F-92AA-F45F1A3DCBD8}" type="pres">
      <dgm:prSet presAssocID="{17560F39-083B-4BD6-8734-00F98184E4E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F0DD25-009C-44E2-8CC0-46A332380FBB}" type="pres">
      <dgm:prSet presAssocID="{17560F39-083B-4BD6-8734-00F98184E4EC}" presName="childText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DD3785-3982-4D67-8765-AED5F1F03D06}" type="pres">
      <dgm:prSet presAssocID="{9CF06A9A-70C5-4513-A84C-0B834BF8F280}" presName="parentText" presStyleLbl="node1" presStyleIdx="2" presStyleCnt="5" custScaleY="938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C9DA93-7198-4176-9A54-E52BC56C4864}" type="pres">
      <dgm:prSet presAssocID="{9CF06A9A-70C5-4513-A84C-0B834BF8F280}" presName="childText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5AFF18-5719-44A8-A79D-EA77A1FE69E1}" type="pres">
      <dgm:prSet presAssocID="{B46BD403-6DD7-4CBC-BE12-9C1862C99299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B4B9AA-698D-49FD-9F8C-45BB5F5AD3DF}" type="pres">
      <dgm:prSet presAssocID="{B46BD403-6DD7-4CBC-BE12-9C1862C99299}" presName="childText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088255-7888-46CC-80C1-982BA08EF1CD}" type="pres">
      <dgm:prSet presAssocID="{F3141220-6E9A-4B5C-9E17-6BD0DC933DC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D4A72C-6A4A-4FCA-9761-B6DDA7104089}" type="pres">
      <dgm:prSet presAssocID="{F3141220-6E9A-4B5C-9E17-6BD0DC933DC7}" presName="childText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C46397-BBC6-4E2B-9153-C845A9CFA66B}" type="presOf" srcId="{17560F39-083B-4BD6-8734-00F98184E4EC}" destId="{CC3F08B0-150A-426F-92AA-F45F1A3DCBD8}" srcOrd="0" destOrd="0" presId="urn:microsoft.com/office/officeart/2005/8/layout/vList2"/>
    <dgm:cxn modelId="{8CE14FDB-C874-4106-ACE3-E4A9BAFE1156}" type="presOf" srcId="{2295EBE0-E632-4339-BAB8-77EFAC5D22F4}" destId="{A09CAD46-37BA-4501-BB65-0C707D557941}" srcOrd="0" destOrd="0" presId="urn:microsoft.com/office/officeart/2005/8/layout/vList2"/>
    <dgm:cxn modelId="{2CA265AA-C5DB-4C15-8459-32CFD888E713}" srcId="{F3141220-6E9A-4B5C-9E17-6BD0DC933DC7}" destId="{384A6B68-2589-4AA4-8714-D0847BB43C5D}" srcOrd="1" destOrd="0" parTransId="{A83781CC-DA17-4453-A9CD-7C4E1E2D6164}" sibTransId="{5A13702E-87F3-4D6F-8C44-2087C4769BE7}"/>
    <dgm:cxn modelId="{B7EC57C8-D15A-41BC-BBCB-439D4958264B}" srcId="{17560F39-083B-4BD6-8734-00F98184E4EC}" destId="{02E5755E-46B2-484B-8155-B6C6C1A64CE2}" srcOrd="0" destOrd="0" parTransId="{962C68FE-B54F-48FF-8D7F-B9865F3E36E9}" sibTransId="{BC1E2D60-F1F0-454D-800D-16FB309CE74E}"/>
    <dgm:cxn modelId="{A7BE118B-A31A-4ED1-8975-B4F0823995EC}" srcId="{81F6BFFE-00BE-44A1-A787-AB2604EA9113}" destId="{977CB6BB-B987-49C7-BAC0-258865F1571F}" srcOrd="1" destOrd="0" parTransId="{8DB77B00-19B3-4BC1-88D5-88FEF79E5D4B}" sibTransId="{054A80B3-8632-478D-B3E9-C385A7C09537}"/>
    <dgm:cxn modelId="{7A1C70F2-363A-48DD-AC98-DAE9A2459F9D}" type="presOf" srcId="{02E5755E-46B2-484B-8155-B6C6C1A64CE2}" destId="{13F0DD25-009C-44E2-8CC0-46A332380FBB}" srcOrd="0" destOrd="0" presId="urn:microsoft.com/office/officeart/2005/8/layout/vList2"/>
    <dgm:cxn modelId="{1A29DC89-FC5C-435D-85DD-58AFBABC50D9}" srcId="{2295EBE0-E632-4339-BAB8-77EFAC5D22F4}" destId="{9CF06A9A-70C5-4513-A84C-0B834BF8F280}" srcOrd="2" destOrd="0" parTransId="{9D09DFA4-FEEC-4B16-AD73-98EAD2AB53DC}" sibTransId="{6E23B196-3504-4CB6-ACA5-DB81C6338C78}"/>
    <dgm:cxn modelId="{A3C44451-EDA5-47D5-B70E-8BF194039D29}" srcId="{F3141220-6E9A-4B5C-9E17-6BD0DC933DC7}" destId="{E39C1AB4-AC91-400B-B812-AC0F9E9D5EE0}" srcOrd="0" destOrd="0" parTransId="{A6FD7824-46CD-4346-96F5-939F37F5D7D7}" sibTransId="{A973BFBC-5CDB-489C-BE41-045F04230EA9}"/>
    <dgm:cxn modelId="{1BF5D31D-7ACE-4423-8E92-1F0C44D9E714}" srcId="{17560F39-083B-4BD6-8734-00F98184E4EC}" destId="{88D81E07-3E4A-4659-8FE0-352FE74CC10B}" srcOrd="1" destOrd="0" parTransId="{2110D841-3E42-4447-A3AD-6F20A214298B}" sibTransId="{4D83E5A2-F91D-41B8-8D03-7A87D3FDBADB}"/>
    <dgm:cxn modelId="{CE861F67-BC9F-4E61-B0A5-5527FE9DEA01}" srcId="{2295EBE0-E632-4339-BAB8-77EFAC5D22F4}" destId="{B46BD403-6DD7-4CBC-BE12-9C1862C99299}" srcOrd="3" destOrd="0" parTransId="{535CB7CE-A291-4D0A-87E3-ABB04EFB37BA}" sibTransId="{FF4BBD46-8944-4C92-B82F-48E04F8EF85C}"/>
    <dgm:cxn modelId="{8C9F69AF-C149-44A9-9BC7-F2BC5B97AC33}" type="presOf" srcId="{88D81E07-3E4A-4659-8FE0-352FE74CC10B}" destId="{13F0DD25-009C-44E2-8CC0-46A332380FBB}" srcOrd="0" destOrd="1" presId="urn:microsoft.com/office/officeart/2005/8/layout/vList2"/>
    <dgm:cxn modelId="{ACD6D34A-A301-40D8-B25C-110BAA1C7F2B}" srcId="{2295EBE0-E632-4339-BAB8-77EFAC5D22F4}" destId="{F3141220-6E9A-4B5C-9E17-6BD0DC933DC7}" srcOrd="4" destOrd="0" parTransId="{312FBA65-3D06-4EFB-B059-7BD4FA216F5F}" sibTransId="{4BE5ADF4-C783-4EAC-8178-6BD8C173CFEC}"/>
    <dgm:cxn modelId="{E7779C4E-49DC-47DB-916A-0350A59FE20C}" srcId="{9CF06A9A-70C5-4513-A84C-0B834BF8F280}" destId="{B7ACBC2F-DAA4-4C24-8AD4-A1D0B3BC5F95}" srcOrd="0" destOrd="0" parTransId="{E1A02D63-F49F-43C7-A1E8-2F0B9B546873}" sibTransId="{1853D9E8-EE5D-4699-9086-C2DAE1CCE3F4}"/>
    <dgm:cxn modelId="{52D0527D-83EF-4B7A-A91D-23339D644C21}" type="presOf" srcId="{B7ACBC2F-DAA4-4C24-8AD4-A1D0B3BC5F95}" destId="{56C9DA93-7198-4176-9A54-E52BC56C4864}" srcOrd="0" destOrd="0" presId="urn:microsoft.com/office/officeart/2005/8/layout/vList2"/>
    <dgm:cxn modelId="{15363637-987B-4673-A529-9DBC59FBB681}" srcId="{2295EBE0-E632-4339-BAB8-77EFAC5D22F4}" destId="{81F6BFFE-00BE-44A1-A787-AB2604EA9113}" srcOrd="0" destOrd="0" parTransId="{19F1633E-E6DF-43BA-8A44-780AE23352DE}" sibTransId="{5D7DD0BC-6FCA-4CCF-BC1B-95B1031894EF}"/>
    <dgm:cxn modelId="{196E9EF1-2706-4BC6-AD95-06E06D1B576B}" type="presOf" srcId="{B6AE4307-C4E2-4C39-A5BC-BD3FBB86EE0E}" destId="{4BB4B9AA-698D-49FD-9F8C-45BB5F5AD3DF}" srcOrd="0" destOrd="1" presId="urn:microsoft.com/office/officeart/2005/8/layout/vList2"/>
    <dgm:cxn modelId="{27DB61B7-09A8-4EE0-BA9E-5412E4932D6C}" srcId="{B46BD403-6DD7-4CBC-BE12-9C1862C99299}" destId="{97C22F4C-0E64-443B-83FF-D77EBAD6BCCC}" srcOrd="0" destOrd="0" parTransId="{FEB6EA1B-478C-46CD-B218-3732FE0DCA44}" sibTransId="{1FACD917-A139-47DA-BC93-56C46C941680}"/>
    <dgm:cxn modelId="{54B333EB-5657-4584-976D-B79A349FFC6C}" srcId="{9CF06A9A-70C5-4513-A84C-0B834BF8F280}" destId="{C8FD496A-E588-4C9F-9547-C5A1B4AF6CBB}" srcOrd="1" destOrd="0" parTransId="{08DEE41A-1B7E-4780-A6D2-54F169DFACB4}" sibTransId="{6E74AAD1-A259-4CA0-BFD1-7C6E81C0C9D2}"/>
    <dgm:cxn modelId="{9D66304E-297A-4CF0-BE46-B4D998EC3A25}" type="presOf" srcId="{9CF06A9A-70C5-4513-A84C-0B834BF8F280}" destId="{DEDD3785-3982-4D67-8765-AED5F1F03D06}" srcOrd="0" destOrd="0" presId="urn:microsoft.com/office/officeart/2005/8/layout/vList2"/>
    <dgm:cxn modelId="{A84CD803-4EF7-4D72-82C7-D99580E25287}" type="presOf" srcId="{5A9CACB9-057E-4FCD-89DC-ED95F5FE4BE0}" destId="{450A546F-A9F1-4E88-B79B-460DFC13809A}" srcOrd="0" destOrd="0" presId="urn:microsoft.com/office/officeart/2005/8/layout/vList2"/>
    <dgm:cxn modelId="{CF04677D-3C98-436C-A8BF-C050133DF66C}" type="presOf" srcId="{977CB6BB-B987-49C7-BAC0-258865F1571F}" destId="{450A546F-A9F1-4E88-B79B-460DFC13809A}" srcOrd="0" destOrd="1" presId="urn:microsoft.com/office/officeart/2005/8/layout/vList2"/>
    <dgm:cxn modelId="{7CFB5E83-31B1-4B0B-9835-1C5C36587B97}" type="presOf" srcId="{384A6B68-2589-4AA4-8714-D0847BB43C5D}" destId="{21D4A72C-6A4A-4FCA-9761-B6DDA7104089}" srcOrd="0" destOrd="1" presId="urn:microsoft.com/office/officeart/2005/8/layout/vList2"/>
    <dgm:cxn modelId="{17410EED-061F-49E0-8C47-55FFDDF04004}" type="presOf" srcId="{97C22F4C-0E64-443B-83FF-D77EBAD6BCCC}" destId="{4BB4B9AA-698D-49FD-9F8C-45BB5F5AD3DF}" srcOrd="0" destOrd="0" presId="urn:microsoft.com/office/officeart/2005/8/layout/vList2"/>
    <dgm:cxn modelId="{20DDD469-7DFE-4D45-9E49-DF99054810D0}" type="presOf" srcId="{C8FD496A-E588-4C9F-9547-C5A1B4AF6CBB}" destId="{56C9DA93-7198-4176-9A54-E52BC56C4864}" srcOrd="0" destOrd="1" presId="urn:microsoft.com/office/officeart/2005/8/layout/vList2"/>
    <dgm:cxn modelId="{F5AC5C5B-110F-4BBA-A1B3-05C17A9D2A03}" srcId="{2295EBE0-E632-4339-BAB8-77EFAC5D22F4}" destId="{17560F39-083B-4BD6-8734-00F98184E4EC}" srcOrd="1" destOrd="0" parTransId="{EF940696-F3C1-423E-AC35-03023E359E20}" sibTransId="{42051D42-2B36-4FAC-879B-382493A1C6AA}"/>
    <dgm:cxn modelId="{D40AC1BE-B760-4C4C-B613-C617E5881D93}" type="presOf" srcId="{F3141220-6E9A-4B5C-9E17-6BD0DC933DC7}" destId="{40088255-7888-46CC-80C1-982BA08EF1CD}" srcOrd="0" destOrd="0" presId="urn:microsoft.com/office/officeart/2005/8/layout/vList2"/>
    <dgm:cxn modelId="{0C9CF2BF-5233-4EDF-96F5-C444215CB015}" type="presOf" srcId="{E39C1AB4-AC91-400B-B812-AC0F9E9D5EE0}" destId="{21D4A72C-6A4A-4FCA-9761-B6DDA7104089}" srcOrd="0" destOrd="0" presId="urn:microsoft.com/office/officeart/2005/8/layout/vList2"/>
    <dgm:cxn modelId="{39C4D262-A2B3-4CBF-B712-1B6233683DB4}" type="presOf" srcId="{B46BD403-6DD7-4CBC-BE12-9C1862C99299}" destId="{F45AFF18-5719-44A8-A79D-EA77A1FE69E1}" srcOrd="0" destOrd="0" presId="urn:microsoft.com/office/officeart/2005/8/layout/vList2"/>
    <dgm:cxn modelId="{B1967E86-9D32-4062-87F6-CAE0ED5C7CEF}" srcId="{B46BD403-6DD7-4CBC-BE12-9C1862C99299}" destId="{B6AE4307-C4E2-4C39-A5BC-BD3FBB86EE0E}" srcOrd="1" destOrd="0" parTransId="{9E0B0D69-BDC8-4D13-A307-553A80BA29D8}" sibTransId="{DB4E30D8-D100-421E-837C-56479274413A}"/>
    <dgm:cxn modelId="{5EE39A02-6A29-4742-9223-AC87A67C43AF}" srcId="{81F6BFFE-00BE-44A1-A787-AB2604EA9113}" destId="{5A9CACB9-057E-4FCD-89DC-ED95F5FE4BE0}" srcOrd="0" destOrd="0" parTransId="{FA75B482-DABC-4D7D-A325-9BB4D70AE8CF}" sibTransId="{2EE217C7-E9B9-4628-85C0-697B2009A006}"/>
    <dgm:cxn modelId="{D03EB727-8F2A-4F12-B373-C8F10D057530}" type="presOf" srcId="{81F6BFFE-00BE-44A1-A787-AB2604EA9113}" destId="{7BE122F3-B70F-47DE-8390-B38D253C6FDC}" srcOrd="0" destOrd="0" presId="urn:microsoft.com/office/officeart/2005/8/layout/vList2"/>
    <dgm:cxn modelId="{CA6621C7-2D8E-440D-AD8D-EE87D0C7434C}" type="presParOf" srcId="{A09CAD46-37BA-4501-BB65-0C707D557941}" destId="{7BE122F3-B70F-47DE-8390-B38D253C6FDC}" srcOrd="0" destOrd="0" presId="urn:microsoft.com/office/officeart/2005/8/layout/vList2"/>
    <dgm:cxn modelId="{5D6031F8-143A-4013-BA0B-49B0158436DC}" type="presParOf" srcId="{A09CAD46-37BA-4501-BB65-0C707D557941}" destId="{450A546F-A9F1-4E88-B79B-460DFC13809A}" srcOrd="1" destOrd="0" presId="urn:microsoft.com/office/officeart/2005/8/layout/vList2"/>
    <dgm:cxn modelId="{C99C4B44-C2AB-4D5A-A783-F869B709BA5B}" type="presParOf" srcId="{A09CAD46-37BA-4501-BB65-0C707D557941}" destId="{CC3F08B0-150A-426F-92AA-F45F1A3DCBD8}" srcOrd="2" destOrd="0" presId="urn:microsoft.com/office/officeart/2005/8/layout/vList2"/>
    <dgm:cxn modelId="{D9D3F0FB-0051-4125-9934-0C36A63D6B16}" type="presParOf" srcId="{A09CAD46-37BA-4501-BB65-0C707D557941}" destId="{13F0DD25-009C-44E2-8CC0-46A332380FBB}" srcOrd="3" destOrd="0" presId="urn:microsoft.com/office/officeart/2005/8/layout/vList2"/>
    <dgm:cxn modelId="{6D819660-887B-4309-8DB4-3D91F478BDBD}" type="presParOf" srcId="{A09CAD46-37BA-4501-BB65-0C707D557941}" destId="{DEDD3785-3982-4D67-8765-AED5F1F03D06}" srcOrd="4" destOrd="0" presId="urn:microsoft.com/office/officeart/2005/8/layout/vList2"/>
    <dgm:cxn modelId="{79AAB0A7-2500-4D79-BF03-40F7B20C3A7F}" type="presParOf" srcId="{A09CAD46-37BA-4501-BB65-0C707D557941}" destId="{56C9DA93-7198-4176-9A54-E52BC56C4864}" srcOrd="5" destOrd="0" presId="urn:microsoft.com/office/officeart/2005/8/layout/vList2"/>
    <dgm:cxn modelId="{16E5267F-6277-47E7-9FC5-55A53ECB23E2}" type="presParOf" srcId="{A09CAD46-37BA-4501-BB65-0C707D557941}" destId="{F45AFF18-5719-44A8-A79D-EA77A1FE69E1}" srcOrd="6" destOrd="0" presId="urn:microsoft.com/office/officeart/2005/8/layout/vList2"/>
    <dgm:cxn modelId="{77247CE1-B450-444C-BA52-1E1A8E46BEC2}" type="presParOf" srcId="{A09CAD46-37BA-4501-BB65-0C707D557941}" destId="{4BB4B9AA-698D-49FD-9F8C-45BB5F5AD3DF}" srcOrd="7" destOrd="0" presId="urn:microsoft.com/office/officeart/2005/8/layout/vList2"/>
    <dgm:cxn modelId="{DB8F4140-FCA3-4A75-964D-032C00EEE101}" type="presParOf" srcId="{A09CAD46-37BA-4501-BB65-0C707D557941}" destId="{40088255-7888-46CC-80C1-982BA08EF1CD}" srcOrd="8" destOrd="0" presId="urn:microsoft.com/office/officeart/2005/8/layout/vList2"/>
    <dgm:cxn modelId="{DBAA7B27-D6F2-4556-9ED0-87B3FEFF252C}" type="presParOf" srcId="{A09CAD46-37BA-4501-BB65-0C707D557941}" destId="{21D4A72C-6A4A-4FCA-9761-B6DDA7104089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A41F4D0-4196-4BDE-95E5-867D3B5C14C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7A4AA7-8F37-4653-B5C2-F92CE6A96318}">
      <dgm:prSet phldrT="[Текст]"/>
      <dgm:spPr/>
      <dgm:t>
        <a:bodyPr/>
        <a:lstStyle/>
        <a:p>
          <a:r>
            <a:rPr lang="ru-RU" dirty="0" smtClean="0"/>
            <a:t>Государство</a:t>
          </a:r>
          <a:endParaRPr lang="ru-RU" dirty="0"/>
        </a:p>
      </dgm:t>
    </dgm:pt>
    <dgm:pt modelId="{14148B35-23AB-45C2-934A-9A1B798C85D1}" type="parTrans" cxnId="{A50E124D-60D7-4737-95D7-BA68A6AE6F11}">
      <dgm:prSet/>
      <dgm:spPr/>
      <dgm:t>
        <a:bodyPr/>
        <a:lstStyle/>
        <a:p>
          <a:endParaRPr lang="ru-RU"/>
        </a:p>
      </dgm:t>
    </dgm:pt>
    <dgm:pt modelId="{FB3E4E99-0148-4113-9341-DF0A76FCEB3E}" type="sibTrans" cxnId="{A50E124D-60D7-4737-95D7-BA68A6AE6F11}">
      <dgm:prSet/>
      <dgm:spPr/>
      <dgm:t>
        <a:bodyPr/>
        <a:lstStyle/>
        <a:p>
          <a:endParaRPr lang="ru-RU"/>
        </a:p>
      </dgm:t>
    </dgm:pt>
    <dgm:pt modelId="{0FD35863-ADA0-4D98-9EA6-60C3DE6F0A66}">
      <dgm:prSet phldrT="[Текст]"/>
      <dgm:spPr/>
      <dgm:t>
        <a:bodyPr/>
        <a:lstStyle/>
        <a:p>
          <a:r>
            <a:rPr lang="ru-RU" dirty="0" smtClean="0"/>
            <a:t>Корпорации, частные предприятия</a:t>
          </a:r>
          <a:endParaRPr lang="ru-RU" dirty="0"/>
        </a:p>
      </dgm:t>
    </dgm:pt>
    <dgm:pt modelId="{73C57375-2B12-4F21-9814-4257572A0D1D}" type="parTrans" cxnId="{3AA38F14-1929-4BBE-92A0-06005B9EE23E}">
      <dgm:prSet/>
      <dgm:spPr/>
      <dgm:t>
        <a:bodyPr/>
        <a:lstStyle/>
        <a:p>
          <a:endParaRPr lang="ru-RU"/>
        </a:p>
      </dgm:t>
    </dgm:pt>
    <dgm:pt modelId="{272B7C2B-AF94-49D4-9045-AE3AD7DD6588}" type="sibTrans" cxnId="{3AA38F14-1929-4BBE-92A0-06005B9EE23E}">
      <dgm:prSet/>
      <dgm:spPr/>
      <dgm:t>
        <a:bodyPr/>
        <a:lstStyle/>
        <a:p>
          <a:endParaRPr lang="ru-RU"/>
        </a:p>
      </dgm:t>
    </dgm:pt>
    <dgm:pt modelId="{EDAC2EDB-7FE6-4461-ABC9-59613FD51568}">
      <dgm:prSet phldrT="[Текст]"/>
      <dgm:spPr/>
      <dgm:t>
        <a:bodyPr/>
        <a:lstStyle/>
        <a:p>
          <a:r>
            <a:rPr lang="ru-RU" dirty="0" smtClean="0"/>
            <a:t>Центральный банк</a:t>
          </a:r>
          <a:endParaRPr lang="ru-RU" dirty="0"/>
        </a:p>
      </dgm:t>
    </dgm:pt>
    <dgm:pt modelId="{5739626B-412D-48D3-9955-7C73F2C98700}" type="parTrans" cxnId="{54F0ECF3-3FA3-4F3B-BCB2-2E6AE0480912}">
      <dgm:prSet/>
      <dgm:spPr/>
      <dgm:t>
        <a:bodyPr/>
        <a:lstStyle/>
        <a:p>
          <a:endParaRPr lang="ru-RU"/>
        </a:p>
      </dgm:t>
    </dgm:pt>
    <dgm:pt modelId="{004C313C-68C2-43C7-9BD5-55F32610C168}" type="sibTrans" cxnId="{54F0ECF3-3FA3-4F3B-BCB2-2E6AE0480912}">
      <dgm:prSet/>
      <dgm:spPr/>
      <dgm:t>
        <a:bodyPr/>
        <a:lstStyle/>
        <a:p>
          <a:endParaRPr lang="ru-RU"/>
        </a:p>
      </dgm:t>
    </dgm:pt>
    <dgm:pt modelId="{E222329D-1092-4447-8516-670CDCF090B5}">
      <dgm:prSet phldrT="[Текст]"/>
      <dgm:spPr/>
      <dgm:t>
        <a:bodyPr/>
        <a:lstStyle/>
        <a:p>
          <a:r>
            <a:rPr lang="ru-RU" dirty="0" smtClean="0"/>
            <a:t>Федеральные органы власти</a:t>
          </a:r>
          <a:endParaRPr lang="ru-RU" dirty="0"/>
        </a:p>
      </dgm:t>
    </dgm:pt>
    <dgm:pt modelId="{0FEAABDA-5282-4A43-8C9F-92EBE09651CB}" type="parTrans" cxnId="{D3E11A40-9F35-4197-A69D-9B5C9DE3C1AC}">
      <dgm:prSet/>
      <dgm:spPr/>
    </dgm:pt>
    <dgm:pt modelId="{71D15561-ACA1-4292-8DA7-764AE07C3022}" type="sibTrans" cxnId="{D3E11A40-9F35-4197-A69D-9B5C9DE3C1AC}">
      <dgm:prSet/>
      <dgm:spPr/>
    </dgm:pt>
    <dgm:pt modelId="{17F8EC1B-B680-468F-BB7D-0CF8F82FDEAF}">
      <dgm:prSet phldrT="[Текст]"/>
      <dgm:spPr/>
      <dgm:t>
        <a:bodyPr/>
        <a:lstStyle/>
        <a:p>
          <a:r>
            <a:rPr lang="ru-RU" dirty="0" smtClean="0"/>
            <a:t>Региональные органы власти</a:t>
          </a:r>
          <a:endParaRPr lang="ru-RU" dirty="0"/>
        </a:p>
      </dgm:t>
    </dgm:pt>
    <dgm:pt modelId="{D89536C2-2FB7-4078-AB65-FF938D22F383}" type="parTrans" cxnId="{BE74D6C2-C608-4554-9AA4-65DEB0EE0819}">
      <dgm:prSet/>
      <dgm:spPr/>
    </dgm:pt>
    <dgm:pt modelId="{CCC74524-EF78-4C4A-AB94-C1306115B388}" type="sibTrans" cxnId="{BE74D6C2-C608-4554-9AA4-65DEB0EE0819}">
      <dgm:prSet/>
      <dgm:spPr/>
    </dgm:pt>
    <dgm:pt modelId="{D408EA68-6E0A-4C14-B5B9-4EADC78A940D}">
      <dgm:prSet phldrT="[Текст]"/>
      <dgm:spPr/>
      <dgm:t>
        <a:bodyPr/>
        <a:lstStyle/>
        <a:p>
          <a:r>
            <a:rPr lang="ru-RU" dirty="0" smtClean="0"/>
            <a:t>Местные органы власти</a:t>
          </a:r>
          <a:endParaRPr lang="ru-RU" dirty="0"/>
        </a:p>
      </dgm:t>
    </dgm:pt>
    <dgm:pt modelId="{3AEBE697-B23A-456F-B850-DAA5BED67475}" type="parTrans" cxnId="{E275EDD5-2825-4EB5-A159-FAF85E0D2390}">
      <dgm:prSet/>
      <dgm:spPr/>
    </dgm:pt>
    <dgm:pt modelId="{0A5D2D56-A521-4CDD-8A35-7F27F84D527B}" type="sibTrans" cxnId="{E275EDD5-2825-4EB5-A159-FAF85E0D2390}">
      <dgm:prSet/>
      <dgm:spPr/>
    </dgm:pt>
    <dgm:pt modelId="{6498279C-9309-4E29-8D9C-84F5834E068F}">
      <dgm:prSet phldrT="[Текст]"/>
      <dgm:spPr/>
      <dgm:t>
        <a:bodyPr/>
        <a:lstStyle/>
        <a:p>
          <a:r>
            <a:rPr lang="ru-RU" dirty="0" smtClean="0"/>
            <a:t>Инвестиционные фонды</a:t>
          </a:r>
          <a:endParaRPr lang="ru-RU" dirty="0"/>
        </a:p>
      </dgm:t>
    </dgm:pt>
    <dgm:pt modelId="{AA04A119-95CF-4B43-9EE9-715F4FD667E9}" type="parTrans" cxnId="{51F68370-F9BC-463A-8C63-097ACE86D1C4}">
      <dgm:prSet/>
      <dgm:spPr/>
    </dgm:pt>
    <dgm:pt modelId="{D3E46801-57E2-4452-A2F0-B1FB1C463DC0}" type="sibTrans" cxnId="{51F68370-F9BC-463A-8C63-097ACE86D1C4}">
      <dgm:prSet/>
      <dgm:spPr/>
    </dgm:pt>
    <dgm:pt modelId="{9B0C370A-B344-4CF6-B208-4A35D9B1B5C6}" type="pres">
      <dgm:prSet presAssocID="{AA41F4D0-4196-4BDE-95E5-867D3B5C14C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D3EBFA-B955-4F27-A4C1-7359C104768B}" type="pres">
      <dgm:prSet presAssocID="{CB7A4AA7-8F37-4653-B5C2-F92CE6A96318}" presName="parentLin" presStyleCnt="0"/>
      <dgm:spPr/>
    </dgm:pt>
    <dgm:pt modelId="{0EAB57B6-58A0-46E2-BC2B-FE6711F8B8AD}" type="pres">
      <dgm:prSet presAssocID="{CB7A4AA7-8F37-4653-B5C2-F92CE6A96318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B81F4EA5-6174-468B-9A1B-4998B033EA7F}" type="pres">
      <dgm:prSet presAssocID="{CB7A4AA7-8F37-4653-B5C2-F92CE6A9631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5C1003-2246-4523-8E5C-266CFFE54C53}" type="pres">
      <dgm:prSet presAssocID="{CB7A4AA7-8F37-4653-B5C2-F92CE6A96318}" presName="negativeSpace" presStyleCnt="0"/>
      <dgm:spPr/>
    </dgm:pt>
    <dgm:pt modelId="{8A90A79D-1756-40AE-B1BE-4F10998A30DF}" type="pres">
      <dgm:prSet presAssocID="{CB7A4AA7-8F37-4653-B5C2-F92CE6A96318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211AE0-E49C-4D25-9867-5F943E953614}" type="pres">
      <dgm:prSet presAssocID="{FB3E4E99-0148-4113-9341-DF0A76FCEB3E}" presName="spaceBetweenRectangles" presStyleCnt="0"/>
      <dgm:spPr/>
    </dgm:pt>
    <dgm:pt modelId="{5E4985E1-928C-4B39-B9E7-244E88810E3F}" type="pres">
      <dgm:prSet presAssocID="{0FD35863-ADA0-4D98-9EA6-60C3DE6F0A66}" presName="parentLin" presStyleCnt="0"/>
      <dgm:spPr/>
    </dgm:pt>
    <dgm:pt modelId="{18AD75BA-C31A-4925-9735-261AA28B42F4}" type="pres">
      <dgm:prSet presAssocID="{0FD35863-ADA0-4D98-9EA6-60C3DE6F0A6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20D11967-B8E4-41C5-8FD2-D9FFCA53E14E}" type="pres">
      <dgm:prSet presAssocID="{0FD35863-ADA0-4D98-9EA6-60C3DE6F0A6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BB32E8-72DD-4A0A-B1B0-A510E6E6E5F0}" type="pres">
      <dgm:prSet presAssocID="{0FD35863-ADA0-4D98-9EA6-60C3DE6F0A66}" presName="negativeSpace" presStyleCnt="0"/>
      <dgm:spPr/>
    </dgm:pt>
    <dgm:pt modelId="{7E84059E-2A9B-495C-BDC7-0D371AB48A99}" type="pres">
      <dgm:prSet presAssocID="{0FD35863-ADA0-4D98-9EA6-60C3DE6F0A66}" presName="childText" presStyleLbl="conFgAcc1" presStyleIdx="1" presStyleCnt="4">
        <dgm:presLayoutVars>
          <dgm:bulletEnabled val="1"/>
        </dgm:presLayoutVars>
      </dgm:prSet>
      <dgm:spPr/>
    </dgm:pt>
    <dgm:pt modelId="{F35FE2A4-6B20-429C-A781-081B19ED0086}" type="pres">
      <dgm:prSet presAssocID="{272B7C2B-AF94-49D4-9045-AE3AD7DD6588}" presName="spaceBetweenRectangles" presStyleCnt="0"/>
      <dgm:spPr/>
    </dgm:pt>
    <dgm:pt modelId="{24941322-0EC4-4EC5-AAC8-57B60800EE42}" type="pres">
      <dgm:prSet presAssocID="{EDAC2EDB-7FE6-4461-ABC9-59613FD51568}" presName="parentLin" presStyleCnt="0"/>
      <dgm:spPr/>
    </dgm:pt>
    <dgm:pt modelId="{7A9CCEEF-434B-4A21-A2D9-7FAF9E8D6BEA}" type="pres">
      <dgm:prSet presAssocID="{EDAC2EDB-7FE6-4461-ABC9-59613FD51568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9041D953-210E-4791-A958-010ED306B8D4}" type="pres">
      <dgm:prSet presAssocID="{EDAC2EDB-7FE6-4461-ABC9-59613FD5156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FE8764-1D77-4C3F-A001-32A98C5027F2}" type="pres">
      <dgm:prSet presAssocID="{EDAC2EDB-7FE6-4461-ABC9-59613FD51568}" presName="negativeSpace" presStyleCnt="0"/>
      <dgm:spPr/>
    </dgm:pt>
    <dgm:pt modelId="{FBE03D4A-F14D-4E7A-B540-FFC95567C85C}" type="pres">
      <dgm:prSet presAssocID="{EDAC2EDB-7FE6-4461-ABC9-59613FD51568}" presName="childText" presStyleLbl="conFgAcc1" presStyleIdx="2" presStyleCnt="4">
        <dgm:presLayoutVars>
          <dgm:bulletEnabled val="1"/>
        </dgm:presLayoutVars>
      </dgm:prSet>
      <dgm:spPr/>
    </dgm:pt>
    <dgm:pt modelId="{0A49D328-58D8-4D11-BF9F-7E65C15B4791}" type="pres">
      <dgm:prSet presAssocID="{004C313C-68C2-43C7-9BD5-55F32610C168}" presName="spaceBetweenRectangles" presStyleCnt="0"/>
      <dgm:spPr/>
    </dgm:pt>
    <dgm:pt modelId="{3E6176E9-06B0-4ED8-959E-8DF80E32F17B}" type="pres">
      <dgm:prSet presAssocID="{6498279C-9309-4E29-8D9C-84F5834E068F}" presName="parentLin" presStyleCnt="0"/>
      <dgm:spPr/>
    </dgm:pt>
    <dgm:pt modelId="{E7E34C00-C6CF-40CB-AD19-F20D7F177E9C}" type="pres">
      <dgm:prSet presAssocID="{6498279C-9309-4E29-8D9C-84F5834E068F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A6FBA8CB-117E-4319-BE6F-00A78541AA24}" type="pres">
      <dgm:prSet presAssocID="{6498279C-9309-4E29-8D9C-84F5834E068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914E9E-817B-43C2-A82F-B25A0E791388}" type="pres">
      <dgm:prSet presAssocID="{6498279C-9309-4E29-8D9C-84F5834E068F}" presName="negativeSpace" presStyleCnt="0"/>
      <dgm:spPr/>
    </dgm:pt>
    <dgm:pt modelId="{1F6983B1-D73A-4528-96A2-262C5801C00F}" type="pres">
      <dgm:prSet presAssocID="{6498279C-9309-4E29-8D9C-84F5834E068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4F0ECF3-3FA3-4F3B-BCB2-2E6AE0480912}" srcId="{AA41F4D0-4196-4BDE-95E5-867D3B5C14C0}" destId="{EDAC2EDB-7FE6-4461-ABC9-59613FD51568}" srcOrd="2" destOrd="0" parTransId="{5739626B-412D-48D3-9955-7C73F2C98700}" sibTransId="{004C313C-68C2-43C7-9BD5-55F32610C168}"/>
    <dgm:cxn modelId="{51F68370-F9BC-463A-8C63-097ACE86D1C4}" srcId="{AA41F4D0-4196-4BDE-95E5-867D3B5C14C0}" destId="{6498279C-9309-4E29-8D9C-84F5834E068F}" srcOrd="3" destOrd="0" parTransId="{AA04A119-95CF-4B43-9EE9-715F4FD667E9}" sibTransId="{D3E46801-57E2-4452-A2F0-B1FB1C463DC0}"/>
    <dgm:cxn modelId="{A50E124D-60D7-4737-95D7-BA68A6AE6F11}" srcId="{AA41F4D0-4196-4BDE-95E5-867D3B5C14C0}" destId="{CB7A4AA7-8F37-4653-B5C2-F92CE6A96318}" srcOrd="0" destOrd="0" parTransId="{14148B35-23AB-45C2-934A-9A1B798C85D1}" sibTransId="{FB3E4E99-0148-4113-9341-DF0A76FCEB3E}"/>
    <dgm:cxn modelId="{BE388091-B855-4751-8D09-BD5190A1E4DA}" type="presOf" srcId="{EDAC2EDB-7FE6-4461-ABC9-59613FD51568}" destId="{9041D953-210E-4791-A958-010ED306B8D4}" srcOrd="1" destOrd="0" presId="urn:microsoft.com/office/officeart/2005/8/layout/list1"/>
    <dgm:cxn modelId="{E275EDD5-2825-4EB5-A159-FAF85E0D2390}" srcId="{CB7A4AA7-8F37-4653-B5C2-F92CE6A96318}" destId="{D408EA68-6E0A-4C14-B5B9-4EADC78A940D}" srcOrd="2" destOrd="0" parTransId="{3AEBE697-B23A-456F-B850-DAA5BED67475}" sibTransId="{0A5D2D56-A521-4CDD-8A35-7F27F84D527B}"/>
    <dgm:cxn modelId="{036289D6-7B24-40A7-B149-3B9478B6F681}" type="presOf" srcId="{0FD35863-ADA0-4D98-9EA6-60C3DE6F0A66}" destId="{18AD75BA-C31A-4925-9735-261AA28B42F4}" srcOrd="0" destOrd="0" presId="urn:microsoft.com/office/officeart/2005/8/layout/list1"/>
    <dgm:cxn modelId="{EB0037BD-4C53-4701-9E6A-1797039C2684}" type="presOf" srcId="{6498279C-9309-4E29-8D9C-84F5834E068F}" destId="{E7E34C00-C6CF-40CB-AD19-F20D7F177E9C}" srcOrd="0" destOrd="0" presId="urn:microsoft.com/office/officeart/2005/8/layout/list1"/>
    <dgm:cxn modelId="{6D9833A6-136D-497B-A952-35D609F2F0F0}" type="presOf" srcId="{6498279C-9309-4E29-8D9C-84F5834E068F}" destId="{A6FBA8CB-117E-4319-BE6F-00A78541AA24}" srcOrd="1" destOrd="0" presId="urn:microsoft.com/office/officeart/2005/8/layout/list1"/>
    <dgm:cxn modelId="{7EE753C3-4B1F-43FA-97E3-B6DFA12A63EC}" type="presOf" srcId="{17F8EC1B-B680-468F-BB7D-0CF8F82FDEAF}" destId="{8A90A79D-1756-40AE-B1BE-4F10998A30DF}" srcOrd="0" destOrd="1" presId="urn:microsoft.com/office/officeart/2005/8/layout/list1"/>
    <dgm:cxn modelId="{184F1B13-0B39-4461-A104-FDD483F6406F}" type="presOf" srcId="{CB7A4AA7-8F37-4653-B5C2-F92CE6A96318}" destId="{B81F4EA5-6174-468B-9A1B-4998B033EA7F}" srcOrd="1" destOrd="0" presId="urn:microsoft.com/office/officeart/2005/8/layout/list1"/>
    <dgm:cxn modelId="{3AA38F14-1929-4BBE-92A0-06005B9EE23E}" srcId="{AA41F4D0-4196-4BDE-95E5-867D3B5C14C0}" destId="{0FD35863-ADA0-4D98-9EA6-60C3DE6F0A66}" srcOrd="1" destOrd="0" parTransId="{73C57375-2B12-4F21-9814-4257572A0D1D}" sibTransId="{272B7C2B-AF94-49D4-9045-AE3AD7DD6588}"/>
    <dgm:cxn modelId="{D3E11A40-9F35-4197-A69D-9B5C9DE3C1AC}" srcId="{CB7A4AA7-8F37-4653-B5C2-F92CE6A96318}" destId="{E222329D-1092-4447-8516-670CDCF090B5}" srcOrd="0" destOrd="0" parTransId="{0FEAABDA-5282-4A43-8C9F-92EBE09651CB}" sibTransId="{71D15561-ACA1-4292-8DA7-764AE07C3022}"/>
    <dgm:cxn modelId="{4B184FD6-53C7-41BB-8053-26750C1BE36A}" type="presOf" srcId="{CB7A4AA7-8F37-4653-B5C2-F92CE6A96318}" destId="{0EAB57B6-58A0-46E2-BC2B-FE6711F8B8AD}" srcOrd="0" destOrd="0" presId="urn:microsoft.com/office/officeart/2005/8/layout/list1"/>
    <dgm:cxn modelId="{55813AEA-721A-43BB-AC69-FC6C21193B61}" type="presOf" srcId="{0FD35863-ADA0-4D98-9EA6-60C3DE6F0A66}" destId="{20D11967-B8E4-41C5-8FD2-D9FFCA53E14E}" srcOrd="1" destOrd="0" presId="urn:microsoft.com/office/officeart/2005/8/layout/list1"/>
    <dgm:cxn modelId="{F2CEBCA4-4AE0-4BBF-BA30-C5831438C03F}" type="presOf" srcId="{AA41F4D0-4196-4BDE-95E5-867D3B5C14C0}" destId="{9B0C370A-B344-4CF6-B208-4A35D9B1B5C6}" srcOrd="0" destOrd="0" presId="urn:microsoft.com/office/officeart/2005/8/layout/list1"/>
    <dgm:cxn modelId="{9769CB92-DB35-406E-B0C9-D6A19F1A6234}" type="presOf" srcId="{D408EA68-6E0A-4C14-B5B9-4EADC78A940D}" destId="{8A90A79D-1756-40AE-B1BE-4F10998A30DF}" srcOrd="0" destOrd="2" presId="urn:microsoft.com/office/officeart/2005/8/layout/list1"/>
    <dgm:cxn modelId="{69B93513-2616-44B5-A96D-A48BB1544DB2}" type="presOf" srcId="{E222329D-1092-4447-8516-670CDCF090B5}" destId="{8A90A79D-1756-40AE-B1BE-4F10998A30DF}" srcOrd="0" destOrd="0" presId="urn:microsoft.com/office/officeart/2005/8/layout/list1"/>
    <dgm:cxn modelId="{509B2451-2429-45B8-A0E8-35277C97EEA0}" type="presOf" srcId="{EDAC2EDB-7FE6-4461-ABC9-59613FD51568}" destId="{7A9CCEEF-434B-4A21-A2D9-7FAF9E8D6BEA}" srcOrd="0" destOrd="0" presId="urn:microsoft.com/office/officeart/2005/8/layout/list1"/>
    <dgm:cxn modelId="{BE74D6C2-C608-4554-9AA4-65DEB0EE0819}" srcId="{CB7A4AA7-8F37-4653-B5C2-F92CE6A96318}" destId="{17F8EC1B-B680-468F-BB7D-0CF8F82FDEAF}" srcOrd="1" destOrd="0" parTransId="{D89536C2-2FB7-4078-AB65-FF938D22F383}" sibTransId="{CCC74524-EF78-4C4A-AB94-C1306115B388}"/>
    <dgm:cxn modelId="{F92EA7BE-2CD1-4B73-9701-2D3793CDFA77}" type="presParOf" srcId="{9B0C370A-B344-4CF6-B208-4A35D9B1B5C6}" destId="{2CD3EBFA-B955-4F27-A4C1-7359C104768B}" srcOrd="0" destOrd="0" presId="urn:microsoft.com/office/officeart/2005/8/layout/list1"/>
    <dgm:cxn modelId="{96A6CE81-9FEE-4167-A7AD-032ECBBBABAF}" type="presParOf" srcId="{2CD3EBFA-B955-4F27-A4C1-7359C104768B}" destId="{0EAB57B6-58A0-46E2-BC2B-FE6711F8B8AD}" srcOrd="0" destOrd="0" presId="urn:microsoft.com/office/officeart/2005/8/layout/list1"/>
    <dgm:cxn modelId="{76E4C989-B3EF-40A9-953A-430EEBE847C8}" type="presParOf" srcId="{2CD3EBFA-B955-4F27-A4C1-7359C104768B}" destId="{B81F4EA5-6174-468B-9A1B-4998B033EA7F}" srcOrd="1" destOrd="0" presId="urn:microsoft.com/office/officeart/2005/8/layout/list1"/>
    <dgm:cxn modelId="{46A98EBB-D413-404D-B570-19F94C97A3FD}" type="presParOf" srcId="{9B0C370A-B344-4CF6-B208-4A35D9B1B5C6}" destId="{065C1003-2246-4523-8E5C-266CFFE54C53}" srcOrd="1" destOrd="0" presId="urn:microsoft.com/office/officeart/2005/8/layout/list1"/>
    <dgm:cxn modelId="{3EEA33C6-551D-4F62-ADA9-39922672E91E}" type="presParOf" srcId="{9B0C370A-B344-4CF6-B208-4A35D9B1B5C6}" destId="{8A90A79D-1756-40AE-B1BE-4F10998A30DF}" srcOrd="2" destOrd="0" presId="urn:microsoft.com/office/officeart/2005/8/layout/list1"/>
    <dgm:cxn modelId="{C23B93DC-E4BF-4217-B8CB-B3C8F3F36A7A}" type="presParOf" srcId="{9B0C370A-B344-4CF6-B208-4A35D9B1B5C6}" destId="{E7211AE0-E49C-4D25-9867-5F943E953614}" srcOrd="3" destOrd="0" presId="urn:microsoft.com/office/officeart/2005/8/layout/list1"/>
    <dgm:cxn modelId="{A3E67637-42FC-4821-A1B7-D13456419634}" type="presParOf" srcId="{9B0C370A-B344-4CF6-B208-4A35D9B1B5C6}" destId="{5E4985E1-928C-4B39-B9E7-244E88810E3F}" srcOrd="4" destOrd="0" presId="urn:microsoft.com/office/officeart/2005/8/layout/list1"/>
    <dgm:cxn modelId="{909235B3-DDE2-4CB7-8DD0-470EDE518866}" type="presParOf" srcId="{5E4985E1-928C-4B39-B9E7-244E88810E3F}" destId="{18AD75BA-C31A-4925-9735-261AA28B42F4}" srcOrd="0" destOrd="0" presId="urn:microsoft.com/office/officeart/2005/8/layout/list1"/>
    <dgm:cxn modelId="{43D1A5DF-8F01-49CA-89CB-CE1866098CEA}" type="presParOf" srcId="{5E4985E1-928C-4B39-B9E7-244E88810E3F}" destId="{20D11967-B8E4-41C5-8FD2-D9FFCA53E14E}" srcOrd="1" destOrd="0" presId="urn:microsoft.com/office/officeart/2005/8/layout/list1"/>
    <dgm:cxn modelId="{3855C7EB-C0BB-4BB2-B913-B62CE31F1F10}" type="presParOf" srcId="{9B0C370A-B344-4CF6-B208-4A35D9B1B5C6}" destId="{CABB32E8-72DD-4A0A-B1B0-A510E6E6E5F0}" srcOrd="5" destOrd="0" presId="urn:microsoft.com/office/officeart/2005/8/layout/list1"/>
    <dgm:cxn modelId="{C69A872C-B557-49CE-B320-FF9F1646B194}" type="presParOf" srcId="{9B0C370A-B344-4CF6-B208-4A35D9B1B5C6}" destId="{7E84059E-2A9B-495C-BDC7-0D371AB48A99}" srcOrd="6" destOrd="0" presId="urn:microsoft.com/office/officeart/2005/8/layout/list1"/>
    <dgm:cxn modelId="{D9E5E475-FEC2-4966-B4EA-8C6EDC91953A}" type="presParOf" srcId="{9B0C370A-B344-4CF6-B208-4A35D9B1B5C6}" destId="{F35FE2A4-6B20-429C-A781-081B19ED0086}" srcOrd="7" destOrd="0" presId="urn:microsoft.com/office/officeart/2005/8/layout/list1"/>
    <dgm:cxn modelId="{5306E614-3EB9-4343-8D3E-24872705EDB3}" type="presParOf" srcId="{9B0C370A-B344-4CF6-B208-4A35D9B1B5C6}" destId="{24941322-0EC4-4EC5-AAC8-57B60800EE42}" srcOrd="8" destOrd="0" presId="urn:microsoft.com/office/officeart/2005/8/layout/list1"/>
    <dgm:cxn modelId="{5E392995-457B-494F-AE15-AC0613D2769C}" type="presParOf" srcId="{24941322-0EC4-4EC5-AAC8-57B60800EE42}" destId="{7A9CCEEF-434B-4A21-A2D9-7FAF9E8D6BEA}" srcOrd="0" destOrd="0" presId="urn:microsoft.com/office/officeart/2005/8/layout/list1"/>
    <dgm:cxn modelId="{6DDB3F59-CF0A-4B57-8694-BA5A67D6F0EF}" type="presParOf" srcId="{24941322-0EC4-4EC5-AAC8-57B60800EE42}" destId="{9041D953-210E-4791-A958-010ED306B8D4}" srcOrd="1" destOrd="0" presId="urn:microsoft.com/office/officeart/2005/8/layout/list1"/>
    <dgm:cxn modelId="{7A2B3868-5853-42A6-965E-E4F88C371127}" type="presParOf" srcId="{9B0C370A-B344-4CF6-B208-4A35D9B1B5C6}" destId="{81FE8764-1D77-4C3F-A001-32A98C5027F2}" srcOrd="9" destOrd="0" presId="urn:microsoft.com/office/officeart/2005/8/layout/list1"/>
    <dgm:cxn modelId="{6E40BD16-2C4B-4DA5-95D2-9164845CA507}" type="presParOf" srcId="{9B0C370A-B344-4CF6-B208-4A35D9B1B5C6}" destId="{FBE03D4A-F14D-4E7A-B540-FFC95567C85C}" srcOrd="10" destOrd="0" presId="urn:microsoft.com/office/officeart/2005/8/layout/list1"/>
    <dgm:cxn modelId="{B4D45D97-74C5-492A-B95B-6E105151C2D1}" type="presParOf" srcId="{9B0C370A-B344-4CF6-B208-4A35D9B1B5C6}" destId="{0A49D328-58D8-4D11-BF9F-7E65C15B4791}" srcOrd="11" destOrd="0" presId="urn:microsoft.com/office/officeart/2005/8/layout/list1"/>
    <dgm:cxn modelId="{E5948C2C-1D46-48AC-B9C0-468780447F71}" type="presParOf" srcId="{9B0C370A-B344-4CF6-B208-4A35D9B1B5C6}" destId="{3E6176E9-06B0-4ED8-959E-8DF80E32F17B}" srcOrd="12" destOrd="0" presId="urn:microsoft.com/office/officeart/2005/8/layout/list1"/>
    <dgm:cxn modelId="{3683C6F1-1F2A-4E9E-A200-05DBC18CBA8F}" type="presParOf" srcId="{3E6176E9-06B0-4ED8-959E-8DF80E32F17B}" destId="{E7E34C00-C6CF-40CB-AD19-F20D7F177E9C}" srcOrd="0" destOrd="0" presId="urn:microsoft.com/office/officeart/2005/8/layout/list1"/>
    <dgm:cxn modelId="{5CCA2534-441F-4D23-9852-B7F0F117B533}" type="presParOf" srcId="{3E6176E9-06B0-4ED8-959E-8DF80E32F17B}" destId="{A6FBA8CB-117E-4319-BE6F-00A78541AA24}" srcOrd="1" destOrd="0" presId="urn:microsoft.com/office/officeart/2005/8/layout/list1"/>
    <dgm:cxn modelId="{E662F56B-A142-4440-9C75-927FE000C6E0}" type="presParOf" srcId="{9B0C370A-B344-4CF6-B208-4A35D9B1B5C6}" destId="{90914E9E-817B-43C2-A82F-B25A0E791388}" srcOrd="13" destOrd="0" presId="urn:microsoft.com/office/officeart/2005/8/layout/list1"/>
    <dgm:cxn modelId="{BCDE1B46-97FC-4ACD-A5E9-FE33412AE168}" type="presParOf" srcId="{9B0C370A-B344-4CF6-B208-4A35D9B1B5C6}" destId="{1F6983B1-D73A-4528-96A2-262C5801C00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57B6F4F-6F1C-4B77-A5A1-E9362CE9987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3CD7CB-134A-450F-9CF4-6DDEFADCEB08}">
      <dgm:prSet phldrT="[Текст]" custT="1"/>
      <dgm:spPr/>
      <dgm:t>
        <a:bodyPr/>
        <a:lstStyle/>
        <a:p>
          <a:r>
            <a:rPr lang="ru-RU" sz="1800" dirty="0" smtClean="0"/>
            <a:t>Государство</a:t>
          </a:r>
          <a:endParaRPr lang="ru-RU" sz="1800" dirty="0"/>
        </a:p>
      </dgm:t>
    </dgm:pt>
    <dgm:pt modelId="{A760463C-BAB6-467F-96BF-82F1C580F25D}" type="parTrans" cxnId="{8BE078B1-0400-4A71-849F-6426C692F877}">
      <dgm:prSet/>
      <dgm:spPr/>
      <dgm:t>
        <a:bodyPr/>
        <a:lstStyle/>
        <a:p>
          <a:endParaRPr lang="ru-RU"/>
        </a:p>
      </dgm:t>
    </dgm:pt>
    <dgm:pt modelId="{5B551FA5-80BA-4FBD-A2A4-9A8C54B2AEC6}" type="sibTrans" cxnId="{8BE078B1-0400-4A71-849F-6426C692F877}">
      <dgm:prSet/>
      <dgm:spPr/>
      <dgm:t>
        <a:bodyPr/>
        <a:lstStyle/>
        <a:p>
          <a:endParaRPr lang="ru-RU"/>
        </a:p>
      </dgm:t>
    </dgm:pt>
    <dgm:pt modelId="{FE440401-63A3-41E7-997B-E2A9AB1438A7}">
      <dgm:prSet phldrT="[Текст]" custT="1"/>
      <dgm:spPr/>
      <dgm:t>
        <a:bodyPr/>
        <a:lstStyle/>
        <a:p>
          <a:r>
            <a:rPr lang="ru-RU" sz="1800" dirty="0" smtClean="0"/>
            <a:t>Корпорации, частные предприятия</a:t>
          </a:r>
          <a:endParaRPr lang="ru-RU" sz="1800" dirty="0"/>
        </a:p>
      </dgm:t>
    </dgm:pt>
    <dgm:pt modelId="{297BEB6B-FEDC-47A6-8B3D-EC61215395B5}" type="parTrans" cxnId="{2762B019-C560-48C2-B51B-D7129EC6B7D3}">
      <dgm:prSet/>
      <dgm:spPr/>
      <dgm:t>
        <a:bodyPr/>
        <a:lstStyle/>
        <a:p>
          <a:endParaRPr lang="ru-RU"/>
        </a:p>
      </dgm:t>
    </dgm:pt>
    <dgm:pt modelId="{65BCF7CA-070E-406A-8991-19283F7A215F}" type="sibTrans" cxnId="{2762B019-C560-48C2-B51B-D7129EC6B7D3}">
      <dgm:prSet/>
      <dgm:spPr/>
      <dgm:t>
        <a:bodyPr/>
        <a:lstStyle/>
        <a:p>
          <a:endParaRPr lang="ru-RU"/>
        </a:p>
      </dgm:t>
    </dgm:pt>
    <dgm:pt modelId="{B6DAB579-0A49-4F7F-912B-1A5C6BF4717B}">
      <dgm:prSet phldrT="[Текст]" custT="1"/>
      <dgm:spPr/>
      <dgm:t>
        <a:bodyPr/>
        <a:lstStyle/>
        <a:p>
          <a:r>
            <a:rPr lang="ru-RU" sz="1800" dirty="0" smtClean="0"/>
            <a:t>Физические лица</a:t>
          </a:r>
          <a:endParaRPr lang="ru-RU" sz="1800" dirty="0"/>
        </a:p>
      </dgm:t>
    </dgm:pt>
    <dgm:pt modelId="{A9A821C4-904D-463B-991D-32D532C9B50D}" type="parTrans" cxnId="{A0FD961F-C641-4AAB-AB58-C878421EE15F}">
      <dgm:prSet/>
      <dgm:spPr/>
      <dgm:t>
        <a:bodyPr/>
        <a:lstStyle/>
        <a:p>
          <a:endParaRPr lang="ru-RU"/>
        </a:p>
      </dgm:t>
    </dgm:pt>
    <dgm:pt modelId="{69016071-73F6-448E-A061-E91DEFEEAD13}" type="sibTrans" cxnId="{A0FD961F-C641-4AAB-AB58-C878421EE15F}">
      <dgm:prSet/>
      <dgm:spPr/>
      <dgm:t>
        <a:bodyPr/>
        <a:lstStyle/>
        <a:p>
          <a:endParaRPr lang="ru-RU"/>
        </a:p>
      </dgm:t>
    </dgm:pt>
    <dgm:pt modelId="{45827844-2BB7-419B-8119-4DA138CF01E9}">
      <dgm:prSet phldrT="[Текст]" custT="1"/>
      <dgm:spPr/>
      <dgm:t>
        <a:bodyPr/>
        <a:lstStyle/>
        <a:p>
          <a:r>
            <a:rPr lang="ru-RU" sz="1800" dirty="0" smtClean="0"/>
            <a:t>Федеральные органы власти</a:t>
          </a:r>
          <a:endParaRPr lang="ru-RU" sz="1800" dirty="0"/>
        </a:p>
      </dgm:t>
    </dgm:pt>
    <dgm:pt modelId="{68151DD1-DED2-46EF-8687-21B354DD10D3}" type="parTrans" cxnId="{5D5E240E-162A-44D8-9EA5-79823FE7873A}">
      <dgm:prSet/>
      <dgm:spPr/>
      <dgm:t>
        <a:bodyPr/>
        <a:lstStyle/>
        <a:p>
          <a:endParaRPr lang="ru-RU"/>
        </a:p>
      </dgm:t>
    </dgm:pt>
    <dgm:pt modelId="{2503E4EF-F01F-4786-8D50-67552360A2BD}" type="sibTrans" cxnId="{5D5E240E-162A-44D8-9EA5-79823FE7873A}">
      <dgm:prSet/>
      <dgm:spPr/>
      <dgm:t>
        <a:bodyPr/>
        <a:lstStyle/>
        <a:p>
          <a:endParaRPr lang="ru-RU"/>
        </a:p>
      </dgm:t>
    </dgm:pt>
    <dgm:pt modelId="{5DD54048-5498-434A-A1EE-E3C5E44807D6}">
      <dgm:prSet phldrT="[Текст]" custT="1"/>
      <dgm:spPr/>
      <dgm:t>
        <a:bodyPr/>
        <a:lstStyle/>
        <a:p>
          <a:r>
            <a:rPr lang="ru-RU" sz="1800" dirty="0" smtClean="0"/>
            <a:t>Региональные органы власти</a:t>
          </a:r>
          <a:endParaRPr lang="ru-RU" sz="1800" dirty="0"/>
        </a:p>
      </dgm:t>
    </dgm:pt>
    <dgm:pt modelId="{5FF1D3FA-10BD-4072-9837-296DECB1B311}" type="parTrans" cxnId="{2A6FF9D6-B003-4C33-A7D2-475039E74F3D}">
      <dgm:prSet/>
      <dgm:spPr/>
      <dgm:t>
        <a:bodyPr/>
        <a:lstStyle/>
        <a:p>
          <a:endParaRPr lang="ru-RU"/>
        </a:p>
      </dgm:t>
    </dgm:pt>
    <dgm:pt modelId="{51C6CF0F-FB45-4CBC-8897-99D7848C70EE}" type="sibTrans" cxnId="{2A6FF9D6-B003-4C33-A7D2-475039E74F3D}">
      <dgm:prSet/>
      <dgm:spPr/>
      <dgm:t>
        <a:bodyPr/>
        <a:lstStyle/>
        <a:p>
          <a:endParaRPr lang="ru-RU"/>
        </a:p>
      </dgm:t>
    </dgm:pt>
    <dgm:pt modelId="{5DBA981E-0E6B-4EDB-ACC0-C00A31531583}">
      <dgm:prSet phldrT="[Текст]" custT="1"/>
      <dgm:spPr/>
      <dgm:t>
        <a:bodyPr/>
        <a:lstStyle/>
        <a:p>
          <a:r>
            <a:rPr lang="ru-RU" sz="1800" dirty="0" smtClean="0"/>
            <a:t>Местные органы власти</a:t>
          </a:r>
          <a:endParaRPr lang="ru-RU" sz="1800" dirty="0"/>
        </a:p>
      </dgm:t>
    </dgm:pt>
    <dgm:pt modelId="{1596E802-0200-439B-A208-713A34C8F1A7}" type="parTrans" cxnId="{8E012D58-CE4C-4856-8D4B-920EA9AC80F9}">
      <dgm:prSet/>
      <dgm:spPr/>
      <dgm:t>
        <a:bodyPr/>
        <a:lstStyle/>
        <a:p>
          <a:endParaRPr lang="ru-RU"/>
        </a:p>
      </dgm:t>
    </dgm:pt>
    <dgm:pt modelId="{FC05267F-63EA-4C76-BE5D-BD37AF4F14C3}" type="sibTrans" cxnId="{8E012D58-CE4C-4856-8D4B-920EA9AC80F9}">
      <dgm:prSet/>
      <dgm:spPr/>
      <dgm:t>
        <a:bodyPr/>
        <a:lstStyle/>
        <a:p>
          <a:endParaRPr lang="ru-RU"/>
        </a:p>
      </dgm:t>
    </dgm:pt>
    <dgm:pt modelId="{2DD99AAC-EF52-4545-86CB-7447A273A4E2}">
      <dgm:prSet phldrT="[Текст]" custT="1"/>
      <dgm:spPr/>
      <dgm:t>
        <a:bodyPr/>
        <a:lstStyle/>
        <a:p>
          <a:r>
            <a:rPr lang="ru-RU" sz="1800" dirty="0" smtClean="0"/>
            <a:t>Коллективные инвесторы</a:t>
          </a:r>
          <a:endParaRPr lang="ru-RU" sz="1800" dirty="0"/>
        </a:p>
      </dgm:t>
    </dgm:pt>
    <dgm:pt modelId="{ECA8B7C8-9EA3-42CA-AECF-424485E4456A}" type="parTrans" cxnId="{84D69ACB-673A-49F0-B1E8-D5D28121499C}">
      <dgm:prSet/>
      <dgm:spPr/>
      <dgm:t>
        <a:bodyPr/>
        <a:lstStyle/>
        <a:p>
          <a:endParaRPr lang="ru-RU"/>
        </a:p>
      </dgm:t>
    </dgm:pt>
    <dgm:pt modelId="{DDFF3508-3346-4DA7-9F26-88DA1205DAF8}" type="sibTrans" cxnId="{84D69ACB-673A-49F0-B1E8-D5D28121499C}">
      <dgm:prSet/>
      <dgm:spPr/>
      <dgm:t>
        <a:bodyPr/>
        <a:lstStyle/>
        <a:p>
          <a:endParaRPr lang="ru-RU"/>
        </a:p>
      </dgm:t>
    </dgm:pt>
    <dgm:pt modelId="{E6F42C4E-BB70-4D4F-BDE3-014BE9274A72}">
      <dgm:prSet phldrT="[Текст]" custT="1"/>
      <dgm:spPr/>
      <dgm:t>
        <a:bodyPr/>
        <a:lstStyle/>
        <a:p>
          <a:r>
            <a:rPr lang="ru-RU" sz="1800" dirty="0" smtClean="0"/>
            <a:t>Пенсионные фонды</a:t>
          </a:r>
          <a:endParaRPr lang="ru-RU" sz="1800" dirty="0"/>
        </a:p>
      </dgm:t>
    </dgm:pt>
    <dgm:pt modelId="{883BCC2B-F1DC-4B5C-B8B1-5E1F1A2CBE88}" type="parTrans" cxnId="{9BB2BA24-B68A-4B3E-8F65-BB7524957D8B}">
      <dgm:prSet/>
      <dgm:spPr/>
      <dgm:t>
        <a:bodyPr/>
        <a:lstStyle/>
        <a:p>
          <a:endParaRPr lang="ru-RU"/>
        </a:p>
      </dgm:t>
    </dgm:pt>
    <dgm:pt modelId="{C4F39D18-D35B-4DA1-9277-37EEE5190D32}" type="sibTrans" cxnId="{9BB2BA24-B68A-4B3E-8F65-BB7524957D8B}">
      <dgm:prSet/>
      <dgm:spPr/>
      <dgm:t>
        <a:bodyPr/>
        <a:lstStyle/>
        <a:p>
          <a:endParaRPr lang="ru-RU"/>
        </a:p>
      </dgm:t>
    </dgm:pt>
    <dgm:pt modelId="{00A021E1-CFB6-4447-9B07-EA4E2074AE9A}">
      <dgm:prSet phldrT="[Текст]" custT="1"/>
      <dgm:spPr/>
      <dgm:t>
        <a:bodyPr/>
        <a:lstStyle/>
        <a:p>
          <a:r>
            <a:rPr lang="ru-RU" sz="1800" dirty="0" smtClean="0"/>
            <a:t>Страховые компании</a:t>
          </a:r>
          <a:endParaRPr lang="ru-RU" sz="1800" dirty="0"/>
        </a:p>
      </dgm:t>
    </dgm:pt>
    <dgm:pt modelId="{A754F3DF-56C9-4B6C-B8BD-7CDD18D77A22}" type="parTrans" cxnId="{AC28339E-68C3-42A7-95E5-DF560C06D5A7}">
      <dgm:prSet/>
      <dgm:spPr/>
      <dgm:t>
        <a:bodyPr/>
        <a:lstStyle/>
        <a:p>
          <a:endParaRPr lang="ru-RU"/>
        </a:p>
      </dgm:t>
    </dgm:pt>
    <dgm:pt modelId="{A75A22F7-6379-4C9D-8852-45C7A014DDF3}" type="sibTrans" cxnId="{AC28339E-68C3-42A7-95E5-DF560C06D5A7}">
      <dgm:prSet/>
      <dgm:spPr/>
      <dgm:t>
        <a:bodyPr/>
        <a:lstStyle/>
        <a:p>
          <a:endParaRPr lang="ru-RU"/>
        </a:p>
      </dgm:t>
    </dgm:pt>
    <dgm:pt modelId="{A725E06F-D064-48CA-B03E-7BAD77BFECC7}">
      <dgm:prSet phldrT="[Текст]" custT="1"/>
      <dgm:spPr/>
      <dgm:t>
        <a:bodyPr/>
        <a:lstStyle/>
        <a:p>
          <a:r>
            <a:rPr lang="ru-RU" sz="1800" dirty="0" smtClean="0"/>
            <a:t>Инвестиционные фонды</a:t>
          </a:r>
          <a:endParaRPr lang="ru-RU" sz="1800" dirty="0"/>
        </a:p>
      </dgm:t>
    </dgm:pt>
    <dgm:pt modelId="{0AF2CB22-4915-4EF0-B44E-1A825C01A2A3}" type="parTrans" cxnId="{F2EF4FBE-65C8-48FB-A961-1D44EF8C2D18}">
      <dgm:prSet/>
      <dgm:spPr/>
      <dgm:t>
        <a:bodyPr/>
        <a:lstStyle/>
        <a:p>
          <a:endParaRPr lang="ru-RU"/>
        </a:p>
      </dgm:t>
    </dgm:pt>
    <dgm:pt modelId="{9218D346-BA54-45E6-92CD-4316CB6EAAD7}" type="sibTrans" cxnId="{F2EF4FBE-65C8-48FB-A961-1D44EF8C2D18}">
      <dgm:prSet/>
      <dgm:spPr/>
      <dgm:t>
        <a:bodyPr/>
        <a:lstStyle/>
        <a:p>
          <a:endParaRPr lang="ru-RU"/>
        </a:p>
      </dgm:t>
    </dgm:pt>
    <dgm:pt modelId="{8C6720B4-50AA-4B5B-8AB4-2856A514C73F}">
      <dgm:prSet phldrT="[Текст]" custT="1"/>
      <dgm:spPr/>
      <dgm:t>
        <a:bodyPr/>
        <a:lstStyle/>
        <a:p>
          <a:r>
            <a:rPr lang="ru-RU" sz="1800" dirty="0" smtClean="0"/>
            <a:t>Паевые фонды</a:t>
          </a:r>
          <a:endParaRPr lang="ru-RU" sz="1800" dirty="0"/>
        </a:p>
      </dgm:t>
    </dgm:pt>
    <dgm:pt modelId="{162F80D3-3715-4EA1-827B-31ED8A9658FE}" type="parTrans" cxnId="{CEFB124D-197E-4A92-B740-D0AFAC908D63}">
      <dgm:prSet/>
      <dgm:spPr/>
      <dgm:t>
        <a:bodyPr/>
        <a:lstStyle/>
        <a:p>
          <a:endParaRPr lang="ru-RU"/>
        </a:p>
      </dgm:t>
    </dgm:pt>
    <dgm:pt modelId="{813D666E-CF0F-41B7-8944-F1651CC6CAF1}" type="sibTrans" cxnId="{CEFB124D-197E-4A92-B740-D0AFAC908D63}">
      <dgm:prSet/>
      <dgm:spPr/>
      <dgm:t>
        <a:bodyPr/>
        <a:lstStyle/>
        <a:p>
          <a:endParaRPr lang="ru-RU"/>
        </a:p>
      </dgm:t>
    </dgm:pt>
    <dgm:pt modelId="{48D25872-6AA1-4205-BB91-42F2961B42CA}">
      <dgm:prSet phldrT="[Текст]" custT="1"/>
      <dgm:spPr/>
      <dgm:t>
        <a:bodyPr/>
        <a:lstStyle/>
        <a:p>
          <a:r>
            <a:rPr lang="ru-RU" sz="1800" dirty="0" smtClean="0"/>
            <a:t>Кредитные союзы</a:t>
          </a:r>
          <a:endParaRPr lang="ru-RU" sz="1800" dirty="0"/>
        </a:p>
      </dgm:t>
    </dgm:pt>
    <dgm:pt modelId="{CA42F0F2-C98B-426E-8172-BCEBD87806A1}" type="parTrans" cxnId="{5BF29DEC-F5F4-479B-B838-4C25A7254645}">
      <dgm:prSet/>
      <dgm:spPr/>
      <dgm:t>
        <a:bodyPr/>
        <a:lstStyle/>
        <a:p>
          <a:endParaRPr lang="ru-RU"/>
        </a:p>
      </dgm:t>
    </dgm:pt>
    <dgm:pt modelId="{153BBFF5-6B32-43D4-AF9E-BA4CFECC306E}" type="sibTrans" cxnId="{5BF29DEC-F5F4-479B-B838-4C25A7254645}">
      <dgm:prSet/>
      <dgm:spPr/>
      <dgm:t>
        <a:bodyPr/>
        <a:lstStyle/>
        <a:p>
          <a:endParaRPr lang="ru-RU"/>
        </a:p>
      </dgm:t>
    </dgm:pt>
    <dgm:pt modelId="{354839F6-DFE3-4AEE-AA18-62599AE4766A}" type="pres">
      <dgm:prSet presAssocID="{357B6F4F-6F1C-4B77-A5A1-E9362CE9987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E0EBDE-8B95-490A-B83E-509FFF4A22D1}" type="pres">
      <dgm:prSet presAssocID="{2B3CD7CB-134A-450F-9CF4-6DDEFADCEB08}" presName="parentLin" presStyleCnt="0"/>
      <dgm:spPr/>
    </dgm:pt>
    <dgm:pt modelId="{EF1F72C8-1AE7-4B4F-83B2-7DF3F1D8845E}" type="pres">
      <dgm:prSet presAssocID="{2B3CD7CB-134A-450F-9CF4-6DDEFADCEB08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675EF6E-EAA4-4F0F-A399-839746DACF82}" type="pres">
      <dgm:prSet presAssocID="{2B3CD7CB-134A-450F-9CF4-6DDEFADCEB0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21865F-67B8-4190-813F-ECD164675AAA}" type="pres">
      <dgm:prSet presAssocID="{2B3CD7CB-134A-450F-9CF4-6DDEFADCEB08}" presName="negativeSpace" presStyleCnt="0"/>
      <dgm:spPr/>
    </dgm:pt>
    <dgm:pt modelId="{195DAB26-DF56-4EA5-B755-94CECA81F6EA}" type="pres">
      <dgm:prSet presAssocID="{2B3CD7CB-134A-450F-9CF4-6DDEFADCEB08}" presName="childText" presStyleLbl="conFgAcc1" presStyleIdx="0" presStyleCnt="4" custLinFactNeighborX="875" custLinFactNeighborY="605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8F675B-6729-475C-9E24-E16CCD642E38}" type="pres">
      <dgm:prSet presAssocID="{5B551FA5-80BA-4FBD-A2A4-9A8C54B2AEC6}" presName="spaceBetweenRectangles" presStyleCnt="0"/>
      <dgm:spPr/>
    </dgm:pt>
    <dgm:pt modelId="{6147DF77-9908-49C9-97BF-A84B43582236}" type="pres">
      <dgm:prSet presAssocID="{FE440401-63A3-41E7-997B-E2A9AB1438A7}" presName="parentLin" presStyleCnt="0"/>
      <dgm:spPr/>
    </dgm:pt>
    <dgm:pt modelId="{EE51EF21-050E-422C-A5EA-1839883BC6CD}" type="pres">
      <dgm:prSet presAssocID="{FE440401-63A3-41E7-997B-E2A9AB1438A7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F21F61C5-DC9E-490B-A7AE-5ACFF22D7AF1}" type="pres">
      <dgm:prSet presAssocID="{FE440401-63A3-41E7-997B-E2A9AB1438A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44D535-B19C-4D0C-A2D5-666C4493D5E1}" type="pres">
      <dgm:prSet presAssocID="{FE440401-63A3-41E7-997B-E2A9AB1438A7}" presName="negativeSpace" presStyleCnt="0"/>
      <dgm:spPr/>
    </dgm:pt>
    <dgm:pt modelId="{50DAB97D-28BD-4AE6-AA7B-F7AA860C0BC9}" type="pres">
      <dgm:prSet presAssocID="{FE440401-63A3-41E7-997B-E2A9AB1438A7}" presName="childText" presStyleLbl="conFgAcc1" presStyleIdx="1" presStyleCnt="4">
        <dgm:presLayoutVars>
          <dgm:bulletEnabled val="1"/>
        </dgm:presLayoutVars>
      </dgm:prSet>
      <dgm:spPr/>
    </dgm:pt>
    <dgm:pt modelId="{1CCBD83B-AC73-47EA-9717-A444816A84A7}" type="pres">
      <dgm:prSet presAssocID="{65BCF7CA-070E-406A-8991-19283F7A215F}" presName="spaceBetweenRectangles" presStyleCnt="0"/>
      <dgm:spPr/>
    </dgm:pt>
    <dgm:pt modelId="{9ECCC1D3-3B80-4DB0-A804-18192B36C8E1}" type="pres">
      <dgm:prSet presAssocID="{B6DAB579-0A49-4F7F-912B-1A5C6BF4717B}" presName="parentLin" presStyleCnt="0"/>
      <dgm:spPr/>
    </dgm:pt>
    <dgm:pt modelId="{A2DF27B7-3505-40A4-BEB2-03EA5DD68E64}" type="pres">
      <dgm:prSet presAssocID="{B6DAB579-0A49-4F7F-912B-1A5C6BF4717B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D5417577-163E-41BC-BF29-B3F91F24D86B}" type="pres">
      <dgm:prSet presAssocID="{B6DAB579-0A49-4F7F-912B-1A5C6BF4717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48DD8E-921C-44EA-B366-1F87937F7BBE}" type="pres">
      <dgm:prSet presAssocID="{B6DAB579-0A49-4F7F-912B-1A5C6BF4717B}" presName="negativeSpace" presStyleCnt="0"/>
      <dgm:spPr/>
    </dgm:pt>
    <dgm:pt modelId="{834C9121-A942-47BD-9ADA-EC771C90EE22}" type="pres">
      <dgm:prSet presAssocID="{B6DAB579-0A49-4F7F-912B-1A5C6BF4717B}" presName="childText" presStyleLbl="conFgAcc1" presStyleIdx="2" presStyleCnt="4">
        <dgm:presLayoutVars>
          <dgm:bulletEnabled val="1"/>
        </dgm:presLayoutVars>
      </dgm:prSet>
      <dgm:spPr/>
    </dgm:pt>
    <dgm:pt modelId="{D799C29E-76DD-4BE9-A0A1-511265D2F588}" type="pres">
      <dgm:prSet presAssocID="{69016071-73F6-448E-A061-E91DEFEEAD13}" presName="spaceBetweenRectangles" presStyleCnt="0"/>
      <dgm:spPr/>
    </dgm:pt>
    <dgm:pt modelId="{AEABF9CD-B178-4832-8BDA-2CA4BB071162}" type="pres">
      <dgm:prSet presAssocID="{2DD99AAC-EF52-4545-86CB-7447A273A4E2}" presName="parentLin" presStyleCnt="0"/>
      <dgm:spPr/>
    </dgm:pt>
    <dgm:pt modelId="{2EB2F7FC-447D-4E7D-83E2-10FE439428D7}" type="pres">
      <dgm:prSet presAssocID="{2DD99AAC-EF52-4545-86CB-7447A273A4E2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A54BB830-9B4F-4CB5-AC4E-C01D5F9F1A1D}" type="pres">
      <dgm:prSet presAssocID="{2DD99AAC-EF52-4545-86CB-7447A273A4E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BEA057-A544-4B07-910E-FC858945C1B7}" type="pres">
      <dgm:prSet presAssocID="{2DD99AAC-EF52-4545-86CB-7447A273A4E2}" presName="negativeSpace" presStyleCnt="0"/>
      <dgm:spPr/>
    </dgm:pt>
    <dgm:pt modelId="{97E7C24A-6F5C-4EB2-BBB5-861F0F8461CC}" type="pres">
      <dgm:prSet presAssocID="{2DD99AAC-EF52-4545-86CB-7447A273A4E2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CFE11E-8A44-4E15-9454-B9734D425E6B}" type="presOf" srcId="{357B6F4F-6F1C-4B77-A5A1-E9362CE99875}" destId="{354839F6-DFE3-4AEE-AA18-62599AE4766A}" srcOrd="0" destOrd="0" presId="urn:microsoft.com/office/officeart/2005/8/layout/list1"/>
    <dgm:cxn modelId="{BF583070-84AF-430A-BD53-672540AAB97A}" type="presOf" srcId="{E6F42C4E-BB70-4D4F-BDE3-014BE9274A72}" destId="{97E7C24A-6F5C-4EB2-BBB5-861F0F8461CC}" srcOrd="0" destOrd="0" presId="urn:microsoft.com/office/officeart/2005/8/layout/list1"/>
    <dgm:cxn modelId="{CBA15976-635E-43B2-9F01-D052B06BFED9}" type="presOf" srcId="{2DD99AAC-EF52-4545-86CB-7447A273A4E2}" destId="{2EB2F7FC-447D-4E7D-83E2-10FE439428D7}" srcOrd="0" destOrd="0" presId="urn:microsoft.com/office/officeart/2005/8/layout/list1"/>
    <dgm:cxn modelId="{4F4DC72D-02F1-40C7-B8EA-CD0A6654B24A}" type="presOf" srcId="{2B3CD7CB-134A-450F-9CF4-6DDEFADCEB08}" destId="{EF1F72C8-1AE7-4B4F-83B2-7DF3F1D8845E}" srcOrd="0" destOrd="0" presId="urn:microsoft.com/office/officeart/2005/8/layout/list1"/>
    <dgm:cxn modelId="{0999974F-530A-4CA0-9667-9D2D14C16098}" type="presOf" srcId="{8C6720B4-50AA-4B5B-8AB4-2856A514C73F}" destId="{97E7C24A-6F5C-4EB2-BBB5-861F0F8461CC}" srcOrd="0" destOrd="3" presId="urn:microsoft.com/office/officeart/2005/8/layout/list1"/>
    <dgm:cxn modelId="{60031EA0-2FF5-4FD0-89D6-31AD91B4DFD0}" type="presOf" srcId="{FE440401-63A3-41E7-997B-E2A9AB1438A7}" destId="{F21F61C5-DC9E-490B-A7AE-5ACFF22D7AF1}" srcOrd="1" destOrd="0" presId="urn:microsoft.com/office/officeart/2005/8/layout/list1"/>
    <dgm:cxn modelId="{AC28339E-68C3-42A7-95E5-DF560C06D5A7}" srcId="{2DD99AAC-EF52-4545-86CB-7447A273A4E2}" destId="{00A021E1-CFB6-4447-9B07-EA4E2074AE9A}" srcOrd="1" destOrd="0" parTransId="{A754F3DF-56C9-4B6C-B8BD-7CDD18D77A22}" sibTransId="{A75A22F7-6379-4C9D-8852-45C7A014DDF3}"/>
    <dgm:cxn modelId="{CEFB124D-197E-4A92-B740-D0AFAC908D63}" srcId="{2DD99AAC-EF52-4545-86CB-7447A273A4E2}" destId="{8C6720B4-50AA-4B5B-8AB4-2856A514C73F}" srcOrd="3" destOrd="0" parTransId="{162F80D3-3715-4EA1-827B-31ED8A9658FE}" sibTransId="{813D666E-CF0F-41B7-8944-F1651CC6CAF1}"/>
    <dgm:cxn modelId="{8196F059-9CF9-4738-9CC7-D4E1095DEEA9}" type="presOf" srcId="{A725E06F-D064-48CA-B03E-7BAD77BFECC7}" destId="{97E7C24A-6F5C-4EB2-BBB5-861F0F8461CC}" srcOrd="0" destOrd="2" presId="urn:microsoft.com/office/officeart/2005/8/layout/list1"/>
    <dgm:cxn modelId="{AEF0925A-C9B2-428D-BBEB-15738C6454DC}" type="presOf" srcId="{45827844-2BB7-419B-8119-4DA138CF01E9}" destId="{195DAB26-DF56-4EA5-B755-94CECA81F6EA}" srcOrd="0" destOrd="0" presId="urn:microsoft.com/office/officeart/2005/8/layout/list1"/>
    <dgm:cxn modelId="{9BB2BA24-B68A-4B3E-8F65-BB7524957D8B}" srcId="{2DD99AAC-EF52-4545-86CB-7447A273A4E2}" destId="{E6F42C4E-BB70-4D4F-BDE3-014BE9274A72}" srcOrd="0" destOrd="0" parTransId="{883BCC2B-F1DC-4B5C-B8B1-5E1F1A2CBE88}" sibTransId="{C4F39D18-D35B-4DA1-9277-37EEE5190D32}"/>
    <dgm:cxn modelId="{E96C2769-59B2-48AE-80CC-A31DD5BC284E}" type="presOf" srcId="{B6DAB579-0A49-4F7F-912B-1A5C6BF4717B}" destId="{D5417577-163E-41BC-BF29-B3F91F24D86B}" srcOrd="1" destOrd="0" presId="urn:microsoft.com/office/officeart/2005/8/layout/list1"/>
    <dgm:cxn modelId="{2A6FF9D6-B003-4C33-A7D2-475039E74F3D}" srcId="{2B3CD7CB-134A-450F-9CF4-6DDEFADCEB08}" destId="{5DD54048-5498-434A-A1EE-E3C5E44807D6}" srcOrd="1" destOrd="0" parTransId="{5FF1D3FA-10BD-4072-9837-296DECB1B311}" sibTransId="{51C6CF0F-FB45-4CBC-8897-99D7848C70EE}"/>
    <dgm:cxn modelId="{A828DF7B-F42E-42AE-9E9D-52353BD08C7E}" type="presOf" srcId="{00A021E1-CFB6-4447-9B07-EA4E2074AE9A}" destId="{97E7C24A-6F5C-4EB2-BBB5-861F0F8461CC}" srcOrd="0" destOrd="1" presId="urn:microsoft.com/office/officeart/2005/8/layout/list1"/>
    <dgm:cxn modelId="{60F40B25-8694-45E7-8EEC-E4BC09407B74}" type="presOf" srcId="{2B3CD7CB-134A-450F-9CF4-6DDEFADCEB08}" destId="{9675EF6E-EAA4-4F0F-A399-839746DACF82}" srcOrd="1" destOrd="0" presId="urn:microsoft.com/office/officeart/2005/8/layout/list1"/>
    <dgm:cxn modelId="{A0FD961F-C641-4AAB-AB58-C878421EE15F}" srcId="{357B6F4F-6F1C-4B77-A5A1-E9362CE99875}" destId="{B6DAB579-0A49-4F7F-912B-1A5C6BF4717B}" srcOrd="2" destOrd="0" parTransId="{A9A821C4-904D-463B-991D-32D532C9B50D}" sibTransId="{69016071-73F6-448E-A061-E91DEFEEAD13}"/>
    <dgm:cxn modelId="{2762B019-C560-48C2-B51B-D7129EC6B7D3}" srcId="{357B6F4F-6F1C-4B77-A5A1-E9362CE99875}" destId="{FE440401-63A3-41E7-997B-E2A9AB1438A7}" srcOrd="1" destOrd="0" parTransId="{297BEB6B-FEDC-47A6-8B3D-EC61215395B5}" sibTransId="{65BCF7CA-070E-406A-8991-19283F7A215F}"/>
    <dgm:cxn modelId="{42F457DF-AC6A-4B45-854E-FF133CEA7E24}" type="presOf" srcId="{B6DAB579-0A49-4F7F-912B-1A5C6BF4717B}" destId="{A2DF27B7-3505-40A4-BEB2-03EA5DD68E64}" srcOrd="0" destOrd="0" presId="urn:microsoft.com/office/officeart/2005/8/layout/list1"/>
    <dgm:cxn modelId="{8053A507-A45A-411B-97FE-16F0AAC99261}" type="presOf" srcId="{5DBA981E-0E6B-4EDB-ACC0-C00A31531583}" destId="{195DAB26-DF56-4EA5-B755-94CECA81F6EA}" srcOrd="0" destOrd="2" presId="urn:microsoft.com/office/officeart/2005/8/layout/list1"/>
    <dgm:cxn modelId="{8E012D58-CE4C-4856-8D4B-920EA9AC80F9}" srcId="{2B3CD7CB-134A-450F-9CF4-6DDEFADCEB08}" destId="{5DBA981E-0E6B-4EDB-ACC0-C00A31531583}" srcOrd="2" destOrd="0" parTransId="{1596E802-0200-439B-A208-713A34C8F1A7}" sibTransId="{FC05267F-63EA-4C76-BE5D-BD37AF4F14C3}"/>
    <dgm:cxn modelId="{8BE078B1-0400-4A71-849F-6426C692F877}" srcId="{357B6F4F-6F1C-4B77-A5A1-E9362CE99875}" destId="{2B3CD7CB-134A-450F-9CF4-6DDEFADCEB08}" srcOrd="0" destOrd="0" parTransId="{A760463C-BAB6-467F-96BF-82F1C580F25D}" sibTransId="{5B551FA5-80BA-4FBD-A2A4-9A8C54B2AEC6}"/>
    <dgm:cxn modelId="{84D69ACB-673A-49F0-B1E8-D5D28121499C}" srcId="{357B6F4F-6F1C-4B77-A5A1-E9362CE99875}" destId="{2DD99AAC-EF52-4545-86CB-7447A273A4E2}" srcOrd="3" destOrd="0" parTransId="{ECA8B7C8-9EA3-42CA-AECF-424485E4456A}" sibTransId="{DDFF3508-3346-4DA7-9F26-88DA1205DAF8}"/>
    <dgm:cxn modelId="{AD5E856D-2D35-4E56-B727-2E34F57D0505}" type="presOf" srcId="{2DD99AAC-EF52-4545-86CB-7447A273A4E2}" destId="{A54BB830-9B4F-4CB5-AC4E-C01D5F9F1A1D}" srcOrd="1" destOrd="0" presId="urn:microsoft.com/office/officeart/2005/8/layout/list1"/>
    <dgm:cxn modelId="{13F7024F-069F-4D91-B25B-65D422E2631A}" type="presOf" srcId="{5DD54048-5498-434A-A1EE-E3C5E44807D6}" destId="{195DAB26-DF56-4EA5-B755-94CECA81F6EA}" srcOrd="0" destOrd="1" presId="urn:microsoft.com/office/officeart/2005/8/layout/list1"/>
    <dgm:cxn modelId="{5BF29DEC-F5F4-479B-B838-4C25A7254645}" srcId="{2DD99AAC-EF52-4545-86CB-7447A273A4E2}" destId="{48D25872-6AA1-4205-BB91-42F2961B42CA}" srcOrd="4" destOrd="0" parTransId="{CA42F0F2-C98B-426E-8172-BCEBD87806A1}" sibTransId="{153BBFF5-6B32-43D4-AF9E-BA4CFECC306E}"/>
    <dgm:cxn modelId="{F2EF4FBE-65C8-48FB-A961-1D44EF8C2D18}" srcId="{2DD99AAC-EF52-4545-86CB-7447A273A4E2}" destId="{A725E06F-D064-48CA-B03E-7BAD77BFECC7}" srcOrd="2" destOrd="0" parTransId="{0AF2CB22-4915-4EF0-B44E-1A825C01A2A3}" sibTransId="{9218D346-BA54-45E6-92CD-4316CB6EAAD7}"/>
    <dgm:cxn modelId="{5D5E240E-162A-44D8-9EA5-79823FE7873A}" srcId="{2B3CD7CB-134A-450F-9CF4-6DDEFADCEB08}" destId="{45827844-2BB7-419B-8119-4DA138CF01E9}" srcOrd="0" destOrd="0" parTransId="{68151DD1-DED2-46EF-8687-21B354DD10D3}" sibTransId="{2503E4EF-F01F-4786-8D50-67552360A2BD}"/>
    <dgm:cxn modelId="{CBF9F8C3-DE95-4450-A4EB-EDA06D20282F}" type="presOf" srcId="{FE440401-63A3-41E7-997B-E2A9AB1438A7}" destId="{EE51EF21-050E-422C-A5EA-1839883BC6CD}" srcOrd="0" destOrd="0" presId="urn:microsoft.com/office/officeart/2005/8/layout/list1"/>
    <dgm:cxn modelId="{0AA14C2D-0A42-41A0-B8D7-8D751C7D2E28}" type="presOf" srcId="{48D25872-6AA1-4205-BB91-42F2961B42CA}" destId="{97E7C24A-6F5C-4EB2-BBB5-861F0F8461CC}" srcOrd="0" destOrd="4" presId="urn:microsoft.com/office/officeart/2005/8/layout/list1"/>
    <dgm:cxn modelId="{E5D6AC77-0C50-4C0A-858C-9922A1963C96}" type="presParOf" srcId="{354839F6-DFE3-4AEE-AA18-62599AE4766A}" destId="{9DE0EBDE-8B95-490A-B83E-509FFF4A22D1}" srcOrd="0" destOrd="0" presId="urn:microsoft.com/office/officeart/2005/8/layout/list1"/>
    <dgm:cxn modelId="{FF4A1152-D6B2-483E-95DB-32D211FE8A1E}" type="presParOf" srcId="{9DE0EBDE-8B95-490A-B83E-509FFF4A22D1}" destId="{EF1F72C8-1AE7-4B4F-83B2-7DF3F1D8845E}" srcOrd="0" destOrd="0" presId="urn:microsoft.com/office/officeart/2005/8/layout/list1"/>
    <dgm:cxn modelId="{CF0614FB-9F31-4FBC-B7DF-089A6E33FF4B}" type="presParOf" srcId="{9DE0EBDE-8B95-490A-B83E-509FFF4A22D1}" destId="{9675EF6E-EAA4-4F0F-A399-839746DACF82}" srcOrd="1" destOrd="0" presId="urn:microsoft.com/office/officeart/2005/8/layout/list1"/>
    <dgm:cxn modelId="{87D26327-F974-44BE-9624-4F2C43F0D144}" type="presParOf" srcId="{354839F6-DFE3-4AEE-AA18-62599AE4766A}" destId="{5821865F-67B8-4190-813F-ECD164675AAA}" srcOrd="1" destOrd="0" presId="urn:microsoft.com/office/officeart/2005/8/layout/list1"/>
    <dgm:cxn modelId="{85E27E99-BBDE-4410-A771-450C9709E04C}" type="presParOf" srcId="{354839F6-DFE3-4AEE-AA18-62599AE4766A}" destId="{195DAB26-DF56-4EA5-B755-94CECA81F6EA}" srcOrd="2" destOrd="0" presId="urn:microsoft.com/office/officeart/2005/8/layout/list1"/>
    <dgm:cxn modelId="{DD67CA7B-D57F-47BD-9EA9-4F9F9D71D48F}" type="presParOf" srcId="{354839F6-DFE3-4AEE-AA18-62599AE4766A}" destId="{E28F675B-6729-475C-9E24-E16CCD642E38}" srcOrd="3" destOrd="0" presId="urn:microsoft.com/office/officeart/2005/8/layout/list1"/>
    <dgm:cxn modelId="{1FDFDEAF-A13D-4E37-9E1C-40C9BE337206}" type="presParOf" srcId="{354839F6-DFE3-4AEE-AA18-62599AE4766A}" destId="{6147DF77-9908-49C9-97BF-A84B43582236}" srcOrd="4" destOrd="0" presId="urn:microsoft.com/office/officeart/2005/8/layout/list1"/>
    <dgm:cxn modelId="{D81ADAEF-6FE5-4C7B-81C8-D827153BC1D2}" type="presParOf" srcId="{6147DF77-9908-49C9-97BF-A84B43582236}" destId="{EE51EF21-050E-422C-A5EA-1839883BC6CD}" srcOrd="0" destOrd="0" presId="urn:microsoft.com/office/officeart/2005/8/layout/list1"/>
    <dgm:cxn modelId="{A7CA146E-EC75-4B43-AABD-6314E966DDC4}" type="presParOf" srcId="{6147DF77-9908-49C9-97BF-A84B43582236}" destId="{F21F61C5-DC9E-490B-A7AE-5ACFF22D7AF1}" srcOrd="1" destOrd="0" presId="urn:microsoft.com/office/officeart/2005/8/layout/list1"/>
    <dgm:cxn modelId="{7720ADBF-E030-422B-ADF5-E4D5FBE9835B}" type="presParOf" srcId="{354839F6-DFE3-4AEE-AA18-62599AE4766A}" destId="{5044D535-B19C-4D0C-A2D5-666C4493D5E1}" srcOrd="5" destOrd="0" presId="urn:microsoft.com/office/officeart/2005/8/layout/list1"/>
    <dgm:cxn modelId="{0CA6B9EB-5979-4E03-A2EC-C8898FFBB8D9}" type="presParOf" srcId="{354839F6-DFE3-4AEE-AA18-62599AE4766A}" destId="{50DAB97D-28BD-4AE6-AA7B-F7AA860C0BC9}" srcOrd="6" destOrd="0" presId="urn:microsoft.com/office/officeart/2005/8/layout/list1"/>
    <dgm:cxn modelId="{ACFF2B07-6CF2-4852-AEFE-5CCE7962F989}" type="presParOf" srcId="{354839F6-DFE3-4AEE-AA18-62599AE4766A}" destId="{1CCBD83B-AC73-47EA-9717-A444816A84A7}" srcOrd="7" destOrd="0" presId="urn:microsoft.com/office/officeart/2005/8/layout/list1"/>
    <dgm:cxn modelId="{4EC84B06-0AA5-4494-90BB-A09671BF6262}" type="presParOf" srcId="{354839F6-DFE3-4AEE-AA18-62599AE4766A}" destId="{9ECCC1D3-3B80-4DB0-A804-18192B36C8E1}" srcOrd="8" destOrd="0" presId="urn:microsoft.com/office/officeart/2005/8/layout/list1"/>
    <dgm:cxn modelId="{4AA09822-4C57-4816-9D20-FAAA29F2C883}" type="presParOf" srcId="{9ECCC1D3-3B80-4DB0-A804-18192B36C8E1}" destId="{A2DF27B7-3505-40A4-BEB2-03EA5DD68E64}" srcOrd="0" destOrd="0" presId="urn:microsoft.com/office/officeart/2005/8/layout/list1"/>
    <dgm:cxn modelId="{83199D09-22D0-46B3-A9AE-4AE7FCCEBCA7}" type="presParOf" srcId="{9ECCC1D3-3B80-4DB0-A804-18192B36C8E1}" destId="{D5417577-163E-41BC-BF29-B3F91F24D86B}" srcOrd="1" destOrd="0" presId="urn:microsoft.com/office/officeart/2005/8/layout/list1"/>
    <dgm:cxn modelId="{70FE6B4D-1247-4617-AC2D-160869850353}" type="presParOf" srcId="{354839F6-DFE3-4AEE-AA18-62599AE4766A}" destId="{1F48DD8E-921C-44EA-B366-1F87937F7BBE}" srcOrd="9" destOrd="0" presId="urn:microsoft.com/office/officeart/2005/8/layout/list1"/>
    <dgm:cxn modelId="{E57B9DE6-DC88-4677-BF7F-0BA281647645}" type="presParOf" srcId="{354839F6-DFE3-4AEE-AA18-62599AE4766A}" destId="{834C9121-A942-47BD-9ADA-EC771C90EE22}" srcOrd="10" destOrd="0" presId="urn:microsoft.com/office/officeart/2005/8/layout/list1"/>
    <dgm:cxn modelId="{2C9719A0-2CCA-4D6C-B8BE-7508F742BB3A}" type="presParOf" srcId="{354839F6-DFE3-4AEE-AA18-62599AE4766A}" destId="{D799C29E-76DD-4BE9-A0A1-511265D2F588}" srcOrd="11" destOrd="0" presId="urn:microsoft.com/office/officeart/2005/8/layout/list1"/>
    <dgm:cxn modelId="{7165E0B5-1E17-4F1E-9600-A90447FC39C5}" type="presParOf" srcId="{354839F6-DFE3-4AEE-AA18-62599AE4766A}" destId="{AEABF9CD-B178-4832-8BDA-2CA4BB071162}" srcOrd="12" destOrd="0" presId="urn:microsoft.com/office/officeart/2005/8/layout/list1"/>
    <dgm:cxn modelId="{C357AC12-D0EC-4D4F-9CC1-34693F55D8A7}" type="presParOf" srcId="{AEABF9CD-B178-4832-8BDA-2CA4BB071162}" destId="{2EB2F7FC-447D-4E7D-83E2-10FE439428D7}" srcOrd="0" destOrd="0" presId="urn:microsoft.com/office/officeart/2005/8/layout/list1"/>
    <dgm:cxn modelId="{3BEBFBA8-EC9B-4946-BEA9-EDF0D57B618A}" type="presParOf" srcId="{AEABF9CD-B178-4832-8BDA-2CA4BB071162}" destId="{A54BB830-9B4F-4CB5-AC4E-C01D5F9F1A1D}" srcOrd="1" destOrd="0" presId="urn:microsoft.com/office/officeart/2005/8/layout/list1"/>
    <dgm:cxn modelId="{723C903F-83E2-49E2-9DD5-814C02FC64E6}" type="presParOf" srcId="{354839F6-DFE3-4AEE-AA18-62599AE4766A}" destId="{CCBEA057-A544-4B07-910E-FC858945C1B7}" srcOrd="13" destOrd="0" presId="urn:microsoft.com/office/officeart/2005/8/layout/list1"/>
    <dgm:cxn modelId="{DC18205A-DFCE-4C61-B541-34F50FBE1254}" type="presParOf" srcId="{354839F6-DFE3-4AEE-AA18-62599AE4766A}" destId="{97E7C24A-6F5C-4EB2-BBB5-861F0F8461C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911B93-2290-47E8-9347-7C29A44B53F1}">
      <dsp:nvSpPr>
        <dsp:cNvPr id="0" name=""/>
        <dsp:cNvSpPr/>
      </dsp:nvSpPr>
      <dsp:spPr>
        <a:xfrm>
          <a:off x="0" y="751354"/>
          <a:ext cx="628836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28BBDB-3EF4-4686-A96E-72B0CAB1F278}">
      <dsp:nvSpPr>
        <dsp:cNvPr id="0" name=""/>
        <dsp:cNvSpPr/>
      </dsp:nvSpPr>
      <dsp:spPr>
        <a:xfrm>
          <a:off x="314110" y="89660"/>
          <a:ext cx="4405424" cy="7945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380" tIns="0" rIns="16638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Рынок банковского кредита</a:t>
          </a:r>
          <a:endParaRPr lang="ru-RU" sz="2000" kern="1200" dirty="0"/>
        </a:p>
      </dsp:txBody>
      <dsp:txXfrm>
        <a:off x="314110" y="89660"/>
        <a:ext cx="4405424" cy="794534"/>
      </dsp:txXfrm>
    </dsp:sp>
    <dsp:sp modelId="{4D14766D-C09E-4A48-83F7-EF66D695B711}">
      <dsp:nvSpPr>
        <dsp:cNvPr id="0" name=""/>
        <dsp:cNvSpPr/>
      </dsp:nvSpPr>
      <dsp:spPr>
        <a:xfrm>
          <a:off x="0" y="1503833"/>
          <a:ext cx="628836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1C7B6E-62B4-4A5C-B30E-B29F01F892FA}">
      <dsp:nvSpPr>
        <dsp:cNvPr id="0" name=""/>
        <dsp:cNvSpPr/>
      </dsp:nvSpPr>
      <dsp:spPr>
        <a:xfrm>
          <a:off x="314110" y="1026754"/>
          <a:ext cx="4252829" cy="6099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380" tIns="0" rIns="16638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Рынок межбанковского кредита</a:t>
          </a:r>
          <a:endParaRPr lang="ru-RU" sz="2000" kern="1200" dirty="0"/>
        </a:p>
      </dsp:txBody>
      <dsp:txXfrm>
        <a:off x="314110" y="1026754"/>
        <a:ext cx="4252829" cy="609918"/>
      </dsp:txXfrm>
    </dsp:sp>
    <dsp:sp modelId="{F19490FF-0B8B-4D4E-A4A5-46DA70540383}">
      <dsp:nvSpPr>
        <dsp:cNvPr id="0" name=""/>
        <dsp:cNvSpPr/>
      </dsp:nvSpPr>
      <dsp:spPr>
        <a:xfrm>
          <a:off x="0" y="2468046"/>
          <a:ext cx="628836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2C8940-233E-4527-A8C7-FD9064F6C87A}">
      <dsp:nvSpPr>
        <dsp:cNvPr id="0" name=""/>
        <dsp:cNvSpPr/>
      </dsp:nvSpPr>
      <dsp:spPr>
        <a:xfrm>
          <a:off x="314110" y="1779233"/>
          <a:ext cx="4432206" cy="8216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380" tIns="0" rIns="16638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Рынок коммерческого кредита</a:t>
          </a:r>
          <a:endParaRPr lang="ru-RU" sz="2000" kern="1200" dirty="0"/>
        </a:p>
      </dsp:txBody>
      <dsp:txXfrm>
        <a:off x="314110" y="1779233"/>
        <a:ext cx="4432206" cy="821652"/>
      </dsp:txXfrm>
    </dsp:sp>
    <dsp:sp modelId="{9C05F9AC-876F-4A6E-81DD-3865A0EA2CEC}">
      <dsp:nvSpPr>
        <dsp:cNvPr id="0" name=""/>
        <dsp:cNvSpPr/>
      </dsp:nvSpPr>
      <dsp:spPr>
        <a:xfrm>
          <a:off x="0" y="3355947"/>
          <a:ext cx="628836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B0EF4E-2AC7-44C4-90A1-CAAB6DFB4081}">
      <dsp:nvSpPr>
        <dsp:cNvPr id="0" name=""/>
        <dsp:cNvSpPr/>
      </dsp:nvSpPr>
      <dsp:spPr>
        <a:xfrm>
          <a:off x="314110" y="2743446"/>
          <a:ext cx="4720553" cy="7453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380" tIns="0" rIns="16638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Рынок кредита небанковских финансово-кредитных организаций </a:t>
          </a:r>
          <a:endParaRPr lang="ru-RU" sz="2000" kern="1200" dirty="0"/>
        </a:p>
      </dsp:txBody>
      <dsp:txXfrm>
        <a:off x="314110" y="2743446"/>
        <a:ext cx="4720553" cy="745341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5A0D47-73E6-4201-BCA2-6DA4DA4533AD}">
      <dsp:nvSpPr>
        <dsp:cNvPr id="0" name=""/>
        <dsp:cNvSpPr/>
      </dsp:nvSpPr>
      <dsp:spPr>
        <a:xfrm>
          <a:off x="0" y="596856"/>
          <a:ext cx="8229600" cy="3701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20700" rIns="638708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Коммерческие банки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Небанковские кредитные организации (депозитно-кредитные организации)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Кредитные брокеры как консультанты получателя кредита и его представители в банке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Специализированные кредитные организации небанковского типа (</a:t>
          </a:r>
          <a:r>
            <a:rPr lang="ru-RU" sz="2500" kern="1200" dirty="0" err="1" smtClean="0"/>
            <a:t>факторинговые</a:t>
          </a:r>
          <a:r>
            <a:rPr lang="ru-RU" sz="2500" kern="1200" dirty="0" smtClean="0"/>
            <a:t>, лизинговые, финансовые компании)</a:t>
          </a:r>
          <a:endParaRPr lang="ru-RU" sz="2500" kern="1200" dirty="0"/>
        </a:p>
      </dsp:txBody>
      <dsp:txXfrm>
        <a:off x="0" y="596856"/>
        <a:ext cx="8229600" cy="3701250"/>
      </dsp:txXfrm>
    </dsp:sp>
    <dsp:sp modelId="{A0374CCE-7735-4F08-94D4-026FD7414314}">
      <dsp:nvSpPr>
        <dsp:cNvPr id="0" name=""/>
        <dsp:cNvSpPr/>
      </dsp:nvSpPr>
      <dsp:spPr>
        <a:xfrm>
          <a:off x="411480" y="227856"/>
          <a:ext cx="576072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Кредитный рынок</a:t>
          </a:r>
          <a:endParaRPr lang="ru-RU" sz="2500" kern="1200" dirty="0"/>
        </a:p>
      </dsp:txBody>
      <dsp:txXfrm>
        <a:off x="411480" y="227856"/>
        <a:ext cx="5760720" cy="73800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8E85DD-80FA-4B38-970E-736DA3826962}">
      <dsp:nvSpPr>
        <dsp:cNvPr id="0" name=""/>
        <dsp:cNvSpPr/>
      </dsp:nvSpPr>
      <dsp:spPr>
        <a:xfrm>
          <a:off x="0" y="337543"/>
          <a:ext cx="8229600" cy="2844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37388" rIns="638708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Брокеры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Дилеры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Управляющие компании</a:t>
          </a:r>
          <a:endParaRPr lang="ru-RU" sz="2100" kern="1200" dirty="0"/>
        </a:p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Институты коллективного инвестирования (аккумулируют средства конечных инвесторов  в единый фонд и передаются управляющей компании с целью их последующего прибыльного вложения)</a:t>
          </a:r>
          <a:endParaRPr lang="ru-RU" sz="2100" kern="1200" dirty="0"/>
        </a:p>
      </dsp:txBody>
      <dsp:txXfrm>
        <a:off x="0" y="337543"/>
        <a:ext cx="8229600" cy="2844450"/>
      </dsp:txXfrm>
    </dsp:sp>
    <dsp:sp modelId="{2B94DBC4-EC78-4E8F-8EE8-1D9035795E32}">
      <dsp:nvSpPr>
        <dsp:cNvPr id="0" name=""/>
        <dsp:cNvSpPr/>
      </dsp:nvSpPr>
      <dsp:spPr>
        <a:xfrm>
          <a:off x="411480" y="27583"/>
          <a:ext cx="576072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Фондовый рынок</a:t>
          </a:r>
          <a:endParaRPr lang="ru-RU" sz="2100" kern="1200" dirty="0"/>
        </a:p>
      </dsp:txBody>
      <dsp:txXfrm>
        <a:off x="411480" y="27583"/>
        <a:ext cx="5760720" cy="619920"/>
      </dsp:txXfrm>
    </dsp:sp>
    <dsp:sp modelId="{34EE64C5-4489-462B-A752-7D0EE84845E5}">
      <dsp:nvSpPr>
        <dsp:cNvPr id="0" name=""/>
        <dsp:cNvSpPr/>
      </dsp:nvSpPr>
      <dsp:spPr>
        <a:xfrm>
          <a:off x="0" y="3605354"/>
          <a:ext cx="8229600" cy="8930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37388" rIns="638708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Валютные дилеры</a:t>
          </a:r>
          <a:endParaRPr lang="ru-RU" sz="2100" kern="1200" dirty="0"/>
        </a:p>
      </dsp:txBody>
      <dsp:txXfrm>
        <a:off x="0" y="3605354"/>
        <a:ext cx="8229600" cy="893025"/>
      </dsp:txXfrm>
    </dsp:sp>
    <dsp:sp modelId="{0CD5D362-A0E8-45B5-AEA9-ED403A250D33}">
      <dsp:nvSpPr>
        <dsp:cNvPr id="0" name=""/>
        <dsp:cNvSpPr/>
      </dsp:nvSpPr>
      <dsp:spPr>
        <a:xfrm>
          <a:off x="411480" y="3295394"/>
          <a:ext cx="576072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Валютный рынок</a:t>
          </a:r>
          <a:endParaRPr lang="ru-RU" sz="2100" kern="1200" dirty="0"/>
        </a:p>
      </dsp:txBody>
      <dsp:txXfrm>
        <a:off x="411480" y="3295394"/>
        <a:ext cx="5760720" cy="61992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EA2E39-3503-400B-B95A-4123085EBFF1}">
      <dsp:nvSpPr>
        <dsp:cNvPr id="0" name=""/>
        <dsp:cNvSpPr/>
      </dsp:nvSpPr>
      <dsp:spPr>
        <a:xfrm>
          <a:off x="0" y="1200981"/>
          <a:ext cx="8229600" cy="116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16560" rIns="63870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Страховые брокеры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Страховые агенты</a:t>
          </a:r>
          <a:endParaRPr lang="ru-RU" sz="2000" kern="1200" dirty="0"/>
        </a:p>
      </dsp:txBody>
      <dsp:txXfrm>
        <a:off x="0" y="1200981"/>
        <a:ext cx="8229600" cy="1165500"/>
      </dsp:txXfrm>
    </dsp:sp>
    <dsp:sp modelId="{884718ED-72EB-4C78-9B79-6AFAA62A167F}">
      <dsp:nvSpPr>
        <dsp:cNvPr id="0" name=""/>
        <dsp:cNvSpPr/>
      </dsp:nvSpPr>
      <dsp:spPr>
        <a:xfrm>
          <a:off x="411480" y="905781"/>
          <a:ext cx="57607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Страховой рынок</a:t>
          </a:r>
          <a:endParaRPr lang="ru-RU" sz="2000" kern="1200"/>
        </a:p>
      </dsp:txBody>
      <dsp:txXfrm>
        <a:off x="411480" y="905781"/>
        <a:ext cx="5760720" cy="590400"/>
      </dsp:txXfrm>
    </dsp:sp>
    <dsp:sp modelId="{D36933CE-1817-41CF-AA33-C586B0585EB9}">
      <dsp:nvSpPr>
        <dsp:cNvPr id="0" name=""/>
        <dsp:cNvSpPr/>
      </dsp:nvSpPr>
      <dsp:spPr>
        <a:xfrm>
          <a:off x="0" y="2769681"/>
          <a:ext cx="8229600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16560" rIns="63870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Дилеры</a:t>
          </a:r>
          <a:endParaRPr lang="ru-RU" sz="2000" kern="1200" dirty="0"/>
        </a:p>
      </dsp:txBody>
      <dsp:txXfrm>
        <a:off x="0" y="2769681"/>
        <a:ext cx="8229600" cy="850500"/>
      </dsp:txXfrm>
    </dsp:sp>
    <dsp:sp modelId="{63CF0025-FAAD-4590-8E03-6A44B5BE4564}">
      <dsp:nvSpPr>
        <dsp:cNvPr id="0" name=""/>
        <dsp:cNvSpPr/>
      </dsp:nvSpPr>
      <dsp:spPr>
        <a:xfrm>
          <a:off x="411480" y="2474481"/>
          <a:ext cx="57607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Рынок золота и других драгоценных металлов</a:t>
          </a:r>
          <a:endParaRPr lang="ru-RU" sz="2000" kern="1200" dirty="0"/>
        </a:p>
      </dsp:txBody>
      <dsp:txXfrm>
        <a:off x="411480" y="2474481"/>
        <a:ext cx="5760720" cy="59040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2445BF-E630-4F9A-A5D3-56C057C5A4F0}">
      <dsp:nvSpPr>
        <dsp:cNvPr id="0" name=""/>
        <dsp:cNvSpPr/>
      </dsp:nvSpPr>
      <dsp:spPr>
        <a:xfrm>
          <a:off x="0" y="156981"/>
          <a:ext cx="8229600" cy="226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08280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Инструменты кредитного рынка (деньги и расчетные документы)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Инструменты фондового рынка (ценные бумаги)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Инструменты валютного рынка (иностранная валюта, расчетные валютные документы, ценные бумаги, обслуживающие этот рынок)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Инструменты страхового рынка (страховые услуги (страховые продукты), расчетные документы)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Инструменты рынка золота (ценные металлы и расчетные документы и ценные бумаги)</a:t>
          </a:r>
          <a:endParaRPr lang="ru-RU" sz="1600" kern="1200" dirty="0"/>
        </a:p>
      </dsp:txBody>
      <dsp:txXfrm>
        <a:off x="0" y="156981"/>
        <a:ext cx="8229600" cy="2268000"/>
      </dsp:txXfrm>
    </dsp:sp>
    <dsp:sp modelId="{CA61EF0E-A145-4DD3-92F9-B295183C9943}">
      <dsp:nvSpPr>
        <dsp:cNvPr id="0" name=""/>
        <dsp:cNvSpPr/>
      </dsp:nvSpPr>
      <dsp:spPr>
        <a:xfrm>
          <a:off x="411480" y="9381"/>
          <a:ext cx="5760720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 видам финансовых рынков</a:t>
          </a:r>
          <a:endParaRPr lang="ru-RU" sz="1800" kern="1200" dirty="0"/>
        </a:p>
      </dsp:txBody>
      <dsp:txXfrm>
        <a:off x="411480" y="9381"/>
        <a:ext cx="5760720" cy="295200"/>
      </dsp:txXfrm>
    </dsp:sp>
    <dsp:sp modelId="{0B4D68C9-FB42-4F15-A7C1-B3FF1D9C7A4F}">
      <dsp:nvSpPr>
        <dsp:cNvPr id="0" name=""/>
        <dsp:cNvSpPr/>
      </dsp:nvSpPr>
      <dsp:spPr>
        <a:xfrm>
          <a:off x="0" y="2626581"/>
          <a:ext cx="8229600" cy="189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08280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Краткосрочные (до одного года) – обслуживают рынок денег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Долгосрочные (свыше одного года) – ценные бумаги</a:t>
          </a:r>
          <a:endParaRPr lang="ru-RU" sz="16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>
        <a:off x="0" y="2626581"/>
        <a:ext cx="8229600" cy="1890000"/>
      </dsp:txXfrm>
    </dsp:sp>
    <dsp:sp modelId="{299B5646-BCE0-4DF8-A19F-0B825265E052}">
      <dsp:nvSpPr>
        <dsp:cNvPr id="0" name=""/>
        <dsp:cNvSpPr/>
      </dsp:nvSpPr>
      <dsp:spPr>
        <a:xfrm>
          <a:off x="442390" y="2438232"/>
          <a:ext cx="5760720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 периоду обращения</a:t>
          </a:r>
          <a:endParaRPr lang="ru-RU" sz="1800" kern="1200" dirty="0"/>
        </a:p>
      </dsp:txBody>
      <dsp:txXfrm>
        <a:off x="442390" y="2438232"/>
        <a:ext cx="5760720" cy="295200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993C0D-47B3-4011-B296-53FCED9A0040}">
      <dsp:nvSpPr>
        <dsp:cNvPr id="0" name=""/>
        <dsp:cNvSpPr/>
      </dsp:nvSpPr>
      <dsp:spPr>
        <a:xfrm>
          <a:off x="0" y="413481"/>
          <a:ext cx="8229600" cy="179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16560" rIns="63870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Без последующих финансовых обязательств (валюта, золото и т.п.)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Долговые (облигации, векселя, чеки и т.п.)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Долевые (акции, инвестиционные сертификаты и т.п.)</a:t>
          </a:r>
          <a:endParaRPr lang="ru-RU" sz="2000" kern="1200" dirty="0"/>
        </a:p>
      </dsp:txBody>
      <dsp:txXfrm>
        <a:off x="0" y="413481"/>
        <a:ext cx="8229600" cy="1795500"/>
      </dsp:txXfrm>
    </dsp:sp>
    <dsp:sp modelId="{28924748-EE27-40EA-9491-D17B62A6BD33}">
      <dsp:nvSpPr>
        <dsp:cNvPr id="0" name=""/>
        <dsp:cNvSpPr/>
      </dsp:nvSpPr>
      <dsp:spPr>
        <a:xfrm>
          <a:off x="411480" y="118281"/>
          <a:ext cx="57607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 характеру обязательств эмитента</a:t>
          </a:r>
          <a:endParaRPr lang="ru-RU" sz="2000" kern="1200" dirty="0"/>
        </a:p>
      </dsp:txBody>
      <dsp:txXfrm>
        <a:off x="411480" y="118281"/>
        <a:ext cx="5760720" cy="590400"/>
      </dsp:txXfrm>
    </dsp:sp>
    <dsp:sp modelId="{00F1DC10-FF43-4AD0-A512-D41813785547}">
      <dsp:nvSpPr>
        <dsp:cNvPr id="0" name=""/>
        <dsp:cNvSpPr/>
      </dsp:nvSpPr>
      <dsp:spPr>
        <a:xfrm>
          <a:off x="0" y="2612181"/>
          <a:ext cx="8229600" cy="179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16560" rIns="63870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Основные (базисные) – акции, облигации, векселя, чеки и т.п.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Производные (</a:t>
          </a:r>
          <a:r>
            <a:rPr lang="ru-RU" sz="2000" kern="1200" dirty="0" err="1" smtClean="0"/>
            <a:t>деривативы</a:t>
          </a:r>
          <a:r>
            <a:rPr lang="ru-RU" sz="2000" kern="1200" dirty="0" smtClean="0"/>
            <a:t>) – опционы, свопы, фьючерсные, форвардные контракты)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</dsp:txBody>
      <dsp:txXfrm>
        <a:off x="0" y="2612181"/>
        <a:ext cx="8229600" cy="1795500"/>
      </dsp:txXfrm>
    </dsp:sp>
    <dsp:sp modelId="{31188A01-AD23-4663-9F50-6AD73601931F}">
      <dsp:nvSpPr>
        <dsp:cNvPr id="0" name=""/>
        <dsp:cNvSpPr/>
      </dsp:nvSpPr>
      <dsp:spPr>
        <a:xfrm>
          <a:off x="411480" y="2316981"/>
          <a:ext cx="57607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 характеру возникновения финансовых обязательств (прав)</a:t>
          </a:r>
          <a:endParaRPr lang="ru-RU" sz="2000" kern="1200" dirty="0"/>
        </a:p>
      </dsp:txBody>
      <dsp:txXfrm>
        <a:off x="411480" y="2316981"/>
        <a:ext cx="5760720" cy="590400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465D64-6104-491F-AB2F-4C0E13DB71D8}">
      <dsp:nvSpPr>
        <dsp:cNvPr id="0" name=""/>
        <dsp:cNvSpPr/>
      </dsp:nvSpPr>
      <dsp:spPr>
        <a:xfrm>
          <a:off x="0" y="438793"/>
          <a:ext cx="8229600" cy="874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12420" rIns="63870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С фиксированным доходом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С колеблющимся доходом (простые акции, </a:t>
          </a:r>
          <a:r>
            <a:rPr lang="ru-RU" sz="1500" kern="1200" smtClean="0"/>
            <a:t>инвестиционные сертификаты)                                                                                                                                                </a:t>
          </a:r>
          <a:endParaRPr lang="ru-RU" sz="1500" kern="1200" dirty="0"/>
        </a:p>
      </dsp:txBody>
      <dsp:txXfrm>
        <a:off x="0" y="438793"/>
        <a:ext cx="8229600" cy="874125"/>
      </dsp:txXfrm>
    </dsp:sp>
    <dsp:sp modelId="{13B3CC57-2805-4941-99F9-4E6470E2B4C2}">
      <dsp:nvSpPr>
        <dsp:cNvPr id="0" name=""/>
        <dsp:cNvSpPr/>
      </dsp:nvSpPr>
      <dsp:spPr>
        <a:xfrm>
          <a:off x="411480" y="217393"/>
          <a:ext cx="576072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 гарантированности уровня доходности</a:t>
          </a:r>
          <a:endParaRPr lang="ru-RU" sz="1500" kern="1200" dirty="0"/>
        </a:p>
      </dsp:txBody>
      <dsp:txXfrm>
        <a:off x="411480" y="217393"/>
        <a:ext cx="5760720" cy="442800"/>
      </dsp:txXfrm>
    </dsp:sp>
    <dsp:sp modelId="{9288C8FE-056E-43F1-93A5-76314B401221}">
      <dsp:nvSpPr>
        <dsp:cNvPr id="0" name=""/>
        <dsp:cNvSpPr/>
      </dsp:nvSpPr>
      <dsp:spPr>
        <a:xfrm>
          <a:off x="0" y="1615319"/>
          <a:ext cx="8229600" cy="2693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12420" rIns="63870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err="1" smtClean="0"/>
            <a:t>Безрисковые</a:t>
          </a:r>
          <a:r>
            <a:rPr lang="ru-RU" sz="1500" kern="1200" dirty="0" smtClean="0"/>
            <a:t> (государственные краткосрочные ценные бумаги, краткосрочные депозитные сертификаты надежных банков, «твердая» иностранная валюта, золото и другие ценные металлы, приобретенные на короткий период)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С низким уровнем риска (краткосрочные долговые финансовые инструменты)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С умеренным уровнем риска (уровень риска соответствует среднерыночному)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С высоким уровнем риска (уровень риска превышает среднерыночный)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С очень высоким уровнем риска («спекулятивные») – акции венчурных  (рисковых) предприятий, облигации с высоким уровнем процента, эмитированные кризисным предприятием, опционные и фьючерсные контракты и т.п.)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</dsp:txBody>
      <dsp:txXfrm>
        <a:off x="0" y="1615319"/>
        <a:ext cx="8229600" cy="2693250"/>
      </dsp:txXfrm>
    </dsp:sp>
    <dsp:sp modelId="{8D931F4D-4552-405B-88CD-25BD29F50835}">
      <dsp:nvSpPr>
        <dsp:cNvPr id="0" name=""/>
        <dsp:cNvSpPr/>
      </dsp:nvSpPr>
      <dsp:spPr>
        <a:xfrm>
          <a:off x="411480" y="1393919"/>
          <a:ext cx="576072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 уровню риска</a:t>
          </a:r>
          <a:endParaRPr lang="ru-RU" sz="1500" kern="1200" dirty="0"/>
        </a:p>
      </dsp:txBody>
      <dsp:txXfrm>
        <a:off x="411480" y="1393919"/>
        <a:ext cx="5760720" cy="442800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538DDB-07DD-41EC-B089-5322A82F87E4}">
      <dsp:nvSpPr>
        <dsp:cNvPr id="0" name=""/>
        <dsp:cNvSpPr/>
      </dsp:nvSpPr>
      <dsp:spPr>
        <a:xfrm>
          <a:off x="0" y="2311224"/>
          <a:ext cx="8229600" cy="51515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0" y="2311224"/>
        <a:ext cx="2468880" cy="515153"/>
      </dsp:txXfrm>
    </dsp:sp>
    <dsp:sp modelId="{963D56BF-F0CF-44C4-9AAD-283D8CA24D7C}">
      <dsp:nvSpPr>
        <dsp:cNvPr id="0" name=""/>
        <dsp:cNvSpPr/>
      </dsp:nvSpPr>
      <dsp:spPr>
        <a:xfrm>
          <a:off x="0" y="1710212"/>
          <a:ext cx="8229600" cy="51515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0" y="1710212"/>
        <a:ext cx="2468880" cy="515153"/>
      </dsp:txXfrm>
    </dsp:sp>
    <dsp:sp modelId="{9113193F-A8F9-4FFA-8165-6460959ADE94}">
      <dsp:nvSpPr>
        <dsp:cNvPr id="0" name=""/>
        <dsp:cNvSpPr/>
      </dsp:nvSpPr>
      <dsp:spPr>
        <a:xfrm>
          <a:off x="0" y="1109199"/>
          <a:ext cx="8229600" cy="51515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0" y="1109199"/>
        <a:ext cx="2468880" cy="515153"/>
      </dsp:txXfrm>
    </dsp:sp>
    <dsp:sp modelId="{7665DF43-1169-4A7F-B23A-EC18EEBD0ED3}">
      <dsp:nvSpPr>
        <dsp:cNvPr id="0" name=""/>
        <dsp:cNvSpPr/>
      </dsp:nvSpPr>
      <dsp:spPr>
        <a:xfrm>
          <a:off x="3816423" y="1152129"/>
          <a:ext cx="2824426" cy="6447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/>
            <a:t>Производные финансовые инструменты</a:t>
          </a:r>
        </a:p>
      </dsp:txBody>
      <dsp:txXfrm>
        <a:off x="3816423" y="1152129"/>
        <a:ext cx="2824426" cy="644753"/>
      </dsp:txXfrm>
    </dsp:sp>
    <dsp:sp modelId="{76BF6C50-CA4A-4C55-A3BD-B1F5840402B0}">
      <dsp:nvSpPr>
        <dsp:cNvPr id="0" name=""/>
        <dsp:cNvSpPr/>
      </dsp:nvSpPr>
      <dsp:spPr>
        <a:xfrm>
          <a:off x="2930410" y="1796882"/>
          <a:ext cx="2298226" cy="176491"/>
        </a:xfrm>
        <a:custGeom>
          <a:avLst/>
          <a:gdLst/>
          <a:ahLst/>
          <a:cxnLst/>
          <a:rect l="0" t="0" r="0" b="0"/>
          <a:pathLst>
            <a:path>
              <a:moveTo>
                <a:pt x="2298226" y="0"/>
              </a:moveTo>
              <a:lnTo>
                <a:pt x="2298226" y="88245"/>
              </a:lnTo>
              <a:lnTo>
                <a:pt x="0" y="88245"/>
              </a:lnTo>
              <a:lnTo>
                <a:pt x="0" y="1764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4A259E-BC81-4BE0-B589-5F2A6E6E3D54}">
      <dsp:nvSpPr>
        <dsp:cNvPr id="0" name=""/>
        <dsp:cNvSpPr/>
      </dsp:nvSpPr>
      <dsp:spPr>
        <a:xfrm>
          <a:off x="2464611" y="1973374"/>
          <a:ext cx="931597" cy="4292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Валютные свопы</a:t>
          </a:r>
          <a:endParaRPr lang="ru-RU" sz="1400" kern="1200" dirty="0"/>
        </a:p>
      </dsp:txBody>
      <dsp:txXfrm>
        <a:off x="2464611" y="1973374"/>
        <a:ext cx="931597" cy="429294"/>
      </dsp:txXfrm>
    </dsp:sp>
    <dsp:sp modelId="{127B8F3F-BE76-4047-827F-A73B41E87C1D}">
      <dsp:nvSpPr>
        <dsp:cNvPr id="0" name=""/>
        <dsp:cNvSpPr/>
      </dsp:nvSpPr>
      <dsp:spPr>
        <a:xfrm>
          <a:off x="4108856" y="1796882"/>
          <a:ext cx="1119779" cy="171717"/>
        </a:xfrm>
        <a:custGeom>
          <a:avLst/>
          <a:gdLst/>
          <a:ahLst/>
          <a:cxnLst/>
          <a:rect l="0" t="0" r="0" b="0"/>
          <a:pathLst>
            <a:path>
              <a:moveTo>
                <a:pt x="1119779" y="0"/>
              </a:moveTo>
              <a:lnTo>
                <a:pt x="1119779" y="85858"/>
              </a:lnTo>
              <a:lnTo>
                <a:pt x="0" y="85858"/>
              </a:lnTo>
              <a:lnTo>
                <a:pt x="0" y="1717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9C8D44-9AC9-4B11-AD4B-33F8E1B9EBEB}">
      <dsp:nvSpPr>
        <dsp:cNvPr id="0" name=""/>
        <dsp:cNvSpPr/>
      </dsp:nvSpPr>
      <dsp:spPr>
        <a:xfrm>
          <a:off x="3595258" y="1968600"/>
          <a:ext cx="1027197" cy="4292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Процентные свопы</a:t>
          </a:r>
          <a:endParaRPr lang="ru-RU" sz="1400" kern="1200" dirty="0"/>
        </a:p>
      </dsp:txBody>
      <dsp:txXfrm>
        <a:off x="3595258" y="1968600"/>
        <a:ext cx="1027197" cy="429294"/>
      </dsp:txXfrm>
    </dsp:sp>
    <dsp:sp modelId="{2F862E07-1805-4A1C-B5D5-DD743CAF7B5F}">
      <dsp:nvSpPr>
        <dsp:cNvPr id="0" name=""/>
        <dsp:cNvSpPr/>
      </dsp:nvSpPr>
      <dsp:spPr>
        <a:xfrm>
          <a:off x="5182916" y="1796882"/>
          <a:ext cx="91440" cy="1717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5858"/>
              </a:lnTo>
              <a:lnTo>
                <a:pt x="132607" y="85858"/>
              </a:lnTo>
              <a:lnTo>
                <a:pt x="132607" y="1717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77FA85-83C0-4489-953C-63CF5DE4E0ED}">
      <dsp:nvSpPr>
        <dsp:cNvPr id="0" name=""/>
        <dsp:cNvSpPr/>
      </dsp:nvSpPr>
      <dsp:spPr>
        <a:xfrm>
          <a:off x="4815637" y="1968600"/>
          <a:ext cx="999771" cy="4292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Финансовые опционы</a:t>
          </a:r>
          <a:endParaRPr lang="ru-RU" sz="1400" kern="1200" dirty="0"/>
        </a:p>
      </dsp:txBody>
      <dsp:txXfrm>
        <a:off x="4815637" y="1968600"/>
        <a:ext cx="999771" cy="429294"/>
      </dsp:txXfrm>
    </dsp:sp>
    <dsp:sp modelId="{6C99926D-F5FF-45B4-A7BC-A966C6AF6F73}">
      <dsp:nvSpPr>
        <dsp:cNvPr id="0" name=""/>
        <dsp:cNvSpPr/>
      </dsp:nvSpPr>
      <dsp:spPr>
        <a:xfrm>
          <a:off x="3809084" y="2397895"/>
          <a:ext cx="1506439" cy="171717"/>
        </a:xfrm>
        <a:custGeom>
          <a:avLst/>
          <a:gdLst/>
          <a:ahLst/>
          <a:cxnLst/>
          <a:rect l="0" t="0" r="0" b="0"/>
          <a:pathLst>
            <a:path>
              <a:moveTo>
                <a:pt x="1506439" y="0"/>
              </a:moveTo>
              <a:lnTo>
                <a:pt x="1506439" y="85858"/>
              </a:lnTo>
              <a:lnTo>
                <a:pt x="0" y="85858"/>
              </a:lnTo>
              <a:lnTo>
                <a:pt x="0" y="1717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027238-AD8E-482E-8748-C808CC4C8D2A}">
      <dsp:nvSpPr>
        <dsp:cNvPr id="0" name=""/>
        <dsp:cNvSpPr/>
      </dsp:nvSpPr>
      <dsp:spPr>
        <a:xfrm>
          <a:off x="3128888" y="2569613"/>
          <a:ext cx="1360392" cy="4292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Спекулятивного </a:t>
          </a:r>
          <a:r>
            <a:rPr lang="ru-RU" sz="1200" kern="1200" dirty="0" smtClean="0"/>
            <a:t>характера</a:t>
          </a:r>
          <a:r>
            <a:rPr lang="ru-RU" sz="600" kern="1200" dirty="0" smtClean="0"/>
            <a:t> </a:t>
          </a:r>
          <a:endParaRPr lang="ru-RU" sz="600" kern="1200" dirty="0"/>
        </a:p>
      </dsp:txBody>
      <dsp:txXfrm>
        <a:off x="3128888" y="2569613"/>
        <a:ext cx="1360392" cy="429294"/>
      </dsp:txXfrm>
    </dsp:sp>
    <dsp:sp modelId="{A3C362B7-310D-441D-8449-0E12E3ACE477}">
      <dsp:nvSpPr>
        <dsp:cNvPr id="0" name=""/>
        <dsp:cNvSpPr/>
      </dsp:nvSpPr>
      <dsp:spPr>
        <a:xfrm>
          <a:off x="3108854" y="2998907"/>
          <a:ext cx="700229" cy="123885"/>
        </a:xfrm>
        <a:custGeom>
          <a:avLst/>
          <a:gdLst/>
          <a:ahLst/>
          <a:cxnLst/>
          <a:rect l="0" t="0" r="0" b="0"/>
          <a:pathLst>
            <a:path>
              <a:moveTo>
                <a:pt x="700229" y="0"/>
              </a:moveTo>
              <a:lnTo>
                <a:pt x="700229" y="61942"/>
              </a:lnTo>
              <a:lnTo>
                <a:pt x="0" y="61942"/>
              </a:lnTo>
              <a:lnTo>
                <a:pt x="0" y="1238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6C2920-4BFE-4989-B58B-6E76932C683A}">
      <dsp:nvSpPr>
        <dsp:cNvPr id="0" name=""/>
        <dsp:cNvSpPr/>
      </dsp:nvSpPr>
      <dsp:spPr>
        <a:xfrm>
          <a:off x="2510967" y="3122793"/>
          <a:ext cx="1195774" cy="4228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Опционы колл</a:t>
          </a:r>
          <a:endParaRPr lang="ru-RU" sz="1400" kern="1200" dirty="0"/>
        </a:p>
      </dsp:txBody>
      <dsp:txXfrm>
        <a:off x="2510967" y="3122793"/>
        <a:ext cx="1195774" cy="422833"/>
      </dsp:txXfrm>
    </dsp:sp>
    <dsp:sp modelId="{D46633BB-C258-4A82-B92D-2539C79E94C5}">
      <dsp:nvSpPr>
        <dsp:cNvPr id="0" name=""/>
        <dsp:cNvSpPr/>
      </dsp:nvSpPr>
      <dsp:spPr>
        <a:xfrm>
          <a:off x="3809084" y="2998907"/>
          <a:ext cx="694478" cy="1717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858"/>
              </a:lnTo>
              <a:lnTo>
                <a:pt x="694478" y="85858"/>
              </a:lnTo>
              <a:lnTo>
                <a:pt x="694478" y="1717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AF3D38-74A4-4E93-8A16-6834511B45C0}">
      <dsp:nvSpPr>
        <dsp:cNvPr id="0" name=""/>
        <dsp:cNvSpPr/>
      </dsp:nvSpPr>
      <dsp:spPr>
        <a:xfrm>
          <a:off x="3948568" y="3170625"/>
          <a:ext cx="1109988" cy="4292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Опционы пул</a:t>
          </a:r>
          <a:endParaRPr lang="ru-RU" sz="1400" kern="1200" dirty="0"/>
        </a:p>
      </dsp:txBody>
      <dsp:txXfrm>
        <a:off x="3948568" y="3170625"/>
        <a:ext cx="1109988" cy="429294"/>
      </dsp:txXfrm>
    </dsp:sp>
    <dsp:sp modelId="{300CA4FA-0789-4399-BEC9-AB5030458522}">
      <dsp:nvSpPr>
        <dsp:cNvPr id="0" name=""/>
        <dsp:cNvSpPr/>
      </dsp:nvSpPr>
      <dsp:spPr>
        <a:xfrm>
          <a:off x="5315523" y="2397895"/>
          <a:ext cx="1342050" cy="1717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858"/>
              </a:lnTo>
              <a:lnTo>
                <a:pt x="1342050" y="85858"/>
              </a:lnTo>
              <a:lnTo>
                <a:pt x="1342050" y="1717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998917-CBED-4174-A554-761DACEC6F14}">
      <dsp:nvSpPr>
        <dsp:cNvPr id="0" name=""/>
        <dsp:cNvSpPr/>
      </dsp:nvSpPr>
      <dsp:spPr>
        <a:xfrm>
          <a:off x="5812989" y="2569613"/>
          <a:ext cx="1689169" cy="4292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Инвестиционного характера</a:t>
          </a:r>
          <a:endParaRPr lang="ru-RU" sz="1400" kern="1200" dirty="0"/>
        </a:p>
      </dsp:txBody>
      <dsp:txXfrm>
        <a:off x="5812989" y="2569613"/>
        <a:ext cx="1689169" cy="429294"/>
      </dsp:txXfrm>
    </dsp:sp>
    <dsp:sp modelId="{0F3EB7DD-2FDE-43DE-9A6E-84C216FAB03A}">
      <dsp:nvSpPr>
        <dsp:cNvPr id="0" name=""/>
        <dsp:cNvSpPr/>
      </dsp:nvSpPr>
      <dsp:spPr>
        <a:xfrm>
          <a:off x="5726647" y="2998907"/>
          <a:ext cx="930927" cy="171717"/>
        </a:xfrm>
        <a:custGeom>
          <a:avLst/>
          <a:gdLst/>
          <a:ahLst/>
          <a:cxnLst/>
          <a:rect l="0" t="0" r="0" b="0"/>
          <a:pathLst>
            <a:path>
              <a:moveTo>
                <a:pt x="930927" y="0"/>
              </a:moveTo>
              <a:lnTo>
                <a:pt x="930927" y="85858"/>
              </a:lnTo>
              <a:lnTo>
                <a:pt x="0" y="85858"/>
              </a:lnTo>
              <a:lnTo>
                <a:pt x="0" y="1717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0E5526-7E7E-4AD0-817D-CDC1E2AA27EB}">
      <dsp:nvSpPr>
        <dsp:cNvPr id="0" name=""/>
        <dsp:cNvSpPr/>
      </dsp:nvSpPr>
      <dsp:spPr>
        <a:xfrm>
          <a:off x="5251739" y="3170625"/>
          <a:ext cx="949814" cy="4292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Варранты</a:t>
          </a:r>
          <a:endParaRPr lang="ru-RU" sz="1400" kern="1200" dirty="0"/>
        </a:p>
      </dsp:txBody>
      <dsp:txXfrm>
        <a:off x="5251739" y="3170625"/>
        <a:ext cx="949814" cy="429294"/>
      </dsp:txXfrm>
    </dsp:sp>
    <dsp:sp modelId="{83C14E5E-820B-4217-BB3F-F293228101D6}">
      <dsp:nvSpPr>
        <dsp:cNvPr id="0" name=""/>
        <dsp:cNvSpPr/>
      </dsp:nvSpPr>
      <dsp:spPr>
        <a:xfrm>
          <a:off x="6657574" y="2998907"/>
          <a:ext cx="571498" cy="1717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858"/>
              </a:lnTo>
              <a:lnTo>
                <a:pt x="571498" y="85858"/>
              </a:lnTo>
              <a:lnTo>
                <a:pt x="571498" y="1717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527907-3058-4EC2-B7E7-A2433DE84644}">
      <dsp:nvSpPr>
        <dsp:cNvPr id="0" name=""/>
        <dsp:cNvSpPr/>
      </dsp:nvSpPr>
      <dsp:spPr>
        <a:xfrm>
          <a:off x="6394736" y="3170625"/>
          <a:ext cx="1668672" cy="4292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Право на льготную покупку акций</a:t>
          </a:r>
          <a:endParaRPr lang="ru-RU" sz="1400" kern="1200" dirty="0"/>
        </a:p>
      </dsp:txBody>
      <dsp:txXfrm>
        <a:off x="6394736" y="3170625"/>
        <a:ext cx="1668672" cy="429294"/>
      </dsp:txXfrm>
    </dsp:sp>
    <dsp:sp modelId="{487E262E-B8E7-4314-A47B-226233EBA1E7}">
      <dsp:nvSpPr>
        <dsp:cNvPr id="0" name=""/>
        <dsp:cNvSpPr/>
      </dsp:nvSpPr>
      <dsp:spPr>
        <a:xfrm>
          <a:off x="5228636" y="1796882"/>
          <a:ext cx="1350494" cy="1717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858"/>
              </a:lnTo>
              <a:lnTo>
                <a:pt x="1350494" y="85858"/>
              </a:lnTo>
              <a:lnTo>
                <a:pt x="1350494" y="1717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ED249F-591D-4964-8504-1EED749CDD61}">
      <dsp:nvSpPr>
        <dsp:cNvPr id="0" name=""/>
        <dsp:cNvSpPr/>
      </dsp:nvSpPr>
      <dsp:spPr>
        <a:xfrm>
          <a:off x="6008592" y="1968600"/>
          <a:ext cx="1141078" cy="4292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Фьючерсные контракты</a:t>
          </a:r>
          <a:endParaRPr lang="ru-RU" sz="1400" kern="1200" dirty="0"/>
        </a:p>
      </dsp:txBody>
      <dsp:txXfrm>
        <a:off x="6008592" y="1968600"/>
        <a:ext cx="1141078" cy="429294"/>
      </dsp:txXfrm>
    </dsp:sp>
    <dsp:sp modelId="{ED96B7DA-859E-4ECD-BC05-830E7BD38C19}">
      <dsp:nvSpPr>
        <dsp:cNvPr id="0" name=""/>
        <dsp:cNvSpPr/>
      </dsp:nvSpPr>
      <dsp:spPr>
        <a:xfrm>
          <a:off x="5228636" y="1796882"/>
          <a:ext cx="2436187" cy="1717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858"/>
              </a:lnTo>
              <a:lnTo>
                <a:pt x="2436187" y="85858"/>
              </a:lnTo>
              <a:lnTo>
                <a:pt x="2436187" y="1717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4A4335-B585-42CE-AC9C-8989F73389C6}">
      <dsp:nvSpPr>
        <dsp:cNvPr id="0" name=""/>
        <dsp:cNvSpPr/>
      </dsp:nvSpPr>
      <dsp:spPr>
        <a:xfrm>
          <a:off x="7342853" y="1968600"/>
          <a:ext cx="643942" cy="4292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Форвардные контракты</a:t>
          </a:r>
          <a:endParaRPr lang="ru-RU" sz="1400" kern="1200" dirty="0"/>
        </a:p>
      </dsp:txBody>
      <dsp:txXfrm>
        <a:off x="7342853" y="1968600"/>
        <a:ext cx="643942" cy="42929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911B93-2290-47E8-9347-7C29A44B53F1}">
      <dsp:nvSpPr>
        <dsp:cNvPr id="0" name=""/>
        <dsp:cNvSpPr/>
      </dsp:nvSpPr>
      <dsp:spPr>
        <a:xfrm>
          <a:off x="0" y="751354"/>
          <a:ext cx="628836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28BBDB-3EF4-4686-A96E-72B0CAB1F278}">
      <dsp:nvSpPr>
        <dsp:cNvPr id="0" name=""/>
        <dsp:cNvSpPr/>
      </dsp:nvSpPr>
      <dsp:spPr>
        <a:xfrm>
          <a:off x="314110" y="89660"/>
          <a:ext cx="4405424" cy="7945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380" tIns="0" rIns="16638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Рынок акций</a:t>
          </a:r>
          <a:endParaRPr lang="ru-RU" sz="2000" kern="1200" dirty="0"/>
        </a:p>
      </dsp:txBody>
      <dsp:txXfrm>
        <a:off x="314110" y="89660"/>
        <a:ext cx="4405424" cy="794534"/>
      </dsp:txXfrm>
    </dsp:sp>
    <dsp:sp modelId="{4D14766D-C09E-4A48-83F7-EF66D695B711}">
      <dsp:nvSpPr>
        <dsp:cNvPr id="0" name=""/>
        <dsp:cNvSpPr/>
      </dsp:nvSpPr>
      <dsp:spPr>
        <a:xfrm>
          <a:off x="0" y="1503833"/>
          <a:ext cx="628836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1C7B6E-62B4-4A5C-B30E-B29F01F892FA}">
      <dsp:nvSpPr>
        <dsp:cNvPr id="0" name=""/>
        <dsp:cNvSpPr/>
      </dsp:nvSpPr>
      <dsp:spPr>
        <a:xfrm>
          <a:off x="314110" y="1026754"/>
          <a:ext cx="4252829" cy="6099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380" tIns="0" rIns="16638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Рынок облигаций</a:t>
          </a:r>
          <a:endParaRPr lang="ru-RU" sz="2000" kern="1200" dirty="0"/>
        </a:p>
      </dsp:txBody>
      <dsp:txXfrm>
        <a:off x="314110" y="1026754"/>
        <a:ext cx="4252829" cy="609918"/>
      </dsp:txXfrm>
    </dsp:sp>
    <dsp:sp modelId="{F19490FF-0B8B-4D4E-A4A5-46DA70540383}">
      <dsp:nvSpPr>
        <dsp:cNvPr id="0" name=""/>
        <dsp:cNvSpPr/>
      </dsp:nvSpPr>
      <dsp:spPr>
        <a:xfrm>
          <a:off x="0" y="2468046"/>
          <a:ext cx="628836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2C8940-233E-4527-A8C7-FD9064F6C87A}">
      <dsp:nvSpPr>
        <dsp:cNvPr id="0" name=""/>
        <dsp:cNvSpPr/>
      </dsp:nvSpPr>
      <dsp:spPr>
        <a:xfrm>
          <a:off x="314110" y="1779233"/>
          <a:ext cx="4432206" cy="8216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380" tIns="0" rIns="16638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Рынок прочих долговых бумаг (векселей, казначейских обязательств и </a:t>
          </a:r>
          <a:r>
            <a:rPr lang="ru-RU" sz="2000" kern="1200" dirty="0" err="1" smtClean="0"/>
            <a:t>т.д._</a:t>
          </a:r>
          <a:endParaRPr lang="ru-RU" sz="2000" kern="1200" dirty="0"/>
        </a:p>
      </dsp:txBody>
      <dsp:txXfrm>
        <a:off x="314110" y="1779233"/>
        <a:ext cx="4432206" cy="821652"/>
      </dsp:txXfrm>
    </dsp:sp>
    <dsp:sp modelId="{9C05F9AC-876F-4A6E-81DD-3865A0EA2CEC}">
      <dsp:nvSpPr>
        <dsp:cNvPr id="0" name=""/>
        <dsp:cNvSpPr/>
      </dsp:nvSpPr>
      <dsp:spPr>
        <a:xfrm>
          <a:off x="0" y="3355947"/>
          <a:ext cx="628836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B0EF4E-2AC7-44C4-90A1-CAAB6DFB4081}">
      <dsp:nvSpPr>
        <dsp:cNvPr id="0" name=""/>
        <dsp:cNvSpPr/>
      </dsp:nvSpPr>
      <dsp:spPr>
        <a:xfrm>
          <a:off x="314110" y="2743446"/>
          <a:ext cx="4720553" cy="7453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380" tIns="0" rIns="16638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Рынок производных финансовых инструментов </a:t>
          </a:r>
          <a:endParaRPr lang="ru-RU" sz="2000" kern="1200" dirty="0"/>
        </a:p>
      </dsp:txBody>
      <dsp:txXfrm>
        <a:off x="314110" y="2743446"/>
        <a:ext cx="4720553" cy="74534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911B93-2290-47E8-9347-7C29A44B53F1}">
      <dsp:nvSpPr>
        <dsp:cNvPr id="0" name=""/>
        <dsp:cNvSpPr/>
      </dsp:nvSpPr>
      <dsp:spPr>
        <a:xfrm>
          <a:off x="0" y="981672"/>
          <a:ext cx="628836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28BBDB-3EF4-4686-A96E-72B0CAB1F278}">
      <dsp:nvSpPr>
        <dsp:cNvPr id="0" name=""/>
        <dsp:cNvSpPr/>
      </dsp:nvSpPr>
      <dsp:spPr>
        <a:xfrm>
          <a:off x="314110" y="99413"/>
          <a:ext cx="4405424" cy="1059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380" tIns="0" rIns="16638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Рынок долларов США</a:t>
          </a:r>
          <a:endParaRPr lang="ru-RU" sz="2000" kern="1200" dirty="0"/>
        </a:p>
      </dsp:txBody>
      <dsp:txXfrm>
        <a:off x="314110" y="99413"/>
        <a:ext cx="4405424" cy="1059379"/>
      </dsp:txXfrm>
    </dsp:sp>
    <dsp:sp modelId="{4D14766D-C09E-4A48-83F7-EF66D695B711}">
      <dsp:nvSpPr>
        <dsp:cNvPr id="0" name=""/>
        <dsp:cNvSpPr/>
      </dsp:nvSpPr>
      <dsp:spPr>
        <a:xfrm>
          <a:off x="0" y="1984977"/>
          <a:ext cx="628836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1C7B6E-62B4-4A5C-B30E-B29F01F892FA}">
      <dsp:nvSpPr>
        <dsp:cNvPr id="0" name=""/>
        <dsp:cNvSpPr/>
      </dsp:nvSpPr>
      <dsp:spPr>
        <a:xfrm>
          <a:off x="288033" y="1324015"/>
          <a:ext cx="4252829" cy="8132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380" tIns="0" rIns="16638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Рынок евро</a:t>
          </a:r>
          <a:endParaRPr lang="ru-RU" sz="2000" kern="1200" dirty="0"/>
        </a:p>
      </dsp:txBody>
      <dsp:txXfrm>
        <a:off x="288033" y="1324015"/>
        <a:ext cx="4252829" cy="813225"/>
      </dsp:txXfrm>
    </dsp:sp>
    <dsp:sp modelId="{F19490FF-0B8B-4D4E-A4A5-46DA70540383}">
      <dsp:nvSpPr>
        <dsp:cNvPr id="0" name=""/>
        <dsp:cNvSpPr/>
      </dsp:nvSpPr>
      <dsp:spPr>
        <a:xfrm>
          <a:off x="0" y="3270594"/>
          <a:ext cx="628836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2C8940-233E-4527-A8C7-FD9064F6C87A}">
      <dsp:nvSpPr>
        <dsp:cNvPr id="0" name=""/>
        <dsp:cNvSpPr/>
      </dsp:nvSpPr>
      <dsp:spPr>
        <a:xfrm>
          <a:off x="314110" y="2352177"/>
          <a:ext cx="4432206" cy="10955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380" tIns="0" rIns="16638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Рынок других иностранных валют</a:t>
          </a:r>
          <a:endParaRPr lang="ru-RU" sz="2000" kern="1200" dirty="0"/>
        </a:p>
      </dsp:txBody>
      <dsp:txXfrm>
        <a:off x="314110" y="2352177"/>
        <a:ext cx="4432206" cy="109553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911B93-2290-47E8-9347-7C29A44B53F1}">
      <dsp:nvSpPr>
        <dsp:cNvPr id="0" name=""/>
        <dsp:cNvSpPr/>
      </dsp:nvSpPr>
      <dsp:spPr>
        <a:xfrm>
          <a:off x="0" y="981672"/>
          <a:ext cx="628836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28BBDB-3EF4-4686-A96E-72B0CAB1F278}">
      <dsp:nvSpPr>
        <dsp:cNvPr id="0" name=""/>
        <dsp:cNvSpPr/>
      </dsp:nvSpPr>
      <dsp:spPr>
        <a:xfrm>
          <a:off x="314110" y="99413"/>
          <a:ext cx="4405424" cy="1059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380" tIns="0" rIns="16638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Рынок страхования имущества (активов)</a:t>
          </a:r>
          <a:endParaRPr lang="ru-RU" sz="2000" kern="1200" dirty="0"/>
        </a:p>
      </dsp:txBody>
      <dsp:txXfrm>
        <a:off x="314110" y="99413"/>
        <a:ext cx="4405424" cy="1059379"/>
      </dsp:txXfrm>
    </dsp:sp>
    <dsp:sp modelId="{4D14766D-C09E-4A48-83F7-EF66D695B711}">
      <dsp:nvSpPr>
        <dsp:cNvPr id="0" name=""/>
        <dsp:cNvSpPr/>
      </dsp:nvSpPr>
      <dsp:spPr>
        <a:xfrm>
          <a:off x="0" y="1984977"/>
          <a:ext cx="628836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1C7B6E-62B4-4A5C-B30E-B29F01F892FA}">
      <dsp:nvSpPr>
        <dsp:cNvPr id="0" name=""/>
        <dsp:cNvSpPr/>
      </dsp:nvSpPr>
      <dsp:spPr>
        <a:xfrm>
          <a:off x="288033" y="1324015"/>
          <a:ext cx="4252829" cy="8132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380" tIns="0" rIns="16638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Рынок страхования ответственности</a:t>
          </a:r>
          <a:endParaRPr lang="ru-RU" sz="2000" kern="1200" dirty="0"/>
        </a:p>
      </dsp:txBody>
      <dsp:txXfrm>
        <a:off x="288033" y="1324015"/>
        <a:ext cx="4252829" cy="813225"/>
      </dsp:txXfrm>
    </dsp:sp>
    <dsp:sp modelId="{F19490FF-0B8B-4D4E-A4A5-46DA70540383}">
      <dsp:nvSpPr>
        <dsp:cNvPr id="0" name=""/>
        <dsp:cNvSpPr/>
      </dsp:nvSpPr>
      <dsp:spPr>
        <a:xfrm>
          <a:off x="0" y="3270594"/>
          <a:ext cx="628836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2C8940-233E-4527-A8C7-FD9064F6C87A}">
      <dsp:nvSpPr>
        <dsp:cNvPr id="0" name=""/>
        <dsp:cNvSpPr/>
      </dsp:nvSpPr>
      <dsp:spPr>
        <a:xfrm>
          <a:off x="314110" y="2352177"/>
          <a:ext cx="4432206" cy="10955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380" tIns="0" rIns="16638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Рынок других страховых продуктов</a:t>
          </a:r>
          <a:endParaRPr lang="ru-RU" sz="2000" kern="1200" dirty="0"/>
        </a:p>
      </dsp:txBody>
      <dsp:txXfrm>
        <a:off x="314110" y="2352177"/>
        <a:ext cx="4432206" cy="109553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911B93-2290-47E8-9347-7C29A44B53F1}">
      <dsp:nvSpPr>
        <dsp:cNvPr id="0" name=""/>
        <dsp:cNvSpPr/>
      </dsp:nvSpPr>
      <dsp:spPr>
        <a:xfrm>
          <a:off x="0" y="921717"/>
          <a:ext cx="6144344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28BBDB-3EF4-4686-A96E-72B0CAB1F278}">
      <dsp:nvSpPr>
        <dsp:cNvPr id="0" name=""/>
        <dsp:cNvSpPr/>
      </dsp:nvSpPr>
      <dsp:spPr>
        <a:xfrm>
          <a:off x="306917" y="112979"/>
          <a:ext cx="4304531" cy="9710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569" tIns="0" rIns="16256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Рынок золота</a:t>
          </a:r>
          <a:endParaRPr lang="ru-RU" sz="2000" kern="1200" dirty="0"/>
        </a:p>
      </dsp:txBody>
      <dsp:txXfrm>
        <a:off x="306917" y="112979"/>
        <a:ext cx="4304531" cy="971097"/>
      </dsp:txXfrm>
    </dsp:sp>
    <dsp:sp modelId="{4D14766D-C09E-4A48-83F7-EF66D695B711}">
      <dsp:nvSpPr>
        <dsp:cNvPr id="0" name=""/>
        <dsp:cNvSpPr/>
      </dsp:nvSpPr>
      <dsp:spPr>
        <a:xfrm>
          <a:off x="0" y="1937585"/>
          <a:ext cx="6144344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1C7B6E-62B4-4A5C-B30E-B29F01F892FA}">
      <dsp:nvSpPr>
        <dsp:cNvPr id="0" name=""/>
        <dsp:cNvSpPr/>
      </dsp:nvSpPr>
      <dsp:spPr>
        <a:xfrm>
          <a:off x="281436" y="1235531"/>
          <a:ext cx="4354719" cy="8416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569" tIns="0" rIns="16256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Рынок серебра</a:t>
          </a:r>
          <a:endParaRPr lang="ru-RU" sz="2000" kern="1200" dirty="0"/>
        </a:p>
      </dsp:txBody>
      <dsp:txXfrm>
        <a:off x="281436" y="1235531"/>
        <a:ext cx="4354719" cy="841628"/>
      </dsp:txXfrm>
    </dsp:sp>
    <dsp:sp modelId="{F19490FF-0B8B-4D4E-A4A5-46DA70540383}">
      <dsp:nvSpPr>
        <dsp:cNvPr id="0" name=""/>
        <dsp:cNvSpPr/>
      </dsp:nvSpPr>
      <dsp:spPr>
        <a:xfrm>
          <a:off x="0" y="2850180"/>
          <a:ext cx="6144344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2C8940-233E-4527-A8C7-FD9064F6C87A}">
      <dsp:nvSpPr>
        <dsp:cNvPr id="0" name=""/>
        <dsp:cNvSpPr/>
      </dsp:nvSpPr>
      <dsp:spPr>
        <a:xfrm>
          <a:off x="216023" y="2347189"/>
          <a:ext cx="4330699" cy="7383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569" tIns="0" rIns="16256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Рынок платины</a:t>
          </a:r>
          <a:endParaRPr lang="ru-RU" sz="2000" kern="1200" dirty="0"/>
        </a:p>
      </dsp:txBody>
      <dsp:txXfrm>
        <a:off x="216023" y="2347189"/>
        <a:ext cx="4330699" cy="73835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7C9F1A-CF47-4E0F-A303-C434D489BFC6}">
      <dsp:nvSpPr>
        <dsp:cNvPr id="0" name=""/>
        <dsp:cNvSpPr/>
      </dsp:nvSpPr>
      <dsp:spPr>
        <a:xfrm>
          <a:off x="3256319" y="1540753"/>
          <a:ext cx="1856247" cy="17075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Участники финансового рынка</a:t>
          </a:r>
          <a:endParaRPr lang="ru-RU" sz="1800" kern="1200" dirty="0"/>
        </a:p>
      </dsp:txBody>
      <dsp:txXfrm>
        <a:off x="3256319" y="1540753"/>
        <a:ext cx="1856247" cy="1707569"/>
      </dsp:txXfrm>
    </dsp:sp>
    <dsp:sp modelId="{CEAAFA93-C126-42D8-B38B-832A56565FE9}">
      <dsp:nvSpPr>
        <dsp:cNvPr id="0" name=""/>
        <dsp:cNvSpPr/>
      </dsp:nvSpPr>
      <dsp:spPr>
        <a:xfrm rot="16634346">
          <a:off x="4232335" y="1185486"/>
          <a:ext cx="155514" cy="4397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6634346">
        <a:off x="4232335" y="1185486"/>
        <a:ext cx="155514" cy="439721"/>
      </dsp:txXfrm>
    </dsp:sp>
    <dsp:sp modelId="{DEDFF40F-8734-460F-9868-B614460CE265}">
      <dsp:nvSpPr>
        <dsp:cNvPr id="0" name=""/>
        <dsp:cNvSpPr/>
      </dsp:nvSpPr>
      <dsp:spPr>
        <a:xfrm>
          <a:off x="2610299" y="28597"/>
          <a:ext cx="3593433" cy="12274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Продавцы и покупатели финансовых инструментов</a:t>
          </a:r>
          <a:endParaRPr lang="ru-RU" sz="1600" kern="1200" dirty="0"/>
        </a:p>
      </dsp:txBody>
      <dsp:txXfrm>
        <a:off x="2610299" y="28597"/>
        <a:ext cx="3593433" cy="1227419"/>
      </dsp:txXfrm>
    </dsp:sp>
    <dsp:sp modelId="{770161D6-CEBE-4721-AE33-E0F94FAC6338}">
      <dsp:nvSpPr>
        <dsp:cNvPr id="0" name=""/>
        <dsp:cNvSpPr/>
      </dsp:nvSpPr>
      <dsp:spPr>
        <a:xfrm rot="78501">
          <a:off x="5317041" y="2206181"/>
          <a:ext cx="493570" cy="4397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78501">
        <a:off x="5317041" y="2206181"/>
        <a:ext cx="493570" cy="439721"/>
      </dsp:txXfrm>
    </dsp:sp>
    <dsp:sp modelId="{BB49189E-A4FC-458E-8716-C28AE0F6F1E6}">
      <dsp:nvSpPr>
        <dsp:cNvPr id="0" name=""/>
        <dsp:cNvSpPr/>
      </dsp:nvSpPr>
      <dsp:spPr>
        <a:xfrm>
          <a:off x="6043101" y="1627045"/>
          <a:ext cx="1619935" cy="16568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Финансовые посредники</a:t>
          </a:r>
          <a:endParaRPr lang="ru-RU" sz="1600" kern="1200" dirty="0"/>
        </a:p>
      </dsp:txBody>
      <dsp:txXfrm>
        <a:off x="6043101" y="1627045"/>
        <a:ext cx="1619935" cy="1656885"/>
      </dsp:txXfrm>
    </dsp:sp>
    <dsp:sp modelId="{C495C89F-D350-46D9-B102-91CB50285477}">
      <dsp:nvSpPr>
        <dsp:cNvPr id="0" name=""/>
        <dsp:cNvSpPr/>
      </dsp:nvSpPr>
      <dsp:spPr>
        <a:xfrm rot="4682451">
          <a:off x="4280818" y="3246700"/>
          <a:ext cx="261382" cy="4397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4682451">
        <a:off x="4280818" y="3246700"/>
        <a:ext cx="261382" cy="439721"/>
      </dsp:txXfrm>
    </dsp:sp>
    <dsp:sp modelId="{B7F9FF0D-25C0-43FC-8438-203BF2E68089}">
      <dsp:nvSpPr>
        <dsp:cNvPr id="0" name=""/>
        <dsp:cNvSpPr/>
      </dsp:nvSpPr>
      <dsp:spPr>
        <a:xfrm>
          <a:off x="2682303" y="3713671"/>
          <a:ext cx="3819696" cy="12114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Организации, обслуживающие рынок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2682303" y="3713671"/>
        <a:ext cx="3819696" cy="1211472"/>
      </dsp:txXfrm>
    </dsp:sp>
    <dsp:sp modelId="{0B252BAD-DF87-4433-9A73-1692BFDE7F4A}">
      <dsp:nvSpPr>
        <dsp:cNvPr id="0" name=""/>
        <dsp:cNvSpPr/>
      </dsp:nvSpPr>
      <dsp:spPr>
        <a:xfrm rot="10693379">
          <a:off x="3134609" y="2205908"/>
          <a:ext cx="86407" cy="4397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0693379">
        <a:off x="3134609" y="2205908"/>
        <a:ext cx="86407" cy="439721"/>
      </dsp:txXfrm>
    </dsp:sp>
    <dsp:sp modelId="{4A9EBC3C-54CF-4126-AC24-D4B374315CBF}">
      <dsp:nvSpPr>
        <dsp:cNvPr id="0" name=""/>
        <dsp:cNvSpPr/>
      </dsp:nvSpPr>
      <dsp:spPr>
        <a:xfrm>
          <a:off x="1037642" y="1723559"/>
          <a:ext cx="2057213" cy="14733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Органы  регулирования и контроля</a:t>
          </a:r>
          <a:endParaRPr lang="ru-RU" sz="1400" kern="1200" dirty="0"/>
        </a:p>
      </dsp:txBody>
      <dsp:txXfrm>
        <a:off x="1037642" y="1723559"/>
        <a:ext cx="2057213" cy="1473391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E122F3-B70F-47DE-8390-B38D253C6FDC}">
      <dsp:nvSpPr>
        <dsp:cNvPr id="0" name=""/>
        <dsp:cNvSpPr/>
      </dsp:nvSpPr>
      <dsp:spPr>
        <a:xfrm>
          <a:off x="0" y="2971"/>
          <a:ext cx="6096000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Кредитный рынок</a:t>
          </a:r>
          <a:endParaRPr lang="ru-RU" sz="1400" kern="1200" dirty="0"/>
        </a:p>
      </dsp:txBody>
      <dsp:txXfrm>
        <a:off x="0" y="2971"/>
        <a:ext cx="6096000" cy="359774"/>
      </dsp:txXfrm>
    </dsp:sp>
    <dsp:sp modelId="{450A546F-A9F1-4E88-B79B-460DFC13809A}">
      <dsp:nvSpPr>
        <dsp:cNvPr id="0" name=""/>
        <dsp:cNvSpPr/>
      </dsp:nvSpPr>
      <dsp:spPr>
        <a:xfrm>
          <a:off x="0" y="388539"/>
          <a:ext cx="6096000" cy="589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17780" rIns="99568" bIns="1778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dirty="0" smtClean="0"/>
            <a:t>Кредиторы (государство, коммерческие банки, небанковские финансово-кредитные институты)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dirty="0" smtClean="0"/>
            <a:t>Заемщики (государство, коммерческие банки, предприятия, домохозяйства)</a:t>
          </a:r>
          <a:endParaRPr lang="ru-RU" sz="1100" kern="1200" dirty="0"/>
        </a:p>
      </dsp:txBody>
      <dsp:txXfrm>
        <a:off x="0" y="388539"/>
        <a:ext cx="6096000" cy="589950"/>
      </dsp:txXfrm>
    </dsp:sp>
    <dsp:sp modelId="{CC3F08B0-150A-426F-92AA-F45F1A3DCBD8}">
      <dsp:nvSpPr>
        <dsp:cNvPr id="0" name=""/>
        <dsp:cNvSpPr/>
      </dsp:nvSpPr>
      <dsp:spPr>
        <a:xfrm>
          <a:off x="0" y="978489"/>
          <a:ext cx="6096000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Рынок ценных бумаг</a:t>
          </a:r>
          <a:endParaRPr lang="ru-RU" sz="1400" kern="1200" dirty="0"/>
        </a:p>
      </dsp:txBody>
      <dsp:txXfrm>
        <a:off x="0" y="978489"/>
        <a:ext cx="6096000" cy="359774"/>
      </dsp:txXfrm>
    </dsp:sp>
    <dsp:sp modelId="{13F0DD25-009C-44E2-8CC0-46A332380FBB}">
      <dsp:nvSpPr>
        <dsp:cNvPr id="0" name=""/>
        <dsp:cNvSpPr/>
      </dsp:nvSpPr>
      <dsp:spPr>
        <a:xfrm>
          <a:off x="0" y="1338264"/>
          <a:ext cx="6096000" cy="411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17780" rIns="99568" bIns="1778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dirty="0" smtClean="0"/>
            <a:t>Эмитенты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dirty="0" smtClean="0"/>
            <a:t>Инвесторы</a:t>
          </a:r>
          <a:endParaRPr lang="ru-RU" sz="1100" kern="1200" dirty="0"/>
        </a:p>
      </dsp:txBody>
      <dsp:txXfrm>
        <a:off x="0" y="1338264"/>
        <a:ext cx="6096000" cy="411412"/>
      </dsp:txXfrm>
    </dsp:sp>
    <dsp:sp modelId="{DEDD3785-3982-4D67-8765-AED5F1F03D06}">
      <dsp:nvSpPr>
        <dsp:cNvPr id="0" name=""/>
        <dsp:cNvSpPr/>
      </dsp:nvSpPr>
      <dsp:spPr>
        <a:xfrm>
          <a:off x="0" y="1749676"/>
          <a:ext cx="6096000" cy="3377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Валютный рынок</a:t>
          </a:r>
          <a:endParaRPr lang="ru-RU" sz="1400" kern="1200" dirty="0"/>
        </a:p>
      </dsp:txBody>
      <dsp:txXfrm>
        <a:off x="0" y="1749676"/>
        <a:ext cx="6096000" cy="337706"/>
      </dsp:txXfrm>
    </dsp:sp>
    <dsp:sp modelId="{56C9DA93-7198-4176-9A54-E52BC56C4864}">
      <dsp:nvSpPr>
        <dsp:cNvPr id="0" name=""/>
        <dsp:cNvSpPr/>
      </dsp:nvSpPr>
      <dsp:spPr>
        <a:xfrm>
          <a:off x="0" y="2087382"/>
          <a:ext cx="6096000" cy="411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17780" rIns="99568" bIns="1778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dirty="0" smtClean="0"/>
            <a:t>Продавцы валюты (государство, предприятия, физические лица)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dirty="0" smtClean="0"/>
            <a:t>Покупатели валюты (государство, предприятия, физические лица)</a:t>
          </a:r>
          <a:endParaRPr lang="ru-RU" sz="1100" kern="1200" dirty="0"/>
        </a:p>
      </dsp:txBody>
      <dsp:txXfrm>
        <a:off x="0" y="2087382"/>
        <a:ext cx="6096000" cy="411412"/>
      </dsp:txXfrm>
    </dsp:sp>
    <dsp:sp modelId="{F45AFF18-5719-44A8-A79D-EA77A1FE69E1}">
      <dsp:nvSpPr>
        <dsp:cNvPr id="0" name=""/>
        <dsp:cNvSpPr/>
      </dsp:nvSpPr>
      <dsp:spPr>
        <a:xfrm>
          <a:off x="0" y="2498795"/>
          <a:ext cx="6096000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Страховой рынок</a:t>
          </a:r>
          <a:endParaRPr lang="ru-RU" sz="1400" kern="1200" dirty="0"/>
        </a:p>
      </dsp:txBody>
      <dsp:txXfrm>
        <a:off x="0" y="2498795"/>
        <a:ext cx="6096000" cy="359774"/>
      </dsp:txXfrm>
    </dsp:sp>
    <dsp:sp modelId="{4BB4B9AA-698D-49FD-9F8C-45BB5F5AD3DF}">
      <dsp:nvSpPr>
        <dsp:cNvPr id="0" name=""/>
        <dsp:cNvSpPr/>
      </dsp:nvSpPr>
      <dsp:spPr>
        <a:xfrm>
          <a:off x="0" y="2858570"/>
          <a:ext cx="6096000" cy="589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17780" rIns="99568" bIns="1778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dirty="0" smtClean="0"/>
            <a:t>Страховщики (страховые компании, </a:t>
          </a:r>
          <a:r>
            <a:rPr lang="ru-RU" sz="1100" kern="1200" dirty="0" err="1" smtClean="0"/>
            <a:t>кэптивные</a:t>
          </a:r>
          <a:r>
            <a:rPr lang="ru-RU" sz="1100" kern="1200" dirty="0" smtClean="0"/>
            <a:t> страховые фирмы, компании по перестрахованию риска, принимающие часть риска от других страховых компаний)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dirty="0" smtClean="0"/>
            <a:t>Страхователи (юридические и физические лица)</a:t>
          </a:r>
          <a:endParaRPr lang="ru-RU" sz="1100" kern="1200" dirty="0"/>
        </a:p>
      </dsp:txBody>
      <dsp:txXfrm>
        <a:off x="0" y="2858570"/>
        <a:ext cx="6096000" cy="589950"/>
      </dsp:txXfrm>
    </dsp:sp>
    <dsp:sp modelId="{40088255-7888-46CC-80C1-982BA08EF1CD}">
      <dsp:nvSpPr>
        <dsp:cNvPr id="0" name=""/>
        <dsp:cNvSpPr/>
      </dsp:nvSpPr>
      <dsp:spPr>
        <a:xfrm>
          <a:off x="0" y="3448520"/>
          <a:ext cx="6096000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Рынок золота и драгоценных металлов</a:t>
          </a:r>
          <a:endParaRPr lang="ru-RU" sz="1400" kern="1200" dirty="0"/>
        </a:p>
      </dsp:txBody>
      <dsp:txXfrm>
        <a:off x="0" y="3448520"/>
        <a:ext cx="6096000" cy="359774"/>
      </dsp:txXfrm>
    </dsp:sp>
    <dsp:sp modelId="{21D4A72C-6A4A-4FCA-9761-B6DDA7104089}">
      <dsp:nvSpPr>
        <dsp:cNvPr id="0" name=""/>
        <dsp:cNvSpPr/>
      </dsp:nvSpPr>
      <dsp:spPr>
        <a:xfrm>
          <a:off x="0" y="3808295"/>
          <a:ext cx="6096000" cy="411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17780" rIns="99568" bIns="1778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dirty="0" smtClean="0"/>
            <a:t>Продавцы (государство, коммерческие банки, юридические и физические лица)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dirty="0" smtClean="0"/>
            <a:t>Покупатели (государство, коммерческие банки, юридические и физические лица)</a:t>
          </a:r>
          <a:endParaRPr lang="ru-RU" sz="1100" kern="1200" dirty="0"/>
        </a:p>
      </dsp:txBody>
      <dsp:txXfrm>
        <a:off x="0" y="3808295"/>
        <a:ext cx="6096000" cy="411412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90A79D-1756-40AE-B1BE-4F10998A30DF}">
      <dsp:nvSpPr>
        <dsp:cNvPr id="0" name=""/>
        <dsp:cNvSpPr/>
      </dsp:nvSpPr>
      <dsp:spPr>
        <a:xfrm>
          <a:off x="0" y="392241"/>
          <a:ext cx="8229600" cy="143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95732" rIns="63870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Федеральные органы власти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Региональные органы власти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Местные органы власти</a:t>
          </a:r>
          <a:endParaRPr lang="ru-RU" sz="1900" kern="1200" dirty="0"/>
        </a:p>
      </dsp:txBody>
      <dsp:txXfrm>
        <a:off x="0" y="392241"/>
        <a:ext cx="8229600" cy="1436400"/>
      </dsp:txXfrm>
    </dsp:sp>
    <dsp:sp modelId="{B81F4EA5-6174-468B-9A1B-4998B033EA7F}">
      <dsp:nvSpPr>
        <dsp:cNvPr id="0" name=""/>
        <dsp:cNvSpPr/>
      </dsp:nvSpPr>
      <dsp:spPr>
        <a:xfrm>
          <a:off x="411480" y="111801"/>
          <a:ext cx="57607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Государство</a:t>
          </a:r>
          <a:endParaRPr lang="ru-RU" sz="1900" kern="1200" dirty="0"/>
        </a:p>
      </dsp:txBody>
      <dsp:txXfrm>
        <a:off x="411480" y="111801"/>
        <a:ext cx="5760720" cy="560880"/>
      </dsp:txXfrm>
    </dsp:sp>
    <dsp:sp modelId="{7E84059E-2A9B-495C-BDC7-0D371AB48A99}">
      <dsp:nvSpPr>
        <dsp:cNvPr id="0" name=""/>
        <dsp:cNvSpPr/>
      </dsp:nvSpPr>
      <dsp:spPr>
        <a:xfrm>
          <a:off x="0" y="2211681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D11967-B8E4-41C5-8FD2-D9FFCA53E14E}">
      <dsp:nvSpPr>
        <dsp:cNvPr id="0" name=""/>
        <dsp:cNvSpPr/>
      </dsp:nvSpPr>
      <dsp:spPr>
        <a:xfrm>
          <a:off x="411480" y="1931241"/>
          <a:ext cx="57607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Корпорации, частные предприятия</a:t>
          </a:r>
          <a:endParaRPr lang="ru-RU" sz="1900" kern="1200" dirty="0"/>
        </a:p>
      </dsp:txBody>
      <dsp:txXfrm>
        <a:off x="411480" y="1931241"/>
        <a:ext cx="5760720" cy="560880"/>
      </dsp:txXfrm>
    </dsp:sp>
    <dsp:sp modelId="{FBE03D4A-F14D-4E7A-B540-FFC95567C85C}">
      <dsp:nvSpPr>
        <dsp:cNvPr id="0" name=""/>
        <dsp:cNvSpPr/>
      </dsp:nvSpPr>
      <dsp:spPr>
        <a:xfrm>
          <a:off x="0" y="3073521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41D953-210E-4791-A958-010ED306B8D4}">
      <dsp:nvSpPr>
        <dsp:cNvPr id="0" name=""/>
        <dsp:cNvSpPr/>
      </dsp:nvSpPr>
      <dsp:spPr>
        <a:xfrm>
          <a:off x="411480" y="2793081"/>
          <a:ext cx="57607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Центральный банк</a:t>
          </a:r>
          <a:endParaRPr lang="ru-RU" sz="1900" kern="1200" dirty="0"/>
        </a:p>
      </dsp:txBody>
      <dsp:txXfrm>
        <a:off x="411480" y="2793081"/>
        <a:ext cx="5760720" cy="560880"/>
      </dsp:txXfrm>
    </dsp:sp>
    <dsp:sp modelId="{1F6983B1-D73A-4528-96A2-262C5801C00F}">
      <dsp:nvSpPr>
        <dsp:cNvPr id="0" name=""/>
        <dsp:cNvSpPr/>
      </dsp:nvSpPr>
      <dsp:spPr>
        <a:xfrm>
          <a:off x="0" y="3935361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FBA8CB-117E-4319-BE6F-00A78541AA24}">
      <dsp:nvSpPr>
        <dsp:cNvPr id="0" name=""/>
        <dsp:cNvSpPr/>
      </dsp:nvSpPr>
      <dsp:spPr>
        <a:xfrm>
          <a:off x="411480" y="3654921"/>
          <a:ext cx="57607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Инвестиционные фонды</a:t>
          </a:r>
          <a:endParaRPr lang="ru-RU" sz="1900" kern="1200" dirty="0"/>
        </a:p>
      </dsp:txBody>
      <dsp:txXfrm>
        <a:off x="411480" y="3654921"/>
        <a:ext cx="5760720" cy="56088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5DAB26-DF56-4EA5-B755-94CECA81F6EA}">
      <dsp:nvSpPr>
        <dsp:cNvPr id="0" name=""/>
        <dsp:cNvSpPr/>
      </dsp:nvSpPr>
      <dsp:spPr>
        <a:xfrm>
          <a:off x="0" y="262988"/>
          <a:ext cx="8229600" cy="1212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29108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Федеральные органы власти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Региональные органы власти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Местные органы власти</a:t>
          </a:r>
          <a:endParaRPr lang="ru-RU" sz="1800" kern="1200" dirty="0"/>
        </a:p>
      </dsp:txBody>
      <dsp:txXfrm>
        <a:off x="0" y="262988"/>
        <a:ext cx="8229600" cy="1212750"/>
      </dsp:txXfrm>
    </dsp:sp>
    <dsp:sp modelId="{9675EF6E-EAA4-4F0F-A399-839746DACF82}">
      <dsp:nvSpPr>
        <dsp:cNvPr id="0" name=""/>
        <dsp:cNvSpPr/>
      </dsp:nvSpPr>
      <dsp:spPr>
        <a:xfrm>
          <a:off x="411480" y="64686"/>
          <a:ext cx="5760720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Государство</a:t>
          </a:r>
          <a:endParaRPr lang="ru-RU" sz="1800" kern="1200" dirty="0"/>
        </a:p>
      </dsp:txBody>
      <dsp:txXfrm>
        <a:off x="411480" y="64686"/>
        <a:ext cx="5760720" cy="324720"/>
      </dsp:txXfrm>
    </dsp:sp>
    <dsp:sp modelId="{50DAB97D-28BD-4AE6-AA7B-F7AA860C0BC9}">
      <dsp:nvSpPr>
        <dsp:cNvPr id="0" name=""/>
        <dsp:cNvSpPr/>
      </dsp:nvSpPr>
      <dsp:spPr>
        <a:xfrm>
          <a:off x="0" y="1661556"/>
          <a:ext cx="8229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1F61C5-DC9E-490B-A7AE-5ACFF22D7AF1}">
      <dsp:nvSpPr>
        <dsp:cNvPr id="0" name=""/>
        <dsp:cNvSpPr/>
      </dsp:nvSpPr>
      <dsp:spPr>
        <a:xfrm>
          <a:off x="411480" y="1499196"/>
          <a:ext cx="5760720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Корпорации, частные предприятия</a:t>
          </a:r>
          <a:endParaRPr lang="ru-RU" sz="1800" kern="1200" dirty="0"/>
        </a:p>
      </dsp:txBody>
      <dsp:txXfrm>
        <a:off x="411480" y="1499196"/>
        <a:ext cx="5760720" cy="324720"/>
      </dsp:txXfrm>
    </dsp:sp>
    <dsp:sp modelId="{834C9121-A942-47BD-9ADA-EC771C90EE22}">
      <dsp:nvSpPr>
        <dsp:cNvPr id="0" name=""/>
        <dsp:cNvSpPr/>
      </dsp:nvSpPr>
      <dsp:spPr>
        <a:xfrm>
          <a:off x="0" y="2160516"/>
          <a:ext cx="8229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417577-163E-41BC-BF29-B3F91F24D86B}">
      <dsp:nvSpPr>
        <dsp:cNvPr id="0" name=""/>
        <dsp:cNvSpPr/>
      </dsp:nvSpPr>
      <dsp:spPr>
        <a:xfrm>
          <a:off x="411480" y="1998156"/>
          <a:ext cx="5760720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Физические лица</a:t>
          </a:r>
          <a:endParaRPr lang="ru-RU" sz="1800" kern="1200" dirty="0"/>
        </a:p>
      </dsp:txBody>
      <dsp:txXfrm>
        <a:off x="411480" y="1998156"/>
        <a:ext cx="5760720" cy="324720"/>
      </dsp:txXfrm>
    </dsp:sp>
    <dsp:sp modelId="{97E7C24A-6F5C-4EB2-BBB5-861F0F8461CC}">
      <dsp:nvSpPr>
        <dsp:cNvPr id="0" name=""/>
        <dsp:cNvSpPr/>
      </dsp:nvSpPr>
      <dsp:spPr>
        <a:xfrm>
          <a:off x="0" y="2659476"/>
          <a:ext cx="8229600" cy="1801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29108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Пенсионные фонды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Страховые компании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Инвестиционные фонды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Паевые фонды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Кредитные союзы</a:t>
          </a:r>
          <a:endParaRPr lang="ru-RU" sz="1800" kern="1200" dirty="0"/>
        </a:p>
      </dsp:txBody>
      <dsp:txXfrm>
        <a:off x="0" y="2659476"/>
        <a:ext cx="8229600" cy="1801800"/>
      </dsp:txXfrm>
    </dsp:sp>
    <dsp:sp modelId="{A54BB830-9B4F-4CB5-AC4E-C01D5F9F1A1D}">
      <dsp:nvSpPr>
        <dsp:cNvPr id="0" name=""/>
        <dsp:cNvSpPr/>
      </dsp:nvSpPr>
      <dsp:spPr>
        <a:xfrm>
          <a:off x="411480" y="2497116"/>
          <a:ext cx="5760720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Коллективные инвесторы</a:t>
          </a:r>
          <a:endParaRPr lang="ru-RU" sz="1800" kern="1200" dirty="0"/>
        </a:p>
      </dsp:txBody>
      <dsp:txXfrm>
        <a:off x="411480" y="2497116"/>
        <a:ext cx="5760720" cy="324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3E64-D4A6-4C0C-BAFE-0CC6FC94C682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571C-CA5D-4FCD-80B3-8FF7C9E9C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3E64-D4A6-4C0C-BAFE-0CC6FC94C682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571C-CA5D-4FCD-80B3-8FF7C9E9C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3E64-D4A6-4C0C-BAFE-0CC6FC94C682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571C-CA5D-4FCD-80B3-8FF7C9E9C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3E64-D4A6-4C0C-BAFE-0CC6FC94C682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571C-CA5D-4FCD-80B3-8FF7C9E9C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3E64-D4A6-4C0C-BAFE-0CC6FC94C682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571C-CA5D-4FCD-80B3-8FF7C9E9C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3E64-D4A6-4C0C-BAFE-0CC6FC94C682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571C-CA5D-4FCD-80B3-8FF7C9E9C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3E64-D4A6-4C0C-BAFE-0CC6FC94C682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571C-CA5D-4FCD-80B3-8FF7C9E9C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3E64-D4A6-4C0C-BAFE-0CC6FC94C682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571C-CA5D-4FCD-80B3-8FF7C9E9C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3E64-D4A6-4C0C-BAFE-0CC6FC94C682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571C-CA5D-4FCD-80B3-8FF7C9E9C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3E64-D4A6-4C0C-BAFE-0CC6FC94C682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571C-CA5D-4FCD-80B3-8FF7C9E9C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3E64-D4A6-4C0C-BAFE-0CC6FC94C682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571C-CA5D-4FCD-80B3-8FF7C9E9C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53E64-D4A6-4C0C-BAFE-0CC6FC94C682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0571C-CA5D-4FCD-80B3-8FF7C9E9C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Тема 19. Финансовый рынок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850106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Основные сегменты различных видов финансового рынка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124745"/>
            <a:ext cx="7931224" cy="352839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Фондовый рынок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19" name="Схема 18"/>
          <p:cNvGraphicFramePr/>
          <p:nvPr/>
        </p:nvGraphicFramePr>
        <p:xfrm>
          <a:off x="683568" y="1844824"/>
          <a:ext cx="6288360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850106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Основные сегменты различных видов финансового рынка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124745"/>
            <a:ext cx="7931224" cy="352839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Валютный рынок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19" name="Схема 18"/>
          <p:cNvGraphicFramePr/>
          <p:nvPr/>
        </p:nvGraphicFramePr>
        <p:xfrm>
          <a:off x="683568" y="1844824"/>
          <a:ext cx="6288360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850106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Основные сегменты различных видов финансового рынка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124745"/>
            <a:ext cx="7931224" cy="352839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Страховой рынок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19" name="Схема 18"/>
          <p:cNvGraphicFramePr/>
          <p:nvPr/>
        </p:nvGraphicFramePr>
        <p:xfrm>
          <a:off x="683568" y="1844824"/>
          <a:ext cx="6288360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850106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Основные сегменты различных видов финансового рынка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124745"/>
            <a:ext cx="7931224" cy="352839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Рынок золота и других драгоценных металлов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19" name="Схема 18"/>
          <p:cNvGraphicFramePr/>
          <p:nvPr/>
        </p:nvGraphicFramePr>
        <p:xfrm>
          <a:off x="827584" y="2276872"/>
          <a:ext cx="6144344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Основные субъекты финансового рынка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600200"/>
          <a:ext cx="8435280" cy="4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714202"/>
          </a:xfrm>
        </p:spPr>
        <p:txBody>
          <a:bodyPr>
            <a:normAutofit/>
          </a:bodyPr>
          <a:lstStyle/>
          <a:p>
            <a:r>
              <a:rPr lang="ru-RU" sz="3100" dirty="0" smtClean="0"/>
              <a:t>Основные виды прямых участников финансовых операций (продавцы и покупатели) на различных финансовых рынках</a:t>
            </a:r>
            <a:endParaRPr lang="ru-RU" sz="3100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1475656" y="1988840"/>
          <a:ext cx="609600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Общий состав эмитентов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 инвесторов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финансовых посредников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финансовых посредников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/>
              <a:t>Финансовый рынок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304800" y="744538"/>
            <a:ext cx="8382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latin typeface="Arial" pitchFamily="34" charset="0"/>
              </a:rPr>
              <a:t>	</a:t>
            </a:r>
            <a:r>
              <a:rPr lang="ru-RU" b="1" dirty="0"/>
              <a:t>Финансовый рынок </a:t>
            </a:r>
            <a:r>
              <a:rPr lang="ru-RU" dirty="0"/>
              <a:t>– организованная институциональная структура для создания и обеспечения движения финансовых активов. </a:t>
            </a:r>
          </a:p>
        </p:txBody>
      </p:sp>
      <p:sp>
        <p:nvSpPr>
          <p:cNvPr id="294917" name="Text Box 5"/>
          <p:cNvSpPr txBox="1">
            <a:spLocks noChangeArrowheads="1"/>
          </p:cNvSpPr>
          <p:nvPr/>
        </p:nvSpPr>
        <p:spPr bwMode="auto">
          <a:xfrm>
            <a:off x="381000" y="2133600"/>
            <a:ext cx="8458200" cy="451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u="sng" dirty="0"/>
              <a:t>Функции</a:t>
            </a:r>
            <a:r>
              <a:rPr lang="ru-RU" sz="2000" dirty="0"/>
              <a:t>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000" dirty="0"/>
              <a:t>Мобилизация капитала,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000" dirty="0"/>
              <a:t>Перераспределение капитала,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000" dirty="0"/>
              <a:t>Предоставление кредита,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000" dirty="0"/>
              <a:t>Осуществление платёжных и обменных финансовых операций,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000" b="1" i="1" dirty="0"/>
              <a:t>Рациональное инвестирование финансовых средств в реальный сектор экономики</a:t>
            </a:r>
            <a:r>
              <a:rPr lang="ru-RU" sz="2000" dirty="0"/>
              <a:t>,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000" dirty="0"/>
              <a:t>Управление рисками,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000" dirty="0"/>
              <a:t>Информационное обеспечение принятия решений в различных сферах.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757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8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финансовых посредников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финансовых инструментов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финансовых инструментов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финансовых инструментов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Производные финансовые инструменты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556792"/>
          <a:ext cx="8229600" cy="470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ru-RU" sz="4000" b="1" smtClean="0">
                <a:solidFill>
                  <a:schemeClr val="tx1"/>
                </a:solidFill>
                <a:effectLst/>
                <a:latin typeface="Arial" pitchFamily="34" charset="0"/>
              </a:rPr>
              <a:t>Основные товары финансового рынка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457200" y="1676400"/>
            <a:ext cx="80772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200" dirty="0"/>
          </a:p>
          <a:p>
            <a:pPr>
              <a:buFont typeface="Wingdings" pitchFamily="2" charset="2"/>
              <a:buChar char="Ø"/>
            </a:pPr>
            <a:r>
              <a:rPr lang="ru-RU" sz="3200" dirty="0"/>
              <a:t>наличные деньги и деньги на счетах клиентов;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/>
              <a:t>ценные бумаги;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/>
              <a:t>кредитные </a:t>
            </a:r>
            <a:r>
              <a:rPr lang="ru-RU" sz="3200" dirty="0" smtClean="0"/>
              <a:t>ресурсы;</a:t>
            </a:r>
            <a:endParaRPr lang="ru-RU" sz="3200" dirty="0"/>
          </a:p>
          <a:p>
            <a:pPr>
              <a:buFont typeface="Wingdings" pitchFamily="2" charset="2"/>
              <a:buChar char="Ø"/>
            </a:pPr>
            <a:r>
              <a:rPr lang="ru-RU" sz="3200" dirty="0"/>
              <a:t>в</a:t>
            </a:r>
            <a:r>
              <a:rPr lang="ru-RU" sz="3200" dirty="0" smtClean="0"/>
              <a:t>алюта;</a:t>
            </a:r>
            <a:endParaRPr lang="ru-RU" sz="3200" dirty="0"/>
          </a:p>
          <a:p>
            <a:pPr>
              <a:buFont typeface="Wingdings" pitchFamily="2" charset="2"/>
              <a:buChar char="Ø"/>
            </a:pPr>
            <a:r>
              <a:rPr lang="ru-RU" sz="3200" dirty="0"/>
              <a:t>драгоценные металлы.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5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57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57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57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757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финансового рынка</a:t>
            </a:r>
            <a:endParaRPr lang="ru-RU" dirty="0"/>
          </a:p>
        </p:txBody>
      </p:sp>
      <p:pic>
        <p:nvPicPr>
          <p:cNvPr id="4" name="Содержимое 3" descr="http://www.grandars.ru/images/1/review/id/649/e3b5a8941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700808"/>
            <a:ext cx="4824536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финансовых рынков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По виду обращающихся активов</a:t>
            </a:r>
          </a:p>
          <a:p>
            <a:pPr marL="514350" indent="-514350">
              <a:buFontTx/>
              <a:buChar char="-"/>
            </a:pPr>
            <a:r>
              <a:rPr lang="ru-RU" dirty="0" smtClean="0"/>
              <a:t>Кредитный рынок;</a:t>
            </a:r>
          </a:p>
          <a:p>
            <a:pPr marL="514350" indent="-514350">
              <a:buFontTx/>
              <a:buChar char="-"/>
            </a:pPr>
            <a:r>
              <a:rPr lang="ru-RU" dirty="0" smtClean="0"/>
              <a:t>Рынок ценных бумаг;</a:t>
            </a:r>
          </a:p>
          <a:p>
            <a:pPr marL="514350" indent="-514350">
              <a:buFontTx/>
              <a:buChar char="-"/>
            </a:pPr>
            <a:r>
              <a:rPr lang="ru-RU" dirty="0" smtClean="0"/>
              <a:t>Валютный рынок;</a:t>
            </a:r>
          </a:p>
          <a:p>
            <a:pPr marL="514350" indent="-514350">
              <a:buFontTx/>
              <a:buChar char="-"/>
            </a:pPr>
            <a:r>
              <a:rPr lang="ru-RU" dirty="0" smtClean="0"/>
              <a:t>Рынок золота;</a:t>
            </a:r>
          </a:p>
          <a:p>
            <a:pPr marL="514350" indent="-514350">
              <a:buFontTx/>
              <a:buChar char="-"/>
            </a:pPr>
            <a:r>
              <a:rPr lang="ru-RU" dirty="0" smtClean="0"/>
              <a:t>Страховой рынок.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финансовых рынков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2. По периоду существования и срокам обращения финансовых инструментов: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Рынок денег;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Рынок капитала.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финансовых рынков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3. По степени организованности: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Организованный рынок;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Неорганизованный рынок.</a:t>
            </a:r>
          </a:p>
          <a:p>
            <a:pPr>
              <a:buNone/>
            </a:pPr>
            <a:r>
              <a:rPr lang="ru-RU" b="1" dirty="0" smtClean="0"/>
              <a:t>4. По региональному признаку: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Местный рынок;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Региональный рынок;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Национальный рынок;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Мировой рынок.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финансовых рынков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5. По срочности реализации сделок: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Спот-рынок;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Срочный рынок.</a:t>
            </a:r>
          </a:p>
          <a:p>
            <a:pPr algn="just">
              <a:buNone/>
            </a:pPr>
            <a:r>
              <a:rPr lang="ru-RU" dirty="0" smtClean="0"/>
              <a:t>6. </a:t>
            </a:r>
            <a:r>
              <a:rPr lang="ru-RU" b="1" dirty="0" smtClean="0"/>
              <a:t>По условиям обращения финансовых инструментов: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Первичный рынок;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Вторичный рынок.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850106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Основные сегменты различных видов финансового рынка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124745"/>
            <a:ext cx="7931224" cy="352839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Кредитный рынок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19" name="Схема 18"/>
          <p:cNvGraphicFramePr/>
          <p:nvPr/>
        </p:nvGraphicFramePr>
        <p:xfrm>
          <a:off x="683568" y="1844824"/>
          <a:ext cx="6288360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880</Words>
  <Application>Microsoft Office PowerPoint</Application>
  <PresentationFormat>Экран (4:3)</PresentationFormat>
  <Paragraphs>177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Тема 19. Финансовый рынок</vt:lpstr>
      <vt:lpstr>Финансовый рынок</vt:lpstr>
      <vt:lpstr>Основные товары финансового рынка</vt:lpstr>
      <vt:lpstr>Структура финансового рынка</vt:lpstr>
      <vt:lpstr>Классификация финансовых рынков</vt:lpstr>
      <vt:lpstr>Классификация финансовых рынков</vt:lpstr>
      <vt:lpstr>Классификация финансовых рынков</vt:lpstr>
      <vt:lpstr>Классификация финансовых рынков</vt:lpstr>
      <vt:lpstr>Основные сегменты различных видов финансового рынка</vt:lpstr>
      <vt:lpstr>Основные сегменты различных видов финансового рынка</vt:lpstr>
      <vt:lpstr>Основные сегменты различных видов финансового рынка</vt:lpstr>
      <vt:lpstr>Основные сегменты различных видов финансового рынка</vt:lpstr>
      <vt:lpstr>Основные сегменты различных видов финансового рынка</vt:lpstr>
      <vt:lpstr>Основные субъекты финансового рынка</vt:lpstr>
      <vt:lpstr>Основные виды прямых участников финансовых операций (продавцы и покупатели) на различных финансовых рынках</vt:lpstr>
      <vt:lpstr>Общий состав эмитентов</vt:lpstr>
      <vt:lpstr>Состав инвесторов</vt:lpstr>
      <vt:lpstr>Виды финансовых посредников</vt:lpstr>
      <vt:lpstr>Виды финансовых посредников</vt:lpstr>
      <vt:lpstr>Виды финансовых посредников</vt:lpstr>
      <vt:lpstr>Классификация финансовых инструментов</vt:lpstr>
      <vt:lpstr>Классификация финансовых инструментов</vt:lpstr>
      <vt:lpstr>Классификация финансовых инструментов</vt:lpstr>
      <vt:lpstr>Производные финансовые инструменты</vt:lpstr>
    </vt:vector>
  </TitlesOfParts>
  <Company>august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АлЁша</dc:creator>
  <cp:lastModifiedBy>Света</cp:lastModifiedBy>
  <cp:revision>14</cp:revision>
  <dcterms:created xsi:type="dcterms:W3CDTF">2016-09-15T14:52:25Z</dcterms:created>
  <dcterms:modified xsi:type="dcterms:W3CDTF">2020-09-18T08:10:29Z</dcterms:modified>
</cp:coreProperties>
</file>