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35"/>
  </p:notesMasterIdLst>
  <p:sldIdLst>
    <p:sldId id="256" r:id="rId2"/>
    <p:sldId id="451" r:id="rId3"/>
    <p:sldId id="464" r:id="rId4"/>
    <p:sldId id="469" r:id="rId5"/>
    <p:sldId id="472" r:id="rId6"/>
    <p:sldId id="471" r:id="rId7"/>
    <p:sldId id="468" r:id="rId8"/>
    <p:sldId id="473" r:id="rId9"/>
    <p:sldId id="474" r:id="rId10"/>
    <p:sldId id="466" r:id="rId11"/>
    <p:sldId id="476" r:id="rId12"/>
    <p:sldId id="477" r:id="rId13"/>
    <p:sldId id="478" r:id="rId14"/>
    <p:sldId id="475" r:id="rId15"/>
    <p:sldId id="481" r:id="rId16"/>
    <p:sldId id="480" r:id="rId17"/>
    <p:sldId id="479" r:id="rId18"/>
    <p:sldId id="484" r:id="rId19"/>
    <p:sldId id="482" r:id="rId20"/>
    <p:sldId id="483" r:id="rId21"/>
    <p:sldId id="487" r:id="rId22"/>
    <p:sldId id="489" r:id="rId23"/>
    <p:sldId id="488" r:id="rId24"/>
    <p:sldId id="490" r:id="rId25"/>
    <p:sldId id="491" r:id="rId26"/>
    <p:sldId id="492" r:id="rId27"/>
    <p:sldId id="493" r:id="rId28"/>
    <p:sldId id="494" r:id="rId29"/>
    <p:sldId id="495" r:id="rId30"/>
    <p:sldId id="467" r:id="rId31"/>
    <p:sldId id="496" r:id="rId32"/>
    <p:sldId id="485" r:id="rId33"/>
    <p:sldId id="49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CC"/>
    <a:srgbClr val="0000FF"/>
    <a:srgbClr val="FF6600"/>
    <a:srgbClr val="00CCFF"/>
    <a:srgbClr val="0066CC"/>
    <a:srgbClr val="00A249"/>
    <a:srgbClr val="003618"/>
    <a:srgbClr val="00DA63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429F3-35DF-4838-8799-F80B1E831953}" type="datetimeFigureOut">
              <a:rPr lang="ru-RU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676F8B-25A1-48ED-BE56-005FF19D8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F7636-D0B8-4BF2-A28F-6DD41F4F6FED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1AA2F7-E066-47BE-8AB1-63FCD00B44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F948E-FB49-4347-BCD5-5E85269432E0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00C6A-5122-4FC5-ABB0-DF61E5D5F4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6E3C4-CC21-4A2C-A659-431FC7774870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C901-742C-499C-BD7F-90051B9E54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89077-88C6-483E-8D0C-4948E226CD1B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2958F-D0C1-4D5B-BC5B-5CFC2DDEFC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81956-0793-4140-BD2F-D4F60886B1D7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E0AA127-982F-41EB-9A17-0FC4EAED41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DF29E-9602-49BB-AEB4-C5C0B707F08E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330D6-AA21-42D6-A071-CDFE3A94AC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B138F-D941-4FFF-AF9E-DEABA2F6AE47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30488-D17F-45CD-94E1-B937F1EA6E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5EBE2-2973-45C1-8E7F-12D60077D5A6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AF3EC-4790-4ABF-9C77-0605A826C8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40F86-E782-41A9-9833-BFD68EC6D0D0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D3EFB-6655-4AFA-95E9-85E3DE2A6C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8B2E3-6AC3-4B47-AEDC-301BC3FB049F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C4532-9AD5-4241-8270-90E22C7513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EF32C-65C7-4614-B3FF-CD25676375F1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1180C39-E267-4649-8310-FB17509C49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13FEA9-9954-4BE3-BBC2-605E18C27AE8}" type="datetimeFigureOut">
              <a:rPr lang="ru-RU" smtClean="0"/>
              <a:pPr>
                <a:defRPr/>
              </a:pPr>
              <a:t>09.01.2021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647CFA9-54C4-4E5D-83FE-65CE4A61E9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87624" y="1472992"/>
            <a:ext cx="7488832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Тема 3. Работа в слоях и видах.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00FF"/>
                </a:solidFill>
              </a:rPr>
              <a:t>Ключ торцовый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8640"/>
            <a:ext cx="615617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/>
              <a:t>Составитель: </a:t>
            </a:r>
            <a:r>
              <a:rPr lang="ru-RU" sz="2800" dirty="0" err="1" smtClean="0"/>
              <a:t>Цехош</a:t>
            </a:r>
            <a:r>
              <a:rPr lang="ru-RU" sz="2800" dirty="0" smtClean="0"/>
              <a:t> София Ивановна</a:t>
            </a:r>
            <a:endParaRPr lang="ru-RU" sz="2800" dirty="0"/>
          </a:p>
        </p:txBody>
      </p:sp>
      <p:pic>
        <p:nvPicPr>
          <p:cNvPr id="2" name="Picture 2" descr="https://yunimag.ru/images/big/2870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56992"/>
            <a:ext cx="3577437" cy="1212751"/>
          </a:xfrm>
          <a:prstGeom prst="rect">
            <a:avLst/>
          </a:prstGeom>
          <a:noFill/>
        </p:spPr>
      </p:pic>
      <p:pic>
        <p:nvPicPr>
          <p:cNvPr id="9222" name="Picture 6" descr="https://static.chipdip.ru/lib/270/DOC004270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97152"/>
            <a:ext cx="5419957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Создать вид 1 (Масштаб 1:2).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1332"/>
            <a:ext cx="9144000" cy="606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908720"/>
            <a:ext cx="896448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Задаем масштаб 1:2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r="56363" b="23738"/>
          <a:stretch>
            <a:fillRect/>
          </a:stretch>
        </p:blipFill>
        <p:spPr bwMode="auto">
          <a:xfrm>
            <a:off x="2123728" y="980728"/>
            <a:ext cx="4968552" cy="566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96448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- Нажимаем с клавиатуры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ставим (точку привязки) координатную ось на лист формата А3 (в левый угол) – нажимаем левой кнопкой мышки.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7496"/>
            <a:ext cx="9144000" cy="586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964488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- Вид 1 (Масштаб 1:2).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08720"/>
            <a:ext cx="837133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Выполнить главный вид сборочной единицы, располагая детали: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39003"/>
          <a:stretch>
            <a:fillRect/>
          </a:stretch>
        </p:blipFill>
        <p:spPr bwMode="auto">
          <a:xfrm>
            <a:off x="251519" y="620688"/>
            <a:ext cx="511995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900" y="1916832"/>
            <a:ext cx="61341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Выполнить главный вид сборочной единицы, располагая детали: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46487" b="30068"/>
          <a:stretch>
            <a:fillRect/>
          </a:stretch>
        </p:blipFill>
        <p:spPr bwMode="auto">
          <a:xfrm>
            <a:off x="323528" y="620688"/>
            <a:ext cx="39604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50768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Выполнить главный вид сборочной единицы, располагая детали: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Стержень (позиция 1 ) в Слое 0, цвет – системный;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Переименовать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системный слой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Стержень. 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43100"/>
            <a:ext cx="44005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0670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Рукоятка (позиция 2 ) в Слое 1, цвет 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сиреневый;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Переименовать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Слой 1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Рукоятка.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456384" cy="364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348127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t="24508"/>
          <a:stretch>
            <a:fillRect/>
          </a:stretch>
        </p:blipFill>
        <p:spPr bwMode="auto">
          <a:xfrm>
            <a:off x="179512" y="1556792"/>
            <a:ext cx="3190875" cy="288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34713"/>
          <a:stretch>
            <a:fillRect/>
          </a:stretch>
        </p:blipFill>
        <p:spPr bwMode="auto">
          <a:xfrm>
            <a:off x="4788024" y="1268760"/>
            <a:ext cx="3888432" cy="285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Рукоятка (позиция 2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Скорректировать цвет слоя –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сиреневый; 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Кликнуть правой кнопкой мишки по номеру 1 – выбрать функцию цвет слоя – задаем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нажимаем кнопку выбрать.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b="6159"/>
          <a:stretch>
            <a:fillRect/>
          </a:stretch>
        </p:blipFill>
        <p:spPr bwMode="auto">
          <a:xfrm>
            <a:off x="3347864" y="3717032"/>
            <a:ext cx="2880320" cy="294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340768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 - Кольца (позиция 3 ) в Слое 2, цвет – </a:t>
            </a: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Переименовать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Слой 2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Кольца.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4392488" cy="546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68952" cy="5760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8154"/>
            <a:ext cx="9144000" cy="62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Создать вид 1 (Масштаб 1:2). Выполнить главный вид сборочной единицы, располагая детали: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Стержень (позиция 1 ) в Слое 0, цвет – системный;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Рукоятка (позиция 2 ) в Слое 1, цвет 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сиреневый;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Кольца (позиция 3 ) в Слое 2, цвет – </a:t>
            </a: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8924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Выполнить главный вид сборочной единицы, располагая детали: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Стержень (позиция 1 ) в Слое 0, цвет – системный; Активировать системный слой.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340767"/>
            <a:ext cx="3528392" cy="532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210" t="26239" r="22338" b="58307"/>
          <a:stretch>
            <a:fillRect/>
          </a:stretch>
        </p:blipFill>
        <p:spPr bwMode="auto">
          <a:xfrm>
            <a:off x="0" y="1772816"/>
            <a:ext cx="9144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89248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По размерам вычертить стержень.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7600" b="5001"/>
          <a:stretch>
            <a:fillRect/>
          </a:stretch>
        </p:blipFill>
        <p:spPr bwMode="auto">
          <a:xfrm>
            <a:off x="0" y="3356992"/>
            <a:ext cx="9144000" cy="27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Активировать слой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Рукоятка.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размерам вычертить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Рукоятку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582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345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Активировать слой </a:t>
            </a: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Кольца.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4752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33693"/>
            <a:ext cx="5282605" cy="288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3345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- Кольца (позиция 3 ) в Слое 2, цвет – </a:t>
            </a: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размерам вычертить </a:t>
            </a: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Кольца.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4624" t="28172" r="16159" b="8829"/>
          <a:stretch>
            <a:fillRect/>
          </a:stretch>
        </p:blipFill>
        <p:spPr bwMode="auto">
          <a:xfrm>
            <a:off x="3023320" y="3197033"/>
            <a:ext cx="6120680" cy="366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4096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Стержень (позиция 1 ) в Слое 0, цвет – системный;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Рукоятка (позиция 2 ) в Слое 1, цвет –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сиреневый;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Кольца (позиция 3 ) в Слое 2, цвет – </a:t>
            </a:r>
            <a:r>
              <a:rPr lang="ru-RU" sz="24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4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80562" cy="380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Расставить позиции. Активировать системный слой –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стержень. Выбрать команду – обозначение позиции – указать объект – создать объект (зеленая галочка).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597" r="34362" b="28601"/>
          <a:stretch>
            <a:fillRect/>
          </a:stretch>
        </p:blipFill>
        <p:spPr bwMode="auto">
          <a:xfrm>
            <a:off x="323528" y="1340768"/>
            <a:ext cx="337783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r="28731"/>
          <a:stretch>
            <a:fillRect/>
          </a:stretch>
        </p:blipFill>
        <p:spPr bwMode="auto">
          <a:xfrm>
            <a:off x="323528" y="3789040"/>
            <a:ext cx="438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 r="22374"/>
          <a:stretch>
            <a:fillRect/>
          </a:stretch>
        </p:blipFill>
        <p:spPr bwMode="auto">
          <a:xfrm>
            <a:off x="5076056" y="3789040"/>
            <a:ext cx="381642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124744"/>
            <a:ext cx="45900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Расставить позиции. Активировать слой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рукоятка. Выбрать команду – обозначение позиции – указать объект – создать объект.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r="30573"/>
          <a:stretch>
            <a:fillRect/>
          </a:stretch>
        </p:blipFill>
        <p:spPr bwMode="auto">
          <a:xfrm>
            <a:off x="251520" y="1196752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356992"/>
            <a:ext cx="4738171" cy="28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Алгоритм выполнения задания: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Создать  новый файл Чертежа. (Файл – Создать – Чертеж 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914400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56007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Создать вид 2 (Масштаб 2:1).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30696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32670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892699" cy="267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9024" y="1268760"/>
            <a:ext cx="878497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Выполнить выносной элемент: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Рукоятка в Слое 1, цвет – </a:t>
            </a:r>
            <a:r>
              <a:rPr lang="ru-RU" sz="2400" b="1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400" dirty="0" smtClean="0"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Кольца в Слое 2, цвет – </a:t>
            </a:r>
            <a:r>
              <a:rPr lang="ru-RU" sz="24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оранжевый.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61812" t="39649" r="4326" b="10790"/>
          <a:stretch>
            <a:fillRect/>
          </a:stretch>
        </p:blipFill>
        <p:spPr bwMode="auto">
          <a:xfrm>
            <a:off x="4499992" y="3090730"/>
            <a:ext cx="4248472" cy="345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t="64594" r="75376" b="20641"/>
          <a:stretch>
            <a:fillRect/>
          </a:stretch>
        </p:blipFill>
        <p:spPr bwMode="auto">
          <a:xfrm>
            <a:off x="251520" y="2132856"/>
            <a:ext cx="5250700" cy="177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032" y="764704"/>
            <a:ext cx="871296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Выполнен выносной элемент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9313" r="15605" b="9813"/>
          <a:stretch>
            <a:fillRect/>
          </a:stretch>
        </p:blipFill>
        <p:spPr bwMode="auto">
          <a:xfrm>
            <a:off x="-1" y="1412776"/>
            <a:ext cx="915059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1032" y="1268760"/>
            <a:ext cx="871296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 Проставить габаритные размеры, диаметры стержней и размеры под ключ.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928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Алгоритм выполнения задания: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Открыть новый файл Чертежа.  Сохранить его под своей фамилией (Файл – Сохранить как…..).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3"/>
            <a:ext cx="6840760" cy="462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Алгоритм выполнения задания: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Открыть новый файл Чертежа.  Сохранить его под своей фамилией (Файл – Сохранить как – Ключ торцовый).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92398"/>
            <a:ext cx="6171436" cy="496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Алгоритм выполнения задания:</a:t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Открыть новый файл Чертежа.  Сохранить его под своей фамилией и указать название работы (Файл – Сохранить как…..).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41875"/>
          <a:stretch>
            <a:fillRect/>
          </a:stretch>
        </p:blipFill>
        <p:spPr bwMode="auto">
          <a:xfrm>
            <a:off x="395536" y="2132856"/>
            <a:ext cx="836366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Задать формат чертежа – А3 – горизонтальное положение.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866284" cy="489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Задать формат чертежа – А3 – горизонтальное положение.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764704"/>
            <a:ext cx="406097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79882"/>
            <a:ext cx="5436096" cy="307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Задать формат чертежа – А3 – горизонтальное положение (горизонтальная ориентация).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3392" b="11112"/>
          <a:stretch>
            <a:fillRect/>
          </a:stretch>
        </p:blipFill>
        <p:spPr bwMode="auto">
          <a:xfrm>
            <a:off x="251520" y="1052736"/>
            <a:ext cx="5832648" cy="32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42" y="3893765"/>
            <a:ext cx="5822158" cy="296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283</Words>
  <Application>Microsoft Office PowerPoint</Application>
  <PresentationFormat>Экран 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Справедливость</vt:lpstr>
      <vt:lpstr>Слайд 1</vt:lpstr>
      <vt:lpstr>Задание </vt:lpstr>
      <vt:lpstr>                   Алгоритм выполнения задания: 1. Создать  новый файл Чертежа. (Файл – Создать – Чертеж ).    </vt:lpstr>
      <vt:lpstr>                   Алгоритм выполнения задания: 2. Открыть новый файл Чертежа.  Сохранить его под своей фамилией (Файл – Сохранить как…..).    </vt:lpstr>
      <vt:lpstr>                   Алгоритм выполнения задания: 2. Открыть новый файл Чертежа.  Сохранить его под своей фамилией (Файл – Сохранить как – Ключ торцовый).    </vt:lpstr>
      <vt:lpstr>                   Алгоритм выполнения задания: 2. Открыть новый файл Чертежа.  Сохранить его под своей фамилией и указать название работы (Файл – Сохранить как…..).    </vt:lpstr>
      <vt:lpstr>3. Задать формат чертежа – А3 – горизонтальное положение.  </vt:lpstr>
      <vt:lpstr>3. Задать формат чертежа – А3 – горизонтальное положение.  </vt:lpstr>
      <vt:lpstr>3. Задать формат чертежа – А3 – горизонтальное положение (горизонтальная ориентация).  </vt:lpstr>
      <vt:lpstr>4. Создать вид 1 (Масштаб 1:2).    </vt:lpstr>
      <vt:lpstr>4. Задаем масштаб 1:2    </vt:lpstr>
      <vt:lpstr>4. - Нажимаем с клавиатуры Enter - ставим (точку привязки) координатную ось на лист формата А3 (в левый угол) – нажимаем левой кнопкой мышки.    </vt:lpstr>
      <vt:lpstr>4. - Вид 1 (Масштаб 1:2).      </vt:lpstr>
      <vt:lpstr>4. Выполнить главный вид сборочной единицы, располагая детали:    </vt:lpstr>
      <vt:lpstr>4. Выполнить главный вид сборочной единицы, располагая детали:    </vt:lpstr>
      <vt:lpstr>4. Выполнить главный вид сборочной единицы, располагая детали:  - Стержень (позиция 1 ) в Слое 0, цвет – системный;  Переименовать системный слой – Стержень.     </vt:lpstr>
      <vt:lpstr>  - Рукоятка (позиция 2 ) в Слое 1, цвет – сиреневый;  Переименовать Слой 1 –  Рукоятка.    </vt:lpstr>
      <vt:lpstr>  - Рукоятка (позиция 2 ) - Скорректировать цвет слоя –  сиреневый;  Кликнуть правой кнопкой мишки по номеру 1 – выбрать функцию цвет слоя – задаем цвет – нажимаем кнопку выбрать.   </vt:lpstr>
      <vt:lpstr>  4.  - Кольца (позиция 3 ) в Слое 2, цвет – зелёный.  Переименовать Слой 2 –  Кольца.   </vt:lpstr>
      <vt:lpstr>4. Создать вид 1 (Масштаб 1:2). Выполнить главный вид сборочной единицы, располагая детали:  - Стержень (позиция 1 ) в Слое 0, цвет – системный;  - Рукоятка (позиция 2 ) в Слое 1, цвет – сиреневый;   - Кольца (позиция 3 ) в Слое 2, цвет – зелёный.  </vt:lpstr>
      <vt:lpstr>4. Выполнить главный вид сборочной единицы, располагая детали:  - Стержень (позиция 1 ) в Слое 0, цвет – системный; Активировать системный слой.     </vt:lpstr>
      <vt:lpstr>4. По размерам вычертить стержень.     </vt:lpstr>
      <vt:lpstr>Активировать слой Рукоятка.    </vt:lpstr>
      <vt:lpstr>По размерам вычертить Рукоятку  </vt:lpstr>
      <vt:lpstr>4. Активировать слой Кольца.  </vt:lpstr>
      <vt:lpstr>4. - Кольца (позиция 3 ) в Слое 2, цвет – зелёный. По размерам вычертить Кольца.    </vt:lpstr>
      <vt:lpstr>- Стержень (позиция 1 ) в Слое 0, цвет – системный;  - Рукоятка (позиция 2 ) в Слое 1, цвет – сиреневый;   - Кольца (позиция 3 ) в Слое 2, цвет – зелёный.</vt:lpstr>
      <vt:lpstr>Расставить позиции. Активировать системный слой –  слой стержень. Выбрать команду – обозначение позиции – указать объект – создать объект (зеленая галочка). </vt:lpstr>
      <vt:lpstr>Расставить позиции. Активировать слой рукоятка. Выбрать команду – обозначение позиции – указать объект – создать объект. </vt:lpstr>
      <vt:lpstr> 5. Создать вид 2 (Масштаб 2:1).  </vt:lpstr>
      <vt:lpstr> 5. Выполнить выносной элемент:  - Рукоятка в Слое 1, цвет – голубой;   - Кольца в Слое 2, цвет – оранжевый.  </vt:lpstr>
      <vt:lpstr> 5. Выполнен выносной элемент   </vt:lpstr>
      <vt:lpstr> 6.  Проставить габаритные размеры, диаметры стержней и размеры под ключ.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учебно-методического комплекса по дисциплине  в системе СПО</dc:title>
  <dc:creator>User</dc:creator>
  <cp:lastModifiedBy>Andrey</cp:lastModifiedBy>
  <cp:revision>644</cp:revision>
  <dcterms:created xsi:type="dcterms:W3CDTF">2011-06-07T06:04:13Z</dcterms:created>
  <dcterms:modified xsi:type="dcterms:W3CDTF">2021-01-09T13:51:59Z</dcterms:modified>
</cp:coreProperties>
</file>