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25B1-9448-4215-8BE6-90586C2ADFCF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CB732-0B61-486A-9C11-1147E55724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25B1-9448-4215-8BE6-90586C2ADFCF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CB732-0B61-486A-9C11-1147E55724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25B1-9448-4215-8BE6-90586C2ADFCF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CB732-0B61-486A-9C11-1147E55724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25B1-9448-4215-8BE6-90586C2ADFCF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CB732-0B61-486A-9C11-1147E55724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25B1-9448-4215-8BE6-90586C2ADFCF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CB732-0B61-486A-9C11-1147E55724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25B1-9448-4215-8BE6-90586C2ADFCF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CB732-0B61-486A-9C11-1147E55724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25B1-9448-4215-8BE6-90586C2ADFCF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CB732-0B61-486A-9C11-1147E55724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25B1-9448-4215-8BE6-90586C2ADFCF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CB732-0B61-486A-9C11-1147E55724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25B1-9448-4215-8BE6-90586C2ADFCF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CB732-0B61-486A-9C11-1147E55724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25B1-9448-4215-8BE6-90586C2ADFCF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CB732-0B61-486A-9C11-1147E55724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25B1-9448-4215-8BE6-90586C2ADFCF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CB732-0B61-486A-9C11-1147E55724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025B1-9448-4215-8BE6-90586C2ADFCF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CB732-0B61-486A-9C11-1147E557245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решения задач «Основные </a:t>
            </a:r>
            <a:r>
              <a:rPr lang="ru-RU" dirty="0"/>
              <a:t>макроэкономические </a:t>
            </a:r>
            <a:r>
              <a:rPr lang="ru-RU" dirty="0" smtClean="0"/>
              <a:t>показатели»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714356"/>
            <a:ext cx="65913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4413" y="590550"/>
            <a:ext cx="7115175" cy="567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225" y="142852"/>
            <a:ext cx="7067550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500042"/>
            <a:ext cx="71437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357562"/>
            <a:ext cx="730567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8501122" cy="65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342900"/>
            <a:ext cx="7000875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0138" y="90488"/>
            <a:ext cx="6943725" cy="667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6313" y="157163"/>
            <a:ext cx="7191375" cy="654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0"/>
            <a:ext cx="8001055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8143932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714356"/>
            <a:ext cx="7172325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0175" y="500063"/>
            <a:ext cx="6343650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</Words>
  <Application>Microsoft Office PowerPoint</Application>
  <PresentationFormat>Экран (4:3)</PresentationFormat>
  <Paragraphs>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Методика решения задач «Основные макроэкономические показатели»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решения задач «Основные макроэкономические показатели»</dc:title>
  <dc:creator>Света</dc:creator>
  <cp:lastModifiedBy>Света</cp:lastModifiedBy>
  <cp:revision>1</cp:revision>
  <dcterms:created xsi:type="dcterms:W3CDTF">2020-10-16T03:18:24Z</dcterms:created>
  <dcterms:modified xsi:type="dcterms:W3CDTF">2020-10-16T03:31:06Z</dcterms:modified>
</cp:coreProperties>
</file>