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1" r:id="rId3"/>
    <p:sldId id="258" r:id="rId4"/>
    <p:sldId id="262" r:id="rId5"/>
    <p:sldId id="275" r:id="rId6"/>
    <p:sldId id="263" r:id="rId7"/>
    <p:sldId id="264" r:id="rId8"/>
    <p:sldId id="265" r:id="rId9"/>
    <p:sldId id="259" r:id="rId10"/>
    <p:sldId id="271" r:id="rId11"/>
    <p:sldId id="260" r:id="rId12"/>
    <p:sldId id="272" r:id="rId13"/>
    <p:sldId id="276" r:id="rId14"/>
    <p:sldId id="266" r:id="rId15"/>
    <p:sldId id="278" r:id="rId16"/>
    <p:sldId id="267" r:id="rId17"/>
    <p:sldId id="268" r:id="rId18"/>
    <p:sldId id="269" r:id="rId19"/>
    <p:sldId id="270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B0566E-AF87-43CB-B8BD-9F6091F0AC1C}" type="doc">
      <dgm:prSet loTypeId="urn:microsoft.com/office/officeart/2005/8/layout/hierarchy3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D153132-CE90-46E7-9BFF-D64A67E719A6}">
      <dgm:prSet phldrT="[Текст]" custT="1"/>
      <dgm:spPr/>
      <dgm:t>
        <a:bodyPr/>
        <a:lstStyle/>
        <a:p>
          <a:r>
            <a:rPr lang="ru-RU" sz="1200" dirty="0"/>
            <a:t>Доходы</a:t>
          </a:r>
        </a:p>
      </dgm:t>
    </dgm:pt>
    <dgm:pt modelId="{A23C0763-951C-4B7C-AFDE-3C43FCF5049B}" type="parTrans" cxnId="{0F03E936-2D65-4CA8-86ED-9066AC2E8ECE}">
      <dgm:prSet/>
      <dgm:spPr/>
      <dgm:t>
        <a:bodyPr/>
        <a:lstStyle/>
        <a:p>
          <a:endParaRPr lang="ru-RU" sz="1200"/>
        </a:p>
      </dgm:t>
    </dgm:pt>
    <dgm:pt modelId="{370409B5-7237-4076-9912-0E91CAAEC3D4}" type="sibTrans" cxnId="{0F03E936-2D65-4CA8-86ED-9066AC2E8ECE}">
      <dgm:prSet/>
      <dgm:spPr/>
      <dgm:t>
        <a:bodyPr/>
        <a:lstStyle/>
        <a:p>
          <a:endParaRPr lang="ru-RU" sz="1200"/>
        </a:p>
      </dgm:t>
    </dgm:pt>
    <dgm:pt modelId="{41E774DC-BE14-40D2-B959-869FE88E5D72}">
      <dgm:prSet phldrT="[Текст]" custT="1"/>
      <dgm:spPr/>
      <dgm:t>
        <a:bodyPr/>
        <a:lstStyle/>
        <a:p>
          <a:r>
            <a:rPr lang="ru-RU" sz="1200"/>
            <a:t>Налог на прибыль</a:t>
          </a:r>
        </a:p>
      </dgm:t>
    </dgm:pt>
    <dgm:pt modelId="{FB639FC8-5315-49D6-8075-1A2B652C6263}" type="parTrans" cxnId="{A34C223F-B1E7-4778-85AC-77273FA89D0B}">
      <dgm:prSet/>
      <dgm:spPr/>
      <dgm:t>
        <a:bodyPr/>
        <a:lstStyle/>
        <a:p>
          <a:endParaRPr lang="ru-RU" sz="1200"/>
        </a:p>
      </dgm:t>
    </dgm:pt>
    <dgm:pt modelId="{B46513D0-3B8D-431A-9228-9758D1A6E701}" type="sibTrans" cxnId="{A34C223F-B1E7-4778-85AC-77273FA89D0B}">
      <dgm:prSet/>
      <dgm:spPr/>
      <dgm:t>
        <a:bodyPr/>
        <a:lstStyle/>
        <a:p>
          <a:endParaRPr lang="ru-RU" sz="1200"/>
        </a:p>
      </dgm:t>
    </dgm:pt>
    <dgm:pt modelId="{5014EAD1-D696-4113-9CBF-23CA3ADEC910}">
      <dgm:prSet phldrT="[Текст]" custT="1"/>
      <dgm:spPr/>
      <dgm:t>
        <a:bodyPr/>
        <a:lstStyle/>
        <a:p>
          <a:r>
            <a:rPr lang="ru-RU" sz="1200"/>
            <a:t>НДС</a:t>
          </a:r>
        </a:p>
      </dgm:t>
    </dgm:pt>
    <dgm:pt modelId="{BD5DAFAA-E563-4EDE-B4CC-BA97CAF50879}" type="parTrans" cxnId="{5732A00E-28D8-4E32-A12F-E86410071DB0}">
      <dgm:prSet/>
      <dgm:spPr/>
      <dgm:t>
        <a:bodyPr/>
        <a:lstStyle/>
        <a:p>
          <a:endParaRPr lang="ru-RU" sz="1200"/>
        </a:p>
      </dgm:t>
    </dgm:pt>
    <dgm:pt modelId="{87D86071-AD33-45D3-A69D-77AC3D5FB150}" type="sibTrans" cxnId="{5732A00E-28D8-4E32-A12F-E86410071DB0}">
      <dgm:prSet/>
      <dgm:spPr/>
      <dgm:t>
        <a:bodyPr/>
        <a:lstStyle/>
        <a:p>
          <a:endParaRPr lang="ru-RU" sz="1200"/>
        </a:p>
      </dgm:t>
    </dgm:pt>
    <dgm:pt modelId="{805CC68C-0E59-47B9-803A-08C95874CAB4}">
      <dgm:prSet phldrT="[Текст]" custT="1"/>
      <dgm:spPr/>
      <dgm:t>
        <a:bodyPr/>
        <a:lstStyle/>
        <a:p>
          <a:r>
            <a:rPr lang="ru-RU" sz="1200"/>
            <a:t>Расходы</a:t>
          </a:r>
        </a:p>
      </dgm:t>
    </dgm:pt>
    <dgm:pt modelId="{82A95E5F-B8AE-4F26-B734-DD208923A8E3}" type="parTrans" cxnId="{97B5B82C-F39D-42ED-BE5E-8FB1B9AAD900}">
      <dgm:prSet/>
      <dgm:spPr/>
      <dgm:t>
        <a:bodyPr/>
        <a:lstStyle/>
        <a:p>
          <a:endParaRPr lang="ru-RU" sz="1200"/>
        </a:p>
      </dgm:t>
    </dgm:pt>
    <dgm:pt modelId="{758ADC58-5D58-41ED-9886-BBC2C8FCDA2F}" type="sibTrans" cxnId="{97B5B82C-F39D-42ED-BE5E-8FB1B9AAD900}">
      <dgm:prSet/>
      <dgm:spPr/>
      <dgm:t>
        <a:bodyPr/>
        <a:lstStyle/>
        <a:p>
          <a:endParaRPr lang="ru-RU" sz="1200"/>
        </a:p>
      </dgm:t>
    </dgm:pt>
    <dgm:pt modelId="{8BF0E275-5218-4E2D-835C-2B78895838BA}">
      <dgm:prSet phldrT="[Текст]" custT="1"/>
      <dgm:spPr/>
      <dgm:t>
        <a:bodyPr/>
        <a:lstStyle/>
        <a:p>
          <a:r>
            <a:rPr lang="ru-RU" sz="1200"/>
            <a:t>Оборона</a:t>
          </a:r>
        </a:p>
      </dgm:t>
    </dgm:pt>
    <dgm:pt modelId="{68D18F88-E527-4A1B-8C41-73F6EDFF276D}" type="parTrans" cxnId="{1C32BE61-DDA9-411E-BA25-777690575CDB}">
      <dgm:prSet/>
      <dgm:spPr/>
      <dgm:t>
        <a:bodyPr/>
        <a:lstStyle/>
        <a:p>
          <a:endParaRPr lang="ru-RU" sz="1200"/>
        </a:p>
      </dgm:t>
    </dgm:pt>
    <dgm:pt modelId="{2C2D8D5A-9396-46B9-B700-93D878997FAB}" type="sibTrans" cxnId="{1C32BE61-DDA9-411E-BA25-777690575CDB}">
      <dgm:prSet/>
      <dgm:spPr/>
      <dgm:t>
        <a:bodyPr/>
        <a:lstStyle/>
        <a:p>
          <a:endParaRPr lang="ru-RU" sz="1200"/>
        </a:p>
      </dgm:t>
    </dgm:pt>
    <dgm:pt modelId="{5D21CA8C-1415-4087-8117-0E8D63E1C6A5}">
      <dgm:prSet phldrT="[Текст]" custT="1"/>
      <dgm:spPr/>
      <dgm:t>
        <a:bodyPr/>
        <a:lstStyle/>
        <a:p>
          <a:r>
            <a:rPr lang="ru-RU" sz="1200"/>
            <a:t>Содержание государственного аппарата</a:t>
          </a:r>
        </a:p>
      </dgm:t>
    </dgm:pt>
    <dgm:pt modelId="{652A7D83-5DC5-4871-84D9-A06FC11CE37A}" type="parTrans" cxnId="{925DB3B9-6549-4BC0-8376-174C5AAE93C8}">
      <dgm:prSet/>
      <dgm:spPr/>
      <dgm:t>
        <a:bodyPr/>
        <a:lstStyle/>
        <a:p>
          <a:endParaRPr lang="ru-RU" sz="1200"/>
        </a:p>
      </dgm:t>
    </dgm:pt>
    <dgm:pt modelId="{10EDBB4F-C123-42D7-A0A4-E02FE062D29C}" type="sibTrans" cxnId="{925DB3B9-6549-4BC0-8376-174C5AAE93C8}">
      <dgm:prSet/>
      <dgm:spPr/>
      <dgm:t>
        <a:bodyPr/>
        <a:lstStyle/>
        <a:p>
          <a:endParaRPr lang="ru-RU" sz="1200"/>
        </a:p>
      </dgm:t>
    </dgm:pt>
    <dgm:pt modelId="{55A3A989-E646-43E5-9671-438242F51AA8}">
      <dgm:prSet custT="1"/>
      <dgm:spPr/>
      <dgm:t>
        <a:bodyPr/>
        <a:lstStyle/>
        <a:p>
          <a:r>
            <a:rPr lang="ru-RU" sz="1200"/>
            <a:t>Акцизы</a:t>
          </a:r>
        </a:p>
      </dgm:t>
    </dgm:pt>
    <dgm:pt modelId="{802C990E-C600-4EFD-BDF1-05EABFA8E707}" type="parTrans" cxnId="{DF800E63-9508-412B-8780-F6807ABB59D9}">
      <dgm:prSet/>
      <dgm:spPr/>
      <dgm:t>
        <a:bodyPr/>
        <a:lstStyle/>
        <a:p>
          <a:endParaRPr lang="ru-RU" sz="1200"/>
        </a:p>
      </dgm:t>
    </dgm:pt>
    <dgm:pt modelId="{E8E3F0C0-0BBD-40B4-8A69-123EEA8FB2B9}" type="sibTrans" cxnId="{DF800E63-9508-412B-8780-F6807ABB59D9}">
      <dgm:prSet/>
      <dgm:spPr/>
      <dgm:t>
        <a:bodyPr/>
        <a:lstStyle/>
        <a:p>
          <a:endParaRPr lang="ru-RU" sz="1200"/>
        </a:p>
      </dgm:t>
    </dgm:pt>
    <dgm:pt modelId="{1C54FE47-FE58-4339-902F-061505CC9B7D}">
      <dgm:prSet custT="1"/>
      <dgm:spPr/>
      <dgm:t>
        <a:bodyPr/>
        <a:lstStyle/>
        <a:p>
          <a:r>
            <a:rPr lang="ru-RU" sz="1200"/>
            <a:t>Ресурсные платежи</a:t>
          </a:r>
        </a:p>
      </dgm:t>
    </dgm:pt>
    <dgm:pt modelId="{478CD15C-855F-4D39-BAA2-72D156E7E303}" type="parTrans" cxnId="{09713261-79DE-4D5D-AACD-C0B3528BF5F0}">
      <dgm:prSet/>
      <dgm:spPr/>
      <dgm:t>
        <a:bodyPr/>
        <a:lstStyle/>
        <a:p>
          <a:endParaRPr lang="ru-RU" sz="1200"/>
        </a:p>
      </dgm:t>
    </dgm:pt>
    <dgm:pt modelId="{BEBF9C8E-1219-48FC-BA28-06641427BC62}" type="sibTrans" cxnId="{09713261-79DE-4D5D-AACD-C0B3528BF5F0}">
      <dgm:prSet/>
      <dgm:spPr/>
      <dgm:t>
        <a:bodyPr/>
        <a:lstStyle/>
        <a:p>
          <a:endParaRPr lang="ru-RU" sz="1200"/>
        </a:p>
      </dgm:t>
    </dgm:pt>
    <dgm:pt modelId="{34250CDE-07B1-4B6C-9CAD-F6E6B1E5B057}">
      <dgm:prSet custT="1"/>
      <dgm:spPr/>
      <dgm:t>
        <a:bodyPr/>
        <a:lstStyle/>
        <a:p>
          <a:r>
            <a:rPr lang="ru-RU" sz="1200" dirty="0"/>
            <a:t>Прочие налоги и сборы</a:t>
          </a:r>
        </a:p>
      </dgm:t>
    </dgm:pt>
    <dgm:pt modelId="{8FE43A95-AFC0-45BA-8533-1E5A8104DC25}" type="parTrans" cxnId="{AA0D71F7-18BD-4EEF-AFC8-8CFAAB25041C}">
      <dgm:prSet/>
      <dgm:spPr/>
      <dgm:t>
        <a:bodyPr/>
        <a:lstStyle/>
        <a:p>
          <a:endParaRPr lang="ru-RU" sz="1200"/>
        </a:p>
      </dgm:t>
    </dgm:pt>
    <dgm:pt modelId="{7693A800-3936-49D5-A1BF-49A576A11AB9}" type="sibTrans" cxnId="{AA0D71F7-18BD-4EEF-AFC8-8CFAAB25041C}">
      <dgm:prSet/>
      <dgm:spPr/>
      <dgm:t>
        <a:bodyPr/>
        <a:lstStyle/>
        <a:p>
          <a:endParaRPr lang="ru-RU" sz="1200"/>
        </a:p>
      </dgm:t>
    </dgm:pt>
    <dgm:pt modelId="{A0293EB2-29E1-4B6C-A429-4A4F866E3318}">
      <dgm:prSet custT="1"/>
      <dgm:spPr/>
      <dgm:t>
        <a:bodyPr/>
        <a:lstStyle/>
        <a:p>
          <a:r>
            <a:rPr lang="ru-RU" sz="1200"/>
            <a:t>Здравоохранение</a:t>
          </a:r>
        </a:p>
      </dgm:t>
    </dgm:pt>
    <dgm:pt modelId="{423FB816-88D2-477C-B877-58AB4DB1FC04}" type="parTrans" cxnId="{D5AF4512-28DF-4313-9296-3F5119D974BE}">
      <dgm:prSet/>
      <dgm:spPr/>
      <dgm:t>
        <a:bodyPr/>
        <a:lstStyle/>
        <a:p>
          <a:endParaRPr lang="ru-RU" sz="1200"/>
        </a:p>
      </dgm:t>
    </dgm:pt>
    <dgm:pt modelId="{EB3BBFAB-A19F-4ED9-9414-EBA0BF01E1D7}" type="sibTrans" cxnId="{D5AF4512-28DF-4313-9296-3F5119D974BE}">
      <dgm:prSet/>
      <dgm:spPr/>
      <dgm:t>
        <a:bodyPr/>
        <a:lstStyle/>
        <a:p>
          <a:endParaRPr lang="ru-RU" sz="1200"/>
        </a:p>
      </dgm:t>
    </dgm:pt>
    <dgm:pt modelId="{45BC835D-ADCC-4090-9372-4681864EBB4F}">
      <dgm:prSet custT="1"/>
      <dgm:spPr/>
      <dgm:t>
        <a:bodyPr/>
        <a:lstStyle/>
        <a:p>
          <a:r>
            <a:rPr lang="ru-RU" sz="1200"/>
            <a:t>Наука и образование</a:t>
          </a:r>
        </a:p>
      </dgm:t>
    </dgm:pt>
    <dgm:pt modelId="{FD3A01E9-48DF-4718-A3DD-5EC2ED003A0F}" type="parTrans" cxnId="{FE80C30A-188F-4148-900A-429477A93A97}">
      <dgm:prSet/>
      <dgm:spPr/>
      <dgm:t>
        <a:bodyPr/>
        <a:lstStyle/>
        <a:p>
          <a:endParaRPr lang="ru-RU" sz="1200"/>
        </a:p>
      </dgm:t>
    </dgm:pt>
    <dgm:pt modelId="{C548394B-1CF2-4860-9AE9-96CCEB4CA185}" type="sibTrans" cxnId="{FE80C30A-188F-4148-900A-429477A93A97}">
      <dgm:prSet/>
      <dgm:spPr/>
      <dgm:t>
        <a:bodyPr/>
        <a:lstStyle/>
        <a:p>
          <a:endParaRPr lang="ru-RU" sz="1200"/>
        </a:p>
      </dgm:t>
    </dgm:pt>
    <dgm:pt modelId="{25C2D9A8-6E03-4890-96DF-88C04348C163}">
      <dgm:prSet custT="1"/>
      <dgm:spPr/>
      <dgm:t>
        <a:bodyPr/>
        <a:lstStyle/>
        <a:p>
          <a:r>
            <a:rPr lang="ru-RU" sz="1200"/>
            <a:t>Финансирование предприятий и отраслей</a:t>
          </a:r>
        </a:p>
      </dgm:t>
    </dgm:pt>
    <dgm:pt modelId="{B2F5991F-5E91-4CA0-8D9D-1715CDEB7E40}" type="parTrans" cxnId="{B059585A-6B39-4983-B059-DC49F3F920D6}">
      <dgm:prSet/>
      <dgm:spPr/>
      <dgm:t>
        <a:bodyPr/>
        <a:lstStyle/>
        <a:p>
          <a:endParaRPr lang="ru-RU" sz="1200"/>
        </a:p>
      </dgm:t>
    </dgm:pt>
    <dgm:pt modelId="{0E011FD3-9B7A-448E-97E4-7775C8769898}" type="sibTrans" cxnId="{B059585A-6B39-4983-B059-DC49F3F920D6}">
      <dgm:prSet/>
      <dgm:spPr/>
      <dgm:t>
        <a:bodyPr/>
        <a:lstStyle/>
        <a:p>
          <a:endParaRPr lang="ru-RU" sz="1200"/>
        </a:p>
      </dgm:t>
    </dgm:pt>
    <dgm:pt modelId="{55D3A854-AE23-463C-A867-BACFF0155C96}">
      <dgm:prSet custT="1"/>
      <dgm:spPr/>
      <dgm:t>
        <a:bodyPr/>
        <a:lstStyle/>
        <a:p>
          <a:r>
            <a:rPr lang="ru-RU" sz="1200"/>
            <a:t>Социальные программы</a:t>
          </a:r>
        </a:p>
      </dgm:t>
    </dgm:pt>
    <dgm:pt modelId="{BD74EF04-C7F5-435F-8142-2BDF83594AD3}" type="parTrans" cxnId="{992F660A-1429-4207-B337-5BFB3FB2B694}">
      <dgm:prSet/>
      <dgm:spPr/>
      <dgm:t>
        <a:bodyPr/>
        <a:lstStyle/>
        <a:p>
          <a:endParaRPr lang="ru-RU" sz="1200"/>
        </a:p>
      </dgm:t>
    </dgm:pt>
    <dgm:pt modelId="{7D450ED4-30DB-4253-9E28-7DE9D25B5499}" type="sibTrans" cxnId="{992F660A-1429-4207-B337-5BFB3FB2B694}">
      <dgm:prSet/>
      <dgm:spPr/>
      <dgm:t>
        <a:bodyPr/>
        <a:lstStyle/>
        <a:p>
          <a:endParaRPr lang="ru-RU" sz="1200"/>
        </a:p>
      </dgm:t>
    </dgm:pt>
    <dgm:pt modelId="{24751BE2-9C24-4F80-853C-70AE8376EBB9}">
      <dgm:prSet custT="1"/>
      <dgm:spPr/>
      <dgm:t>
        <a:bodyPr/>
        <a:lstStyle/>
        <a:p>
          <a:r>
            <a:rPr lang="ru-RU" sz="1200"/>
            <a:t>Продажа активов</a:t>
          </a:r>
        </a:p>
      </dgm:t>
    </dgm:pt>
    <dgm:pt modelId="{12295470-B740-4F99-A79A-C04BF0A540B6}" type="parTrans" cxnId="{E86E9EC9-6DED-4A65-A526-68A276DB80F1}">
      <dgm:prSet/>
      <dgm:spPr/>
      <dgm:t>
        <a:bodyPr/>
        <a:lstStyle/>
        <a:p>
          <a:endParaRPr lang="ru-RU" sz="1200"/>
        </a:p>
      </dgm:t>
    </dgm:pt>
    <dgm:pt modelId="{F4E5ED4C-E41C-4C77-8C1C-5DA31F7F32EC}" type="sibTrans" cxnId="{E86E9EC9-6DED-4A65-A526-68A276DB80F1}">
      <dgm:prSet/>
      <dgm:spPr/>
      <dgm:t>
        <a:bodyPr/>
        <a:lstStyle/>
        <a:p>
          <a:endParaRPr lang="ru-RU" sz="1200"/>
        </a:p>
      </dgm:t>
    </dgm:pt>
    <dgm:pt modelId="{69128EA1-87F5-4F97-99DB-D2B170913461}">
      <dgm:prSet custT="1"/>
      <dgm:spPr/>
      <dgm:t>
        <a:bodyPr/>
        <a:lstStyle/>
        <a:p>
          <a:r>
            <a:rPr lang="ru-RU" sz="1200"/>
            <a:t>Доход от предприятий с государственным участием</a:t>
          </a:r>
        </a:p>
      </dgm:t>
    </dgm:pt>
    <dgm:pt modelId="{59041939-E278-4251-9539-45CE83D90C42}" type="parTrans" cxnId="{EA6A3E1E-72E2-425F-8A43-B65F71B6B224}">
      <dgm:prSet/>
      <dgm:spPr/>
      <dgm:t>
        <a:bodyPr/>
        <a:lstStyle/>
        <a:p>
          <a:endParaRPr lang="ru-RU" sz="1200"/>
        </a:p>
      </dgm:t>
    </dgm:pt>
    <dgm:pt modelId="{CB61CFE1-8DE8-4031-861F-D719F45013A7}" type="sibTrans" cxnId="{EA6A3E1E-72E2-425F-8A43-B65F71B6B224}">
      <dgm:prSet/>
      <dgm:spPr/>
      <dgm:t>
        <a:bodyPr/>
        <a:lstStyle/>
        <a:p>
          <a:endParaRPr lang="ru-RU" sz="1200"/>
        </a:p>
      </dgm:t>
    </dgm:pt>
    <dgm:pt modelId="{D9BCFC2F-B92F-4C0F-A029-A61893EF36E5}" type="pres">
      <dgm:prSet presAssocID="{22B0566E-AF87-43CB-B8BD-9F6091F0AC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F2A874C-1D3E-45F6-AA12-F303502B11B5}" type="pres">
      <dgm:prSet presAssocID="{2D153132-CE90-46E7-9BFF-D64A67E719A6}" presName="root" presStyleCnt="0"/>
      <dgm:spPr/>
    </dgm:pt>
    <dgm:pt modelId="{6EE754F1-019B-4794-A9E4-BC60BF4E7633}" type="pres">
      <dgm:prSet presAssocID="{2D153132-CE90-46E7-9BFF-D64A67E719A6}" presName="rootComposite" presStyleCnt="0"/>
      <dgm:spPr/>
    </dgm:pt>
    <dgm:pt modelId="{78FD0AF5-2E0E-44CD-BB11-DD7B1F00F096}" type="pres">
      <dgm:prSet presAssocID="{2D153132-CE90-46E7-9BFF-D64A67E719A6}" presName="rootText" presStyleLbl="node1" presStyleIdx="0" presStyleCnt="2"/>
      <dgm:spPr/>
      <dgm:t>
        <a:bodyPr/>
        <a:lstStyle/>
        <a:p>
          <a:endParaRPr lang="ru-RU"/>
        </a:p>
      </dgm:t>
    </dgm:pt>
    <dgm:pt modelId="{7CC7AD60-A84B-4D4C-A159-89745A66E5A1}" type="pres">
      <dgm:prSet presAssocID="{2D153132-CE90-46E7-9BFF-D64A67E719A6}" presName="rootConnector" presStyleLbl="node1" presStyleIdx="0" presStyleCnt="2"/>
      <dgm:spPr/>
      <dgm:t>
        <a:bodyPr/>
        <a:lstStyle/>
        <a:p>
          <a:endParaRPr lang="ru-RU"/>
        </a:p>
      </dgm:t>
    </dgm:pt>
    <dgm:pt modelId="{F5F784D6-4731-4E60-985F-96B1EC2E4810}" type="pres">
      <dgm:prSet presAssocID="{2D153132-CE90-46E7-9BFF-D64A67E719A6}" presName="childShape" presStyleCnt="0"/>
      <dgm:spPr/>
    </dgm:pt>
    <dgm:pt modelId="{1E7E25F1-3114-4C23-B969-02C012769237}" type="pres">
      <dgm:prSet presAssocID="{FB639FC8-5315-49D6-8075-1A2B652C6263}" presName="Name13" presStyleLbl="parChTrans1D2" presStyleIdx="0" presStyleCnt="13"/>
      <dgm:spPr/>
      <dgm:t>
        <a:bodyPr/>
        <a:lstStyle/>
        <a:p>
          <a:endParaRPr lang="ru-RU"/>
        </a:p>
      </dgm:t>
    </dgm:pt>
    <dgm:pt modelId="{51E2C2FA-45DE-495E-9137-746177DBF0B7}" type="pres">
      <dgm:prSet presAssocID="{41E774DC-BE14-40D2-B959-869FE88E5D72}" presName="childText" presStyleLbl="bgAcc1" presStyleIdx="0" presStyleCnt="13" custScaleX="1127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D308D-D138-411D-9A96-0143123FE69F}" type="pres">
      <dgm:prSet presAssocID="{BD5DAFAA-E563-4EDE-B4CC-BA97CAF50879}" presName="Name13" presStyleLbl="parChTrans1D2" presStyleIdx="1" presStyleCnt="13"/>
      <dgm:spPr/>
      <dgm:t>
        <a:bodyPr/>
        <a:lstStyle/>
        <a:p>
          <a:endParaRPr lang="ru-RU"/>
        </a:p>
      </dgm:t>
    </dgm:pt>
    <dgm:pt modelId="{BB6F97EB-2DD5-4EDC-9AF2-0744F058AF04}" type="pres">
      <dgm:prSet presAssocID="{5014EAD1-D696-4113-9CBF-23CA3ADEC910}" presName="childText" presStyleLbl="bgAcc1" presStyleIdx="1" presStyleCnt="13" custScaleX="110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87E56-A479-45BA-A527-55604C88542A}" type="pres">
      <dgm:prSet presAssocID="{802C990E-C600-4EFD-BDF1-05EABFA8E707}" presName="Name13" presStyleLbl="parChTrans1D2" presStyleIdx="2" presStyleCnt="13"/>
      <dgm:spPr/>
      <dgm:t>
        <a:bodyPr/>
        <a:lstStyle/>
        <a:p>
          <a:endParaRPr lang="ru-RU"/>
        </a:p>
      </dgm:t>
    </dgm:pt>
    <dgm:pt modelId="{F92EE7E9-4A3E-4B1E-8619-9064E2B0072B}" type="pres">
      <dgm:prSet presAssocID="{55A3A989-E646-43E5-9671-438242F51AA8}" presName="childText" presStyleLbl="bgAcc1" presStyleIdx="2" presStyleCnt="13" custScaleX="114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9AE589-5FB6-4986-9B08-011C18BFB932}" type="pres">
      <dgm:prSet presAssocID="{478CD15C-855F-4D39-BAA2-72D156E7E303}" presName="Name13" presStyleLbl="parChTrans1D2" presStyleIdx="3" presStyleCnt="13"/>
      <dgm:spPr/>
      <dgm:t>
        <a:bodyPr/>
        <a:lstStyle/>
        <a:p>
          <a:endParaRPr lang="ru-RU"/>
        </a:p>
      </dgm:t>
    </dgm:pt>
    <dgm:pt modelId="{70469E1D-20D4-4B75-991E-24D1FFFF123D}" type="pres">
      <dgm:prSet presAssocID="{1C54FE47-FE58-4339-902F-061505CC9B7D}" presName="childText" presStyleLbl="bgAcc1" presStyleIdx="3" presStyleCnt="13" custScaleX="114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6177F7-334C-4CA9-A62F-A1CCE94253BF}" type="pres">
      <dgm:prSet presAssocID="{8FE43A95-AFC0-45BA-8533-1E5A8104DC25}" presName="Name13" presStyleLbl="parChTrans1D2" presStyleIdx="4" presStyleCnt="13"/>
      <dgm:spPr/>
      <dgm:t>
        <a:bodyPr/>
        <a:lstStyle/>
        <a:p>
          <a:endParaRPr lang="ru-RU"/>
        </a:p>
      </dgm:t>
    </dgm:pt>
    <dgm:pt modelId="{02B4FCFF-7AF4-4F96-B0FC-2A750CF1B329}" type="pres">
      <dgm:prSet presAssocID="{34250CDE-07B1-4B6C-9CAD-F6E6B1E5B057}" presName="childText" presStyleLbl="bgAcc1" presStyleIdx="4" presStyleCnt="13" custScaleX="115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78B6E-51CD-4CAE-863C-D3B2B79727A2}" type="pres">
      <dgm:prSet presAssocID="{12295470-B740-4F99-A79A-C04BF0A540B6}" presName="Name13" presStyleLbl="parChTrans1D2" presStyleIdx="5" presStyleCnt="13"/>
      <dgm:spPr/>
      <dgm:t>
        <a:bodyPr/>
        <a:lstStyle/>
        <a:p>
          <a:endParaRPr lang="ru-RU"/>
        </a:p>
      </dgm:t>
    </dgm:pt>
    <dgm:pt modelId="{E7F763FB-9F9D-47E4-980F-C58E053F68C9}" type="pres">
      <dgm:prSet presAssocID="{24751BE2-9C24-4F80-853C-70AE8376EBB9}" presName="childText" presStyleLbl="bgAcc1" presStyleIdx="5" presStyleCnt="13" custScaleX="117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3E3D15-7020-40D2-82F9-2366FEB875D5}" type="pres">
      <dgm:prSet presAssocID="{59041939-E278-4251-9539-45CE83D90C42}" presName="Name13" presStyleLbl="parChTrans1D2" presStyleIdx="6" presStyleCnt="13"/>
      <dgm:spPr/>
      <dgm:t>
        <a:bodyPr/>
        <a:lstStyle/>
        <a:p>
          <a:endParaRPr lang="ru-RU"/>
        </a:p>
      </dgm:t>
    </dgm:pt>
    <dgm:pt modelId="{B0F3660D-72A9-47BE-B7A9-0AF2316DB2D3}" type="pres">
      <dgm:prSet presAssocID="{69128EA1-87F5-4F97-99DB-D2B170913461}" presName="childText" presStyleLbl="bgAcc1" presStyleIdx="6" presStyleCnt="13" custScaleX="122150" custScaleY="142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7D88B-80C7-43C4-A5F5-ED935D6D9229}" type="pres">
      <dgm:prSet presAssocID="{805CC68C-0E59-47B9-803A-08C95874CAB4}" presName="root" presStyleCnt="0"/>
      <dgm:spPr/>
    </dgm:pt>
    <dgm:pt modelId="{39162510-BB69-4255-81EF-C456454EF366}" type="pres">
      <dgm:prSet presAssocID="{805CC68C-0E59-47B9-803A-08C95874CAB4}" presName="rootComposite" presStyleCnt="0"/>
      <dgm:spPr/>
    </dgm:pt>
    <dgm:pt modelId="{261A4F77-DB8D-479D-B690-0DB46A54A522}" type="pres">
      <dgm:prSet presAssocID="{805CC68C-0E59-47B9-803A-08C95874CAB4}" presName="rootText" presStyleLbl="node1" presStyleIdx="1" presStyleCnt="2"/>
      <dgm:spPr/>
      <dgm:t>
        <a:bodyPr/>
        <a:lstStyle/>
        <a:p>
          <a:endParaRPr lang="ru-RU"/>
        </a:p>
      </dgm:t>
    </dgm:pt>
    <dgm:pt modelId="{E877E208-AFA3-4793-A98B-13E86FCCF86F}" type="pres">
      <dgm:prSet presAssocID="{805CC68C-0E59-47B9-803A-08C95874CAB4}" presName="rootConnector" presStyleLbl="node1" presStyleIdx="1" presStyleCnt="2"/>
      <dgm:spPr/>
      <dgm:t>
        <a:bodyPr/>
        <a:lstStyle/>
        <a:p>
          <a:endParaRPr lang="ru-RU"/>
        </a:p>
      </dgm:t>
    </dgm:pt>
    <dgm:pt modelId="{08AD0CC4-82EB-4101-B30F-C49E59BE1F2A}" type="pres">
      <dgm:prSet presAssocID="{805CC68C-0E59-47B9-803A-08C95874CAB4}" presName="childShape" presStyleCnt="0"/>
      <dgm:spPr/>
    </dgm:pt>
    <dgm:pt modelId="{67D3C0B9-794A-4838-B9A8-52E562076FC3}" type="pres">
      <dgm:prSet presAssocID="{68D18F88-E527-4A1B-8C41-73F6EDFF276D}" presName="Name13" presStyleLbl="parChTrans1D2" presStyleIdx="7" presStyleCnt="13"/>
      <dgm:spPr/>
      <dgm:t>
        <a:bodyPr/>
        <a:lstStyle/>
        <a:p>
          <a:endParaRPr lang="ru-RU"/>
        </a:p>
      </dgm:t>
    </dgm:pt>
    <dgm:pt modelId="{65B8BB01-3791-42A2-9834-BDAE212CFD63}" type="pres">
      <dgm:prSet presAssocID="{8BF0E275-5218-4E2D-835C-2B78895838BA}" presName="childText" presStyleLbl="bgAcc1" presStyleIdx="7" presStyleCnt="13" custScaleX="119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3EBEE-A5EA-404C-AEBD-853E05A252AB}" type="pres">
      <dgm:prSet presAssocID="{652A7D83-5DC5-4871-84D9-A06FC11CE37A}" presName="Name13" presStyleLbl="parChTrans1D2" presStyleIdx="8" presStyleCnt="13"/>
      <dgm:spPr/>
      <dgm:t>
        <a:bodyPr/>
        <a:lstStyle/>
        <a:p>
          <a:endParaRPr lang="ru-RU"/>
        </a:p>
      </dgm:t>
    </dgm:pt>
    <dgm:pt modelId="{9D7061D8-22FF-4FCA-A1D0-4BBB31694D33}" type="pres">
      <dgm:prSet presAssocID="{5D21CA8C-1415-4087-8117-0E8D63E1C6A5}" presName="childText" presStyleLbl="bgAcc1" presStyleIdx="8" presStyleCnt="13" custScaleX="121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08EA1-245D-4DFB-83CD-AE5D3F505932}" type="pres">
      <dgm:prSet presAssocID="{423FB816-88D2-477C-B877-58AB4DB1FC04}" presName="Name13" presStyleLbl="parChTrans1D2" presStyleIdx="9" presStyleCnt="13"/>
      <dgm:spPr/>
      <dgm:t>
        <a:bodyPr/>
        <a:lstStyle/>
        <a:p>
          <a:endParaRPr lang="ru-RU"/>
        </a:p>
      </dgm:t>
    </dgm:pt>
    <dgm:pt modelId="{2AC0114B-1C88-47BA-829B-1F955F5483B9}" type="pres">
      <dgm:prSet presAssocID="{A0293EB2-29E1-4B6C-A429-4A4F866E3318}" presName="childText" presStyleLbl="bgAcc1" presStyleIdx="9" presStyleCnt="13" custScaleX="119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689DD3-6C08-4658-BE69-E993B9976E3C}" type="pres">
      <dgm:prSet presAssocID="{BD74EF04-C7F5-435F-8142-2BDF83594AD3}" presName="Name13" presStyleLbl="parChTrans1D2" presStyleIdx="10" presStyleCnt="13"/>
      <dgm:spPr/>
      <dgm:t>
        <a:bodyPr/>
        <a:lstStyle/>
        <a:p>
          <a:endParaRPr lang="ru-RU"/>
        </a:p>
      </dgm:t>
    </dgm:pt>
    <dgm:pt modelId="{1629FF95-D36D-4313-A0D7-B5CC2E4CBB94}" type="pres">
      <dgm:prSet presAssocID="{55D3A854-AE23-463C-A867-BACFF0155C96}" presName="childText" presStyleLbl="bgAcc1" presStyleIdx="10" presStyleCnt="13" custScaleX="121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A2FAA-3759-4D6F-8D27-C2B252A8163D}" type="pres">
      <dgm:prSet presAssocID="{FD3A01E9-48DF-4718-A3DD-5EC2ED003A0F}" presName="Name13" presStyleLbl="parChTrans1D2" presStyleIdx="11" presStyleCnt="13"/>
      <dgm:spPr/>
      <dgm:t>
        <a:bodyPr/>
        <a:lstStyle/>
        <a:p>
          <a:endParaRPr lang="ru-RU"/>
        </a:p>
      </dgm:t>
    </dgm:pt>
    <dgm:pt modelId="{45628A18-1F97-4D0A-A9A4-E78B0B2F93A7}" type="pres">
      <dgm:prSet presAssocID="{45BC835D-ADCC-4090-9372-4681864EBB4F}" presName="childText" presStyleLbl="bgAcc1" presStyleIdx="11" presStyleCnt="13" custScaleX="121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879D2-F4EB-4336-980D-41B90D249E80}" type="pres">
      <dgm:prSet presAssocID="{B2F5991F-5E91-4CA0-8D9D-1715CDEB7E40}" presName="Name13" presStyleLbl="parChTrans1D2" presStyleIdx="12" presStyleCnt="13"/>
      <dgm:spPr/>
      <dgm:t>
        <a:bodyPr/>
        <a:lstStyle/>
        <a:p>
          <a:endParaRPr lang="ru-RU"/>
        </a:p>
      </dgm:t>
    </dgm:pt>
    <dgm:pt modelId="{813BC90F-D4CC-4113-B0CD-7A927BD8E9F4}" type="pres">
      <dgm:prSet presAssocID="{25C2D9A8-6E03-4890-96DF-88C04348C163}" presName="childText" presStyleLbl="bgAcc1" presStyleIdx="12" presStyleCnt="13" custScaleX="126848" custScaleY="138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904664-D37C-4B86-B553-97D5B0B2F9E5}" type="presOf" srcId="{59041939-E278-4251-9539-45CE83D90C42}" destId="{903E3D15-7020-40D2-82F9-2366FEB875D5}" srcOrd="0" destOrd="0" presId="urn:microsoft.com/office/officeart/2005/8/layout/hierarchy3"/>
    <dgm:cxn modelId="{DF800E63-9508-412B-8780-F6807ABB59D9}" srcId="{2D153132-CE90-46E7-9BFF-D64A67E719A6}" destId="{55A3A989-E646-43E5-9671-438242F51AA8}" srcOrd="2" destOrd="0" parTransId="{802C990E-C600-4EFD-BDF1-05EABFA8E707}" sibTransId="{E8E3F0C0-0BBD-40B4-8A69-123EEA8FB2B9}"/>
    <dgm:cxn modelId="{09713261-79DE-4D5D-AACD-C0B3528BF5F0}" srcId="{2D153132-CE90-46E7-9BFF-D64A67E719A6}" destId="{1C54FE47-FE58-4339-902F-061505CC9B7D}" srcOrd="3" destOrd="0" parTransId="{478CD15C-855F-4D39-BAA2-72D156E7E303}" sibTransId="{BEBF9C8E-1219-48FC-BA28-06641427BC62}"/>
    <dgm:cxn modelId="{1E87DD67-0998-47AD-9164-E66EAF4B3606}" type="presOf" srcId="{45BC835D-ADCC-4090-9372-4681864EBB4F}" destId="{45628A18-1F97-4D0A-A9A4-E78B0B2F93A7}" srcOrd="0" destOrd="0" presId="urn:microsoft.com/office/officeart/2005/8/layout/hierarchy3"/>
    <dgm:cxn modelId="{96BC4371-E37A-46D3-AFF9-A01645E518D2}" type="presOf" srcId="{2D153132-CE90-46E7-9BFF-D64A67E719A6}" destId="{7CC7AD60-A84B-4D4C-A159-89745A66E5A1}" srcOrd="1" destOrd="0" presId="urn:microsoft.com/office/officeart/2005/8/layout/hierarchy3"/>
    <dgm:cxn modelId="{3607D1BC-6BF8-4382-A948-4CF3E811706A}" type="presOf" srcId="{FD3A01E9-48DF-4718-A3DD-5EC2ED003A0F}" destId="{6A9A2FAA-3759-4D6F-8D27-C2B252A8163D}" srcOrd="0" destOrd="0" presId="urn:microsoft.com/office/officeart/2005/8/layout/hierarchy3"/>
    <dgm:cxn modelId="{86EAC871-F670-4921-B20E-3144F8DD1834}" type="presOf" srcId="{652A7D83-5DC5-4871-84D9-A06FC11CE37A}" destId="{8ED3EBEE-A5EA-404C-AEBD-853E05A252AB}" srcOrd="0" destOrd="0" presId="urn:microsoft.com/office/officeart/2005/8/layout/hierarchy3"/>
    <dgm:cxn modelId="{E86E9EC9-6DED-4A65-A526-68A276DB80F1}" srcId="{2D153132-CE90-46E7-9BFF-D64A67E719A6}" destId="{24751BE2-9C24-4F80-853C-70AE8376EBB9}" srcOrd="5" destOrd="0" parTransId="{12295470-B740-4F99-A79A-C04BF0A540B6}" sibTransId="{F4E5ED4C-E41C-4C77-8C1C-5DA31F7F32EC}"/>
    <dgm:cxn modelId="{6E07A6D6-D0F2-4C63-BA3E-0C5202B3CE19}" type="presOf" srcId="{2D153132-CE90-46E7-9BFF-D64A67E719A6}" destId="{78FD0AF5-2E0E-44CD-BB11-DD7B1F00F096}" srcOrd="0" destOrd="0" presId="urn:microsoft.com/office/officeart/2005/8/layout/hierarchy3"/>
    <dgm:cxn modelId="{31284D2A-62E3-4715-8D72-AD25AEFED237}" type="presOf" srcId="{24751BE2-9C24-4F80-853C-70AE8376EBB9}" destId="{E7F763FB-9F9D-47E4-980F-C58E053F68C9}" srcOrd="0" destOrd="0" presId="urn:microsoft.com/office/officeart/2005/8/layout/hierarchy3"/>
    <dgm:cxn modelId="{97B5B82C-F39D-42ED-BE5E-8FB1B9AAD900}" srcId="{22B0566E-AF87-43CB-B8BD-9F6091F0AC1C}" destId="{805CC68C-0E59-47B9-803A-08C95874CAB4}" srcOrd="1" destOrd="0" parTransId="{82A95E5F-B8AE-4F26-B734-DD208923A8E3}" sibTransId="{758ADC58-5D58-41ED-9886-BBC2C8FCDA2F}"/>
    <dgm:cxn modelId="{78B7B5D4-4193-4BE6-9993-3749AB2083D4}" type="presOf" srcId="{FB639FC8-5315-49D6-8075-1A2B652C6263}" destId="{1E7E25F1-3114-4C23-B969-02C012769237}" srcOrd="0" destOrd="0" presId="urn:microsoft.com/office/officeart/2005/8/layout/hierarchy3"/>
    <dgm:cxn modelId="{EA6A3E1E-72E2-425F-8A43-B65F71B6B224}" srcId="{2D153132-CE90-46E7-9BFF-D64A67E719A6}" destId="{69128EA1-87F5-4F97-99DB-D2B170913461}" srcOrd="6" destOrd="0" parTransId="{59041939-E278-4251-9539-45CE83D90C42}" sibTransId="{CB61CFE1-8DE8-4031-861F-D719F45013A7}"/>
    <dgm:cxn modelId="{2B4DFDA9-6CAE-4B36-8521-EA6F13D82070}" type="presOf" srcId="{34250CDE-07B1-4B6C-9CAD-F6E6B1E5B057}" destId="{02B4FCFF-7AF4-4F96-B0FC-2A750CF1B329}" srcOrd="0" destOrd="0" presId="urn:microsoft.com/office/officeart/2005/8/layout/hierarchy3"/>
    <dgm:cxn modelId="{4311B94A-64A7-4994-8178-9152E1D0A615}" type="presOf" srcId="{22B0566E-AF87-43CB-B8BD-9F6091F0AC1C}" destId="{D9BCFC2F-B92F-4C0F-A029-A61893EF36E5}" srcOrd="0" destOrd="0" presId="urn:microsoft.com/office/officeart/2005/8/layout/hierarchy3"/>
    <dgm:cxn modelId="{DCF3919A-219D-4690-A041-9CC8426C2454}" type="presOf" srcId="{68D18F88-E527-4A1B-8C41-73F6EDFF276D}" destId="{67D3C0B9-794A-4838-B9A8-52E562076FC3}" srcOrd="0" destOrd="0" presId="urn:microsoft.com/office/officeart/2005/8/layout/hierarchy3"/>
    <dgm:cxn modelId="{D54D4265-96C7-4BDE-B63F-6E49B0591B09}" type="presOf" srcId="{1C54FE47-FE58-4339-902F-061505CC9B7D}" destId="{70469E1D-20D4-4B75-991E-24D1FFFF123D}" srcOrd="0" destOrd="0" presId="urn:microsoft.com/office/officeart/2005/8/layout/hierarchy3"/>
    <dgm:cxn modelId="{E1DB54AD-56C4-4CC0-99D5-C254C53BDE8D}" type="presOf" srcId="{41E774DC-BE14-40D2-B959-869FE88E5D72}" destId="{51E2C2FA-45DE-495E-9137-746177DBF0B7}" srcOrd="0" destOrd="0" presId="urn:microsoft.com/office/officeart/2005/8/layout/hierarchy3"/>
    <dgm:cxn modelId="{50898120-74FC-4AD2-97F8-673F298674C3}" type="presOf" srcId="{25C2D9A8-6E03-4890-96DF-88C04348C163}" destId="{813BC90F-D4CC-4113-B0CD-7A927BD8E9F4}" srcOrd="0" destOrd="0" presId="urn:microsoft.com/office/officeart/2005/8/layout/hierarchy3"/>
    <dgm:cxn modelId="{CB3BAC18-5ECC-41F2-BEE5-7720DB46DC07}" type="presOf" srcId="{805CC68C-0E59-47B9-803A-08C95874CAB4}" destId="{E877E208-AFA3-4793-A98B-13E86FCCF86F}" srcOrd="1" destOrd="0" presId="urn:microsoft.com/office/officeart/2005/8/layout/hierarchy3"/>
    <dgm:cxn modelId="{D7C6DF4E-2757-4CC0-ACAE-113F7940E83A}" type="presOf" srcId="{5D21CA8C-1415-4087-8117-0E8D63E1C6A5}" destId="{9D7061D8-22FF-4FCA-A1D0-4BBB31694D33}" srcOrd="0" destOrd="0" presId="urn:microsoft.com/office/officeart/2005/8/layout/hierarchy3"/>
    <dgm:cxn modelId="{992F660A-1429-4207-B337-5BFB3FB2B694}" srcId="{805CC68C-0E59-47B9-803A-08C95874CAB4}" destId="{55D3A854-AE23-463C-A867-BACFF0155C96}" srcOrd="3" destOrd="0" parTransId="{BD74EF04-C7F5-435F-8142-2BDF83594AD3}" sibTransId="{7D450ED4-30DB-4253-9E28-7DE9D25B5499}"/>
    <dgm:cxn modelId="{A34C223F-B1E7-4778-85AC-77273FA89D0B}" srcId="{2D153132-CE90-46E7-9BFF-D64A67E719A6}" destId="{41E774DC-BE14-40D2-B959-869FE88E5D72}" srcOrd="0" destOrd="0" parTransId="{FB639FC8-5315-49D6-8075-1A2B652C6263}" sibTransId="{B46513D0-3B8D-431A-9228-9758D1A6E701}"/>
    <dgm:cxn modelId="{1C32BE61-DDA9-411E-BA25-777690575CDB}" srcId="{805CC68C-0E59-47B9-803A-08C95874CAB4}" destId="{8BF0E275-5218-4E2D-835C-2B78895838BA}" srcOrd="0" destOrd="0" parTransId="{68D18F88-E527-4A1B-8C41-73F6EDFF276D}" sibTransId="{2C2D8D5A-9396-46B9-B700-93D878997FAB}"/>
    <dgm:cxn modelId="{4A02AE7E-A0CA-487F-B79F-4A3612403085}" type="presOf" srcId="{5014EAD1-D696-4113-9CBF-23CA3ADEC910}" destId="{BB6F97EB-2DD5-4EDC-9AF2-0744F058AF04}" srcOrd="0" destOrd="0" presId="urn:microsoft.com/office/officeart/2005/8/layout/hierarchy3"/>
    <dgm:cxn modelId="{925DB3B9-6549-4BC0-8376-174C5AAE93C8}" srcId="{805CC68C-0E59-47B9-803A-08C95874CAB4}" destId="{5D21CA8C-1415-4087-8117-0E8D63E1C6A5}" srcOrd="1" destOrd="0" parTransId="{652A7D83-5DC5-4871-84D9-A06FC11CE37A}" sibTransId="{10EDBB4F-C123-42D7-A0A4-E02FE062D29C}"/>
    <dgm:cxn modelId="{AA0D71F7-18BD-4EEF-AFC8-8CFAAB25041C}" srcId="{2D153132-CE90-46E7-9BFF-D64A67E719A6}" destId="{34250CDE-07B1-4B6C-9CAD-F6E6B1E5B057}" srcOrd="4" destOrd="0" parTransId="{8FE43A95-AFC0-45BA-8533-1E5A8104DC25}" sibTransId="{7693A800-3936-49D5-A1BF-49A576A11AB9}"/>
    <dgm:cxn modelId="{ABCAFF29-C52F-4D68-95BE-695CE64A8ED6}" type="presOf" srcId="{BD5DAFAA-E563-4EDE-B4CC-BA97CAF50879}" destId="{EC4D308D-D138-411D-9A96-0143123FE69F}" srcOrd="0" destOrd="0" presId="urn:microsoft.com/office/officeart/2005/8/layout/hierarchy3"/>
    <dgm:cxn modelId="{14AB712E-00CC-44AE-9D82-CD984B3C01C8}" type="presOf" srcId="{A0293EB2-29E1-4B6C-A429-4A4F866E3318}" destId="{2AC0114B-1C88-47BA-829B-1F955F5483B9}" srcOrd="0" destOrd="0" presId="urn:microsoft.com/office/officeart/2005/8/layout/hierarchy3"/>
    <dgm:cxn modelId="{8CAE2B4D-681D-4AA5-9507-845CCA0A0E55}" type="presOf" srcId="{69128EA1-87F5-4F97-99DB-D2B170913461}" destId="{B0F3660D-72A9-47BE-B7A9-0AF2316DB2D3}" srcOrd="0" destOrd="0" presId="urn:microsoft.com/office/officeart/2005/8/layout/hierarchy3"/>
    <dgm:cxn modelId="{C4304E15-A0A6-4F43-B1A5-BE9DF0567200}" type="presOf" srcId="{12295470-B740-4F99-A79A-C04BF0A540B6}" destId="{E9878B6E-51CD-4CAE-863C-D3B2B79727A2}" srcOrd="0" destOrd="0" presId="urn:microsoft.com/office/officeart/2005/8/layout/hierarchy3"/>
    <dgm:cxn modelId="{3083A4A5-CD2E-4EE2-880A-99AF00867681}" type="presOf" srcId="{423FB816-88D2-477C-B877-58AB4DB1FC04}" destId="{57D08EA1-245D-4DFB-83CD-AE5D3F505932}" srcOrd="0" destOrd="0" presId="urn:microsoft.com/office/officeart/2005/8/layout/hierarchy3"/>
    <dgm:cxn modelId="{5732A00E-28D8-4E32-A12F-E86410071DB0}" srcId="{2D153132-CE90-46E7-9BFF-D64A67E719A6}" destId="{5014EAD1-D696-4113-9CBF-23CA3ADEC910}" srcOrd="1" destOrd="0" parTransId="{BD5DAFAA-E563-4EDE-B4CC-BA97CAF50879}" sibTransId="{87D86071-AD33-45D3-A69D-77AC3D5FB150}"/>
    <dgm:cxn modelId="{BEFD7E9C-AF71-4755-ADC7-2359B8BECB8E}" type="presOf" srcId="{8BF0E275-5218-4E2D-835C-2B78895838BA}" destId="{65B8BB01-3791-42A2-9834-BDAE212CFD63}" srcOrd="0" destOrd="0" presId="urn:microsoft.com/office/officeart/2005/8/layout/hierarchy3"/>
    <dgm:cxn modelId="{D5AF4512-28DF-4313-9296-3F5119D974BE}" srcId="{805CC68C-0E59-47B9-803A-08C95874CAB4}" destId="{A0293EB2-29E1-4B6C-A429-4A4F866E3318}" srcOrd="2" destOrd="0" parTransId="{423FB816-88D2-477C-B877-58AB4DB1FC04}" sibTransId="{EB3BBFAB-A19F-4ED9-9414-EBA0BF01E1D7}"/>
    <dgm:cxn modelId="{FBD66869-9E7B-46EE-8054-470BB4FE5AA4}" type="presOf" srcId="{55A3A989-E646-43E5-9671-438242F51AA8}" destId="{F92EE7E9-4A3E-4B1E-8619-9064E2B0072B}" srcOrd="0" destOrd="0" presId="urn:microsoft.com/office/officeart/2005/8/layout/hierarchy3"/>
    <dgm:cxn modelId="{0F03E936-2D65-4CA8-86ED-9066AC2E8ECE}" srcId="{22B0566E-AF87-43CB-B8BD-9F6091F0AC1C}" destId="{2D153132-CE90-46E7-9BFF-D64A67E719A6}" srcOrd="0" destOrd="0" parTransId="{A23C0763-951C-4B7C-AFDE-3C43FCF5049B}" sibTransId="{370409B5-7237-4076-9912-0E91CAAEC3D4}"/>
    <dgm:cxn modelId="{8A84EADA-F26E-407F-81CF-64119C511B78}" type="presOf" srcId="{BD74EF04-C7F5-435F-8142-2BDF83594AD3}" destId="{22689DD3-6C08-4658-BE69-E993B9976E3C}" srcOrd="0" destOrd="0" presId="urn:microsoft.com/office/officeart/2005/8/layout/hierarchy3"/>
    <dgm:cxn modelId="{F546C774-EF12-4055-8DB7-FB586B0AE1F8}" type="presOf" srcId="{8FE43A95-AFC0-45BA-8533-1E5A8104DC25}" destId="{AB6177F7-334C-4CA9-A62F-A1CCE94253BF}" srcOrd="0" destOrd="0" presId="urn:microsoft.com/office/officeart/2005/8/layout/hierarchy3"/>
    <dgm:cxn modelId="{56D633E3-9628-43EF-8DB5-5DC31DEE5544}" type="presOf" srcId="{478CD15C-855F-4D39-BAA2-72D156E7E303}" destId="{4A9AE589-5FB6-4986-9B08-011C18BFB932}" srcOrd="0" destOrd="0" presId="urn:microsoft.com/office/officeart/2005/8/layout/hierarchy3"/>
    <dgm:cxn modelId="{B059585A-6B39-4983-B059-DC49F3F920D6}" srcId="{805CC68C-0E59-47B9-803A-08C95874CAB4}" destId="{25C2D9A8-6E03-4890-96DF-88C04348C163}" srcOrd="5" destOrd="0" parTransId="{B2F5991F-5E91-4CA0-8D9D-1715CDEB7E40}" sibTransId="{0E011FD3-9B7A-448E-97E4-7775C8769898}"/>
    <dgm:cxn modelId="{02B7BCD7-C6C8-4524-8C0E-33CA708A958F}" type="presOf" srcId="{805CC68C-0E59-47B9-803A-08C95874CAB4}" destId="{261A4F77-DB8D-479D-B690-0DB46A54A522}" srcOrd="0" destOrd="0" presId="urn:microsoft.com/office/officeart/2005/8/layout/hierarchy3"/>
    <dgm:cxn modelId="{5E931F19-4541-4E93-BBEF-157CB3F40000}" type="presOf" srcId="{B2F5991F-5E91-4CA0-8D9D-1715CDEB7E40}" destId="{04C879D2-F4EB-4336-980D-41B90D249E80}" srcOrd="0" destOrd="0" presId="urn:microsoft.com/office/officeart/2005/8/layout/hierarchy3"/>
    <dgm:cxn modelId="{A5458D9A-D1C6-4E2A-AF74-E259808D1FB5}" type="presOf" srcId="{802C990E-C600-4EFD-BDF1-05EABFA8E707}" destId="{99187E56-A479-45BA-A527-55604C88542A}" srcOrd="0" destOrd="0" presId="urn:microsoft.com/office/officeart/2005/8/layout/hierarchy3"/>
    <dgm:cxn modelId="{41246E75-9140-4B63-95EA-40C9673F1FE1}" type="presOf" srcId="{55D3A854-AE23-463C-A867-BACFF0155C96}" destId="{1629FF95-D36D-4313-A0D7-B5CC2E4CBB94}" srcOrd="0" destOrd="0" presId="urn:microsoft.com/office/officeart/2005/8/layout/hierarchy3"/>
    <dgm:cxn modelId="{FE80C30A-188F-4148-900A-429477A93A97}" srcId="{805CC68C-0E59-47B9-803A-08C95874CAB4}" destId="{45BC835D-ADCC-4090-9372-4681864EBB4F}" srcOrd="4" destOrd="0" parTransId="{FD3A01E9-48DF-4718-A3DD-5EC2ED003A0F}" sibTransId="{C548394B-1CF2-4860-9AE9-96CCEB4CA185}"/>
    <dgm:cxn modelId="{402FDD39-F44F-4561-8BD5-E3C1D07A0A27}" type="presParOf" srcId="{D9BCFC2F-B92F-4C0F-A029-A61893EF36E5}" destId="{CF2A874C-1D3E-45F6-AA12-F303502B11B5}" srcOrd="0" destOrd="0" presId="urn:microsoft.com/office/officeart/2005/8/layout/hierarchy3"/>
    <dgm:cxn modelId="{A61B20D3-3931-4FFA-A509-91860CE75629}" type="presParOf" srcId="{CF2A874C-1D3E-45F6-AA12-F303502B11B5}" destId="{6EE754F1-019B-4794-A9E4-BC60BF4E7633}" srcOrd="0" destOrd="0" presId="urn:microsoft.com/office/officeart/2005/8/layout/hierarchy3"/>
    <dgm:cxn modelId="{80E57B7E-F896-47A3-B5B6-64A2FD18DD71}" type="presParOf" srcId="{6EE754F1-019B-4794-A9E4-BC60BF4E7633}" destId="{78FD0AF5-2E0E-44CD-BB11-DD7B1F00F096}" srcOrd="0" destOrd="0" presId="urn:microsoft.com/office/officeart/2005/8/layout/hierarchy3"/>
    <dgm:cxn modelId="{527F15F1-1480-46A9-A76D-3EA04FD015C6}" type="presParOf" srcId="{6EE754F1-019B-4794-A9E4-BC60BF4E7633}" destId="{7CC7AD60-A84B-4D4C-A159-89745A66E5A1}" srcOrd="1" destOrd="0" presId="urn:microsoft.com/office/officeart/2005/8/layout/hierarchy3"/>
    <dgm:cxn modelId="{20C20CFE-CDF1-48C8-BAB5-29F1ABAB5309}" type="presParOf" srcId="{CF2A874C-1D3E-45F6-AA12-F303502B11B5}" destId="{F5F784D6-4731-4E60-985F-96B1EC2E4810}" srcOrd="1" destOrd="0" presId="urn:microsoft.com/office/officeart/2005/8/layout/hierarchy3"/>
    <dgm:cxn modelId="{54E12287-7723-4379-90D6-25D1D4AF0396}" type="presParOf" srcId="{F5F784D6-4731-4E60-985F-96B1EC2E4810}" destId="{1E7E25F1-3114-4C23-B969-02C012769237}" srcOrd="0" destOrd="0" presId="urn:microsoft.com/office/officeart/2005/8/layout/hierarchy3"/>
    <dgm:cxn modelId="{E9187780-C02B-4862-B71F-5EC3D70FF55B}" type="presParOf" srcId="{F5F784D6-4731-4E60-985F-96B1EC2E4810}" destId="{51E2C2FA-45DE-495E-9137-746177DBF0B7}" srcOrd="1" destOrd="0" presId="urn:microsoft.com/office/officeart/2005/8/layout/hierarchy3"/>
    <dgm:cxn modelId="{23ABDB0F-40F6-4BA9-B7BE-AA3A34AED269}" type="presParOf" srcId="{F5F784D6-4731-4E60-985F-96B1EC2E4810}" destId="{EC4D308D-D138-411D-9A96-0143123FE69F}" srcOrd="2" destOrd="0" presId="urn:microsoft.com/office/officeart/2005/8/layout/hierarchy3"/>
    <dgm:cxn modelId="{1E3C2DB5-3EF6-4416-9DA9-1C3A98C1CD95}" type="presParOf" srcId="{F5F784D6-4731-4E60-985F-96B1EC2E4810}" destId="{BB6F97EB-2DD5-4EDC-9AF2-0744F058AF04}" srcOrd="3" destOrd="0" presId="urn:microsoft.com/office/officeart/2005/8/layout/hierarchy3"/>
    <dgm:cxn modelId="{9262F5AF-6290-4210-8BC6-D58F518058A3}" type="presParOf" srcId="{F5F784D6-4731-4E60-985F-96B1EC2E4810}" destId="{99187E56-A479-45BA-A527-55604C88542A}" srcOrd="4" destOrd="0" presId="urn:microsoft.com/office/officeart/2005/8/layout/hierarchy3"/>
    <dgm:cxn modelId="{2BDABB7D-85B1-407F-A43F-EC3ABC2C3707}" type="presParOf" srcId="{F5F784D6-4731-4E60-985F-96B1EC2E4810}" destId="{F92EE7E9-4A3E-4B1E-8619-9064E2B0072B}" srcOrd="5" destOrd="0" presId="urn:microsoft.com/office/officeart/2005/8/layout/hierarchy3"/>
    <dgm:cxn modelId="{1C9B29DD-24CC-4ECF-9E08-29BC33809C5E}" type="presParOf" srcId="{F5F784D6-4731-4E60-985F-96B1EC2E4810}" destId="{4A9AE589-5FB6-4986-9B08-011C18BFB932}" srcOrd="6" destOrd="0" presId="urn:microsoft.com/office/officeart/2005/8/layout/hierarchy3"/>
    <dgm:cxn modelId="{E933DE23-096A-453E-AF37-59260829EA4A}" type="presParOf" srcId="{F5F784D6-4731-4E60-985F-96B1EC2E4810}" destId="{70469E1D-20D4-4B75-991E-24D1FFFF123D}" srcOrd="7" destOrd="0" presId="urn:microsoft.com/office/officeart/2005/8/layout/hierarchy3"/>
    <dgm:cxn modelId="{394DCBD7-DFCD-43F7-A4CC-A3D65EFBF454}" type="presParOf" srcId="{F5F784D6-4731-4E60-985F-96B1EC2E4810}" destId="{AB6177F7-334C-4CA9-A62F-A1CCE94253BF}" srcOrd="8" destOrd="0" presId="urn:microsoft.com/office/officeart/2005/8/layout/hierarchy3"/>
    <dgm:cxn modelId="{E16B27FB-AA33-4CF8-9F3C-31F83934A642}" type="presParOf" srcId="{F5F784D6-4731-4E60-985F-96B1EC2E4810}" destId="{02B4FCFF-7AF4-4F96-B0FC-2A750CF1B329}" srcOrd="9" destOrd="0" presId="urn:microsoft.com/office/officeart/2005/8/layout/hierarchy3"/>
    <dgm:cxn modelId="{43845FF3-5A74-4BD9-8A38-F4BF52791DA1}" type="presParOf" srcId="{F5F784D6-4731-4E60-985F-96B1EC2E4810}" destId="{E9878B6E-51CD-4CAE-863C-D3B2B79727A2}" srcOrd="10" destOrd="0" presId="urn:microsoft.com/office/officeart/2005/8/layout/hierarchy3"/>
    <dgm:cxn modelId="{7391F05D-DBC6-442F-A978-52214010EEAB}" type="presParOf" srcId="{F5F784D6-4731-4E60-985F-96B1EC2E4810}" destId="{E7F763FB-9F9D-47E4-980F-C58E053F68C9}" srcOrd="11" destOrd="0" presId="urn:microsoft.com/office/officeart/2005/8/layout/hierarchy3"/>
    <dgm:cxn modelId="{6F6E1C99-E593-4B74-BA54-05506BB96434}" type="presParOf" srcId="{F5F784D6-4731-4E60-985F-96B1EC2E4810}" destId="{903E3D15-7020-40D2-82F9-2366FEB875D5}" srcOrd="12" destOrd="0" presId="urn:microsoft.com/office/officeart/2005/8/layout/hierarchy3"/>
    <dgm:cxn modelId="{0A3C84A6-7607-4561-ABE0-045F02C11808}" type="presParOf" srcId="{F5F784D6-4731-4E60-985F-96B1EC2E4810}" destId="{B0F3660D-72A9-47BE-B7A9-0AF2316DB2D3}" srcOrd="13" destOrd="0" presId="urn:microsoft.com/office/officeart/2005/8/layout/hierarchy3"/>
    <dgm:cxn modelId="{F13D1CA6-A0B4-435C-9C1F-A93615C49DA6}" type="presParOf" srcId="{D9BCFC2F-B92F-4C0F-A029-A61893EF36E5}" destId="{3D07D88B-80C7-43C4-A5F5-ED935D6D9229}" srcOrd="1" destOrd="0" presId="urn:microsoft.com/office/officeart/2005/8/layout/hierarchy3"/>
    <dgm:cxn modelId="{44F097A6-1697-4A78-A041-BC97B491846C}" type="presParOf" srcId="{3D07D88B-80C7-43C4-A5F5-ED935D6D9229}" destId="{39162510-BB69-4255-81EF-C456454EF366}" srcOrd="0" destOrd="0" presId="urn:microsoft.com/office/officeart/2005/8/layout/hierarchy3"/>
    <dgm:cxn modelId="{268C5272-5A12-4CDD-9557-D66379BF87B1}" type="presParOf" srcId="{39162510-BB69-4255-81EF-C456454EF366}" destId="{261A4F77-DB8D-479D-B690-0DB46A54A522}" srcOrd="0" destOrd="0" presId="urn:microsoft.com/office/officeart/2005/8/layout/hierarchy3"/>
    <dgm:cxn modelId="{16106BD0-3E8B-4169-A3B8-ED244AD723BB}" type="presParOf" srcId="{39162510-BB69-4255-81EF-C456454EF366}" destId="{E877E208-AFA3-4793-A98B-13E86FCCF86F}" srcOrd="1" destOrd="0" presId="urn:microsoft.com/office/officeart/2005/8/layout/hierarchy3"/>
    <dgm:cxn modelId="{999C0857-E40A-4B43-951A-4059B36E7351}" type="presParOf" srcId="{3D07D88B-80C7-43C4-A5F5-ED935D6D9229}" destId="{08AD0CC4-82EB-4101-B30F-C49E59BE1F2A}" srcOrd="1" destOrd="0" presId="urn:microsoft.com/office/officeart/2005/8/layout/hierarchy3"/>
    <dgm:cxn modelId="{A4B029ED-C7CF-4A56-B55B-646BAA332030}" type="presParOf" srcId="{08AD0CC4-82EB-4101-B30F-C49E59BE1F2A}" destId="{67D3C0B9-794A-4838-B9A8-52E562076FC3}" srcOrd="0" destOrd="0" presId="urn:microsoft.com/office/officeart/2005/8/layout/hierarchy3"/>
    <dgm:cxn modelId="{4221A7BD-8B46-4ABC-AAD1-8B78651BBFCF}" type="presParOf" srcId="{08AD0CC4-82EB-4101-B30F-C49E59BE1F2A}" destId="{65B8BB01-3791-42A2-9834-BDAE212CFD63}" srcOrd="1" destOrd="0" presId="urn:microsoft.com/office/officeart/2005/8/layout/hierarchy3"/>
    <dgm:cxn modelId="{5DE03B9B-8FA5-4C25-BF89-F20AB33E614D}" type="presParOf" srcId="{08AD0CC4-82EB-4101-B30F-C49E59BE1F2A}" destId="{8ED3EBEE-A5EA-404C-AEBD-853E05A252AB}" srcOrd="2" destOrd="0" presId="urn:microsoft.com/office/officeart/2005/8/layout/hierarchy3"/>
    <dgm:cxn modelId="{8BFB2314-96B2-49D1-ABFE-3308B2CBAF71}" type="presParOf" srcId="{08AD0CC4-82EB-4101-B30F-C49E59BE1F2A}" destId="{9D7061D8-22FF-4FCA-A1D0-4BBB31694D33}" srcOrd="3" destOrd="0" presId="urn:microsoft.com/office/officeart/2005/8/layout/hierarchy3"/>
    <dgm:cxn modelId="{CB48156F-DC89-422B-9828-0038FA35938F}" type="presParOf" srcId="{08AD0CC4-82EB-4101-B30F-C49E59BE1F2A}" destId="{57D08EA1-245D-4DFB-83CD-AE5D3F505932}" srcOrd="4" destOrd="0" presId="urn:microsoft.com/office/officeart/2005/8/layout/hierarchy3"/>
    <dgm:cxn modelId="{7F698CF6-6D86-4217-B326-73AD6D852903}" type="presParOf" srcId="{08AD0CC4-82EB-4101-B30F-C49E59BE1F2A}" destId="{2AC0114B-1C88-47BA-829B-1F955F5483B9}" srcOrd="5" destOrd="0" presId="urn:microsoft.com/office/officeart/2005/8/layout/hierarchy3"/>
    <dgm:cxn modelId="{23DB01CF-B13A-45A7-978F-7BD87EDC5179}" type="presParOf" srcId="{08AD0CC4-82EB-4101-B30F-C49E59BE1F2A}" destId="{22689DD3-6C08-4658-BE69-E993B9976E3C}" srcOrd="6" destOrd="0" presId="urn:microsoft.com/office/officeart/2005/8/layout/hierarchy3"/>
    <dgm:cxn modelId="{EC839A61-5D40-4966-BE35-809A66DE1B8A}" type="presParOf" srcId="{08AD0CC4-82EB-4101-B30F-C49E59BE1F2A}" destId="{1629FF95-D36D-4313-A0D7-B5CC2E4CBB94}" srcOrd="7" destOrd="0" presId="urn:microsoft.com/office/officeart/2005/8/layout/hierarchy3"/>
    <dgm:cxn modelId="{09D51BDD-5284-4E67-B039-76E4237DE65A}" type="presParOf" srcId="{08AD0CC4-82EB-4101-B30F-C49E59BE1F2A}" destId="{6A9A2FAA-3759-4D6F-8D27-C2B252A8163D}" srcOrd="8" destOrd="0" presId="urn:microsoft.com/office/officeart/2005/8/layout/hierarchy3"/>
    <dgm:cxn modelId="{3CDA56AF-6BFD-4A4B-B3A1-C47EE1D75763}" type="presParOf" srcId="{08AD0CC4-82EB-4101-B30F-C49E59BE1F2A}" destId="{45628A18-1F97-4D0A-A9A4-E78B0B2F93A7}" srcOrd="9" destOrd="0" presId="urn:microsoft.com/office/officeart/2005/8/layout/hierarchy3"/>
    <dgm:cxn modelId="{23C22116-6522-4D98-96D7-218C53648109}" type="presParOf" srcId="{08AD0CC4-82EB-4101-B30F-C49E59BE1F2A}" destId="{04C879D2-F4EB-4336-980D-41B90D249E80}" srcOrd="10" destOrd="0" presId="urn:microsoft.com/office/officeart/2005/8/layout/hierarchy3"/>
    <dgm:cxn modelId="{9067B059-687A-40A0-9F10-BDD3A117D360}" type="presParOf" srcId="{08AD0CC4-82EB-4101-B30F-C49E59BE1F2A}" destId="{813BC90F-D4CC-4113-B0CD-7A927BD8E9F4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FD0AF5-2E0E-44CD-BB11-DD7B1F00F096}">
      <dsp:nvSpPr>
        <dsp:cNvPr id="0" name=""/>
        <dsp:cNvSpPr/>
      </dsp:nvSpPr>
      <dsp:spPr>
        <a:xfrm>
          <a:off x="2978949" y="4340"/>
          <a:ext cx="1088558" cy="544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Доходы</a:t>
          </a:r>
        </a:p>
      </dsp:txBody>
      <dsp:txXfrm>
        <a:off x="2978949" y="4340"/>
        <a:ext cx="1088558" cy="544279"/>
      </dsp:txXfrm>
    </dsp:sp>
    <dsp:sp modelId="{1E7E25F1-3114-4C23-B969-02C012769237}">
      <dsp:nvSpPr>
        <dsp:cNvPr id="0" name=""/>
        <dsp:cNvSpPr/>
      </dsp:nvSpPr>
      <dsp:spPr>
        <a:xfrm>
          <a:off x="3087805" y="548619"/>
          <a:ext cx="108855" cy="408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209"/>
              </a:lnTo>
              <a:lnTo>
                <a:pt x="108855" y="40820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2C2FA-45DE-495E-9137-746177DBF0B7}">
      <dsp:nvSpPr>
        <dsp:cNvPr id="0" name=""/>
        <dsp:cNvSpPr/>
      </dsp:nvSpPr>
      <dsp:spPr>
        <a:xfrm>
          <a:off x="3196660" y="684689"/>
          <a:ext cx="981879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Налог на прибыль</a:t>
          </a:r>
        </a:p>
      </dsp:txBody>
      <dsp:txXfrm>
        <a:off x="3196660" y="684689"/>
        <a:ext cx="981879" cy="544279"/>
      </dsp:txXfrm>
    </dsp:sp>
    <dsp:sp modelId="{EC4D308D-D138-411D-9A96-0143123FE69F}">
      <dsp:nvSpPr>
        <dsp:cNvPr id="0" name=""/>
        <dsp:cNvSpPr/>
      </dsp:nvSpPr>
      <dsp:spPr>
        <a:xfrm>
          <a:off x="3087805" y="548619"/>
          <a:ext cx="108855" cy="108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8558"/>
              </a:lnTo>
              <a:lnTo>
                <a:pt x="108855" y="10885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F97EB-2DD5-4EDC-9AF2-0744F058AF04}">
      <dsp:nvSpPr>
        <dsp:cNvPr id="0" name=""/>
        <dsp:cNvSpPr/>
      </dsp:nvSpPr>
      <dsp:spPr>
        <a:xfrm>
          <a:off x="3196660" y="1365038"/>
          <a:ext cx="959255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НДС</a:t>
          </a:r>
        </a:p>
      </dsp:txBody>
      <dsp:txXfrm>
        <a:off x="3196660" y="1365038"/>
        <a:ext cx="959255" cy="544279"/>
      </dsp:txXfrm>
    </dsp:sp>
    <dsp:sp modelId="{99187E56-A479-45BA-A527-55604C88542A}">
      <dsp:nvSpPr>
        <dsp:cNvPr id="0" name=""/>
        <dsp:cNvSpPr/>
      </dsp:nvSpPr>
      <dsp:spPr>
        <a:xfrm>
          <a:off x="3087805" y="548619"/>
          <a:ext cx="108855" cy="1768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907"/>
              </a:lnTo>
              <a:lnTo>
                <a:pt x="108855" y="17689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EE7E9-4A3E-4B1E-8619-9064E2B0072B}">
      <dsp:nvSpPr>
        <dsp:cNvPr id="0" name=""/>
        <dsp:cNvSpPr/>
      </dsp:nvSpPr>
      <dsp:spPr>
        <a:xfrm>
          <a:off x="3196660" y="2045387"/>
          <a:ext cx="997990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Акцизы</a:t>
          </a:r>
        </a:p>
      </dsp:txBody>
      <dsp:txXfrm>
        <a:off x="3196660" y="2045387"/>
        <a:ext cx="997990" cy="544279"/>
      </dsp:txXfrm>
    </dsp:sp>
    <dsp:sp modelId="{4A9AE589-5FB6-4986-9B08-011C18BFB932}">
      <dsp:nvSpPr>
        <dsp:cNvPr id="0" name=""/>
        <dsp:cNvSpPr/>
      </dsp:nvSpPr>
      <dsp:spPr>
        <a:xfrm>
          <a:off x="3087805" y="548619"/>
          <a:ext cx="108855" cy="2449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9256"/>
              </a:lnTo>
              <a:lnTo>
                <a:pt x="108855" y="24492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69E1D-20D4-4B75-991E-24D1FFFF123D}">
      <dsp:nvSpPr>
        <dsp:cNvPr id="0" name=""/>
        <dsp:cNvSpPr/>
      </dsp:nvSpPr>
      <dsp:spPr>
        <a:xfrm>
          <a:off x="3196660" y="2725736"/>
          <a:ext cx="997990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Ресурсные платежи</a:t>
          </a:r>
        </a:p>
      </dsp:txBody>
      <dsp:txXfrm>
        <a:off x="3196660" y="2725736"/>
        <a:ext cx="997990" cy="544279"/>
      </dsp:txXfrm>
    </dsp:sp>
    <dsp:sp modelId="{AB6177F7-334C-4CA9-A62F-A1CCE94253BF}">
      <dsp:nvSpPr>
        <dsp:cNvPr id="0" name=""/>
        <dsp:cNvSpPr/>
      </dsp:nvSpPr>
      <dsp:spPr>
        <a:xfrm>
          <a:off x="3087805" y="548619"/>
          <a:ext cx="108855" cy="312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9605"/>
              </a:lnTo>
              <a:lnTo>
                <a:pt x="108855" y="312960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4FCFF-7AF4-4F96-B0FC-2A750CF1B329}">
      <dsp:nvSpPr>
        <dsp:cNvPr id="0" name=""/>
        <dsp:cNvSpPr/>
      </dsp:nvSpPr>
      <dsp:spPr>
        <a:xfrm>
          <a:off x="3196660" y="3406085"/>
          <a:ext cx="1004530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Прочие налоги и сборы</a:t>
          </a:r>
        </a:p>
      </dsp:txBody>
      <dsp:txXfrm>
        <a:off x="3196660" y="3406085"/>
        <a:ext cx="1004530" cy="544279"/>
      </dsp:txXfrm>
    </dsp:sp>
    <dsp:sp modelId="{E9878B6E-51CD-4CAE-863C-D3B2B79727A2}">
      <dsp:nvSpPr>
        <dsp:cNvPr id="0" name=""/>
        <dsp:cNvSpPr/>
      </dsp:nvSpPr>
      <dsp:spPr>
        <a:xfrm>
          <a:off x="3087805" y="548619"/>
          <a:ext cx="108855" cy="3809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9954"/>
              </a:lnTo>
              <a:lnTo>
                <a:pt x="108855" y="380995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763FB-9F9D-47E4-980F-C58E053F68C9}">
      <dsp:nvSpPr>
        <dsp:cNvPr id="0" name=""/>
        <dsp:cNvSpPr/>
      </dsp:nvSpPr>
      <dsp:spPr>
        <a:xfrm>
          <a:off x="3196660" y="4086434"/>
          <a:ext cx="1020632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Продажа активов</a:t>
          </a:r>
        </a:p>
      </dsp:txBody>
      <dsp:txXfrm>
        <a:off x="3196660" y="4086434"/>
        <a:ext cx="1020632" cy="544279"/>
      </dsp:txXfrm>
    </dsp:sp>
    <dsp:sp modelId="{903E3D15-7020-40D2-82F9-2366FEB875D5}">
      <dsp:nvSpPr>
        <dsp:cNvPr id="0" name=""/>
        <dsp:cNvSpPr/>
      </dsp:nvSpPr>
      <dsp:spPr>
        <a:xfrm>
          <a:off x="3087805" y="548619"/>
          <a:ext cx="108855" cy="460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4909"/>
              </a:lnTo>
              <a:lnTo>
                <a:pt x="108855" y="460490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3660D-72A9-47BE-B7A9-0AF2316DB2D3}">
      <dsp:nvSpPr>
        <dsp:cNvPr id="0" name=""/>
        <dsp:cNvSpPr/>
      </dsp:nvSpPr>
      <dsp:spPr>
        <a:xfrm>
          <a:off x="3196660" y="4766783"/>
          <a:ext cx="1063739" cy="773491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Доход от предприятий с государственным участием</a:t>
          </a:r>
        </a:p>
      </dsp:txBody>
      <dsp:txXfrm>
        <a:off x="3196660" y="4766783"/>
        <a:ext cx="1063739" cy="773491"/>
      </dsp:txXfrm>
    </dsp:sp>
    <dsp:sp modelId="{261A4F77-DB8D-479D-B690-0DB46A54A522}">
      <dsp:nvSpPr>
        <dsp:cNvPr id="0" name=""/>
        <dsp:cNvSpPr/>
      </dsp:nvSpPr>
      <dsp:spPr>
        <a:xfrm>
          <a:off x="4339647" y="4340"/>
          <a:ext cx="1088558" cy="544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Расходы</a:t>
          </a:r>
        </a:p>
      </dsp:txBody>
      <dsp:txXfrm>
        <a:off x="4339647" y="4340"/>
        <a:ext cx="1088558" cy="544279"/>
      </dsp:txXfrm>
    </dsp:sp>
    <dsp:sp modelId="{67D3C0B9-794A-4838-B9A8-52E562076FC3}">
      <dsp:nvSpPr>
        <dsp:cNvPr id="0" name=""/>
        <dsp:cNvSpPr/>
      </dsp:nvSpPr>
      <dsp:spPr>
        <a:xfrm>
          <a:off x="4448503" y="548619"/>
          <a:ext cx="108855" cy="408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209"/>
              </a:lnTo>
              <a:lnTo>
                <a:pt x="108855" y="40820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8BB01-3791-42A2-9834-BDAE212CFD63}">
      <dsp:nvSpPr>
        <dsp:cNvPr id="0" name=""/>
        <dsp:cNvSpPr/>
      </dsp:nvSpPr>
      <dsp:spPr>
        <a:xfrm>
          <a:off x="4557359" y="684689"/>
          <a:ext cx="1036725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Оборона</a:t>
          </a:r>
        </a:p>
      </dsp:txBody>
      <dsp:txXfrm>
        <a:off x="4557359" y="684689"/>
        <a:ext cx="1036725" cy="544279"/>
      </dsp:txXfrm>
    </dsp:sp>
    <dsp:sp modelId="{8ED3EBEE-A5EA-404C-AEBD-853E05A252AB}">
      <dsp:nvSpPr>
        <dsp:cNvPr id="0" name=""/>
        <dsp:cNvSpPr/>
      </dsp:nvSpPr>
      <dsp:spPr>
        <a:xfrm>
          <a:off x="4448503" y="548619"/>
          <a:ext cx="108855" cy="108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8558"/>
              </a:lnTo>
              <a:lnTo>
                <a:pt x="108855" y="10885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061D8-22FF-4FCA-A1D0-4BBB31694D33}">
      <dsp:nvSpPr>
        <dsp:cNvPr id="0" name=""/>
        <dsp:cNvSpPr/>
      </dsp:nvSpPr>
      <dsp:spPr>
        <a:xfrm>
          <a:off x="4557359" y="1365038"/>
          <a:ext cx="1059367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Содержание государственного аппарата</a:t>
          </a:r>
        </a:p>
      </dsp:txBody>
      <dsp:txXfrm>
        <a:off x="4557359" y="1365038"/>
        <a:ext cx="1059367" cy="544279"/>
      </dsp:txXfrm>
    </dsp:sp>
    <dsp:sp modelId="{57D08EA1-245D-4DFB-83CD-AE5D3F505932}">
      <dsp:nvSpPr>
        <dsp:cNvPr id="0" name=""/>
        <dsp:cNvSpPr/>
      </dsp:nvSpPr>
      <dsp:spPr>
        <a:xfrm>
          <a:off x="4448503" y="548619"/>
          <a:ext cx="108855" cy="1768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907"/>
              </a:lnTo>
              <a:lnTo>
                <a:pt x="108855" y="17689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0114B-1C88-47BA-829B-1F955F5483B9}">
      <dsp:nvSpPr>
        <dsp:cNvPr id="0" name=""/>
        <dsp:cNvSpPr/>
      </dsp:nvSpPr>
      <dsp:spPr>
        <a:xfrm>
          <a:off x="4557359" y="2045387"/>
          <a:ext cx="1036725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Здравоохранение</a:t>
          </a:r>
        </a:p>
      </dsp:txBody>
      <dsp:txXfrm>
        <a:off x="4557359" y="2045387"/>
        <a:ext cx="1036725" cy="544279"/>
      </dsp:txXfrm>
    </dsp:sp>
    <dsp:sp modelId="{22689DD3-6C08-4658-BE69-E993B9976E3C}">
      <dsp:nvSpPr>
        <dsp:cNvPr id="0" name=""/>
        <dsp:cNvSpPr/>
      </dsp:nvSpPr>
      <dsp:spPr>
        <a:xfrm>
          <a:off x="4448503" y="548619"/>
          <a:ext cx="108855" cy="2449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9256"/>
              </a:lnTo>
              <a:lnTo>
                <a:pt x="108855" y="24492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9FF95-D36D-4313-A0D7-B5CC2E4CBB94}">
      <dsp:nvSpPr>
        <dsp:cNvPr id="0" name=""/>
        <dsp:cNvSpPr/>
      </dsp:nvSpPr>
      <dsp:spPr>
        <a:xfrm>
          <a:off x="4557359" y="2725736"/>
          <a:ext cx="1059367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Социальные программы</a:t>
          </a:r>
        </a:p>
      </dsp:txBody>
      <dsp:txXfrm>
        <a:off x="4557359" y="2725736"/>
        <a:ext cx="1059367" cy="544279"/>
      </dsp:txXfrm>
    </dsp:sp>
    <dsp:sp modelId="{6A9A2FAA-3759-4D6F-8D27-C2B252A8163D}">
      <dsp:nvSpPr>
        <dsp:cNvPr id="0" name=""/>
        <dsp:cNvSpPr/>
      </dsp:nvSpPr>
      <dsp:spPr>
        <a:xfrm>
          <a:off x="4448503" y="548619"/>
          <a:ext cx="108855" cy="312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9605"/>
              </a:lnTo>
              <a:lnTo>
                <a:pt x="108855" y="312960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28A18-1F97-4D0A-A9A4-E78B0B2F93A7}">
      <dsp:nvSpPr>
        <dsp:cNvPr id="0" name=""/>
        <dsp:cNvSpPr/>
      </dsp:nvSpPr>
      <dsp:spPr>
        <a:xfrm>
          <a:off x="4557359" y="3406085"/>
          <a:ext cx="1059367" cy="544279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Наука и образование</a:t>
          </a:r>
        </a:p>
      </dsp:txBody>
      <dsp:txXfrm>
        <a:off x="4557359" y="3406085"/>
        <a:ext cx="1059367" cy="544279"/>
      </dsp:txXfrm>
    </dsp:sp>
    <dsp:sp modelId="{04C879D2-F4EB-4336-980D-41B90D249E80}">
      <dsp:nvSpPr>
        <dsp:cNvPr id="0" name=""/>
        <dsp:cNvSpPr/>
      </dsp:nvSpPr>
      <dsp:spPr>
        <a:xfrm>
          <a:off x="4448503" y="548619"/>
          <a:ext cx="108855" cy="3914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333"/>
              </a:lnTo>
              <a:lnTo>
                <a:pt x="108855" y="391433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BC90F-D4CC-4113-B0CD-7A927BD8E9F4}">
      <dsp:nvSpPr>
        <dsp:cNvPr id="0" name=""/>
        <dsp:cNvSpPr/>
      </dsp:nvSpPr>
      <dsp:spPr>
        <a:xfrm>
          <a:off x="4557359" y="4086434"/>
          <a:ext cx="1104651" cy="75303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Финансирование предприятий и отраслей</a:t>
          </a:r>
        </a:p>
      </dsp:txBody>
      <dsp:txXfrm>
        <a:off x="4557359" y="4086434"/>
        <a:ext cx="1104651" cy="753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B6A74-9AD1-4EE2-9A63-35412478C35C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65F51-CB7A-4A28-8141-FC9EBBEEA6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945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3AA61F-8043-46F3-BAB0-BC2053D6612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base.garant.ru/10900200/38/" TargetMode="External"/><Relationship Id="rId13" Type="http://schemas.openxmlformats.org/officeDocument/2006/relationships/hyperlink" Target="http://base.garant.ru/10900200/51/" TargetMode="External"/><Relationship Id="rId3" Type="http://schemas.openxmlformats.org/officeDocument/2006/relationships/hyperlink" Target="http://base.garant.ru/10900200/34/" TargetMode="External"/><Relationship Id="rId7" Type="http://schemas.openxmlformats.org/officeDocument/2006/relationships/hyperlink" Target="http://base.garant.ru/10900200/39/" TargetMode="External"/><Relationship Id="rId12" Type="http://schemas.openxmlformats.org/officeDocument/2006/relationships/hyperlink" Target="http://base.garant.ru/10900200/48/" TargetMode="External"/><Relationship Id="rId2" Type="http://schemas.openxmlformats.org/officeDocument/2006/relationships/hyperlink" Target="http://base.garant.ru/10900200/3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ase.garant.ru/10900200/41/" TargetMode="External"/><Relationship Id="rId11" Type="http://schemas.openxmlformats.org/officeDocument/2006/relationships/hyperlink" Target="http://base.garant.ru/10900200/49/" TargetMode="External"/><Relationship Id="rId5" Type="http://schemas.openxmlformats.org/officeDocument/2006/relationships/hyperlink" Target="http://base.garant.ru/10900200/37/" TargetMode="External"/><Relationship Id="rId15" Type="http://schemas.openxmlformats.org/officeDocument/2006/relationships/hyperlink" Target="http://base.garant.ru/10900200/53/" TargetMode="External"/><Relationship Id="rId10" Type="http://schemas.openxmlformats.org/officeDocument/2006/relationships/hyperlink" Target="http://base.garant.ru/10900200/50/" TargetMode="External"/><Relationship Id="rId4" Type="http://schemas.openxmlformats.org/officeDocument/2006/relationships/hyperlink" Target="http://base.garant.ru/10900200/35/" TargetMode="External"/><Relationship Id="rId9" Type="http://schemas.openxmlformats.org/officeDocument/2006/relationships/hyperlink" Target="http://base.garant.ru/10900200/40/" TargetMode="External"/><Relationship Id="rId14" Type="http://schemas.openxmlformats.org/officeDocument/2006/relationships/hyperlink" Target="http://base.garant.ru/10900200/52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28662" y="1142984"/>
            <a:ext cx="778540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Тема 15. Государственные </a:t>
            </a:r>
            <a:r>
              <a:rPr lang="ru-RU" sz="4000" dirty="0" smtClean="0"/>
              <a:t>расходы</a:t>
            </a:r>
          </a:p>
          <a:p>
            <a:r>
              <a:rPr lang="ru-RU" sz="4000" dirty="0" smtClean="0"/>
              <a:t> </a:t>
            </a:r>
            <a:r>
              <a:rPr lang="ru-RU" sz="4000" dirty="0" smtClean="0"/>
              <a:t>и налоги</a:t>
            </a:r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23528" y="1313384"/>
          <a:ext cx="864096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9695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 возникновения бюджетного дефицита: 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933056"/>
            <a:ext cx="8892480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спад производства,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выпуск «пустых» денег,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значительные социальные программы,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возрастание роли государства в различных сферах жизни,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расширение его экономических и социальных функций.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496944" cy="2345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Бюджетный дефицит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превышение расходов над доходами. </a:t>
            </a:r>
          </a:p>
          <a:p>
            <a:pPr>
              <a:lnSpc>
                <a:spcPct val="150000"/>
              </a:lnSpc>
            </a:pP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бюджета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превышение доходов над расходами.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Чистые налоговые поступления в бюджет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разность между величиной общих налоговых поступлений в бюджет и суммой выплаченных правительством трансфертов.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Способы покрытия бюджетного дефицита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221088"/>
            <a:ext cx="8147248" cy="24811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Первоочередной задачей государственного сектора является стабилизация экономики, которая реализуется, как правило, средствами фискальной политики, т.е. через манипулирование государственными расходами (G) и налогообложением (T) с целью увеличения производства, занятости и снижения инфляции.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268760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государственные займы,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ужесточение налогообложения,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производство денег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сеньораж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настоящее время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сеньораж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означает печатание денег, так как это способствует росту инфляции, но реализуется посредством создания резервов коммерческих банков.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836712"/>
            <a:ext cx="87849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Доходы госбюджета делятся: 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 источникам образования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налоги с юридических лиц, налоги с населения, займы, поступления от реализации государственной собственности; 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 методам взимания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на налоговые и неналоговые доходы; 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 видам налогов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на акцизы, НДС, налог на прибыль предприятий и организаций, подоходный налог с физических лиц и др.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обязательные, безвозмездные, безвозвратные платежи в пользу бюджета.  Налоговые платежи состоят: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налогов, взимаемых как центральными, так и местными органами власти;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государственных займов,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поступлений во внебюджетные (целевые) фонды.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Неналоговые доходы: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доходы от использования имущества, находящегося в государственной собственности,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доходы от платных услуг, оказываемых бюджетными учреждениями, находящимися в ведении органов государственной власти;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доходы от внешнеэкономической деятельности государства.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Доходы государственного бюджета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Доходы государственного бюджета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Основным источником доходов государственного бюджета являются налоги: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налог на прибыль организаций,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налог на доходы физических лиц,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 на добавленную стоимость,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акцизы,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налоги на имущество,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платежи за пользование природными ресурсами,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налоги и взносы на социальные нужды (включая страховые взносы),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прочие налоги.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налогов и сборов в Российской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u="sng" dirty="0" smtClean="0">
                <a:solidFill>
                  <a:srgbClr val="C00000"/>
                </a:solidFill>
              </a:rPr>
              <a:t>Федеральные</a:t>
            </a:r>
            <a:r>
              <a:rPr lang="ru-RU" sz="1600" b="1" dirty="0">
                <a:solidFill>
                  <a:srgbClr val="C00000"/>
                </a:solidFill>
              </a:rPr>
              <a:t> налоги и сборы</a:t>
            </a:r>
            <a:r>
              <a:rPr lang="ru-RU" sz="1600" b="1" dirty="0"/>
              <a:t>:</a:t>
            </a:r>
            <a:endParaRPr lang="ru-RU" sz="1600" dirty="0"/>
          </a:p>
          <a:p>
            <a:pPr lvl="0"/>
            <a:r>
              <a:rPr lang="ru-RU" sz="1600" u="sng" dirty="0">
                <a:hlinkClick r:id="rId2"/>
              </a:rPr>
              <a:t>налог на добавленную стоимость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3"/>
              </a:rPr>
              <a:t>акцизы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4"/>
              </a:rPr>
              <a:t>налог на доходы физических лиц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5"/>
              </a:rPr>
              <a:t>налог на прибыль организаций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6"/>
              </a:rPr>
              <a:t>налог на добычу полезных ископаемых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7"/>
              </a:rPr>
              <a:t>водный налог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8"/>
              </a:rPr>
              <a:t>сборы за пользование объектами животного мира и за пользование объектами водных биологических ресурсов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9"/>
              </a:rPr>
              <a:t>государственная пошлина</a:t>
            </a:r>
            <a:r>
              <a:rPr lang="ru-RU" sz="1600" dirty="0" smtClean="0"/>
              <a:t>.</a:t>
            </a:r>
            <a:endParaRPr lang="ru-RU" sz="1600" dirty="0"/>
          </a:p>
          <a:p>
            <a:pPr marL="0" indent="0">
              <a:buNone/>
            </a:pPr>
            <a:r>
              <a:rPr lang="ru-RU" sz="1600" b="1" u="sng" dirty="0">
                <a:solidFill>
                  <a:srgbClr val="C00000"/>
                </a:solidFill>
              </a:rPr>
              <a:t>Региональные</a:t>
            </a:r>
            <a:r>
              <a:rPr lang="ru-RU" sz="1600" b="1" dirty="0">
                <a:solidFill>
                  <a:srgbClr val="C00000"/>
                </a:solidFill>
              </a:rPr>
              <a:t> налоги</a:t>
            </a:r>
            <a:r>
              <a:rPr lang="ru-RU" sz="1600" b="1" dirty="0"/>
              <a:t>:</a:t>
            </a:r>
            <a:endParaRPr lang="ru-RU" sz="1600" dirty="0"/>
          </a:p>
          <a:p>
            <a:pPr lvl="0"/>
            <a:r>
              <a:rPr lang="ru-RU" sz="1600" u="sng" dirty="0">
                <a:hlinkClick r:id="rId10"/>
              </a:rPr>
              <a:t>налог на имущество организаций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11"/>
              </a:rPr>
              <a:t>налог на игорный бизнес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12"/>
              </a:rPr>
              <a:t>транспортный налог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b="1" u="sng" dirty="0" smtClean="0">
                <a:solidFill>
                  <a:srgbClr val="C00000"/>
                </a:solidFill>
              </a:rPr>
              <a:t>Местные </a:t>
            </a:r>
            <a:r>
              <a:rPr lang="ru-RU" sz="1600" b="1" u="sng" dirty="0">
                <a:solidFill>
                  <a:srgbClr val="C00000"/>
                </a:solidFill>
              </a:rPr>
              <a:t>налоги и сборы</a:t>
            </a:r>
            <a:r>
              <a:rPr lang="ru-RU" sz="1600" b="1" dirty="0">
                <a:solidFill>
                  <a:srgbClr val="C00000"/>
                </a:solidFill>
              </a:rPr>
              <a:t>:</a:t>
            </a:r>
            <a:endParaRPr lang="ru-RU" sz="1600" dirty="0">
              <a:solidFill>
                <a:srgbClr val="C00000"/>
              </a:solidFill>
            </a:endParaRPr>
          </a:p>
          <a:p>
            <a:pPr lvl="0"/>
            <a:r>
              <a:rPr lang="ru-RU" sz="1600" u="sng" dirty="0">
                <a:hlinkClick r:id="rId13"/>
              </a:rPr>
              <a:t>земельный налог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14"/>
              </a:rPr>
              <a:t>налог на имущество физических лиц</a:t>
            </a:r>
            <a:r>
              <a:rPr lang="ru-RU" sz="1600" dirty="0"/>
              <a:t>;</a:t>
            </a:r>
          </a:p>
          <a:p>
            <a:pPr lvl="0"/>
            <a:r>
              <a:rPr lang="ru-RU" sz="1600" u="sng" dirty="0">
                <a:hlinkClick r:id="rId15"/>
              </a:rPr>
              <a:t>торговый сбор</a:t>
            </a:r>
            <a:r>
              <a:rPr lang="ru-RU" sz="1600" dirty="0"/>
              <a:t>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696543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428604"/>
            <a:ext cx="8784976" cy="5415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любой стране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налоговое законодательство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 России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Налоговый кодекс РФ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формирует налоговую систему, в соответствии с которой по каждому налогу определяются: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субъект налогообложения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(налогоплательщики и плательщики сборов);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объект налогообложения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(операции по реализации товаров, имущество, доход и т.п.);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налоговая база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(стоимостная, физическая или иная характеристика объекта налогообложения);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ставка налога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(величина налоговых начислений на единицу измерения налоговой базы);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налоговый период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(календарный год, квартал, месяц);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порядок исчисления налога, сроки и порядок уплаты налогов и сборов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5008" y="357166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Законодательно зафиксированная по каждому налогу совокупность налоговых ставок задает определенную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шкалу налогообложения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плоскую,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прогрессивную,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регрессивную.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Соответственно, различают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налоги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пропорциональные,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прогрессивные,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регрессивные.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плоской шкале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ставка налога не зависит от величины налоговой базы (НДФЛ, ставка по которому составляет 13% и не зависит величины дохода).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использовании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прогрессивной шкалы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налогообложения ставка налога растет с увеличением налоговой базы. (НДФЛ в странах Евросоюза)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Регрессивная шкала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налога означает, что налоговая база и ставка налога изменяются в противоположных направлениях: большей величине налоговой базы соответствует меньшая ставка налога и наоборот (Единый социальный налог, действовавший в России с 1 января 2001 г. по 31 декабря 2009 г.)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28604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способу взимания налогов: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прямые,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косвенные.</a:t>
            </a:r>
          </a:p>
          <a:p>
            <a:pPr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Прямые налоги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являются прямым вычетом из доходов, полученных домашними хозяйствами и фирмами (налоги на доходы (прибыль) и имущество). </a:t>
            </a:r>
          </a:p>
          <a:p>
            <a:pPr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Особенность прямого налога 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оплачивает налог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(оплачивается налогоплательщиком) 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выплачивает налог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(выплачивается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налогоносителем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одно и то же лицо.</a:t>
            </a:r>
          </a:p>
          <a:p>
            <a:pPr>
              <a:spcBef>
                <a:spcPts val="120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Косвенные налоги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включаются в цену продаваемой продукции и поэтому носят неявный характер. </a:t>
            </a:r>
          </a:p>
          <a:p>
            <a:pPr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налоги на товары, услуги и виды деятельности. Особенность косвенного налога 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оплачивают налог и выплачивают налог разные экономические субъекты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 конечном счете косвенные налоги через цены перекладываются на население, которое и является действительным плательщиком косвенных налогов (НДС, акцизы).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Различают также: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федеральные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(обязательны к уплате на всей территории страны),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региональные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(действуют на территории субъекта РФ),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местные налоги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(обязательны к уплате на территориях соответствующих муниципальных образований).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Неналоговые доходы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включают доходы от внешнеэкономической деятельности, от использования имущества, находящегося в государственной и муниципальной собственности, и пр.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428604"/>
            <a:ext cx="8568952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Бюджетно-налоговая политика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представляет собой меры правительства для воздействия на экономическую конъюнктуру через изменение величины государственных расходов и налогов. 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Осуществление государственных расходов означает использование средств государственного бюджета, основным источником пополнения которого являются налоги. Поэтому содержательно бюджетно-налоговая политика сводится к манипулированию государственным бюджетом.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Кривая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Лаффера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24744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высокой ставке подоходного налога (НДФЛ) - более 50%) резко снижается деловая активность фирм и населения.</a:t>
            </a:r>
          </a:p>
          <a:p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Отражает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зависимость поступлений в бюджет сумм налогов от ставок подоходного налога</a:t>
            </a:r>
          </a:p>
        </p:txBody>
      </p:sp>
      <p:pic>
        <p:nvPicPr>
          <p:cNvPr id="32770" name="Picture 2" descr="http://www.aup.ru/books/m98/1_31.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64904"/>
            <a:ext cx="8352928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568952" cy="28369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Суть «эффекта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Лаффера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 следующем:</a:t>
            </a:r>
          </a:p>
          <a:p>
            <a:pPr indent="190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экономика находится справа от точки А, то уменьшение уровня налогообложения до оптимального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в краткосрочном периоде приведет к временному сокращению налоговых поступлений в бюджет, а в долгосрочном – к их увеличению, так как возрастут стимулы к трудовой и предпринимательской деятельности (выход из «теневой экономики»).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Кривая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Лаффера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aup.ru/books/m98/1_31.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861048"/>
            <a:ext cx="5940152" cy="2996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28604"/>
            <a:ext cx="914501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Бюджетная политика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– важнейший элемент экономической политики государства. </a:t>
            </a:r>
          </a:p>
          <a:p>
            <a:pPr>
              <a:spcBef>
                <a:spcPts val="180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Она включает в себя меры, осуществляемые государством, направленные на формирование государственного фонда средств, необходимого для обеспечения нормальной жизнедеятельности общества. </a:t>
            </a:r>
          </a:p>
          <a:p>
            <a:pPr>
              <a:spcBef>
                <a:spcPts val="180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рыночной экономике госбюджет выполняет важные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макроэкономические функции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создания общественных благ;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материальной базы для управления рыночными процессами с помощью государственного фонда средств;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основы для решения задач роста благосостояния населения, для решения социальных вопросов.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428604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бюджетно-налоговой политики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краткосрочном периоде: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поддержание ВВП на уровне потенциала,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полной занятости,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стабильный уровень цен,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равновесный платежный баланс.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долгосрочном периоде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экономический рост при производстве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неинфляционного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ВВП.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357166"/>
            <a:ext cx="885698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Бюджетно-налоговая политика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бывает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стимулирующая и ограничительная (сдерживающая).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Стимулирующая бюджетно-налоговая политика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(фискальная экспансия) предполагает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увеличение государственных расходов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снижение налогов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комбинирование этих мер. 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следует из теории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Кейнса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рост государственных расходов стимулирует совокупный спрос на товары и услуги, а снижение налогов приводит к увеличению их предложения со стороны товаропроизводителей. В совокупности эти меры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вызывают рост ВНП.</a:t>
            </a:r>
          </a:p>
          <a:p>
            <a:pPr>
              <a:lnSpc>
                <a:spcPct val="130000"/>
              </a:lnSpc>
              <a:spcBef>
                <a:spcPts val="120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Ограничительная бюджетно-налоговая политика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(фискальная рестрикция) имеет своей целью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сдерживание инфляционного роста ВНП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предполагает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снижение государственных расходов, увеличение налогов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комбинирование этих мер.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556792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Бюджетным кодексом РФ: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бюджет - это форма образования и расходования фонда денежных средств, предназначенных для финансового обеспечения задач и функций органов государства и местного самоуправления;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представлена совокупностью федерального бюджета, бюджетов субъектов РФ, местных бюджетов и бюджетов государственных внебюджетных фондов.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Государственный бюджет: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доходы и расходы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00042"/>
            <a:ext cx="9036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Консолидация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бюджетов подразумевает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их объединение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отдельным статьям, исключая взаимные операции (дотации, взаимные расчеты и т.д.) между бюджетами всех уровней, и не предполагает простого арифметического сложения. 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Консолидированный бюджет Российской Федерации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объединяет федеральный бюджет и консолидированные бюджеты субъектов РФ. 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Консолидированный бюджет субъекта Российской Федерации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объединяет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бюджет субъекта РФ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свод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бюджетов муниципальных образований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(местных бюджетов), находящихся на его территории.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8856984" cy="499715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Федеральный бюджет РФ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главным финансовым планом страны, который после его утверждения органом законодательной власти (ежегодно 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Государственной Думой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принимается Закон о государственном бюджете на следующий финансовый год) приобретает силу закона и обязателен к исполнению.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Составляется федеральный бюджет (а также бюджет любого другого уровня) в форме баланса доходов и расходов государства за определенный период времени (как правило, за год).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России финансовый год соответствует календарному и длится с 1 января по 31 декабря.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484784"/>
            <a:ext cx="8712968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Госбюджет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построен на соотношении доходов и расходов. 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Теоретически наиболее оптимальным является бюджет, который предполагает нулевое сальдо. 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Однако, если экономика развивается, то она должна решать все большие по объему задачи и средств на их реализацию хватать не будет.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891</Words>
  <Application>Microsoft Office PowerPoint</Application>
  <PresentationFormat>Экран (4:3)</PresentationFormat>
  <Paragraphs>138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Государственный бюджет:  доходы и расходы</vt:lpstr>
      <vt:lpstr>Слайд 7</vt:lpstr>
      <vt:lpstr>Слайд 8</vt:lpstr>
      <vt:lpstr>Слайд 9</vt:lpstr>
      <vt:lpstr>Слайд 10</vt:lpstr>
      <vt:lpstr>Причины возникновения бюджетного дефицита:  </vt:lpstr>
      <vt:lpstr>Способы покрытия бюджетного дефицита</vt:lpstr>
      <vt:lpstr>Доходы государственного бюджета </vt:lpstr>
      <vt:lpstr>Доходы государственного бюджета </vt:lpstr>
      <vt:lpstr>Система налогов и сборов в Российской Федерации </vt:lpstr>
      <vt:lpstr>Слайд 16</vt:lpstr>
      <vt:lpstr>Слайд 17</vt:lpstr>
      <vt:lpstr>Слайд 18</vt:lpstr>
      <vt:lpstr>Слайд 19</vt:lpstr>
      <vt:lpstr>Кривая Лаффера</vt:lpstr>
      <vt:lpstr>Кривая Лаффера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Света</cp:lastModifiedBy>
  <cp:revision>6</cp:revision>
  <dcterms:created xsi:type="dcterms:W3CDTF">2017-05-09T19:08:01Z</dcterms:created>
  <dcterms:modified xsi:type="dcterms:W3CDTF">2020-03-28T08:25:43Z</dcterms:modified>
</cp:coreProperties>
</file>