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005D-835A-461A-915B-BC50CB737958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32DB-C8CA-40FE-8AE1-3DA4A72D8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814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005D-835A-461A-915B-BC50CB737958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32DB-C8CA-40FE-8AE1-3DA4A72D8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20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005D-835A-461A-915B-BC50CB737958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32DB-C8CA-40FE-8AE1-3DA4A72D8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09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005D-835A-461A-915B-BC50CB737958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32DB-C8CA-40FE-8AE1-3DA4A72D8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8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005D-835A-461A-915B-BC50CB737958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32DB-C8CA-40FE-8AE1-3DA4A72D8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45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005D-835A-461A-915B-BC50CB737958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32DB-C8CA-40FE-8AE1-3DA4A72D8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152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005D-835A-461A-915B-BC50CB737958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32DB-C8CA-40FE-8AE1-3DA4A72D8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85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005D-835A-461A-915B-BC50CB737958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32DB-C8CA-40FE-8AE1-3DA4A72D8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1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005D-835A-461A-915B-BC50CB737958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32DB-C8CA-40FE-8AE1-3DA4A72D8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0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005D-835A-461A-915B-BC50CB737958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32DB-C8CA-40FE-8AE1-3DA4A72D8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91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005D-835A-461A-915B-BC50CB737958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32DB-C8CA-40FE-8AE1-3DA4A72D8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04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F005D-835A-461A-915B-BC50CB737958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E32DB-C8CA-40FE-8AE1-3DA4A72D8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3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7575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8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205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776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2" y="188640"/>
            <a:ext cx="8956652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360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60432" cy="535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398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81062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666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296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481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13" y="0"/>
            <a:ext cx="92392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074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454"/>
            <a:ext cx="85915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06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599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7" y="0"/>
            <a:ext cx="8982075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387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7694"/>
            <a:ext cx="8830495" cy="571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147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915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904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637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934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6626"/>
            <a:ext cx="5472608" cy="6613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947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364335" cy="6680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281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896544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495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5112568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945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748883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35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777686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52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792088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76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784887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72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792088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8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5347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618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бв\Мои документы\Документы с 8 марта 19\ПЕРЕБРОС  верх диск Сен18\28 07 18 СОБР ХР\собран 18.04.18 с ком\ВСЕ ПАПКИ\С фл раб28фев18\Сваи мостовика\P101052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5" t="17308"/>
          <a:stretch/>
        </p:blipFill>
        <p:spPr bwMode="auto">
          <a:xfrm>
            <a:off x="251520" y="66821"/>
            <a:ext cx="7632848" cy="6314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1402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бв\Мои документы\Документы с 8 марта 19\ПЕРЕБРОС  верх диск Сен18\28 07 18 СОБР ХР\собран 18.04.18 с ком\ВСЕ ПАПКИ\С фл раб28фев18\Сваи мостовика\P10105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4771" y="930955"/>
            <a:ext cx="5940425" cy="4455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543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бв\Мои документы\Документы с 8 марта 19\ПЕРЕБРОС  верх диск Сен18\28 07 18 СОБР ХР\собран 18.04.18 с ком\ВСЕ ПАПКИ\С фл раб28фев18\Сваи мостовика\P10105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7416824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521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бв\Мои документы\Документы с 8 марта 19\ПЕРЕБРОС  верх диск Сен18\28 07 18 СОБР ХР\собран 18.04.18 с ком\ВСЕ ПАПКИ\С фл раб28фев18\Сваи мостовика\P10105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26397" cy="6263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764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24127"/>
            <a:ext cx="8568952" cy="611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05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06489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24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332656"/>
            <a:ext cx="835292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27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06489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05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13690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89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219710"/>
            <a:ext cx="8424936" cy="522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19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4" y="443844"/>
            <a:ext cx="886085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479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784887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34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42493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93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42493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39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42493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576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539552" y="188640"/>
            <a:ext cx="597666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08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42493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66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7776864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43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784887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59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91780"/>
            <a:ext cx="8424936" cy="59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865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Велотрек\24 август\IMG_20180824_1144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06489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8095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46891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876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Велотрек\24 август\IMG_20180824_1145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0888"/>
            <a:ext cx="7848872" cy="622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904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468052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94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748883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694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36725" y="1302702"/>
            <a:ext cx="5670550" cy="42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207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763284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412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756084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563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662473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295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01940" y="188640"/>
            <a:ext cx="653030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432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784887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043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35292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79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75280" cy="54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2240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763284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475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99288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90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3168352" cy="6048672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3419872" y="260648"/>
            <a:ext cx="5257165" cy="326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767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511256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991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496855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958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943735" y="372110"/>
            <a:ext cx="5256530" cy="611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634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4323715" cy="586613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5148064" y="226862"/>
            <a:ext cx="3231772" cy="58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672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20891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11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20891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571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381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067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00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5347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675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8" y="188640"/>
            <a:ext cx="8919322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6806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Экран (4:3)</PresentationFormat>
  <Paragraphs>0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бв</dc:creator>
  <cp:lastModifiedBy>бв</cp:lastModifiedBy>
  <cp:revision>5</cp:revision>
  <dcterms:created xsi:type="dcterms:W3CDTF">2004-12-31T18:18:11Z</dcterms:created>
  <dcterms:modified xsi:type="dcterms:W3CDTF">2004-12-31T19:03:59Z</dcterms:modified>
</cp:coreProperties>
</file>