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3" r:id="rId1"/>
  </p:sldMasterIdLst>
  <p:notesMasterIdLst>
    <p:notesMasterId r:id="rId20"/>
  </p:notesMasterIdLst>
  <p:sldIdLst>
    <p:sldId id="256" r:id="rId2"/>
    <p:sldId id="451" r:id="rId3"/>
    <p:sldId id="464" r:id="rId4"/>
    <p:sldId id="476" r:id="rId5"/>
    <p:sldId id="484" r:id="rId6"/>
    <p:sldId id="485" r:id="rId7"/>
    <p:sldId id="483" r:id="rId8"/>
    <p:sldId id="477" r:id="rId9"/>
    <p:sldId id="471" r:id="rId10"/>
    <p:sldId id="472" r:id="rId11"/>
    <p:sldId id="473" r:id="rId12"/>
    <p:sldId id="474" r:id="rId13"/>
    <p:sldId id="475" r:id="rId14"/>
    <p:sldId id="478" r:id="rId15"/>
    <p:sldId id="479" r:id="rId16"/>
    <p:sldId id="480" r:id="rId17"/>
    <p:sldId id="481" r:id="rId18"/>
    <p:sldId id="48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9900CC"/>
    <a:srgbClr val="FF6600"/>
    <a:srgbClr val="00CCFF"/>
    <a:srgbClr val="0066CC"/>
    <a:srgbClr val="00A249"/>
    <a:srgbClr val="003618"/>
    <a:srgbClr val="00DA63"/>
    <a:srgbClr val="33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606" autoAdjust="0"/>
  </p:normalViewPr>
  <p:slideViewPr>
    <p:cSldViewPr>
      <p:cViewPr>
        <p:scale>
          <a:sx n="59" d="100"/>
          <a:sy n="59" d="100"/>
        </p:scale>
        <p:origin x="-1602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D6429F3-35DF-4838-8799-F80B1E831953}" type="datetimeFigureOut">
              <a:rPr lang="ru-RU"/>
              <a:pPr>
                <a:defRPr/>
              </a:pPr>
              <a:t>13.01.2021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676F8B-25A1-48ED-BE56-005FF19D8B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76F8B-25A1-48ED-BE56-005FF19D8B9A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76F8B-25A1-48ED-BE56-005FF19D8B9A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76F8B-25A1-48ED-BE56-005FF19D8B9A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76F8B-25A1-48ED-BE56-005FF19D8B9A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76F8B-25A1-48ED-BE56-005FF19D8B9A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76F8B-25A1-48ED-BE56-005FF19D8B9A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76F8B-25A1-48ED-BE56-005FF19D8B9A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76F8B-25A1-48ED-BE56-005FF19D8B9A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76F8B-25A1-48ED-BE56-005FF19D8B9A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676F8B-25A1-48ED-BE56-005FF19D8B9A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FF7636-D0B8-4BF2-A28F-6DD41F4F6FED}" type="datetimeFigureOut">
              <a:rPr lang="ru-RU" smtClean="0"/>
              <a:pPr>
                <a:defRPr/>
              </a:pPr>
              <a:t>13.01.2021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1AA2F7-E066-47BE-8AB1-63FCD00B445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5F948E-FB49-4347-BCD5-5E85269432E0}" type="datetimeFigureOut">
              <a:rPr lang="ru-RU" smtClean="0"/>
              <a:pPr>
                <a:defRPr/>
              </a:pPr>
              <a:t>13.01.2021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200C6A-5122-4FC5-ABB0-DF61E5D5F46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A6E3C4-CC21-4A2C-A659-431FC7774870}" type="datetimeFigureOut">
              <a:rPr lang="ru-RU" smtClean="0"/>
              <a:pPr>
                <a:defRPr/>
              </a:pPr>
              <a:t>13.01.2021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83C901-742C-499C-BD7F-90051B9E545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B89077-88C6-483E-8D0C-4948E226CD1B}" type="datetimeFigureOut">
              <a:rPr lang="ru-RU" smtClean="0"/>
              <a:pPr>
                <a:defRPr/>
              </a:pPr>
              <a:t>13.01.2021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32958F-D0C1-4D5B-BC5B-5CFC2DDEFC0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C81956-0793-4140-BD2F-D4F60886B1D7}" type="datetimeFigureOut">
              <a:rPr lang="ru-RU" smtClean="0"/>
              <a:pPr>
                <a:defRPr/>
              </a:pPr>
              <a:t>13.01.2021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3E0AA127-982F-41EB-9A17-0FC4EAED416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6DF29E-9602-49BB-AEB4-C5C0B707F08E}" type="datetimeFigureOut">
              <a:rPr lang="ru-RU" smtClean="0"/>
              <a:pPr>
                <a:defRPr/>
              </a:pPr>
              <a:t>13.01.2021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330D6-AA21-42D6-A071-CDFE3A94ACE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0B138F-D941-4FFF-AF9E-DEABA2F6AE47}" type="datetimeFigureOut">
              <a:rPr lang="ru-RU" smtClean="0"/>
              <a:pPr>
                <a:defRPr/>
              </a:pPr>
              <a:t>13.01.2021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230488-D17F-45CD-94E1-B937F1EA6E1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85EBE2-2973-45C1-8E7F-12D60077D5A6}" type="datetimeFigureOut">
              <a:rPr lang="ru-RU" smtClean="0"/>
              <a:pPr>
                <a:defRPr/>
              </a:pPr>
              <a:t>13.01.2021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AF3EC-4790-4ABF-9C77-0605A826C8E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E40F86-E782-41A9-9833-BFD68EC6D0D0}" type="datetimeFigureOut">
              <a:rPr lang="ru-RU" smtClean="0"/>
              <a:pPr>
                <a:defRPr/>
              </a:pPr>
              <a:t>13.01.2021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D3EFB-6655-4AFA-95E9-85E3DE2A6CC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48B2E3-6AC3-4B47-AEDC-301BC3FB049F}" type="datetimeFigureOut">
              <a:rPr lang="ru-RU" smtClean="0"/>
              <a:pPr>
                <a:defRPr/>
              </a:pPr>
              <a:t>13.01.2021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C4532-9AD5-4241-8270-90E22C75139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AEF32C-65C7-4614-B3FF-CD25676375F1}" type="datetimeFigureOut">
              <a:rPr lang="ru-RU" smtClean="0"/>
              <a:pPr>
                <a:defRPr/>
              </a:pPr>
              <a:t>13.01.2021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21180C39-E267-4649-8310-FB17509C49A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B13FEA9-9954-4BE3-BBC2-605E18C27AE8}" type="datetimeFigureOut">
              <a:rPr lang="ru-RU" smtClean="0"/>
              <a:pPr>
                <a:defRPr/>
              </a:pPr>
              <a:t>13.01.2021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0647CFA9-54C4-4E5D-83FE-65CE4A61E9B1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187624" y="1796157"/>
            <a:ext cx="7488832" cy="66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 smtClean="0"/>
              <a:t>Тема 6. Менеджер библиотек 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188640"/>
            <a:ext cx="6156176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/>
              <a:t>Составитель: </a:t>
            </a:r>
            <a:r>
              <a:rPr lang="ru-RU" sz="2800" dirty="0" err="1" smtClean="0"/>
              <a:t>Цехош</a:t>
            </a:r>
            <a:r>
              <a:rPr lang="ru-RU" sz="2800" dirty="0" smtClean="0"/>
              <a:t> София Ивановна</a:t>
            </a:r>
            <a:endParaRPr lang="ru-RU" sz="28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t="7501" r="38850" b="58421"/>
          <a:stretch>
            <a:fillRect/>
          </a:stretch>
        </p:blipFill>
        <p:spPr bwMode="auto">
          <a:xfrm>
            <a:off x="-1" y="0"/>
            <a:ext cx="9144001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 r="40783" b="68035"/>
          <a:stretch>
            <a:fillRect/>
          </a:stretch>
        </p:blipFill>
        <p:spPr bwMode="auto">
          <a:xfrm>
            <a:off x="0" y="3356992"/>
            <a:ext cx="9144000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r="41145" b="23422"/>
          <a:stretch>
            <a:fillRect/>
          </a:stretch>
        </p:blipFill>
        <p:spPr bwMode="auto">
          <a:xfrm>
            <a:off x="-1" y="0"/>
            <a:ext cx="5671807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 t="9844" r="65921" b="49016"/>
          <a:stretch>
            <a:fillRect/>
          </a:stretch>
        </p:blipFill>
        <p:spPr bwMode="auto">
          <a:xfrm>
            <a:off x="2123728" y="2492896"/>
            <a:ext cx="6120680" cy="415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r="46044" b="60016"/>
          <a:stretch>
            <a:fillRect/>
          </a:stretch>
        </p:blipFill>
        <p:spPr bwMode="auto">
          <a:xfrm>
            <a:off x="0" y="0"/>
            <a:ext cx="9144000" cy="3809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 b="18022"/>
          <a:stretch>
            <a:fillRect/>
          </a:stretch>
        </p:blipFill>
        <p:spPr bwMode="auto">
          <a:xfrm>
            <a:off x="0" y="836712"/>
            <a:ext cx="9096375" cy="3478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-571500"/>
            <a:ext cx="8964488" cy="1143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Удалить лишние изделия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0"/>
            <a:ext cx="936104" cy="714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 r="44937" b="67890"/>
          <a:stretch>
            <a:fillRect/>
          </a:stretch>
        </p:blipFill>
        <p:spPr bwMode="auto">
          <a:xfrm>
            <a:off x="0" y="4365104"/>
            <a:ext cx="9144000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284984"/>
            <a:ext cx="8964488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Изменить значение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толщины скрепления. </a:t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Чтобы зафиксировать значение нажмите               - суммарная толщина скрепляемых деталей.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b="48843"/>
          <a:stretch>
            <a:fillRect/>
          </a:stretch>
        </p:blipFill>
        <p:spPr bwMode="auto">
          <a:xfrm>
            <a:off x="0" y="836712"/>
            <a:ext cx="914400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 l="20209" t="7875" b="68703"/>
          <a:stretch>
            <a:fillRect/>
          </a:stretch>
        </p:blipFill>
        <p:spPr bwMode="auto">
          <a:xfrm>
            <a:off x="0" y="4581128"/>
            <a:ext cx="9097862" cy="171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429000"/>
            <a:ext cx="720080" cy="5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764704"/>
            <a:ext cx="8964488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Изменить значение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диаметра </a:t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80728"/>
            <a:ext cx="2880320" cy="565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 b="20930"/>
          <a:stretch>
            <a:fillRect/>
          </a:stretch>
        </p:blipFill>
        <p:spPr bwMode="auto">
          <a:xfrm>
            <a:off x="4860032" y="836712"/>
            <a:ext cx="305822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Выбрать команду  -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Показать чертеж.</a:t>
            </a:r>
            <a:b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Предварительный просмотр.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052736"/>
            <a:ext cx="1526996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 t="19691" b="21953"/>
          <a:stretch>
            <a:fillRect/>
          </a:stretch>
        </p:blipFill>
        <p:spPr bwMode="auto">
          <a:xfrm>
            <a:off x="4067944" y="980728"/>
            <a:ext cx="274907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-243408"/>
            <a:ext cx="8964488" cy="114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Выбрать команду –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Применить 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l="50329" t="61597"/>
          <a:stretch>
            <a:fillRect/>
          </a:stretch>
        </p:blipFill>
        <p:spPr bwMode="auto">
          <a:xfrm>
            <a:off x="-1" y="1556792"/>
            <a:ext cx="9144001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628800"/>
            <a:ext cx="1843831" cy="38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-243408"/>
            <a:ext cx="8964488" cy="114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Выбрать команду –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Применить 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 l="35770" t="32110" r="50831" b="51804"/>
          <a:stretch>
            <a:fillRect/>
          </a:stretch>
        </p:blipFill>
        <p:spPr bwMode="auto">
          <a:xfrm>
            <a:off x="395536" y="1052736"/>
            <a:ext cx="288032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996952"/>
            <a:ext cx="119588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284984"/>
            <a:ext cx="16668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-2268760" y="0"/>
            <a:ext cx="8568952" cy="576064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Образец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Andrey\Desktop\Курс КГ\Задания _портал\менеджер библиотек 2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0"/>
            <a:ext cx="485483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3212976"/>
            <a:ext cx="8964488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Алгоритм решения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Начертить соединение двух скрепляемых деталей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Болт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 = 20.</a:t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Шпилька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 =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Винт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 = 10.</a:t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Andrey\Desktop\Курс КГ\Задания _портал\Исходное зада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987737"/>
            <a:ext cx="4155611" cy="5870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760078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r="36636" b="35406"/>
          <a:stretch>
            <a:fillRect/>
          </a:stretch>
        </p:blipFill>
        <p:spPr bwMode="auto">
          <a:xfrm>
            <a:off x="0" y="1052736"/>
            <a:ext cx="8998243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r="46044" b="62969"/>
          <a:stretch>
            <a:fillRect/>
          </a:stretch>
        </p:blipFill>
        <p:spPr bwMode="auto">
          <a:xfrm>
            <a:off x="0" y="404664"/>
            <a:ext cx="9144000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6104"/>
            <a:ext cx="7494402" cy="630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62325"/>
            <a:ext cx="91440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0"/>
            <a:ext cx="379095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09900"/>
            <a:ext cx="91440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79712" y="6381328"/>
            <a:ext cx="4917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Проверка </a:t>
            </a:r>
            <a:r>
              <a:rPr lang="ru-RU" sz="2000" dirty="0" err="1" smtClean="0"/>
              <a:t>ГОСТа</a:t>
            </a:r>
            <a:r>
              <a:rPr lang="ru-RU" sz="2000" dirty="0" smtClean="0"/>
              <a:t>!!!! </a:t>
            </a:r>
            <a:r>
              <a:rPr lang="ru-RU" sz="2000" b="1" dirty="0" smtClean="0">
                <a:solidFill>
                  <a:srgbClr val="0000FF"/>
                </a:solidFill>
              </a:rPr>
              <a:t>Болт – ГОСТ 7798-70</a:t>
            </a:r>
            <a:endParaRPr lang="ru-RU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3145</TotalTime>
  <Words>58</Words>
  <Application>Microsoft Office PowerPoint</Application>
  <PresentationFormat>Экран (4:3)</PresentationFormat>
  <Paragraphs>21</Paragraphs>
  <Slides>18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Справедливость</vt:lpstr>
      <vt:lpstr>Слайд 1</vt:lpstr>
      <vt:lpstr>Образец </vt:lpstr>
      <vt:lpstr>                   Алгоритм решения 1. Начертить соединение двух скрепляемых деталей. Болт d = 20. Шпилька d = 20. Винт d = 10.  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Удалить лишние изделия </vt:lpstr>
      <vt:lpstr>                 Изменить значение толщины скрепления.       Чтобы зафиксировать значение нажмите               - суммарная толщина скрепляемых деталей. </vt:lpstr>
      <vt:lpstr>                 Изменить значение диаметра   </vt:lpstr>
      <vt:lpstr>Выбрать команду  - Показать чертеж. Предварительный просмотр.  </vt:lpstr>
      <vt:lpstr>Выбрать команду – Применить </vt:lpstr>
      <vt:lpstr>Выбрать команду – Применить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учебно-методического комплекса по дисциплине  в системе СПО</dc:title>
  <dc:creator>User</dc:creator>
  <cp:lastModifiedBy>Andrey</cp:lastModifiedBy>
  <cp:revision>677</cp:revision>
  <dcterms:created xsi:type="dcterms:W3CDTF">2011-06-07T06:04:13Z</dcterms:created>
  <dcterms:modified xsi:type="dcterms:W3CDTF">2021-01-13T02:25:47Z</dcterms:modified>
</cp:coreProperties>
</file>