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7" r:id="rId2"/>
    <p:sldId id="256" r:id="rId3"/>
    <p:sldId id="260" r:id="rId4"/>
    <p:sldId id="261" r:id="rId5"/>
    <p:sldId id="262" r:id="rId6"/>
    <p:sldId id="264" r:id="rId7"/>
    <p:sldId id="265" r:id="rId8"/>
    <p:sldId id="268" r:id="rId9"/>
    <p:sldId id="278" r:id="rId10"/>
    <p:sldId id="279" r:id="rId11"/>
    <p:sldId id="276" r:id="rId12"/>
    <p:sldId id="28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ableStyles" Target="tableStyles.xml" /><Relationship Id="rId2" Type="http://schemas.openxmlformats.org/officeDocument/2006/relationships/slide" Target="slides/slide1.xml" /><Relationship Id="rId16" Type="http://schemas.openxmlformats.org/officeDocument/2006/relationships/theme" Target="theme/them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viewProps" Target="view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 rtlCol="0">
            <a:normAutofit/>
          </a:bodyPr>
          <a:lstStyle/>
          <a:p>
            <a:pPr lvl="0"/>
            <a:endParaRPr lang="ru-RU" noProof="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5157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971B39-3EEF-426D-8506-A0C6D89070E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2"/>
          </p:nvPr>
        </p:nvSpPr>
        <p:spPr>
          <a:xfrm>
            <a:off x="3124200" y="6248400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30725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BD8DB-88A7-4BD5-A1BC-35F51549F64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Relationship Id="rId5" Type="http://schemas.openxmlformats.org/officeDocument/2006/relationships/image" Target="../media/image16.jpeg" /><Relationship Id="rId4" Type="http://schemas.openxmlformats.org/officeDocument/2006/relationships/image" Target="../media/image15.jpe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 /><Relationship Id="rId2" Type="http://schemas.openxmlformats.org/officeDocument/2006/relationships/image" Target="../media/image17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gif" /><Relationship Id="rId3" Type="http://schemas.openxmlformats.org/officeDocument/2006/relationships/image" Target="../media/image7.gif" /><Relationship Id="rId7" Type="http://schemas.openxmlformats.org/officeDocument/2006/relationships/image" Target="../media/image11.gif" /><Relationship Id="rId2" Type="http://schemas.openxmlformats.org/officeDocument/2006/relationships/image" Target="../media/image6.gif" /><Relationship Id="rId1" Type="http://schemas.openxmlformats.org/officeDocument/2006/relationships/slideLayout" Target="../slideLayouts/slideLayout12.xml" /><Relationship Id="rId6" Type="http://schemas.openxmlformats.org/officeDocument/2006/relationships/image" Target="../media/image10.gif" /><Relationship Id="rId5" Type="http://schemas.openxmlformats.org/officeDocument/2006/relationships/image" Target="../media/image9.gif" /><Relationship Id="rId4" Type="http://schemas.openxmlformats.org/officeDocument/2006/relationships/image" Target="../media/image8.gif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3999" cy="6858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Работа студента : Аралова Ильяса</a:t>
            </a:r>
            <a:b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Презентация </a:t>
            </a: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на тему:</a:t>
            </a:r>
            <a:br>
              <a:rPr lang="ru-RU" sz="2800" b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ru-RU" sz="2800" b="1" i="1">
                <a:solidFill>
                  <a:schemeClr val="tx1">
                    <a:lumMod val="95000"/>
                    <a:lumOff val="5000"/>
                  </a:schemeClr>
                </a:solidFill>
              </a:rPr>
              <a:t>Молодежный сленг</a:t>
            </a:r>
            <a:br>
              <a:rPr lang="en-US" sz="2800" b="1" i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en-US" sz="2800" b="1" i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b="1" i="1">
                <a:solidFill>
                  <a:schemeClr val="tx1">
                    <a:lumMod val="95000"/>
                    <a:lumOff val="5000"/>
                  </a:schemeClr>
                </a:solidFill>
              </a:rPr>
              <a:t>          </a:t>
            </a:r>
            <a:br>
              <a:rPr lang="en-US" sz="2800" b="1" i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b="1" i="1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</a:t>
            </a:r>
            <a:br>
              <a:rPr lang="ru-RU" sz="2800" b="1" i="1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ru-RU" sz="28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    </a:t>
            </a:r>
            <a:b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sz="2800" b="1">
                <a:solidFill>
                  <a:schemeClr val="tx1">
                    <a:lumMod val="95000"/>
                    <a:lumOff val="5000"/>
                  </a:schemeClr>
                </a:solidFill>
              </a:rPr>
              <a:t>                       </a:t>
            </a: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Словарь сленга </a:t>
            </a:r>
            <a:r>
              <a:rPr lang="ru-RU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обучащихся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 техникума </a:t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v.</a:t>
            </a:r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3</a:t>
            </a: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857364"/>
          <a:ext cx="5726112" cy="1615440"/>
        </p:xfrm>
        <a:graphic>
          <a:graphicData uri="http://schemas.openxmlformats.org/drawingml/2006/table">
            <a:tbl>
              <a:tblPr/>
              <a:tblGrid>
                <a:gridCol w="13255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400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4287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Глаголы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Очкуешь, хавать, не парься, понтуешься, гонишь, подставлять, достали,  не парься, убейся, фильтруй базар, понты попутал, втяну, всеку, ушатаю, накурю.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928926" y="3786190"/>
          <a:ext cx="5221301" cy="2621280"/>
        </p:xfrm>
        <a:graphic>
          <a:graphicData uri="http://schemas.openxmlformats.org/drawingml/2006/table">
            <a:tbl>
              <a:tblPr/>
              <a:tblGrid>
                <a:gridCol w="18388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24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715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Хорошо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Клево, супер, круто, прикольно, класс, зашибись, ништяк, классно, все тип-топ,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715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Плохо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Тухло,  фуфлово, пипец, капец, отстой, облом, параша, невезуха, потеря-потерь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TiUGj5t7zL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Рисунок 3" descr="IhO3aOTrZF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3570" y="0"/>
            <a:ext cx="3500430" cy="207167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5715008" cy="11430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>
                <a:solidFill>
                  <a:schemeClr val="tx1"/>
                </a:solidFill>
              </a:rPr>
              <a:t>Заключение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5643538" cy="5643578"/>
          </a:xfrm>
          <a:solidFill>
            <a:srgbClr val="FFC000"/>
          </a:solidFill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Причиной употребления в молодежной речи жаргонизмов является потребность молодых людей в самовыражении и встречном понимании.  Несмотря на утвердившиеся представления о студентах, как о людях, полностью обращенных в будущее, можно найти немало свидетельств их поглощенности настоящим.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endParaRPr lang="ru-RU" dirty="0"/>
          </a:p>
        </p:txBody>
      </p:sp>
      <p:pic>
        <p:nvPicPr>
          <p:cNvPr id="5" name="Рисунок 4" descr="r8ltdN_s-dU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675783">
            <a:off x="6152410" y="4777252"/>
            <a:ext cx="2833760" cy="1571636"/>
          </a:xfrm>
          <a:prstGeom prst="rect">
            <a:avLst/>
          </a:prstGeom>
        </p:spPr>
      </p:pic>
      <p:pic>
        <p:nvPicPr>
          <p:cNvPr id="1026" name="Picture 2" descr="C:\Documents and Settings\user.USER-82D5D4AE8F\Рабочий стол\f1e1e310a95e51492eacba95d348491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18205" y="2214554"/>
            <a:ext cx="3325795" cy="22145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6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7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005891-E38F-AA42-8B0C-8D657D56E1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Спасибо за внимание 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95BA32F-F880-3046-B4DC-1DF69BE2CA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047" y="2332037"/>
            <a:ext cx="4525963" cy="4525963"/>
          </a:xfrm>
        </p:spPr>
      </p:pic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B491EC03-A3AB-544F-9BE4-6CC80E54BD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9916" y="2332037"/>
            <a:ext cx="4613378" cy="4613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383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 rot="20368855">
            <a:off x="-427563" y="-11370"/>
            <a:ext cx="5565243" cy="182880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latin typeface="Bookman Old Style" pitchFamily="18" charset="0"/>
              </a:rPr>
              <a:t>Молодежный 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9304" y="5105400"/>
            <a:ext cx="7854696" cy="1752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sla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3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Давайте разберемся, что такое сленг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00562" y="1214422"/>
            <a:ext cx="4643438" cy="5643578"/>
          </a:xfrm>
        </p:spPr>
        <p:txBody>
          <a:bodyPr>
            <a:normAutofit fontScale="85000" lnSpcReduction="10000"/>
          </a:bodyPr>
          <a:lstStyle/>
          <a:p>
            <a:r>
              <a:rPr lang="ru-RU" b="1" u="sng" dirty="0"/>
              <a:t>Сленг </a:t>
            </a:r>
            <a:r>
              <a:rPr lang="ru-RU" dirty="0"/>
              <a:t>– это слова и выражения, употребляемые людьми определенных возрастных групп, профессий, классов.</a:t>
            </a:r>
          </a:p>
          <a:p>
            <a:r>
              <a:rPr lang="ru-RU" dirty="0"/>
              <a:t> </a:t>
            </a:r>
            <a:r>
              <a:rPr lang="ru-RU" b="1" u="sng" dirty="0"/>
              <a:t>Сленг</a:t>
            </a:r>
            <a:r>
              <a:rPr lang="ru-RU" dirty="0"/>
              <a:t> – слова, живущие в современном языке полноценной жизнью, но считающиеся нежелательными к употреблению в литературном языке.</a:t>
            </a:r>
          </a:p>
          <a:p>
            <a:pPr>
              <a:buNone/>
            </a:pPr>
            <a:br>
              <a:rPr lang="ru-RU" dirty="0"/>
            </a:br>
            <a:endParaRPr lang="ru-RU" dirty="0"/>
          </a:p>
        </p:txBody>
      </p:sp>
      <p:pic>
        <p:nvPicPr>
          <p:cNvPr id="5" name="Рисунок 4" descr="9ebc6c7663deda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000372"/>
            <a:ext cx="4429124" cy="32813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unny_wallpapers_Laughing_Skulls_034641_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0108"/>
            <a:ext cx="9144000" cy="585789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714464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В чем же различие молодежного сленга от сленгов остальных типов?</a:t>
            </a:r>
            <a:br>
              <a:rPr lang="ru-RU" sz="5400" b="1" u="sng" dirty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500174"/>
            <a:ext cx="9144000" cy="2357454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8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Эти слова служат для общения людей одной возрастной категории.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Молодежный сленг различается «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зацикленностью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» на реалиях мира юных. </a:t>
            </a:r>
          </a:p>
          <a:p>
            <a:pPr>
              <a:lnSpc>
                <a:spcPct val="80000"/>
              </a:lnSpc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В числе данной лексики нередки и довольно вульгарные слова.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71546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4000" dirty="0">
                <a:solidFill>
                  <a:schemeClr val="bg1"/>
                </a:solidFill>
              </a:rPr>
              <a:t>Разновидности молодежного сленга</a:t>
            </a:r>
          </a:p>
        </p:txBody>
      </p:sp>
      <p:pic>
        <p:nvPicPr>
          <p:cNvPr id="4" name="Содержимое 3" descr="page0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71546"/>
            <a:ext cx="9144000" cy="3714776"/>
          </a:xfrm>
        </p:spPr>
      </p:pic>
      <p:sp>
        <p:nvSpPr>
          <p:cNvPr id="5" name="TextBox 4"/>
          <p:cNvSpPr txBox="1"/>
          <p:nvPr/>
        </p:nvSpPr>
        <p:spPr>
          <a:xfrm>
            <a:off x="0" y="4795897"/>
            <a:ext cx="9144000" cy="206210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Эмоциональные слова и выражения.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Слова и выражения с эмоциональным значением.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Слова с эмоциональным компонентом значения.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Эмоциональные речения.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2286008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sz="3100" b="1" dirty="0"/>
              <a:t>В </a:t>
            </a:r>
            <a:r>
              <a:rPr lang="ru-RU" sz="3100" b="1" u="sng" dirty="0"/>
              <a:t>сленге</a:t>
            </a:r>
            <a:r>
              <a:rPr lang="ru-RU" sz="3100" b="1" dirty="0"/>
              <a:t> отражается образ жизни речевого коллектива. И основные тематические группы словообразования таковы:</a:t>
            </a:r>
            <a:r>
              <a:rPr lang="ru-RU" sz="3100" dirty="0"/>
              <a:t> </a:t>
            </a:r>
            <a:br>
              <a:rPr lang="ru-RU" sz="7200" dirty="0"/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857620" y="3786190"/>
            <a:ext cx="1500198" cy="8572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Сленг</a:t>
            </a:r>
          </a:p>
        </p:txBody>
      </p:sp>
      <p:sp>
        <p:nvSpPr>
          <p:cNvPr id="6" name="Овал 5"/>
          <p:cNvSpPr/>
          <p:nvPr/>
        </p:nvSpPr>
        <p:spPr>
          <a:xfrm>
            <a:off x="3786182" y="1785926"/>
            <a:ext cx="1928826" cy="7858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Увлечения</a:t>
            </a:r>
          </a:p>
        </p:txBody>
      </p:sp>
      <p:sp>
        <p:nvSpPr>
          <p:cNvPr id="7" name="Овал 6"/>
          <p:cNvSpPr/>
          <p:nvPr/>
        </p:nvSpPr>
        <p:spPr>
          <a:xfrm>
            <a:off x="6786578" y="1928802"/>
            <a:ext cx="2143140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Человек и мир вокруг него</a:t>
            </a:r>
          </a:p>
        </p:txBody>
      </p:sp>
      <p:sp>
        <p:nvSpPr>
          <p:cNvPr id="8" name="Овал 7"/>
          <p:cNvSpPr/>
          <p:nvPr/>
        </p:nvSpPr>
        <p:spPr>
          <a:xfrm>
            <a:off x="6000728" y="4714884"/>
            <a:ext cx="3143272" cy="17859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Интеллектуальная  деятельность</a:t>
            </a:r>
          </a:p>
        </p:txBody>
      </p:sp>
      <p:sp>
        <p:nvSpPr>
          <p:cNvPr id="9" name="Овал 8"/>
          <p:cNvSpPr/>
          <p:nvPr/>
        </p:nvSpPr>
        <p:spPr>
          <a:xfrm>
            <a:off x="3714744" y="5572140"/>
            <a:ext cx="1714512" cy="10715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Оценка</a:t>
            </a:r>
          </a:p>
        </p:txBody>
      </p:sp>
      <p:sp>
        <p:nvSpPr>
          <p:cNvPr id="10" name="Овал 9"/>
          <p:cNvSpPr/>
          <p:nvPr/>
        </p:nvSpPr>
        <p:spPr>
          <a:xfrm>
            <a:off x="214282" y="5143512"/>
            <a:ext cx="2428892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Физическая деятельность</a:t>
            </a:r>
          </a:p>
        </p:txBody>
      </p:sp>
      <p:sp>
        <p:nvSpPr>
          <p:cNvPr id="11" name="Овал 10"/>
          <p:cNvSpPr/>
          <p:nvPr/>
        </p:nvSpPr>
        <p:spPr>
          <a:xfrm>
            <a:off x="571472" y="1857364"/>
            <a:ext cx="1928826" cy="13573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Отношение между людьми</a:t>
            </a:r>
          </a:p>
        </p:txBody>
      </p:sp>
      <p:sp>
        <p:nvSpPr>
          <p:cNvPr id="12" name="Стрелка вправо 11"/>
          <p:cNvSpPr/>
          <p:nvPr/>
        </p:nvSpPr>
        <p:spPr>
          <a:xfrm rot="16200000">
            <a:off x="4286248" y="3000372"/>
            <a:ext cx="857256" cy="1428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3162746">
            <a:off x="2505416" y="3315332"/>
            <a:ext cx="1052880" cy="16770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8616204">
            <a:off x="2657577" y="4930249"/>
            <a:ext cx="1012969" cy="14077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9661364">
            <a:off x="5518529" y="3330861"/>
            <a:ext cx="1286461" cy="1720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529222">
            <a:off x="5573521" y="4583375"/>
            <a:ext cx="757076" cy="17767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5400000">
            <a:off x="4250528" y="5036354"/>
            <a:ext cx="642942" cy="1428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8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/>
              <a:t>Способы образования сленга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22"/>
            <a:ext cx="9144000" cy="357190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Иноязычные заимствования (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чувак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парень (из цыганского языка), в большей части англоязычные.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Thank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you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(спасибо)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сенька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parents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(родители)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пэренты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street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(улица) – идти по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стриту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митинг (встреча), ринг (телефон), спич(разговор)</a:t>
            </a:r>
          </a:p>
          <a:p>
            <a:pPr algn="just"/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Аффиксация. Кличка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кликуха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показ – показуха, спокойствие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спокуха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бытовое преступление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бытовуха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кот – котяра, закусить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закусон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водила (от водитель), халява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халявщик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тусоваться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тусовщик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депрессия –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депресняк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Documents and Settings\user.USER-82D5D4AE8F\Рабочий стол\purple-bubbles-backgrounds-1680x105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786323"/>
            <a:ext cx="9144000" cy="2071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94" name="Text Box 22"/>
          <p:cNvSpPr txBox="1">
            <a:spLocks noChangeArrowheads="1"/>
          </p:cNvSpPr>
          <p:nvPr/>
        </p:nvSpPr>
        <p:spPr bwMode="auto">
          <a:xfrm>
            <a:off x="990600" y="2895600"/>
            <a:ext cx="2895600" cy="70788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cs typeface="Arial" charset="0"/>
              </a:rPr>
              <a:t>Иностранный </a:t>
            </a:r>
            <a:endParaRPr lang="en-US" sz="2000" b="1" dirty="0">
              <a:cs typeface="Arial" charset="0"/>
            </a:endParaRPr>
          </a:p>
          <a:p>
            <a:pPr algn="ctr">
              <a:defRPr/>
            </a:pPr>
            <a:r>
              <a:rPr lang="ru-RU" sz="2000" b="1" dirty="0">
                <a:cs typeface="Arial" charset="0"/>
              </a:rPr>
              <a:t>язык.</a:t>
            </a:r>
          </a:p>
        </p:txBody>
      </p:sp>
      <p:sp>
        <p:nvSpPr>
          <p:cNvPr id="54295" name="Text Box 23"/>
          <p:cNvSpPr txBox="1">
            <a:spLocks noChangeArrowheads="1"/>
          </p:cNvSpPr>
          <p:nvPr/>
        </p:nvSpPr>
        <p:spPr bwMode="auto">
          <a:xfrm>
            <a:off x="990600" y="4114800"/>
            <a:ext cx="2971800" cy="10156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cs typeface="Arial" charset="0"/>
              </a:rPr>
              <a:t>Слова , связанные с наркотиками, алкоголем</a:t>
            </a:r>
            <a:r>
              <a:rPr lang="ru-RU" dirty="0">
                <a:cs typeface="Arial" charset="0"/>
              </a:rPr>
              <a:t>.  </a:t>
            </a:r>
          </a:p>
        </p:txBody>
      </p:sp>
      <p:sp>
        <p:nvSpPr>
          <p:cNvPr id="54296" name="Text Box 24"/>
          <p:cNvSpPr txBox="1">
            <a:spLocks noChangeArrowheads="1"/>
          </p:cNvSpPr>
          <p:nvPr/>
        </p:nvSpPr>
        <p:spPr bwMode="auto">
          <a:xfrm>
            <a:off x="3124200" y="5638800"/>
            <a:ext cx="2743200" cy="70788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cs typeface="Arial" charset="0"/>
              </a:rPr>
              <a:t>Хобби и увлечения подростков</a:t>
            </a:r>
            <a:r>
              <a:rPr lang="ru-RU" b="1" dirty="0">
                <a:cs typeface="Arial" charset="0"/>
              </a:rPr>
              <a:t>.</a:t>
            </a:r>
          </a:p>
        </p:txBody>
      </p:sp>
      <p:sp>
        <p:nvSpPr>
          <p:cNvPr id="54297" name="Text Box 25"/>
          <p:cNvSpPr txBox="1">
            <a:spLocks noChangeArrowheads="1"/>
          </p:cNvSpPr>
          <p:nvPr/>
        </p:nvSpPr>
        <p:spPr bwMode="auto">
          <a:xfrm>
            <a:off x="5105400" y="4114800"/>
            <a:ext cx="2895600" cy="70788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cs typeface="Arial" charset="0"/>
              </a:rPr>
              <a:t>Компьютерные игры, </a:t>
            </a:r>
            <a:r>
              <a:rPr lang="en-US" sz="2000" b="1" dirty="0">
                <a:cs typeface="Arial" charset="0"/>
              </a:rPr>
              <a:t> </a:t>
            </a:r>
            <a:r>
              <a:rPr lang="ru-RU" sz="2000" b="1" dirty="0">
                <a:cs typeface="Arial" charset="0"/>
              </a:rPr>
              <a:t>фильмы,</a:t>
            </a:r>
            <a:r>
              <a:rPr lang="en-US" sz="2000" b="1" dirty="0">
                <a:cs typeface="Arial" charset="0"/>
              </a:rPr>
              <a:t> </a:t>
            </a:r>
            <a:r>
              <a:rPr lang="ru-RU" sz="2000" b="1" dirty="0">
                <a:cs typeface="Arial" charset="0"/>
              </a:rPr>
              <a:t>мультфильмы</a:t>
            </a:r>
            <a:r>
              <a:rPr lang="ru-RU" sz="2000" dirty="0">
                <a:cs typeface="Arial" charset="0"/>
              </a:rPr>
              <a:t>.  </a:t>
            </a:r>
          </a:p>
        </p:txBody>
      </p:sp>
      <p:sp>
        <p:nvSpPr>
          <p:cNvPr id="54298" name="Text Box 26"/>
          <p:cNvSpPr txBox="1">
            <a:spLocks noChangeArrowheads="1"/>
          </p:cNvSpPr>
          <p:nvPr/>
        </p:nvSpPr>
        <p:spPr bwMode="auto">
          <a:xfrm>
            <a:off x="5181600" y="2895600"/>
            <a:ext cx="2819400" cy="40011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cs typeface="Arial" charset="0"/>
              </a:rPr>
              <a:t>Уголовная лексика</a:t>
            </a:r>
            <a:r>
              <a:rPr lang="ru-RU" b="1" dirty="0">
                <a:cs typeface="Arial" charset="0"/>
              </a:rPr>
              <a:t>.</a:t>
            </a:r>
          </a:p>
        </p:txBody>
      </p:sp>
      <p:sp>
        <p:nvSpPr>
          <p:cNvPr id="54299" name="Text Box 27"/>
          <p:cNvSpPr txBox="1">
            <a:spLocks noChangeArrowheads="1"/>
          </p:cNvSpPr>
          <p:nvPr/>
        </p:nvSpPr>
        <p:spPr bwMode="auto">
          <a:xfrm>
            <a:off x="5181600" y="1447800"/>
            <a:ext cx="2819400" cy="707886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000" b="1" dirty="0">
                <a:cs typeface="Arial" charset="0"/>
              </a:rPr>
              <a:t>Современная музыкальная культура</a:t>
            </a:r>
            <a:r>
              <a:rPr lang="ru-RU" b="1" dirty="0">
                <a:cs typeface="Arial" charset="0"/>
              </a:rPr>
              <a:t>.</a:t>
            </a:r>
          </a:p>
        </p:txBody>
      </p:sp>
      <p:sp>
        <p:nvSpPr>
          <p:cNvPr id="54293" name="Text Box 21"/>
          <p:cNvSpPr txBox="1">
            <a:spLocks noChangeArrowheads="1"/>
          </p:cNvSpPr>
          <p:nvPr/>
        </p:nvSpPr>
        <p:spPr bwMode="auto">
          <a:xfrm>
            <a:off x="990600" y="1447800"/>
            <a:ext cx="2895600" cy="1015663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dist="107763" dir="8100000" algn="ctr" rotWithShape="0">
              <a:schemeClr val="bg2">
                <a:alpha val="50000"/>
              </a:scheme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>
                <a:cs typeface="Arial" charset="0"/>
              </a:rPr>
              <a:t>Развитие компьютерных технологий.</a:t>
            </a:r>
          </a:p>
        </p:txBody>
      </p:sp>
      <p:pic>
        <p:nvPicPr>
          <p:cNvPr id="18441" name="Picture 3" descr="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47800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2" name="Picture 17" descr="professor01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2667000"/>
            <a:ext cx="1284288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3" name="Picture 12" descr="people142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4572000"/>
            <a:ext cx="1131888" cy="1208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4" name="Picture 16" descr="J0076238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480300" y="2667000"/>
            <a:ext cx="1663700" cy="1458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5" name="Рисунок 5" descr="5b7c346b6680c5681888076a520bddf4.gif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543800" y="4191000"/>
            <a:ext cx="1379538" cy="1655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46" name="Picture 10" descr="1801dd79927d411fe8c6ff7f5e8e6b3a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72400" y="1295400"/>
            <a:ext cx="1019175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4304" name="Rectangle 32"/>
          <p:cNvSpPr>
            <a:spLocks noRot="1" noChangeArrowheads="1"/>
          </p:cNvSpPr>
          <p:nvPr/>
        </p:nvSpPr>
        <p:spPr bwMode="auto">
          <a:xfrm>
            <a:off x="0" y="7620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ru-RU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Что влияет на появление сленговых слов в современном  языке?</a:t>
            </a:r>
          </a:p>
        </p:txBody>
      </p:sp>
      <p:pic>
        <p:nvPicPr>
          <p:cNvPr id="18448" name="Picture 34" descr="e0c959e71197b87ae98cf4559b29b1d2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286000" y="5257800"/>
            <a:ext cx="1039813" cy="1419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newsflash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Словарь сленга учащихся и студентов </a:t>
            </a:r>
            <a:br>
              <a:rPr lang="ru-RU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</a:br>
            <a:r>
              <a:rPr lang="en-US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  <a:cs typeface="Arial" charset="0"/>
              </a:rPr>
              <a:t>v.2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0" y="1428737"/>
          <a:ext cx="4000496" cy="5429263"/>
        </p:xfrm>
        <a:graphic>
          <a:graphicData uri="http://schemas.openxmlformats.org/drawingml/2006/table">
            <a:tbl>
              <a:tblPr/>
              <a:tblGrid>
                <a:gridCol w="13640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364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77282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Быстро 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Реще, крути педали, шевели копытами, шевели подковами, шевели батонами, шевели поршнями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052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Замолчи 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Закрой палатку, уткнись в подушку, закрой варежку, смени пластинку, язык прикуси, заберись в кассу, закрой форточку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320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Уходи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Топай, иди в баню 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08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 кого батон крошишь, куда бочку катишь, </a:t>
                      </a:r>
                      <a:endParaRPr kumimoji="0" lang="ru-RU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351352" y="1500459"/>
          <a:ext cx="4578366" cy="5216589"/>
        </p:xfrm>
        <a:graphic>
          <a:graphicData uri="http://schemas.openxmlformats.org/drawingml/2006/table">
            <a:tbl>
              <a:tblPr/>
              <a:tblGrid>
                <a:gridCol w="10598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85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908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Школа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Инкубатор.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8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Места в школе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Столовка.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ля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Училка.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Уроки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Физра, </a:t>
                      </a:r>
                      <a:r>
                        <a:rPr kumimoji="0" lang="ru-RU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русиш</a:t>
                      </a: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литра, матра,.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08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Оценки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Тройкан, лебединое озеро, тройбан.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908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Школ.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дела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Домашка, контроха, контра.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31514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Кружки 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Футбик, баскет</a:t>
                      </a:r>
                      <a:endParaRPr kumimoji="0" lang="ru-RU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350</TotalTime>
  <Words>1021</Words>
  <Application>Microsoft Office PowerPoint</Application>
  <PresentationFormat>Экран (4:3)</PresentationFormat>
  <Paragraphs>232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Работа студента : Аралова Ильяса   Презентация  на тему: Молодежный сленг                                                          </vt:lpstr>
      <vt:lpstr>Молодежный </vt:lpstr>
      <vt:lpstr>Давайте разберемся, что такое сленг</vt:lpstr>
      <vt:lpstr>В чем же различие молодежного сленга от сленгов остальных типов? </vt:lpstr>
      <vt:lpstr>Разновидности молодежного сленга</vt:lpstr>
      <vt:lpstr>В сленге отражается образ жизни речевого коллектива. И основные тематические группы словообразования таковы:  </vt:lpstr>
      <vt:lpstr>Способы образования сленга</vt:lpstr>
      <vt:lpstr>Презентация PowerPoint</vt:lpstr>
      <vt:lpstr>Словарь сленга учащихся и студентов  v.2</vt:lpstr>
      <vt:lpstr>Словарь сленга обучащихся техникума  v.3</vt:lpstr>
      <vt:lpstr>Заключение</vt:lpstr>
      <vt:lpstr>Спасибо за внимание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Молодежный сленг</dc:title>
  <cp:lastModifiedBy>radowatch55@gmail.com</cp:lastModifiedBy>
  <cp:revision>45</cp:revision>
  <dcterms:modified xsi:type="dcterms:W3CDTF">2021-10-13T04:27:23Z</dcterms:modified>
</cp:coreProperties>
</file>