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6" r:id="rId3"/>
    <p:sldId id="260" r:id="rId4"/>
    <p:sldId id="261" r:id="rId5"/>
    <p:sldId id="262" r:id="rId6"/>
    <p:sldId id="264" r:id="rId7"/>
    <p:sldId id="265" r:id="rId8"/>
    <p:sldId id="268" r:id="rId9"/>
    <p:sldId id="278" r:id="rId10"/>
    <p:sldId id="279" r:id="rId11"/>
    <p:sldId id="276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71B39-3EEF-426D-8506-A0C6D89070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BD8DB-88A7-4BD5-A1BC-35F51549F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 /><Relationship Id="rId3" Type="http://schemas.openxmlformats.org/officeDocument/2006/relationships/image" Target="../media/image7.gif" /><Relationship Id="rId7" Type="http://schemas.openxmlformats.org/officeDocument/2006/relationships/image" Target="../media/image11.gif" /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0.gif" /><Relationship Id="rId5" Type="http://schemas.openxmlformats.org/officeDocument/2006/relationships/image" Target="../media/image9.gif" /><Relationship Id="rId4" Type="http://schemas.openxmlformats.org/officeDocument/2006/relationships/image" Target="../media/image8.gif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студента : Аралова Ильяса</a:t>
            </a:r>
            <a:b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Презентация 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тему: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Молодежный сленг</a:t>
            </a:r>
            <a:br>
              <a:rPr lang="en-US" sz="2800" b="1" i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2800" b="1" i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br>
              <a:rPr lang="en-US" sz="2800" b="1" i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2800" b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b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Словарь сленга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обучащихся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техникума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v.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857364"/>
          <a:ext cx="5726112" cy="1615440"/>
        </p:xfrm>
        <a:graphic>
          <a:graphicData uri="http://schemas.openxmlformats.org/drawingml/2006/table">
            <a:tbl>
              <a:tblPr/>
              <a:tblGrid>
                <a:gridCol w="132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Глаголы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Очкуешь, хавать, не парься, понтуешься, гонишь, подставлять, достали,  не парься, убейся, фильтруй базар, понты попутал, втяну, всеку, ушатаю, накурю.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28926" y="3786190"/>
          <a:ext cx="5221301" cy="2621280"/>
        </p:xfrm>
        <a:graphic>
          <a:graphicData uri="http://schemas.openxmlformats.org/drawingml/2006/table">
            <a:tbl>
              <a:tblPr/>
              <a:tblGrid>
                <a:gridCol w="1838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Клево, супер, круто, прикольно, класс, зашибись, ништяк, классно, все тип-топ,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Плохо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Тухло,  фуфлово, пипец, капец, отстой, облом, параша, невезуха, потеря-потерь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iUGj5t7zL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hO3aOTrZF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0"/>
            <a:ext cx="3500430" cy="2071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1500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643538" cy="56435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Причиной употребления в молодежной речи жаргонизмов является потребность молодых людей в самовыражении и встречном понимании.  Несмотря на утвердившиеся представления о студентах, как о людях, полностью обращенных в будущее, можно найти немало свидетельств их поглощенности настоящим.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Рисунок 4" descr="r8ltdN_s-d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75783">
            <a:off x="6152410" y="4777252"/>
            <a:ext cx="2833760" cy="1571636"/>
          </a:xfrm>
          <a:prstGeom prst="rect">
            <a:avLst/>
          </a:prstGeom>
        </p:spPr>
      </p:pic>
      <p:pic>
        <p:nvPicPr>
          <p:cNvPr id="1026" name="Picture 2" descr="C:\Documents and Settings\user.USER-82D5D4AE8F\Рабочий стол\f1e1e310a95e51492eacba95d3484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8205" y="2214554"/>
            <a:ext cx="3325795" cy="2214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05891-E38F-AA42-8B0C-8D657D56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внимание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95BA32F-F880-3046-B4DC-1DF69BE2C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7" y="2332037"/>
            <a:ext cx="4525963" cy="4525963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491EC03-A3AB-544F-9BE4-6CC80E54B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16" y="2332037"/>
            <a:ext cx="4613378" cy="46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3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20368855">
            <a:off x="-427563" y="-11370"/>
            <a:ext cx="5565243" cy="1828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Молодежный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l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Давайте разберемся, что такое сленг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14422"/>
            <a:ext cx="4643438" cy="5643578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/>
              <a:t>Сленг </a:t>
            </a:r>
            <a:r>
              <a:rPr lang="ru-RU" dirty="0"/>
              <a:t>– это слова и выражения, употребляемые людьми определенных возрастных групп, профессий, классов.</a:t>
            </a:r>
          </a:p>
          <a:p>
            <a:r>
              <a:rPr lang="ru-RU" dirty="0"/>
              <a:t> </a:t>
            </a:r>
            <a:r>
              <a:rPr lang="ru-RU" b="1" u="sng" dirty="0"/>
              <a:t>Сленг</a:t>
            </a:r>
            <a:r>
              <a:rPr lang="ru-RU" dirty="0"/>
              <a:t> – слова, живущие в современном языке полноценной жизнью, но считающиеся нежелательными к употреблению в литературном языке.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9ebc6c7663ded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0372"/>
            <a:ext cx="4429124" cy="3281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nny_wallpapers_Laughing_Skulls_03464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6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чем же различие молодежного сленга от сленгов остальных типов?</a:t>
            </a:r>
            <a:br>
              <a:rPr lang="ru-RU" sz="5400" b="1" u="sng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235745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Эти слова служат для общения людей одной возрастной категории.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Молодежный сленг различается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зацикленностью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на реалиях мира юных.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числе данной лексики нередки и довольно вульгарные слова.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Разновидности молодежного сленга</a:t>
            </a:r>
          </a:p>
        </p:txBody>
      </p:sp>
      <p:pic>
        <p:nvPicPr>
          <p:cNvPr id="4" name="Содержимое 3" descr="page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3714776"/>
          </a:xfrm>
        </p:spPr>
      </p:pic>
      <p:sp>
        <p:nvSpPr>
          <p:cNvPr id="5" name="TextBox 4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Эмоциональные слова и выражения.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Слова и выражения с эмоциональным значением.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Слова с эмоциональным компонентом значения.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Эмоциональные речения.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100" b="1" dirty="0"/>
              <a:t>В </a:t>
            </a:r>
            <a:r>
              <a:rPr lang="ru-RU" sz="3100" b="1" u="sng" dirty="0"/>
              <a:t>сленге</a:t>
            </a:r>
            <a:r>
              <a:rPr lang="ru-RU" sz="3100" b="1" dirty="0"/>
              <a:t> отражается образ жизни речевого коллектива. И основные тематические группы словообразования таковы:</a:t>
            </a:r>
            <a:r>
              <a:rPr lang="ru-RU" sz="3100" dirty="0"/>
              <a:t> </a:t>
            </a:r>
            <a:br>
              <a:rPr lang="ru-RU" sz="7200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786190"/>
            <a:ext cx="1500198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Сленг</a:t>
            </a:r>
          </a:p>
        </p:txBody>
      </p:sp>
      <p:sp>
        <p:nvSpPr>
          <p:cNvPr id="6" name="Овал 5"/>
          <p:cNvSpPr/>
          <p:nvPr/>
        </p:nvSpPr>
        <p:spPr>
          <a:xfrm>
            <a:off x="3786182" y="1785926"/>
            <a:ext cx="192882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Увлечения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6786578" y="1928802"/>
            <a:ext cx="214314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Человек и мир вокруг него</a:t>
            </a:r>
          </a:p>
        </p:txBody>
      </p:sp>
      <p:sp>
        <p:nvSpPr>
          <p:cNvPr id="8" name="Овал 7"/>
          <p:cNvSpPr/>
          <p:nvPr/>
        </p:nvSpPr>
        <p:spPr>
          <a:xfrm>
            <a:off x="6000728" y="4714884"/>
            <a:ext cx="314327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Интеллектуальная  деятельность</a:t>
            </a:r>
          </a:p>
        </p:txBody>
      </p:sp>
      <p:sp>
        <p:nvSpPr>
          <p:cNvPr id="9" name="Овал 8"/>
          <p:cNvSpPr/>
          <p:nvPr/>
        </p:nvSpPr>
        <p:spPr>
          <a:xfrm>
            <a:off x="3714744" y="5572140"/>
            <a:ext cx="171451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Оценка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282" y="5143512"/>
            <a:ext cx="242889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Физическая деятельность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571472" y="1857364"/>
            <a:ext cx="192882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Отношение между людьми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286248" y="3000372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3162746">
            <a:off x="2505416" y="3315332"/>
            <a:ext cx="1052880" cy="16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616204">
            <a:off x="2657577" y="4930249"/>
            <a:ext cx="1012969" cy="140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661364">
            <a:off x="5518529" y="3330861"/>
            <a:ext cx="1286461" cy="172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529222">
            <a:off x="5573521" y="4583375"/>
            <a:ext cx="757076" cy="1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250528" y="5036354"/>
            <a:ext cx="642942" cy="142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Способы образования сленга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35719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Иноязычные заимствования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чувак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парень (из цыганского языка), в большей части англоязычные.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(спасибо)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сенька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parents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(родители)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пэренты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street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(улица) – идти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стриту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митинг (встреча), ринг (телефон), спич(разговор)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Аффиксация. Кличка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кликуха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показ – показуха, спокойствие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спокуха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бытовое преступление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бытовуха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 – котяра, закусить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закусон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водила (от водитель), халява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халявщик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тусоваться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тусовщик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депрессия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депресняк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.USER-82D5D4AE8F\Рабочий стол\purple-bubbles-backgrounds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23"/>
            <a:ext cx="9144000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990600" y="2895600"/>
            <a:ext cx="2895600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cs typeface="Arial" charset="0"/>
              </a:rPr>
              <a:t>Иностранный </a:t>
            </a:r>
            <a:endParaRPr lang="en-US" sz="2000" b="1" dirty="0"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cs typeface="Arial" charset="0"/>
              </a:rPr>
              <a:t>язык.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990600" y="4114800"/>
            <a:ext cx="2971800" cy="101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cs typeface="Arial" charset="0"/>
              </a:rPr>
              <a:t>Слова , связанные с наркотиками, алкоголем</a:t>
            </a:r>
            <a:r>
              <a:rPr lang="ru-RU" dirty="0">
                <a:cs typeface="Arial" charset="0"/>
              </a:rPr>
              <a:t>.  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3124200" y="5638800"/>
            <a:ext cx="2743200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cs typeface="Arial" charset="0"/>
              </a:rPr>
              <a:t>Хобби и увлечения подростков</a:t>
            </a:r>
            <a:r>
              <a:rPr lang="ru-RU" b="1" dirty="0">
                <a:cs typeface="Arial" charset="0"/>
              </a:rPr>
              <a:t>.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5105400" y="4114800"/>
            <a:ext cx="2895600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cs typeface="Arial" charset="0"/>
              </a:rPr>
              <a:t>Компьютерные игры, </a:t>
            </a:r>
            <a:r>
              <a:rPr lang="en-US" sz="2000" b="1" dirty="0">
                <a:cs typeface="Arial" charset="0"/>
              </a:rPr>
              <a:t> </a:t>
            </a:r>
            <a:r>
              <a:rPr lang="ru-RU" sz="2000" b="1" dirty="0">
                <a:cs typeface="Arial" charset="0"/>
              </a:rPr>
              <a:t>фильмы,</a:t>
            </a:r>
            <a:r>
              <a:rPr lang="en-US" sz="2000" b="1" dirty="0">
                <a:cs typeface="Arial" charset="0"/>
              </a:rPr>
              <a:t> </a:t>
            </a:r>
            <a:r>
              <a:rPr lang="ru-RU" sz="2000" b="1" dirty="0">
                <a:cs typeface="Arial" charset="0"/>
              </a:rPr>
              <a:t>мультфильмы</a:t>
            </a:r>
            <a:r>
              <a:rPr lang="ru-RU" sz="2000" dirty="0">
                <a:cs typeface="Arial" charset="0"/>
              </a:rPr>
              <a:t>.  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181600" y="2895600"/>
            <a:ext cx="28194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cs typeface="Arial" charset="0"/>
              </a:rPr>
              <a:t>Уголовная лексика</a:t>
            </a:r>
            <a:r>
              <a:rPr lang="ru-RU" b="1" dirty="0">
                <a:cs typeface="Arial" charset="0"/>
              </a:rPr>
              <a:t>.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181600" y="1447800"/>
            <a:ext cx="2819400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cs typeface="Arial" charset="0"/>
              </a:rPr>
              <a:t>Современная музыкальная культура</a:t>
            </a:r>
            <a:r>
              <a:rPr lang="ru-RU" b="1" dirty="0">
                <a:cs typeface="Arial" charset="0"/>
              </a:rPr>
              <a:t>.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990600" y="1447800"/>
            <a:ext cx="2895600" cy="101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cs typeface="Arial" charset="0"/>
              </a:rPr>
              <a:t>Развитие компьютерных технологий.</a:t>
            </a:r>
          </a:p>
        </p:txBody>
      </p:sp>
      <p:pic>
        <p:nvPicPr>
          <p:cNvPr id="18441" name="Picture 3" descr="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7" descr="professor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128428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people1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572000"/>
            <a:ext cx="1131888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6" descr="J007623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0300" y="2667000"/>
            <a:ext cx="16637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Рисунок 5" descr="5b7c346b6680c5681888076a520bddf4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4191000"/>
            <a:ext cx="13795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0" descr="1801dd79927d411fe8c6ff7f5e8e6b3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1295400"/>
            <a:ext cx="10191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4" name="Rectangle 32"/>
          <p:cNvSpPr>
            <a:spLocks noRot="1"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Что влияет на появление сленговых слов в современном  языке?</a:t>
            </a:r>
          </a:p>
        </p:txBody>
      </p:sp>
      <p:pic>
        <p:nvPicPr>
          <p:cNvPr id="18448" name="Picture 34" descr="e0c959e71197b87ae98cf4559b29b1d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5257800"/>
            <a:ext cx="10398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Словарь сленга учащихся и студентов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v.2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428737"/>
          <a:ext cx="4000496" cy="5429263"/>
        </p:xfrm>
        <a:graphic>
          <a:graphicData uri="http://schemas.openxmlformats.org/drawingml/2006/table">
            <a:tbl>
              <a:tblPr/>
              <a:tblGrid>
                <a:gridCol w="1364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2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Реще, крути педали, шевели копытами, шевели подковами, шевели батонами, шевели поршнями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Замолчи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Закрой палатку, уткнись в подушку, закрой варежку, смени пластинку, язык прикуси, заберись в кассу, закрой форточку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Уходи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Топай, иди в баню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кого батон крошишь, куда бочку катишь,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51352" y="1500459"/>
          <a:ext cx="4578366" cy="5216589"/>
        </p:xfrm>
        <a:graphic>
          <a:graphicData uri="http://schemas.openxmlformats.org/drawingml/2006/table">
            <a:tbl>
              <a:tblPr/>
              <a:tblGrid>
                <a:gridCol w="1059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8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Инкубатор.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в школе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Столовка.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Училка.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Уроки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Физра,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русиш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литра, матра,.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Оценки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Тройкан, лебединое озеро, тройбан.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Домашка, контроха, контра.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5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Кружки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Футбик, баскет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1021</Words>
  <Application>Microsoft Office PowerPoint</Application>
  <PresentationFormat>Экран (4:3)</PresentationFormat>
  <Paragraphs>232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Работа студента : Аралова Ильяса   Презентация  на тему: Молодежный сленг                                                          </vt:lpstr>
      <vt:lpstr>Молодежный </vt:lpstr>
      <vt:lpstr>Давайте разберемся, что такое сленг</vt:lpstr>
      <vt:lpstr>В чем же различие молодежного сленга от сленгов остальных типов? </vt:lpstr>
      <vt:lpstr>Разновидности молодежного сленга</vt:lpstr>
      <vt:lpstr>В сленге отражается образ жизни речевого коллектива. И основные тематические группы словообразования таковы:  </vt:lpstr>
      <vt:lpstr>Способы образования сленга</vt:lpstr>
      <vt:lpstr>Презентация PowerPoint</vt:lpstr>
      <vt:lpstr>Словарь сленга учащихся и студентов  v.2</vt:lpstr>
      <vt:lpstr>Словарь сленга обучащихся техникума  v.3</vt:lpstr>
      <vt:lpstr>Заключение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сленг</dc:title>
  <cp:lastModifiedBy>radowatch55@gmail.com</cp:lastModifiedBy>
  <cp:revision>45</cp:revision>
  <dcterms:modified xsi:type="dcterms:W3CDTF">2021-10-13T04:27:23Z</dcterms:modified>
</cp:coreProperties>
</file>