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Одноступенчатая (высотная) схема смесительной установки</a:t>
            </a:r>
            <a:endParaRPr lang="ru-RU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54441" cy="52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Двухступенчатая (партерная) </a:t>
            </a:r>
            <a:r>
              <a:rPr lang="ru-RU" sz="3000" dirty="0" smtClean="0"/>
              <a:t>схема смесительной установки</a:t>
            </a:r>
            <a:endParaRPr lang="ru-RU" sz="3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35055" cy="43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70609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000" dirty="0" smtClean="0"/>
              <a:t>Двухступенчатая (партерная) </a:t>
            </a:r>
            <a:r>
              <a:rPr lang="ru-RU" sz="3000" dirty="0" smtClean="0"/>
              <a:t>схема смесительной установки</a:t>
            </a:r>
            <a:endParaRPr lang="ru-RU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25" b="2770"/>
          <a:stretch>
            <a:fillRect/>
          </a:stretch>
        </p:blipFill>
        <p:spPr bwMode="auto">
          <a:xfrm>
            <a:off x="2411760" y="764704"/>
            <a:ext cx="3779687" cy="598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Продолжительность смешивания бетонных смесей на плотных заполнителях в стационарных смесителях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7170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Продолжительность смешивания бетонных смесей на пористых заполнителях в смесителях принудительного действия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980728"/>
          <a:ext cx="7992890" cy="243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396954"/>
                <a:gridCol w="1800202"/>
              </a:tblGrid>
              <a:tr h="302663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Вместимость смесителя по загрузке, л</a:t>
                      </a:r>
                      <a:endParaRPr lang="ru-RU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Продолжительность смешивания, с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92147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гравитационных смесителях для смесей марок по удобоукладываемости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 смесителях принудительного действия для смесей всех марок по удобоукладываемости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302663">
                <a:tc v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Ж1, П1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П3-П5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02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 и менее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  <a:tr h="302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Св. 750</a:t>
                      </a:r>
                      <a:r>
                        <a:rPr lang="ru-RU" sz="1200" baseline="0" dirty="0" smtClean="0"/>
                        <a:t> до 1500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  <a:tr h="302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Св. 1500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4509120"/>
          <a:ext cx="7992890" cy="173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396954"/>
                <a:gridCol w="1800202"/>
              </a:tblGrid>
              <a:tr h="30266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Вместимость смесителя по загрузке, 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Продолжительность смешивания, с, при средней плотности бетонной смеси, кг/м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45409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1600 и более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1400-1600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1000-1400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 и менее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2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 и менее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  <a:tr h="302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Св. 750</a:t>
                      </a:r>
                      <a:r>
                        <a:rPr lang="ru-RU" sz="1200" baseline="0" dirty="0" smtClean="0"/>
                        <a:t> до 1500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  <a:tr h="302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Св. 1500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147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Одноступенчатая (высотная) схема смесительной установки</vt:lpstr>
      <vt:lpstr>Двухступенчатая (партерная) схема смесительной установки</vt:lpstr>
      <vt:lpstr>Двухступенчатая (партерная) схема смесительной установки</vt:lpstr>
      <vt:lpstr>Продолжительность смешивания бетонных смесей на плотных заполнителях в стационарных смесителях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Одноступенчатая (высотная) схема смесительной установки</dc:title>
  <dc:creator>Марина А. Ращупкина</dc:creator>
  <cp:lastModifiedBy>rashchupkina</cp:lastModifiedBy>
  <cp:revision>7</cp:revision>
  <dcterms:created xsi:type="dcterms:W3CDTF">2022-03-14T11:31:20Z</dcterms:created>
  <dcterms:modified xsi:type="dcterms:W3CDTF">2022-03-14T12:25:02Z</dcterms:modified>
</cp:coreProperties>
</file>