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3000" dirty="0" smtClean="0"/>
              <a:t>Одноступенчатая (высотная) схема смесительной установки</a:t>
            </a:r>
            <a:endParaRPr lang="ru-RU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554441" cy="524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3000" dirty="0" smtClean="0"/>
              <a:t>Двухступенчатая (партерная) </a:t>
            </a:r>
            <a:r>
              <a:rPr lang="ru-RU" sz="3000" dirty="0" smtClean="0"/>
              <a:t>схема смесительной установки</a:t>
            </a:r>
            <a:endParaRPr lang="ru-RU" sz="3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835055" cy="435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116632"/>
            <a:ext cx="8928992" cy="70609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000" dirty="0" smtClean="0"/>
              <a:t>Двухступенчатая (партерная) </a:t>
            </a:r>
            <a:r>
              <a:rPr lang="ru-RU" sz="3000" dirty="0" smtClean="0"/>
              <a:t>схема смесительной установки</a:t>
            </a:r>
            <a:endParaRPr lang="ru-RU" sz="3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225" b="2770"/>
          <a:stretch>
            <a:fillRect/>
          </a:stretch>
        </p:blipFill>
        <p:spPr bwMode="auto">
          <a:xfrm>
            <a:off x="2411760" y="764704"/>
            <a:ext cx="3779687" cy="598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Продолжительность смешивания бетонных смесей на плотных заполнителях в стационарных смесителях</a:t>
            </a:r>
            <a:endParaRPr lang="ru-RU" sz="2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371703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+mj-lt"/>
                <a:ea typeface="+mj-ea"/>
                <a:cs typeface="+mj-cs"/>
              </a:rPr>
              <a:t>Продолжительность смешивания бетонных смесей на пористых заполнителях в смесителях принудительного действия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980728"/>
          <a:ext cx="7992890" cy="2434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578"/>
                <a:gridCol w="1598578"/>
                <a:gridCol w="1598578"/>
                <a:gridCol w="1396954"/>
                <a:gridCol w="1800202"/>
              </a:tblGrid>
              <a:tr h="302663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Вместимость смесителя по загрузке, л</a:t>
                      </a:r>
                      <a:endParaRPr lang="ru-RU" sz="12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Продолжительность смешивания, с</a:t>
                      </a:r>
                      <a:endParaRPr lang="ru-R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</a:tr>
              <a:tr h="921473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 гравитационных смесителях для смесей марок по удобоукладываемости</a:t>
                      </a:r>
                      <a:endParaRPr lang="ru-R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 смесителях принудительного действия для смесей всех марок по удобоукладываемости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anchor="ctr"/>
                </a:tc>
              </a:tr>
              <a:tr h="302663">
                <a:tc v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Ж1, П1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П3-П5</a:t>
                      </a:r>
                      <a:endParaRPr lang="ru-RU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</a:tr>
              <a:tr h="3026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750 и менее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</a:t>
                      </a:r>
                      <a:endParaRPr lang="ru-RU" sz="1200" dirty="0"/>
                    </a:p>
                  </a:txBody>
                  <a:tcPr anchor="ctr"/>
                </a:tc>
              </a:tr>
              <a:tr h="3026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Св. 750</a:t>
                      </a:r>
                      <a:r>
                        <a:rPr lang="ru-RU" sz="1200" baseline="0" dirty="0" smtClean="0"/>
                        <a:t> до 1500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</a:t>
                      </a:r>
                      <a:endParaRPr lang="ru-RU" sz="1200" dirty="0"/>
                    </a:p>
                  </a:txBody>
                  <a:tcPr anchor="ctr"/>
                </a:tc>
              </a:tr>
              <a:tr h="3026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Св. 1500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4509120"/>
          <a:ext cx="7992890" cy="173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578"/>
                <a:gridCol w="1598578"/>
                <a:gridCol w="1598578"/>
                <a:gridCol w="1396954"/>
                <a:gridCol w="1800202"/>
              </a:tblGrid>
              <a:tr h="30266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Вместимость смесителя по загрузке, л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Продолжительность смешивания, с, при средней плотности бетонной смеси, кг/м</a:t>
                      </a:r>
                      <a:r>
                        <a:rPr lang="ru-RU" sz="1200" baseline="30000" dirty="0" smtClean="0"/>
                        <a:t>3</a:t>
                      </a:r>
                      <a:endParaRPr lang="ru-RU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</a:tr>
              <a:tr h="345409"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1600 и более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1400-1600</a:t>
                      </a:r>
                      <a:endParaRPr lang="ru-RU" sz="12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1000-1400</a:t>
                      </a:r>
                      <a:endParaRPr lang="ru-RU" sz="12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1000 и менее</a:t>
                      </a:r>
                      <a:endParaRPr lang="ru-RU" sz="12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26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750 и менее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</a:t>
                      </a:r>
                      <a:endParaRPr lang="ru-RU" sz="1200" dirty="0"/>
                    </a:p>
                  </a:txBody>
                  <a:tcPr anchor="ctr"/>
                </a:tc>
              </a:tr>
              <a:tr h="3026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Св. 750</a:t>
                      </a:r>
                      <a:r>
                        <a:rPr lang="ru-RU" sz="1200" baseline="0" dirty="0" smtClean="0"/>
                        <a:t> до 1500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</a:t>
                      </a:r>
                      <a:endParaRPr lang="ru-RU" sz="1200" dirty="0"/>
                    </a:p>
                  </a:txBody>
                  <a:tcPr anchor="ctr"/>
                </a:tc>
              </a:tr>
              <a:tr h="3026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Св. 1500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50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147</Words>
  <Application>Microsoft Office PowerPoint</Application>
  <PresentationFormat>Экран (4:3)</PresentationFormat>
  <Paragraphs>48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Одноступенчатая (высотная) схема смесительной установки</vt:lpstr>
      <vt:lpstr>Двухступенчатая (партерная) схема смесительной установки</vt:lpstr>
      <vt:lpstr>Двухступенчатая (партерная) схема смесительной установки</vt:lpstr>
      <vt:lpstr>Продолжительность смешивания бетонных смесей на плотных заполнителях в стационарных смесителях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Одноступенчатая (высотная) схема смесительной установки</dc:title>
  <dc:creator>Марина А. Ращупкина</dc:creator>
  <cp:lastModifiedBy>rashchupkina</cp:lastModifiedBy>
  <cp:revision>7</cp:revision>
  <dcterms:created xsi:type="dcterms:W3CDTF">2022-03-14T11:31:20Z</dcterms:created>
  <dcterms:modified xsi:type="dcterms:W3CDTF">2022-03-14T12:25:02Z</dcterms:modified>
</cp:coreProperties>
</file>