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3/16952e914dd3e9f8d0d82185031e2a87/img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79471" y="0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myslide.ru/documents_3/16952e914dd3e9f8d0d82185031e2a87/img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00296" y="-428652"/>
            <a:ext cx="13457431" cy="75529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myslide.ru/documents_3/16952e914dd3e9f8d0d82185031e2a87/img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413" y="1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myslide.ru/documents_3/16952e914dd3e9f8d0d82185031e2a87/img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94349" y="0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myslide.ru/documents_3/16952e914dd3e9f8d0d82185031e2a87/img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0694" y="0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myslide.ru/documents_3/16952e914dd3e9f8d0d82185031e2a87/img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3040" y="-285776"/>
            <a:ext cx="13385993" cy="7512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myslide.ru/documents_3/16952e914dd3e9f8d0d82185031e2a87/img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6631" y="1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myslide.ru/documents_3/16952e914dd3e9f8d0d82185031e2a87/img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35184" y="-775192"/>
            <a:ext cx="13600338" cy="7633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myslide.ru/documents_3/16952e914dd3e9f8d0d82185031e2a87/img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65025" y="-775192"/>
            <a:ext cx="14236801" cy="7990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myslide.ru/documents_3/16952e914dd3e9f8d0d82185031e2a87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1322" y="-695003"/>
            <a:ext cx="13966640" cy="7838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myslide.ru/documents_3/16952e914dd3e9f8d0d82185031e2a87/img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8330" y="-285776"/>
            <a:ext cx="12728329" cy="71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myslide.ru/documents_3/16952e914dd3e9f8d0d82185031e2a87/img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0"/>
            <a:ext cx="12453334" cy="6989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myslide.ru/documents_3/16952e914dd3e9f8d0d82185031e2a87/img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52055" y="-815287"/>
            <a:ext cx="13671777" cy="7673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myslide.ru/documents_3/16952e914dd3e9f8d0d82185031e2a87/img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93587" y="-654908"/>
            <a:ext cx="13386025" cy="7512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myslide.ru/documents_3/16952e914dd3e9f8d0d82185031e2a87/img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98767" y="-775192"/>
            <a:ext cx="13600339" cy="7633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myslide.ru/documents_3/16952e914dd3e9f8d0d82185031e2a87/img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6243" y="0"/>
            <a:ext cx="122191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2</cp:revision>
  <dcterms:created xsi:type="dcterms:W3CDTF">2020-05-05T17:48:00Z</dcterms:created>
  <dcterms:modified xsi:type="dcterms:W3CDTF">2020-05-05T17:58:56Z</dcterms:modified>
</cp:coreProperties>
</file>