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469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901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744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936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24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038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764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561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350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29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938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13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191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041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332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65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283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C1DF018-99A7-482E-A275-E852EFAFFD1E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8D22D65-9F85-4E91-BA95-12DE93095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22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8%D1%81%D1%82%D0%BE%D1%80%D0%B8%D1%87%D0%B5%D1%81%D0%BA%D0%B0%D1%8F_%D0%BB%D0%B8%D0%BD%D0%B3%D0%B2%D0%B8%D1%81%D1%82%D0%B8%D0%BA%D0%B0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49ECFA-63A2-4E54-9307-12DA5EF93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25" y="0"/>
            <a:ext cx="7975725" cy="1684421"/>
          </a:xfrm>
          <a:noFill/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bg1"/>
                </a:solidFill>
              </a:rPr>
              <a:t>Разделы лингвистики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23D796-3141-46D1-B71D-BE0DF8ECD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2602" y="6100991"/>
            <a:ext cx="5409398" cy="757009"/>
          </a:xfrm>
          <a:noFill/>
        </p:spPr>
        <p:txBody>
          <a:bodyPr/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Выполнила: студент группы АРХб-19П1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Юдакова Д.Д.</a:t>
            </a:r>
          </a:p>
        </p:txBody>
      </p:sp>
    </p:spTree>
    <p:extLst>
      <p:ext uri="{BB962C8B-B14F-4D97-AF65-F5344CB8AC3E}">
        <p14:creationId xmlns:p14="http://schemas.microsoft.com/office/powerpoint/2010/main" val="3229273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5BEB2-3170-4F79-952A-8DB0CE34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23749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Лингвистика языка и лингвистика речи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AC04E-F65E-46E7-9C09-D8C033625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260" y="1123748"/>
            <a:ext cx="5601903" cy="5734252"/>
          </a:xfrm>
        </p:spPr>
        <p:txBody>
          <a:bodyPr>
            <a:normAutofit fontScale="9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Лингвистика языка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изучает язык как код, то есть систему объективно существующих социально закреплённых знаков и правил их употребления и сочетаемости.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Лингвистика речи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изучает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речевую деятельность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то есть процессы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говорения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понимания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протекающие во времени (динамический аспект речи — предмет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теории речевой деятельности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), вместе с их результатами —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речевыми произведениями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(статический аспект речи — предмет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лингвистики текста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Лингвистика речи включает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лингвистику говорящего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(изучающую активный аспект речи — деятельность отправителя сообщений, то есть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кодирование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— говорение,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письмо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сочинение текстов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и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лингвистику слушающего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(изучающую пассивный аспект речи — деятельность получателя сообщений, то есть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декодирование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—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слушание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чтение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понимание текстов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EF71642D-C2EC-4ACE-B279-6E874D218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44716"/>
            <a:ext cx="5965324" cy="469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044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5BEB2-3170-4F79-952A-8DB0CE34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23749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Статическая и динамическая лингвистика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AC04E-F65E-46E7-9C09-D8C033625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4312" y="1268127"/>
            <a:ext cx="5168766" cy="4911291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Статическая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изучает состояния языка (в том числе состояние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языковой способности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индивида —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владение языком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), а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динамическая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— процессы (изменение языка во времени; возрастные фазы языковой способности: формирование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речевой способности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овладение языком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забывание языка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B8C1C1F5-2712-4646-A8AD-5E6BC1A61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7" y="1374004"/>
            <a:ext cx="5392653" cy="491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774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C04A7E15-AA32-4032-99EA-2A5351A09D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"/>
          <a:stretch/>
        </p:blipFill>
        <p:spPr bwMode="auto">
          <a:xfrm>
            <a:off x="1850730" y="1095588"/>
            <a:ext cx="8490540" cy="466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955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5BEB2-3170-4F79-952A-8DB0CE34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23749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Что такое лингвистика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AC04E-F65E-46E7-9C09-D8C033625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261" y="1123748"/>
            <a:ext cx="5168766" cy="4911291"/>
          </a:xfrm>
        </p:spPr>
        <p:txBody>
          <a:bodyPr>
            <a:normAutofit/>
          </a:bodyPr>
          <a:lstStyle/>
          <a:p>
            <a:pPr algn="just"/>
            <a:r>
              <a:rPr lang="ru-RU" b="0" i="0" dirty="0">
                <a:solidFill>
                  <a:schemeClr val="bg1"/>
                </a:solidFill>
                <a:effectLst/>
                <a:latin typeface="Museo Sans Cyrl"/>
              </a:rPr>
              <a:t>Термин «лингвистика» происходит от латинского слова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Museo Sans Cyrl"/>
              </a:rPr>
              <a:t>lingua</a:t>
            </a:r>
            <a:r>
              <a:rPr lang="ru-RU" b="0" i="0" dirty="0">
                <a:solidFill>
                  <a:schemeClr val="bg1"/>
                </a:solidFill>
                <a:effectLst/>
                <a:latin typeface="Museo Sans Cyrl"/>
              </a:rPr>
              <a:t>, что означает «язык». Следовательно, лингвистика – это наука, изучающая язык. Синонимами слова лингвистика являются слова </a:t>
            </a:r>
            <a:r>
              <a:rPr lang="ru-RU" b="1" i="0" dirty="0">
                <a:solidFill>
                  <a:schemeClr val="bg1"/>
                </a:solidFill>
                <a:effectLst/>
                <a:latin typeface="Museo Sans Cyrl"/>
              </a:rPr>
              <a:t>языкознание </a:t>
            </a:r>
            <a:r>
              <a:rPr lang="ru-RU" b="0" i="0" dirty="0">
                <a:solidFill>
                  <a:schemeClr val="bg1"/>
                </a:solidFill>
                <a:effectLst/>
                <a:latin typeface="Museo Sans Cyrl"/>
              </a:rPr>
              <a:t>и </a:t>
            </a:r>
            <a:r>
              <a:rPr lang="ru-RU" b="1" i="0" dirty="0">
                <a:solidFill>
                  <a:schemeClr val="bg1"/>
                </a:solidFill>
                <a:effectLst/>
                <a:latin typeface="Museo Sans Cyrl"/>
              </a:rPr>
              <a:t>языковедение.</a:t>
            </a:r>
            <a:endParaRPr lang="ru-RU" b="0" i="0" dirty="0">
              <a:solidFill>
                <a:schemeClr val="bg1"/>
              </a:solidFill>
              <a:effectLst/>
              <a:latin typeface="Museo Sans Cyrl"/>
            </a:endParaRPr>
          </a:p>
          <a:p>
            <a:pPr algn="just"/>
            <a:r>
              <a:rPr lang="ru-RU" b="0" i="0" dirty="0">
                <a:solidFill>
                  <a:schemeClr val="bg1"/>
                </a:solidFill>
                <a:effectLst/>
                <a:latin typeface="Museo Sans Cyrl"/>
              </a:rPr>
              <a:t>Лингвистика изучает язык, рассматривает законы образования слов, построения предложений и словосочетаний.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A853325-D00D-4BAD-BCA5-85E576F59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380" y="1638702"/>
            <a:ext cx="5582653" cy="446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057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5BEB2-3170-4F79-952A-8DB0CE34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23749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Разделы лингвистики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AC04E-F65E-46E7-9C09-D8C033625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4547" y="1419725"/>
            <a:ext cx="5887453" cy="4911291"/>
          </a:xfrm>
        </p:spPr>
        <p:txBody>
          <a:bodyPr>
            <a:normAutofit fontScale="85000" lnSpcReduction="10000"/>
          </a:bodyPr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Лингвистика в широком смысле слова (познание языка и передача результатов этого познания другим людям) подразделяется: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теоретическая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 </a:t>
            </a:r>
            <a:r>
              <a:rPr lang="ru-RU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научная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предполагающая построение лингвистических теорий;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прикладная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специализируется на решении практических задач, связанных с изучением языка, а также на практическом использовании лингвистической теории в других областях;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практическая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представляет собой ту сферу, где реально проводятся лингвистические эксперименты, имеющие целью верификацию положений теоретической лингвистики и проверку эффективности продуктов, создаваемых прикладной лингвистикой;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эмпирическая лингвистика, получающая материал посредством экспериментального анализа текстов и речевых конструкций.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E9E9D4B-B2FA-4074-A742-66C0546B4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56" y="1866151"/>
            <a:ext cx="5725344" cy="401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552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5BEB2-3170-4F79-952A-8DB0CE34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23749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Теоретическая лингвистика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AC04E-F65E-46E7-9C09-D8C033625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462" y="921620"/>
            <a:ext cx="6140918" cy="590028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Теоретическая лингвистика исследует языковые законы и формулирует их как теории. Она бывает: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нормативной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указывающей, как «надо» говорить и писать (</a:t>
            </a:r>
            <a:r>
              <a:rPr lang="ru-RU" sz="1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прескриптивная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предписательная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algn="l"/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Можно говорить не только о «языках», но и о «Языке» вообще, поскольку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языки мира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имеют много общего. Поэтому выделяют: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общую лингвистику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изучает общие (статистически преобладающие) черты всех языков как эмпирически (индуктивно), так и дедуктивно, исследуя общие тенденции функционирования языка, разрабатывая методы его анализа и давая определение лингвистических понятий. Частью общей лингвистики является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лингвистическая типология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сопоставляющая разные языки безотносительно к степени их родства и делающая выводы о Языке вообще. Она выявляет и формулирует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языковые универсалии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то есть гипотезы, выполняющиеся для большинства описанных языков мира;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частную лингвистику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изучает отдельный язык, группу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родственных языков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или пару контактирующих языков. В ней выделяются разделы либо по отдельному языку (например,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русистика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японистика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), либо по группе родственных языков (например,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славистика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романистика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тюркология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), либо по культурному ареалу, в который входят географически и/или типологически близкие языки (например,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балканистика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кавказоведение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279B298-D066-4D51-914F-60832F6313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7" r="26785"/>
          <a:stretch/>
        </p:blipFill>
        <p:spPr bwMode="auto">
          <a:xfrm>
            <a:off x="6317380" y="1123749"/>
            <a:ext cx="5765911" cy="461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93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5BEB2-3170-4F79-952A-8DB0CE34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23749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Прикладная лингвистика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AC04E-F65E-46E7-9C09-D8C033625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1082" y="957714"/>
            <a:ext cx="6140918" cy="5900286"/>
          </a:xfrm>
        </p:spPr>
        <p:txBody>
          <a:bodyPr>
            <a:normAutofit/>
          </a:bodyPr>
          <a:lstStyle/>
          <a:p>
            <a:pPr algn="l"/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Прикладные сферы языкознания издавна отличались широким разнообразием. Наиболее древние из них — письмо (графика), методика обучения родному и неродному языкам,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лексикография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В дальнейшем появились перевод, дешифровка, орфография, транслитерация, разработка терминологии. Одно из традиционных направлений прикладной лингвистики — участие в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языковой политике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государства.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4948E0A-96CA-4E8D-9099-351FDCC1B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83" y="1831206"/>
            <a:ext cx="5550233" cy="415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68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5BEB2-3170-4F79-952A-8DB0CE34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23749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Практическая лингвистика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AC04E-F65E-46E7-9C09-D8C033625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260" y="1123748"/>
            <a:ext cx="5216893" cy="5527309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Практическая лингвистика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в отличие от научной, охватывает такие виды ненаучной деятельности, как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обучение детей родному языку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изучение иностранного языка,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перевод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преподавание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родного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иностранного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языка,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литературное редактирование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корректура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практическая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логопедия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восстановительное обучение речи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бытовое и художественное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словотворчество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деловое и техническое изобретение товарных марок (см.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номенклатура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), научное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терминотворчество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языковая политика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создание новых письменностей и </a:t>
            </a:r>
            <a:r>
              <a:rPr lang="ru-RU" sz="16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обучение грамоте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6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лингвоконструирование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Большинство этих видов деятельности, подобно научной лингвистике, требуют некоторого таланта и некоторого уровня специальной профессиональной подготовки.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Каждому из направлений практической лингвистики соответствует его отражение в сфере научной лингвистики. Так, перевод изучается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переводоведением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преподавание родного языка в школе —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методикой родного языка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преподавание иностранных языков —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лингводидактикой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лингвоконструирование — </a:t>
            </a:r>
            <a:r>
              <a:rPr lang="ru-RU" sz="1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интерлингвистикой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 т. п.</a:t>
            </a:r>
          </a:p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3D2769A-E275-4AFD-9650-846C86E18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740" y="1372666"/>
            <a:ext cx="6172859" cy="411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344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5BEB2-3170-4F79-952A-8DB0CE34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23749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Эмпирическая лингвистика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AC04E-F65E-46E7-9C09-D8C033625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101" y="1073216"/>
            <a:ext cx="10895798" cy="536367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Эмпирическая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добывает языковые данные тремя путями: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Методом интроспекции, на котором основана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интроспективная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Методом эксперимента (см.: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лингвистический эксперимент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 — наблюдая над поведением носителей живых говоров, чем занимается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экспериментальная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В неё включаются в частности: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полевая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работающая с носителями говоров, которыми лингвист не владеет;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инструментальная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использующая приборы, в том числе звукозаписывающую технику;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нейролингвистика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ставящая эксперименты непосредственно с человеческим мозгом.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Филологическими методами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собирая материал мёртвых письменных языков и взаимодействуя с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филологией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изучающей письменные памятники в их культурно-исторических связях.</a:t>
            </a:r>
          </a:p>
          <a:p>
            <a:pPr algn="just"/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Описание может быть ориентировано на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письменную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 на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устную речь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оно может либо ограничиваться только «правильным» языком (см.: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языковая норма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), либо учитывать также разнообразные отступления от него (см.: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просторечие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); может описывать либо лишь систему закономерностей, действующих во всех разновидностях языка, либо включать в себя также правила выбора между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вариантами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в зависимости от внеязыковых факторов.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627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5BEB2-3170-4F79-952A-8DB0CE34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23749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Одноязычная и сравнительная лингвистика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AC04E-F65E-46E7-9C09-D8C033625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261" y="1123748"/>
            <a:ext cx="11396312" cy="5546559"/>
          </a:xfrm>
        </p:spPr>
        <p:txBody>
          <a:bodyPr>
            <a:normAutofit fontScale="85000"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Одноязычная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(в более старой терминологии —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описательная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ограничивается описанием одного языка, но может выделять внутри него разные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языковые подсистемы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 изучать отношения сходств и различий между ними. Так,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диахроническая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сопоставляет разные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временны́е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срезы в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истории языка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выявляя утери и новации;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диалектология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сопоставляет его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территориальные варианты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выявляя их отличительные черты;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стилистика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сопоставляет различные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функциональные разновидности языка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фиксируя сходства и различия между ними и т. п.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Сравнительная лингвистика сравнивает языки друг с другом. Она включает в себя: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компаративистику (в узком смысле), или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сравнительно-историческое языкознание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изучающую отношения между родственными языками;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контактологию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ареальную лингвистику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ареалогию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), изучающую взаимодействие соседних языков;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сопоставительную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b="0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контрастивную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конфронтативную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лингвистику, изучающую сходства и различия языков (независимо от их родства и соседства).</a:t>
            </a:r>
          </a:p>
          <a:p>
            <a:pPr algn="l"/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Сравнительно-историческое языкознание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занимается изучением истории языков и выявлением их генеалогических связей (см.: 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генетическая классификация языков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). Этот раздел лингвистики может описывать хронологический срез языка в определённую историческую эпоху, при жизни одного поколения (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синхроническая 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изучает язык как систему, ставит перед собой задачи установить принципы, лежащие в основе любой из систем, взятой в данный момент), (иногда также называется «синхронной»), или изучать сам процесс изменения языка при его передаче от поколения к поколению (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историческая </a:t>
            </a:r>
            <a:r>
              <a:rPr lang="ru-RU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 tooltip="Историческая лингвисти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лингвистика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иногда также называемая «диахронной» или «диахронической»).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127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5BEB2-3170-4F79-952A-8DB0CE34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23749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Внешняя и внутренняя лингвистика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AC04E-F65E-46E7-9C09-D8C033625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1082" y="957714"/>
            <a:ext cx="6140918" cy="5900286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18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Внешняя лингвистика</a:t>
            </a:r>
            <a:r>
              <a:rPr lang="ru-RU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sz="18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социальная лингвистика</a:t>
            </a:r>
            <a:r>
              <a:rPr lang="ru-RU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8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социолингвистика</a:t>
            </a:r>
            <a:r>
              <a:rPr lang="ru-RU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описывает: язык во всем многообразии его социальных вариантов и их функций; зависимость выбора «кода» (то есть языковой системы) от общественной принадлежности носителя (классовый и профессиональный выбор, см.: </a:t>
            </a:r>
            <a:r>
              <a:rPr lang="ru-RU" sz="18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арго</a:t>
            </a:r>
            <a:r>
              <a:rPr lang="ru-RU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8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жаргон</a:t>
            </a:r>
            <a:r>
              <a:rPr lang="ru-RU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8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сленг</a:t>
            </a:r>
            <a:r>
              <a:rPr lang="ru-RU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), от его региональной принадлежности (территориальный выбор: см.: </a:t>
            </a:r>
            <a:r>
              <a:rPr lang="ru-RU" sz="18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диалект</a:t>
            </a:r>
            <a:r>
              <a:rPr lang="ru-RU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и от коммуникативной ситуации собеседников (функционально стилистический выбор, см.: </a:t>
            </a:r>
            <a:r>
              <a:rPr lang="ru-RU" sz="18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стиль</a:t>
            </a:r>
            <a:r>
              <a:rPr lang="ru-RU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8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Внутренняя лингвистика</a:t>
            </a:r>
            <a:r>
              <a:rPr lang="ru-RU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(в другой терминологии — </a:t>
            </a:r>
            <a:r>
              <a:rPr lang="ru-RU" sz="1800" b="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структурная лингвистика</a:t>
            </a:r>
            <a:r>
              <a:rPr lang="ru-RU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от этой социальной обусловленности отвлекается, рассматривая язык как однородный код.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2578ABAA-7D50-412D-9764-D2E01FBBE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76" y="1123749"/>
            <a:ext cx="5024388" cy="502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350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182</TotalTime>
  <Words>1232</Words>
  <Application>Microsoft Office PowerPoint</Application>
  <PresentationFormat>Широкоэкранный</PresentationFormat>
  <Paragraphs>46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Museo Sans Cyrl</vt:lpstr>
      <vt:lpstr>Wingdings 3</vt:lpstr>
      <vt:lpstr>Сектор</vt:lpstr>
      <vt:lpstr>Разделы лингвистики</vt:lpstr>
      <vt:lpstr>Что такое лингвистика</vt:lpstr>
      <vt:lpstr>Разделы лингвистики</vt:lpstr>
      <vt:lpstr>Теоретическая лингвистика</vt:lpstr>
      <vt:lpstr>Прикладная лингвистика</vt:lpstr>
      <vt:lpstr>Практическая лингвистика</vt:lpstr>
      <vt:lpstr>Эмпирическая лингвистика</vt:lpstr>
      <vt:lpstr>Одноязычная и сравнительная лингвистика</vt:lpstr>
      <vt:lpstr>Внешняя и внутренняя лингвистика</vt:lpstr>
      <vt:lpstr>Лингвистика языка и лингвистика речи</vt:lpstr>
      <vt:lpstr>Статическая и динамическая лингвистика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Разделы лингвистики</dc:title>
  <dc:creator>Виталий Сапаев</dc:creator>
  <cp:lastModifiedBy>Виталий Сапаев</cp:lastModifiedBy>
  <cp:revision>1</cp:revision>
  <dcterms:created xsi:type="dcterms:W3CDTF">2021-11-23T13:05:11Z</dcterms:created>
  <dcterms:modified xsi:type="dcterms:W3CDTF">2021-11-23T16:07:40Z</dcterms:modified>
</cp:coreProperties>
</file>