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4" d="100"/>
          <a:sy n="44" d="100"/>
        </p:scale>
        <p:origin x="-12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myslide.ru/documents_3/16952e914dd3e9f8d0d82185031e2a87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myslide.ru/documents_3/16952e914dd3e9f8d0d82185031e2a87/img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11413" y="0"/>
            <a:ext cx="1221915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myslide.ru/documents_3/16952e914dd3e9f8d0d82185031e2a87/img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76869" y="0"/>
            <a:ext cx="1221915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myslide.ru/documents_3/16952e914dd3e9f8d0d82185031e2a87/img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754927" y="-1"/>
            <a:ext cx="12256149" cy="68787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myslide.ru/documents_3/16952e914dd3e9f8d0d82185031e2a87/img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00230" y="0"/>
            <a:ext cx="1147685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s://myslide.ru/documents_3/16952e914dd3e9f8d0d82185031e2a87/img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05354" y="0"/>
            <a:ext cx="122191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s://myslide.ru/documents_3/16952e914dd3e9f8d0d82185031e2a87/img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84087" y="0"/>
            <a:ext cx="1221915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s://myslide.ru/documents_3/16952e914dd3e9f8d0d82185031e2a87/img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1221915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myslide.ru/documents_3/16952e914dd3e9f8d0d82185031e2a87/img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93598" y="0"/>
            <a:ext cx="1221915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s://myslide.ru/documents_3/16952e914dd3e9f8d0d82185031e2a87/img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67065" y="0"/>
            <a:ext cx="1221915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myslide.ru/documents_3/16952e914dd3e9f8d0d82185031e2a87/img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54775" y="-288973"/>
            <a:ext cx="12734025" cy="71469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myslide.ru/documents_3/16952e914dd3e9f8d0d82185031e2a87/img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78192" y="0"/>
            <a:ext cx="1221915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s://myslide.ru/documents_3/16952e914dd3e9f8d0d82185031e2a87/img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42855" y="-374228"/>
            <a:ext cx="12885927" cy="72322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s://myslide.ru/documents_3/16952e914dd3e9f8d0d82185031e2a87/img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57420" y="0"/>
            <a:ext cx="1156388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s://myslide.ru/documents_3/16952e914dd3e9f8d0d82185031e2a87/img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0176" y="0"/>
            <a:ext cx="12728328" cy="7143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s://myslide.ru/documents_3/16952e914dd3e9f8d0d82185031e2a87/img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59922" y="0"/>
            <a:ext cx="1221915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s://myslide.ru/documents_3/16952e914dd3e9f8d0d82185031e2a87/img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09375" y="0"/>
            <a:ext cx="12662587" cy="71068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s://myslide.ru/documents_3/16952e914dd3e9f8d0d82185031e2a87/img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57289" y="0"/>
            <a:ext cx="1221915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s://myslide.ru/documents_3/16952e914dd3e9f8d0d82185031e2a87/img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48297" y="0"/>
            <a:ext cx="1221915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s://myslide.ru/documents_3/16952e914dd3e9f8d0d82185031e2a87/img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00164" y="0"/>
            <a:ext cx="1145549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s://myslide.ru/documents_3/16952e914dd3e9f8d0d82185031e2a87/img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71668" y="0"/>
            <a:ext cx="11405417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8" name="Picture 4" descr="https://myslide.ru/documents_3/16952e914dd3e9f8d0d82185031e2a87/img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96482" y="-934166"/>
            <a:ext cx="13883588" cy="77921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myslide.ru/documents_3/16952e914dd3e9f8d0d82185031e2a87/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66455" y="0"/>
            <a:ext cx="1221915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s://myslide.ru/documents_3/16952e914dd3e9f8d0d82185031e2a87/img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57222" y="0"/>
            <a:ext cx="1007526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s://myslide.ru/documents_3/16952e914dd3e9f8d0d82185031e2a87/img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19745" y="0"/>
            <a:ext cx="1221915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s://myslide.ru/documents_3/16952e914dd3e9f8d0d82185031e2a87/img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65981" y="0"/>
            <a:ext cx="1030998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s://myslide.ru/documents_3/16952e914dd3e9f8d0d82185031e2a87/img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80813" y="0"/>
            <a:ext cx="1221915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s://myslide.ru/documents_3/16952e914dd3e9f8d0d82185031e2a87/img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33937" y="0"/>
            <a:ext cx="122191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s://myslide.ru/documents_3/16952e914dd3e9f8d0d82185031e2a87/img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28727" y="0"/>
            <a:ext cx="1221915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myslide.ru/documents_3/16952e914dd3e9f8d0d82185031e2a87/img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071689" y="0"/>
            <a:ext cx="1221915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myslide.ru/documents_3/16952e914dd3e9f8d0d82185031e2a87/img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484725" y="0"/>
            <a:ext cx="1221915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myslide.ru/documents_3/16952e914dd3e9f8d0d82185031e2a87/img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92460" y="0"/>
            <a:ext cx="122191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myslide.ru/documents_3/16952e914dd3e9f8d0d82185031e2a87/img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2344" y="0"/>
            <a:ext cx="1132820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myslide.ru/documents_3/16952e914dd3e9f8d0d82185031e2a87/img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31295" y="0"/>
            <a:ext cx="1221915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myslide.ru/documents_3/16952e914dd3e9f8d0d82185031e2a87/img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9170" y="0"/>
            <a:ext cx="122191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Office PowerPoint</Application>
  <PresentationFormat>Экран (4:3)</PresentationFormat>
  <Paragraphs>0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HOME</cp:lastModifiedBy>
  <cp:revision>3</cp:revision>
  <dcterms:created xsi:type="dcterms:W3CDTF">2020-05-05T16:59:43Z</dcterms:created>
  <dcterms:modified xsi:type="dcterms:W3CDTF">2020-05-05T17:25:45Z</dcterms:modified>
</cp:coreProperties>
</file>