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myslide.ru/documents_3/16952e914dd3e9f8d0d82185031e2a87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myslide.ru/documents_3/16952e914dd3e9f8d0d82185031e2a87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1413" y="0"/>
            <a:ext cx="122191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myslide.ru/documents_3/16952e914dd3e9f8d0d82185031e2a87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76869" y="0"/>
            <a:ext cx="122191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myslide.ru/documents_3/16952e914dd3e9f8d0d82185031e2a87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54927" y="-1"/>
            <a:ext cx="12256149" cy="6878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myslide.ru/documents_3/16952e914dd3e9f8d0d82185031e2a87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0230" y="0"/>
            <a:ext cx="114768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myslide.ru/documents_3/16952e914dd3e9f8d0d82185031e2a87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5354" y="0"/>
            <a:ext cx="122191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myslide.ru/documents_3/16952e914dd3e9f8d0d82185031e2a87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4087" y="0"/>
            <a:ext cx="122191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myslide.ru/documents_3/16952e914dd3e9f8d0d82185031e2a87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191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myslide.ru/documents_3/16952e914dd3e9f8d0d82185031e2a87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3598" y="0"/>
            <a:ext cx="122191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myslide.ru/documents_3/16952e914dd3e9f8d0d82185031e2a87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7065" y="0"/>
            <a:ext cx="122191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myslide.ru/documents_3/16952e914dd3e9f8d0d82185031e2a87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4775" y="-288973"/>
            <a:ext cx="12734025" cy="7146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myslide.ru/documents_3/16952e914dd3e9f8d0d82185031e2a87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78192" y="0"/>
            <a:ext cx="122191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myslide.ru/documents_3/16952e914dd3e9f8d0d82185031e2a87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2855" y="-374228"/>
            <a:ext cx="12885927" cy="7232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myslide.ru/documents_3/16952e914dd3e9f8d0d82185031e2a87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420" y="0"/>
            <a:ext cx="115638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myslide.ru/documents_3/16952e914dd3e9f8d0d82185031e2a87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0176" y="0"/>
            <a:ext cx="12728328" cy="714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myslide.ru/documents_3/16952e914dd3e9f8d0d82185031e2a87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9922" y="0"/>
            <a:ext cx="122191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myslide.ru/documents_3/16952e914dd3e9f8d0d82185031e2a87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9375" y="0"/>
            <a:ext cx="12662587" cy="7106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myslide.ru/documents_3/16952e914dd3e9f8d0d82185031e2a87/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9" y="0"/>
            <a:ext cx="122191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myslide.ru/documents_3/16952e914dd3e9f8d0d82185031e2a87/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48297" y="0"/>
            <a:ext cx="122191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myslide.ru/documents_3/16952e914dd3e9f8d0d82185031e2a87/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164" y="0"/>
            <a:ext cx="114554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myslide.ru/documents_3/16952e914dd3e9f8d0d82185031e2a87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1668" y="0"/>
            <a:ext cx="1140541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s://myslide.ru/documents_3/16952e914dd3e9f8d0d82185031e2a87/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6482" y="-934166"/>
            <a:ext cx="13883588" cy="7792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myslide.ru/documents_3/16952e914dd3e9f8d0d82185031e2a8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6455" y="0"/>
            <a:ext cx="122191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myslide.ru/documents_3/16952e914dd3e9f8d0d82185031e2a87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100752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myslide.ru/documents_3/16952e914dd3e9f8d0d82185031e2a87/img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9745" y="0"/>
            <a:ext cx="122191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myslide.ru/documents_3/16952e914dd3e9f8d0d82185031e2a87/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5981" y="0"/>
            <a:ext cx="103099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myslide.ru/documents_3/16952e914dd3e9f8d0d82185031e2a87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0813" y="0"/>
            <a:ext cx="122191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myslide.ru/documents_3/16952e914dd3e9f8d0d82185031e2a87/img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3937" y="0"/>
            <a:ext cx="122191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myslide.ru/documents_3/16952e914dd3e9f8d0d82185031e2a87/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8727" y="0"/>
            <a:ext cx="122191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myslide.ru/documents_3/16952e914dd3e9f8d0d82185031e2a87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71689" y="0"/>
            <a:ext cx="122191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yslide.ru/documents_3/16952e914dd3e9f8d0d82185031e2a87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4725" y="0"/>
            <a:ext cx="122191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myslide.ru/documents_3/16952e914dd3e9f8d0d82185031e2a87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2460" y="0"/>
            <a:ext cx="122191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myslide.ru/documents_3/16952e914dd3e9f8d0d82185031e2a87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2344" y="0"/>
            <a:ext cx="113282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yslide.ru/documents_3/16952e914dd3e9f8d0d82185031e2a87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1295" y="0"/>
            <a:ext cx="122191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myslide.ru/documents_3/16952e914dd3e9f8d0d82185031e2a87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9170" y="0"/>
            <a:ext cx="122191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</cp:revision>
  <dcterms:created xsi:type="dcterms:W3CDTF">2020-05-05T16:59:43Z</dcterms:created>
  <dcterms:modified xsi:type="dcterms:W3CDTF">2020-05-05T17:25:45Z</dcterms:modified>
</cp:coreProperties>
</file>