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B0942-8381-4137-9DFD-6A36F4413592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D3FD3-DE2B-43FB-98D5-7138B96848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решения задач «</a:t>
            </a:r>
            <a:r>
              <a:rPr lang="ru-RU" dirty="0"/>
              <a:t>Кредитно-денежная </a:t>
            </a:r>
            <a:r>
              <a:rPr lang="ru-RU" dirty="0" smtClean="0"/>
              <a:t>политика»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719138"/>
            <a:ext cx="713422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261938"/>
            <a:ext cx="677227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00042"/>
            <a:ext cx="7115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76300"/>
            <a:ext cx="7010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00042"/>
            <a:ext cx="69151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38213"/>
            <a:ext cx="7010400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504825"/>
            <a:ext cx="7058025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63" y="928688"/>
            <a:ext cx="70008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85728"/>
            <a:ext cx="70580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857628"/>
            <a:ext cx="7191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73152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757363"/>
            <a:ext cx="70580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42"/>
            <a:ext cx="70866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Экран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Методика решения задач «Кредитно-денежная политика»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решения задач «Кредитно-денежная политика»</dc:title>
  <dc:creator>Света</dc:creator>
  <cp:lastModifiedBy>Света</cp:lastModifiedBy>
  <cp:revision>1</cp:revision>
  <dcterms:created xsi:type="dcterms:W3CDTF">2020-10-16T04:21:19Z</dcterms:created>
  <dcterms:modified xsi:type="dcterms:W3CDTF">2020-10-16T04:31:58Z</dcterms:modified>
</cp:coreProperties>
</file>