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22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81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380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12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003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30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5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85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133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74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2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47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95514-55DE-4ED7-B85D-9DF97ABCC27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907E2-E274-44B8-BD7F-8533C4E67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719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5768" y="1155008"/>
            <a:ext cx="5117773" cy="5898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-1816253" algn="l"/>
                <a:tab pos="260513" algn="l"/>
              </a:tabLst>
            </a:pPr>
            <a:r>
              <a:rPr lang="ru-RU" sz="1625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СПЕЦИАЛЬНЫЕ БЕТОНЫ</a:t>
            </a:r>
          </a:p>
          <a:p>
            <a:pPr algn="ctr">
              <a:tabLst>
                <a:tab pos="-1816253" algn="l"/>
                <a:tab pos="260513" algn="l"/>
              </a:tabLst>
            </a:pPr>
            <a:endParaRPr lang="ru-RU" sz="1625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50365" algn="just">
              <a:lnSpc>
                <a:spcPct val="150000"/>
              </a:lnSpc>
              <a:tabLst>
                <a:tab pos="-1816253" algn="l"/>
              </a:tabLst>
            </a:pPr>
            <a:r>
              <a:rPr lang="ru-RU" sz="1138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Гидротехнический</a:t>
            </a:r>
            <a:r>
              <a:rPr lang="ru-RU" sz="11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Применяют в сооружениях, которые периодически или постоянно омываются водой.</a:t>
            </a: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endParaRPr lang="ru-RU" sz="113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r>
              <a:rPr lang="ru-RU" sz="1138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Высокопрочный</a:t>
            </a:r>
            <a:r>
              <a:rPr lang="ru-RU" sz="11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Применяют для изготовления сборных бетонных и железобетонных конструкций, работающих в суровых условиях (платформы северных морей, большепролетные строения мостов, скоростные магистрали), небоскребов.</a:t>
            </a: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endParaRPr lang="ru-RU" sz="113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r>
              <a:rPr lang="ru-RU" sz="1138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Дорожный.</a:t>
            </a:r>
            <a:r>
              <a:rPr lang="ru-RU" sz="11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Используется для оснований и покрытий автомобильных дорог и аэродромов.</a:t>
            </a: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endParaRPr lang="ru-RU" sz="113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r>
              <a:rPr lang="ru-RU" sz="1138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Жаростойкий</a:t>
            </a:r>
            <a:r>
              <a:rPr lang="ru-RU" sz="11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Применяют для изготовления фундаментов и футеровки промышленных печей, дымовых труб.</a:t>
            </a: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endParaRPr lang="ru-RU" sz="113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r>
              <a:rPr lang="ru-RU" sz="1138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Кислотоупорный</a:t>
            </a:r>
            <a:r>
              <a:rPr lang="ru-RU" sz="11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Применяют на химических предприятиях для облицовки несущих конструкций, устройства бетонных полов.</a:t>
            </a: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endParaRPr lang="ru-RU" sz="113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r>
              <a:rPr lang="ru-RU" sz="1138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защиты от радиоактивного воздействия</a:t>
            </a:r>
            <a:r>
              <a:rPr lang="ru-RU" sz="11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Предназначены для защиты от облучения на атомных электростанциях.</a:t>
            </a: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endParaRPr lang="ru-RU" sz="113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50365" algn="just">
              <a:lnSpc>
                <a:spcPct val="130000"/>
              </a:lnSpc>
              <a:tabLst>
                <a:tab pos="-1816253" algn="l"/>
              </a:tabLst>
            </a:pPr>
            <a:r>
              <a:rPr lang="ru-RU" sz="1138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Фибробетон</a:t>
            </a:r>
            <a:r>
              <a:rPr lang="ru-RU" sz="11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Композиционный материал, упрочненный волокнами (минеральные- стеклянные, базальтовые, кварцевые; металлические- обычная или нержавеющая сталь; синтетические- полипропиленовые, капроновые).</a:t>
            </a:r>
          </a:p>
        </p:txBody>
      </p:sp>
    </p:spTree>
    <p:extLst>
      <p:ext uri="{BB962C8B-B14F-4D97-AF65-F5344CB8AC3E}">
        <p14:creationId xmlns:p14="http://schemas.microsoft.com/office/powerpoint/2010/main" val="789140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79647" y="256715"/>
            <a:ext cx="2046714" cy="3424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651282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61430" algn="l"/>
              </a:tabLst>
            </a:pPr>
            <a:r>
              <a:rPr lang="ru-RU" altLang="ru-RU" sz="1625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Железобетон</a:t>
            </a:r>
            <a:endParaRPr lang="ru-RU" altLang="ru-RU" sz="16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746" y="613453"/>
            <a:ext cx="6858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9289" algn="just">
              <a:lnSpc>
                <a:spcPct val="150000"/>
              </a:lnSpc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Железобетон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материал, в котором совместно работают бетон и стальная арматура.</a:t>
            </a:r>
          </a:p>
          <a:p>
            <a:pPr indent="650365" algn="ctr">
              <a:lnSpc>
                <a:spcPct val="150000"/>
              </a:lnSpc>
            </a:pP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400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=0,1-0,16 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1400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сж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6035" y="1352117"/>
            <a:ext cx="51134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Основные принципы получения конструкций из железобетона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состоят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 следующем: </a:t>
            </a:r>
            <a:endParaRPr lang="ru-RU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607" y="2090781"/>
            <a:ext cx="3912104" cy="36707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033" y="6065923"/>
            <a:ext cx="3571423" cy="111947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70810" y="7141284"/>
            <a:ext cx="55104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Консоль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(балкон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             Балка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двух опорах </a:t>
            </a:r>
            <a:endParaRPr lang="ru-RU" sz="1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80" y="7738368"/>
            <a:ext cx="4242081" cy="87441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302607" y="8684976"/>
            <a:ext cx="4472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Предварительно напряженная балка на двух опорах – без нагрузки и под нагрузкой.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85293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0975" y="1009249"/>
            <a:ext cx="667702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Арматура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железобетонных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конструкциях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Проволочная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d = 3–8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мм). </a:t>
            </a:r>
          </a:p>
          <a:p>
            <a:pPr>
              <a:lnSpc>
                <a:spcPct val="150000"/>
              </a:lnSpc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Стержневая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(d = 6–80 мм) – гладкая и периодического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профиля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Канатная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виде 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виде: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Волокон – фибр (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сталефибробетон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Отдельных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стержней. 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Сеток. 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Каркасов (плоских и объемных). 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Закладных деталей и монтажных петель. </a:t>
            </a:r>
          </a:p>
          <a:p>
            <a:pPr>
              <a:lnSpc>
                <a:spcPct val="150000"/>
              </a:lnSpc>
            </a:pP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изготовления предварительно напряженных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конструкций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арматура натягивается (и закрепляется в упорах форм,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стендов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Натяжение может выполняться: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Механическим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способом (все виды) – гидравлическими домкратами. 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Электротермическим способом (стержневая) – удлинение за счет нагрева при пропускании электрического тока. 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Электротермомеханическим способом (канатная,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проволочная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11883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8442" y="531628"/>
            <a:ext cx="6689558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Классификация железобетонных конструкций 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1. По условиям изготовления: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Сборные – монтируемые на строительной площадке из от-дельных элементов заводского изготовления. 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Монолитные – бетонируемые на месте строительства с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использование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опалубки – съемной (скользящей и переставной) и несъемной. 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" t="823" b="-1"/>
          <a:stretch/>
        </p:blipFill>
        <p:spPr>
          <a:xfrm>
            <a:off x="435937" y="2960562"/>
            <a:ext cx="5977096" cy="632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43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120" y="153334"/>
            <a:ext cx="6581554" cy="9787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2. По виду армирования: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 обычной арматурой.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Предварительно напряженные.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По внешнему виду сборные конструкции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линейные (колонны, фермы, ригели, балки, прогоны);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плоские (плиты покрытия и перекрытия, панели стен и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пе-регородок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);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блочные (массивные изделия фундаментов, стен подвалов, цоколей);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элементы пространственного типа (санитарные кабины, объемные блоки комнат, кольца колодцев).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По условиям транспортирования длина изделий не должна превышать 25 м, ширина 3 м, масса 25 т.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По назначению: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Изделия для жилых и общественных зданий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Конструкции подземной части зданий (фундаментные плиты, блоки, сваи, блоки стен подвалов, плиты перекрытия подвалов, элементы подпорных стенок, а также внутренних стен);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– Конструкции надземной части зданий (колонны, ригели, плиты перекрытий, панели и блоки наружных и внутренних стен, элементы отделки фасадов, диафрагмы жесткости,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перегородки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объемные блоки-комнаты);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– Конструкции покрытий (плиты и балки покрытий, плиты эксплуатируемых кровель, элементы парапетов и входов на кровлю);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– Лестничные марши и площадки, ступени, сантехнические и электротехнические блоки, элементы лифтовых шахт,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сантехнические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панели.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Изделия для промышленных зданий (конструкции каркаса, ограждающие конструкции и т.д.).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Изделия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специального назначения: трубы напорные 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безнапорные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опоры ЛЭП контактной и осветительной сети,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мостовые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конструкции, шпалы, тюбинги тоннелей, дорожные 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аэродромные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плиты и т.д.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Конструкции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спец. железобетона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изготавливаются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 основном из бетона классов В40–В50, с предвари-тельным напряжением арматуры.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7824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505" y="394719"/>
            <a:ext cx="6448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Технология изготовления железобетонных конструкций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51" y="1053752"/>
            <a:ext cx="5580109" cy="780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016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589</Words>
  <Application>Microsoft Office PowerPoint</Application>
  <PresentationFormat>Лист A4 (210x297 мм)</PresentationFormat>
  <Paragraphs>64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Я</cp:lastModifiedBy>
  <cp:revision>11</cp:revision>
  <dcterms:created xsi:type="dcterms:W3CDTF">2020-04-29T07:34:20Z</dcterms:created>
  <dcterms:modified xsi:type="dcterms:W3CDTF">2020-04-29T08:46:44Z</dcterms:modified>
</cp:coreProperties>
</file>