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F079-DF34-46C2-82D0-424453492FAF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ADAD1-1CE6-4D11-BEA3-9D56F1BB1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12C6-F9A2-4526-9736-45F13EBF0148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0175-73A5-4A78-A0AE-E61E8BDA8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E8C6-EB15-4314-A130-F835AD5E72A2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5C2F-B8B7-4CC6-823B-C9EF1C7F1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129-14BF-4466-B04E-6E7FC663C216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BA69-B9E3-4EA0-BDFC-AFDB6D181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9096-9B5C-4DC9-A687-968B3444777F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78F-10C7-4775-9EDE-871C247E7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D362A-90ED-4B02-B680-7F61A477D782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27771-CCDB-4EB4-8AA2-192247896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BCD6-9D4B-407E-B10E-DF05FF78DCCC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5752B-A699-478B-8158-8AD0F5A89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2931-641B-4A52-AD0A-4531021598ED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AEC1-3F6B-4BE9-BA4B-70817B4EE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18D3-C923-4AAF-92DC-B4308121C690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8599-04BA-4301-B265-096CE6253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111C-96E4-4F37-998E-87BE6AFCDE96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5827-36CB-41F8-9FE5-BE04324A2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948E-4A15-4216-B5C2-3EE0FB2D3EC9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C33E-E358-4149-9DC4-3FB456541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9ECBF2-60D6-4BC0-AABE-5C0CD16FAD7C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FE8CD-3E2B-49D3-9805-162660B6A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4000" b="1" dirty="0"/>
              <a:t>Исторические школы экономической теории и их развитие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8929687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8786812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" y="428625"/>
            <a:ext cx="80295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95288"/>
            <a:ext cx="8501063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80772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928938"/>
            <a:ext cx="82010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71500"/>
            <a:ext cx="8234363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95300"/>
            <a:ext cx="842962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6</cp:revision>
  <dcterms:created xsi:type="dcterms:W3CDTF">2018-01-25T15:47:34Z</dcterms:created>
  <dcterms:modified xsi:type="dcterms:W3CDTF">2020-09-02T03:25:41Z</dcterms:modified>
</cp:coreProperties>
</file>