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0B58C-5537-4CEE-B66B-25D5A316ECD9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52CDB-5110-425A-939E-BADD145724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2CDB-5110-425A-939E-BADD145724E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EE7D-07A5-4D33-91E2-EABC617445D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9FD7-C919-4940-8DB4-E253B1D99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EE7D-07A5-4D33-91E2-EABC617445D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9FD7-C919-4940-8DB4-E253B1D99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EE7D-07A5-4D33-91E2-EABC617445D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9FD7-C919-4940-8DB4-E253B1D99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EE7D-07A5-4D33-91E2-EABC617445D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9FD7-C919-4940-8DB4-E253B1D99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EE7D-07A5-4D33-91E2-EABC617445D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9FD7-C919-4940-8DB4-E253B1D99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EE7D-07A5-4D33-91E2-EABC617445D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9FD7-C919-4940-8DB4-E253B1D99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EE7D-07A5-4D33-91E2-EABC617445D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9FD7-C919-4940-8DB4-E253B1D99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EE7D-07A5-4D33-91E2-EABC617445D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9FD7-C919-4940-8DB4-E253B1D99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EE7D-07A5-4D33-91E2-EABC617445D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9FD7-C919-4940-8DB4-E253B1D99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EE7D-07A5-4D33-91E2-EABC617445D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9FD7-C919-4940-8DB4-E253B1D99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EE7D-07A5-4D33-91E2-EABC617445D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9FD7-C919-4940-8DB4-E253B1D99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EE7D-07A5-4D33-91E2-EABC617445D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C9FD7-C919-4940-8DB4-E253B1D992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Методика решения задач «</a:t>
            </a:r>
            <a:r>
              <a:rPr lang="ru-RU" dirty="0"/>
              <a:t>Инфляция и </a:t>
            </a:r>
            <a:r>
              <a:rPr lang="ru-RU" dirty="0" smtClean="0"/>
              <a:t>безработица»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71480"/>
            <a:ext cx="67151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362075"/>
            <a:ext cx="64293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585788"/>
            <a:ext cx="72771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1509713"/>
            <a:ext cx="68865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9525"/>
            <a:ext cx="70866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00042"/>
            <a:ext cx="63817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429000"/>
            <a:ext cx="64103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57150"/>
            <a:ext cx="7000875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6858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429000"/>
            <a:ext cx="655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209550"/>
            <a:ext cx="717232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161925"/>
            <a:ext cx="7229475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733425"/>
            <a:ext cx="64389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62579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572008"/>
            <a:ext cx="48672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89"/>
            <a:ext cx="6600849" cy="650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642918"/>
            <a:ext cx="65341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319088"/>
            <a:ext cx="709612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0"/>
            <a:ext cx="7381875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290"/>
            <a:ext cx="31718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357430"/>
            <a:ext cx="653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0"/>
            <a:ext cx="6819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</Words>
  <Application>Microsoft Office PowerPoint</Application>
  <PresentationFormat>Экран (4:3)</PresentationFormat>
  <Paragraphs>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Методика решения задач «Инфляция и безработица»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решения задач «Инфляция и безработица»</dc:title>
  <dc:creator>Света</dc:creator>
  <cp:lastModifiedBy>Света</cp:lastModifiedBy>
  <cp:revision>2</cp:revision>
  <dcterms:created xsi:type="dcterms:W3CDTF">2020-10-16T04:40:19Z</dcterms:created>
  <dcterms:modified xsi:type="dcterms:W3CDTF">2020-10-16T05:02:54Z</dcterms:modified>
</cp:coreProperties>
</file>