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52" autoAdjust="0"/>
  </p:normalViewPr>
  <p:slideViewPr>
    <p:cSldViewPr>
      <p:cViewPr varScale="1">
        <p:scale>
          <a:sx n="46" d="100"/>
          <a:sy n="46" d="100"/>
        </p:scale>
        <p:origin x="-11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5F8CE-DC59-4FDD-BCCF-38B1073D138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042D-9866-494A-ABA0-2A86C9D7E1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егулирование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рынка транспортных услуг Основные инструменты: Лицензирование Квотирование Регулирование тарифов Налоговое регулирование Поддержка операторов или видов деятельности Основные требования: к транспортным средствам к персоналу к оператору как к хозяйствующему субъекту Регулирование осуществляется на международном и национальном уровне, а также в форме рыночного саморегулирования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042D-9866-494A-ABA0-2A86C9D7E16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yslide.ru/documents_3/9848dc1455022a409c7d3d915e2b3b8c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-357214"/>
            <a:ext cx="12477784" cy="935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yslide.ru/documents_3/9848dc1455022a409c7d3d915e2b3b8c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myslide.ru/documents_3/9848dc1455022a409c7d3d915e2b3b8c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yslide.ru/documents_3/9848dc1455022a409c7d3d915e2b3b8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myslide.ru/documents_3/9848dc1455022a409c7d3d915e2b3b8c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939" y="-767975"/>
            <a:ext cx="10167966" cy="7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myslide.ru/documents_3/9848dc1455022a409c7d3d915e2b3b8c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96" y="-482246"/>
            <a:ext cx="9786995" cy="734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yslide.ru/documents_3/9848dc1455022a409c7d3d915e2b3b8c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57166"/>
            <a:ext cx="9620221" cy="721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yslide.ru/documents_3/9848dc1455022a409c7d3d915e2b3b8c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7" y="0"/>
            <a:ext cx="9286907" cy="6965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yslide.ru/documents_3/9848dc1455022a409c7d3d915e2b3b8c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212" y="0"/>
            <a:ext cx="9382212" cy="7036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yslide.ru/documents_3/9848dc1455022a409c7d3d915e2b3b8c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yslide.ru/documents_3/9848dc1455022a409c7d3d915e2b3b8c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39347"/>
            <a:ext cx="9596461" cy="7197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1481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myslide.ru/documents_3/9848dc1455022a409c7d3d915e2b3b8c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462" y="-660842"/>
            <a:ext cx="10025122" cy="751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myslide.ru/documents_3/9848dc1455022a409c7d3d915e2b3b8c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myslide.ru/documents_3/9848dc1455022a409c7d3d915e2b3b8c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myslide.ru/documents_3/9848dc1455022a409c7d3d915e2b3b8c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yslide.ru/documents_3/9848dc1455022a409c7d3d915e2b3b8c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01105" cy="712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myslide.ru/documents_3/9848dc1455022a409c7d3d915e2b3b8c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10953784" cy="8215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myslide.ru/documents_3/9848dc1455022a409c7d3d915e2b3b8c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119" y="0"/>
            <a:ext cx="9644119" cy="723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myslide.ru/documents_3/9848dc1455022a409c7d3d915e2b3b8c/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46504"/>
            <a:ext cx="9739337" cy="7304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myslide.ru/documents_3/9848dc1455022a409c7d3d915e2b3b8c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8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myslide.ru/documents_3/9848dc1455022a409c7d3d915e2b3b8c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79" y="-178635"/>
            <a:ext cx="9382179" cy="7036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yslide.ru/documents_3/9848dc1455022a409c7d3d915e2b3b8c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slide.ru/documents_3/9848dc1455022a409c7d3d915e2b3b8c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5" y="-1143032"/>
            <a:ext cx="10668043" cy="800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myslide.ru/documents_3/9848dc1455022a409c7d3d915e2b3b8c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myslide.ru/documents_3/9848dc1455022a409c7d3d915e2b3b8c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myslide.ru/documents_3/9848dc1455022a409c7d3d915e2b3b8c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myslide.ru/documents_3/9848dc1455022a409c7d3d915e2b3b8c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myslide.ru/documents_3/9848dc1455022a409c7d3d915e2b3b8c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myslide.ru/documents_3/9848dc1455022a409c7d3d915e2b3b8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1" y="-500082"/>
            <a:ext cx="9810776" cy="7358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myslide.ru/documents_3/9848dc1455022a409c7d3d915e2b3b8c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myslide.ru/documents_3/9848dc1455022a409c7d3d915e2b3b8c/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myslide.ru/documents_3/9848dc1455022a409c7d3d915e2b3b8c/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66"/>
            <a:ext cx="9620221" cy="721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myslide.ru/documents_3/9848dc1455022a409c7d3d915e2b3b8c/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myslide.ru/documents_3/9848dc1455022a409c7d3d915e2b3b8c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0567" y="0"/>
            <a:ext cx="9834567" cy="737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myslide.ru/documents_3/9848dc1455022a409c7d3d915e2b3b8c/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myslide.ru/documents_3/9848dc1455022a409c7d3d915e2b3b8c/im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myslide.ru/documents_3/9848dc1455022a409c7d3d915e2b3b8c/im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405885" cy="7054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myslide.ru/documents_3/9848dc1455022a409c7d3d915e2b3b8c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myslide.ru/documents_3/9848dc1455022a409c7d3d915e2b3b8c/img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myslide.ru/documents_3/9848dc1455022a409c7d3d915e2b3b8c/img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myslide.ru/documents_3/9848dc1455022a409c7d3d915e2b3b8c/img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myslide.ru/documents_3/9848dc1455022a409c7d3d915e2b3b8c/img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91571" cy="689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myslide.ru/documents_3/9848dc1455022a409c7d3d915e2b3b8c/img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myslide.ru/documents_3/9848dc1455022a409c7d3d915e2b3b8c/img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500042"/>
            <a:ext cx="9810723" cy="735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yslide.ru/documents_3/9848dc1455022a409c7d3d915e2b3b8c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88" y="0"/>
            <a:ext cx="9525088" cy="714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myslide.ru/documents_3/9848dc1455022a409c7d3d915e2b3b8c/img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07" y="-357230"/>
            <a:ext cx="9620307" cy="7215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myslide.ru/documents_3/9848dc1455022a409c7d3d915e2b3b8c/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myslide.ru/documents_3/9848dc1455022a409c7d3d915e2b3b8c/img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94" y="-250096"/>
            <a:ext cx="9620316" cy="721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myslide.ru/documents_3/9848dc1455022a409c7d3d915e2b3b8c/img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myslide.ru/documents_3/9848dc1455022a409c7d3d915e2b3b8c/img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myslide.ru/documents_3/9848dc1455022a409c7d3d915e2b3b8c/img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myslide.ru/documents_3/9848dc1455022a409c7d3d915e2b3b8c/im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68"/>
            <a:ext cx="9525024" cy="714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myslide.ru/documents_3/9848dc1455022a409c7d3d915e2b3b8c/img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myslide.ru/documents_3/9848dc1455022a409c7d3d915e2b3b8c/img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myslide.ru/documents_3/9848dc1455022a409c7d3d915e2b3b8c/img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myslide.ru/documents_3/9848dc1455022a409c7d3d915e2b3b8c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03628"/>
            <a:ext cx="9548837" cy="7161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myslide.ru/documents_3/9848dc1455022a409c7d3d915e2b3b8c/img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1471"/>
            <a:ext cx="9572628" cy="7179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myslide.ru/documents_3/9848dc1455022a409c7d3d915e2b3b8c/img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28" y="-714396"/>
            <a:ext cx="10096528" cy="7572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myslide.ru/documents_3/9848dc1455022a409c7d3d915e2b3b8c/img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myslide.ru/documents_3/9848dc1455022a409c7d3d915e2b3b8c/img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myslide.ru/documents_3/9848dc1455022a409c7d3d915e2b3b8c/img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56" y="-285792"/>
            <a:ext cx="9525056" cy="714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myslide.ru/documents_3/9848dc1455022a409c7d3d915e2b3b8c/img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431" y="-250074"/>
            <a:ext cx="9477431" cy="710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myslide.ru/documents_3/9848dc1455022a409c7d3d915e2b3b8c/img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87" y="-500090"/>
            <a:ext cx="9810787" cy="735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myslide.ru/documents_3/9848dc1455022a409c7d3d915e2b3b8c/img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68" y="-428676"/>
            <a:ext cx="9715568" cy="728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myslide.ru/documents_3/9848dc1455022a409c7d3d915e2b3b8c/img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869"/>
            <a:ext cx="9501158" cy="7125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myslide.ru/documents_3/9848dc1455022a409c7d3d915e2b3b8c/img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myslide.ru/documents_3/9848dc1455022a409c7d3d915e2b3b8c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10668000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myslide.ru/documents_3/9848dc1455022a409c7d3d915e2b3b8c/img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myslide.ru/documents_3/9848dc1455022a409c7d3d915e2b3b8c/img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35" y="-285776"/>
            <a:ext cx="9525035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s://myslide.ru/documents_3/9848dc1455022a409c7d3d915e2b3b8c/img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64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myslide.ru/documents_3/9848dc1455022a409c7d3d915e2b3b8c/img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91" y="-500090"/>
            <a:ext cx="9906091" cy="7429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s://myslide.ru/documents_3/9848dc1455022a409c7d3d915e2b3b8c/img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1496"/>
            <a:ext cx="9572660" cy="717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myslide.ru/documents_3/9848dc1455022a409c7d3d915e2b3b8c/img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myslide.ru/documents_3/9848dc1455022a409c7d3d915e2b3b8c/img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62"/>
            <a:ext cx="9429816" cy="707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myslide.ru/documents_3/9848dc1455022a409c7d3d915e2b3b8c/img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76" y="0"/>
            <a:ext cx="9810776" cy="7358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myslide.ru/documents_3/9848dc1455022a409c7d3d915e2b3b8c/img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s://myslide.ru/documents_3/9848dc1455022a409c7d3d915e2b3b8c/img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38"/>
            <a:ext cx="9620317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slide.ru/documents_3/9848dc1455022a409c7d3d915e2b3b8c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yslide.ru/documents_3/9848dc1455022a409c7d3d915e2b3b8c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46488"/>
            <a:ext cx="9739317" cy="730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47</Words>
  <Application>Microsoft Office PowerPoint</Application>
  <PresentationFormat>Экран (4:3)</PresentationFormat>
  <Paragraphs>2</Paragraphs>
  <Slides>79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13</cp:revision>
  <dcterms:created xsi:type="dcterms:W3CDTF">2020-04-20T07:12:01Z</dcterms:created>
  <dcterms:modified xsi:type="dcterms:W3CDTF">2020-04-20T08:29:39Z</dcterms:modified>
</cp:coreProperties>
</file>