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5B718-2B58-46C6-962E-74A587E8B354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4D48-BEF4-4E9A-B239-56464C5697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983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5B718-2B58-46C6-962E-74A587E8B354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4D48-BEF4-4E9A-B239-56464C5697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521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5B718-2B58-46C6-962E-74A587E8B354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4D48-BEF4-4E9A-B239-56464C5697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89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5B718-2B58-46C6-962E-74A587E8B354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4D48-BEF4-4E9A-B239-56464C5697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965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5B718-2B58-46C6-962E-74A587E8B354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4D48-BEF4-4E9A-B239-56464C5697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715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5B718-2B58-46C6-962E-74A587E8B354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4D48-BEF4-4E9A-B239-56464C5697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527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5B718-2B58-46C6-962E-74A587E8B354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4D48-BEF4-4E9A-B239-56464C5697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320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5B718-2B58-46C6-962E-74A587E8B354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4D48-BEF4-4E9A-B239-56464C5697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088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5B718-2B58-46C6-962E-74A587E8B354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4D48-BEF4-4E9A-B239-56464C5697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047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5B718-2B58-46C6-962E-74A587E8B354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4D48-BEF4-4E9A-B239-56464C5697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996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5B718-2B58-46C6-962E-74A587E8B354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4D48-BEF4-4E9A-B239-56464C5697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334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  <a:alpha val="4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5B718-2B58-46C6-962E-74A587E8B354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94D48-BEF4-4E9A-B239-56464C5697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599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137" y="180975"/>
            <a:ext cx="11515725" cy="649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63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228600"/>
            <a:ext cx="115062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80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5" y="195262"/>
            <a:ext cx="11525250" cy="646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5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12" y="161925"/>
            <a:ext cx="11458575" cy="653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91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195262"/>
            <a:ext cx="11506200" cy="646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23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425" y="190500"/>
            <a:ext cx="1148715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69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5" y="180975"/>
            <a:ext cx="11525250" cy="649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70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137" y="195262"/>
            <a:ext cx="11515725" cy="646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21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662" y="190500"/>
            <a:ext cx="11496675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99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7" y="195262"/>
            <a:ext cx="11477625" cy="646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01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195262"/>
            <a:ext cx="11506200" cy="646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12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Широкоэкранный</PresentationFormat>
  <Paragraphs>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</dc:creator>
  <cp:lastModifiedBy>Михаил</cp:lastModifiedBy>
  <cp:revision>1</cp:revision>
  <dcterms:created xsi:type="dcterms:W3CDTF">2023-02-26T13:38:54Z</dcterms:created>
  <dcterms:modified xsi:type="dcterms:W3CDTF">2023-02-26T13:46:07Z</dcterms:modified>
</cp:coreProperties>
</file>