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2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yslide.ru/documents_3/16952e914dd3e9f8d0d82185031e2a87/img3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75150" y="0"/>
            <a:ext cx="1221915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s://myslide.ru/documents_3/16952e914dd3e9f8d0d82185031e2a87/img4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52067" y="0"/>
            <a:ext cx="1221915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s://myslide.ru/documents_3/16952e914dd3e9f8d0d82185031e2a87/img4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85213" y="0"/>
            <a:ext cx="1221915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s://myslide.ru/documents_3/16952e914dd3e9f8d0d82185031e2a87/img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57354" y="1"/>
            <a:ext cx="1170676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s://myslide.ru/documents_3/16952e914dd3e9f8d0d82185031e2a87/img4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67776" y="0"/>
            <a:ext cx="12855612" cy="72152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s://myslide.ru/documents_3/16952e914dd3e9f8d0d82185031e2a87/img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234134" y="0"/>
            <a:ext cx="1221915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s://myslide.ru/documents_3/16952e914dd3e9f8d0d82185031e2a87/img5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84131" y="0"/>
            <a:ext cx="12728329" cy="7143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s://myslide.ru/documents_3/16952e914dd3e9f8d0d82185031e2a87/img5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43040" y="0"/>
            <a:ext cx="1171005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s://myslide.ru/documents_3/16952e914dd3e9f8d0d82185031e2a87/img5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135305" y="-855381"/>
            <a:ext cx="13743215" cy="77133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https://myslide.ru/documents_3/16952e914dd3e9f8d0d82185031e2a87/img5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705473" y="-29493"/>
            <a:ext cx="11635323" cy="71732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yslide.ru/documents_3/16952e914dd3e9f8d0d82185031e2a87/img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72955" y="0"/>
            <a:ext cx="12219152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s://myslide.ru/documents_3/16952e914dd3e9f8d0d82185031e2a87/img3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89062" y="0"/>
            <a:ext cx="1221915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s://myslide.ru/documents_3/16952e914dd3e9f8d0d82185031e2a87/img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71602" y="0"/>
            <a:ext cx="10564548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s://myslide.ru/documents_3/16952e914dd3e9f8d0d82185031e2a87/img4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28660" y="0"/>
            <a:ext cx="957266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s://myslide.ru/documents_3/16952e914dd3e9f8d0d82185031e2a87/img4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317189" y="0"/>
            <a:ext cx="1221915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s://myslide.ru/documents_3/16952e914dd3e9f8d0d82185031e2a87/img4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232705" y="0"/>
            <a:ext cx="1221915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s://myslide.ru/documents_3/16952e914dd3e9f8d0d82185031e2a87/img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763822" y="0"/>
            <a:ext cx="1221915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s://myslide.ru/documents_3/16952e914dd3e9f8d0d82185031e2a87/img4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4771" y="-895476"/>
            <a:ext cx="13814652" cy="7753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Экран (4:3)</PresentationFormat>
  <Paragraphs>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HOME</cp:lastModifiedBy>
  <cp:revision>3</cp:revision>
  <dcterms:created xsi:type="dcterms:W3CDTF">2020-05-05T17:26:31Z</dcterms:created>
  <dcterms:modified xsi:type="dcterms:W3CDTF">2020-05-05T17:38:13Z</dcterms:modified>
</cp:coreProperties>
</file>