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3/16952e914dd3e9f8d0d82185031e2a87/img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75150" y="0"/>
            <a:ext cx="122191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myslide.ru/documents_3/16952e914dd3e9f8d0d82185031e2a87/img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52067" y="0"/>
            <a:ext cx="122191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myslide.ru/documents_3/16952e914dd3e9f8d0d82185031e2a87/img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5213" y="0"/>
            <a:ext cx="122191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myslide.ru/documents_3/16952e914dd3e9f8d0d82185031e2a87/img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57354" y="1"/>
            <a:ext cx="1170676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myslide.ru/documents_3/16952e914dd3e9f8d0d82185031e2a87/img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67776" y="0"/>
            <a:ext cx="12855612" cy="7215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myslide.ru/documents_3/16952e914dd3e9f8d0d82185031e2a87/img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34134" y="0"/>
            <a:ext cx="122191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myslide.ru/documents_3/16952e914dd3e9f8d0d82185031e2a87/img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4131" y="0"/>
            <a:ext cx="12728329" cy="714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myslide.ru/documents_3/16952e914dd3e9f8d0d82185031e2a87/img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3040" y="0"/>
            <a:ext cx="1171005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myslide.ru/documents_3/16952e914dd3e9f8d0d82185031e2a87/img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35305" y="-855381"/>
            <a:ext cx="13743215" cy="7713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myslide.ru/documents_3/16952e914dd3e9f8d0d82185031e2a87/img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05473" y="-29493"/>
            <a:ext cx="11635323" cy="7173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3/16952e914dd3e9f8d0d82185031e2a87/img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2955" y="0"/>
            <a:ext cx="1221915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myslide.ru/documents_3/16952e914dd3e9f8d0d82185031e2a87/img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9062" y="0"/>
            <a:ext cx="122191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myslide.ru/documents_3/16952e914dd3e9f8d0d82185031e2a87/img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1602" y="0"/>
            <a:ext cx="1056454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myslide.ru/documents_3/16952e914dd3e9f8d0d82185031e2a87/img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95726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myslide.ru/documents_3/16952e914dd3e9f8d0d82185031e2a87/img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17189" y="0"/>
            <a:ext cx="122191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myslide.ru/documents_3/16952e914dd3e9f8d0d82185031e2a87/img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32705" y="0"/>
            <a:ext cx="122191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myslide.ru/documents_3/16952e914dd3e9f8d0d82185031e2a87/img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63822" y="0"/>
            <a:ext cx="122191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myslide.ru/documents_3/16952e914dd3e9f8d0d82185031e2a87/img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4771" y="-895476"/>
            <a:ext cx="13814652" cy="7753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3</cp:revision>
  <dcterms:created xsi:type="dcterms:W3CDTF">2020-05-05T17:26:31Z</dcterms:created>
  <dcterms:modified xsi:type="dcterms:W3CDTF">2020-05-05T17:38:13Z</dcterms:modified>
</cp:coreProperties>
</file>