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7" r:id="rId11"/>
    <p:sldId id="263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633-D9EA-415B-8019-57E60E123A9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2B12-D129-4EB0-BC90-6DBD018C9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633-D9EA-415B-8019-57E60E123A9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2B12-D129-4EB0-BC90-6DBD018C9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633-D9EA-415B-8019-57E60E123A9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2B12-D129-4EB0-BC90-6DBD018C9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633-D9EA-415B-8019-57E60E123A9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2B12-D129-4EB0-BC90-6DBD018C9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633-D9EA-415B-8019-57E60E123A9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2B12-D129-4EB0-BC90-6DBD018C9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633-D9EA-415B-8019-57E60E123A9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2B12-D129-4EB0-BC90-6DBD018C9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633-D9EA-415B-8019-57E60E123A9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2B12-D129-4EB0-BC90-6DBD018C9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633-D9EA-415B-8019-57E60E123A9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2B12-D129-4EB0-BC90-6DBD018C9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633-D9EA-415B-8019-57E60E123A9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2B12-D129-4EB0-BC90-6DBD018C9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633-D9EA-415B-8019-57E60E123A9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2B12-D129-4EB0-BC90-6DBD018C9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633-D9EA-415B-8019-57E60E123A9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2B12-D129-4EB0-BC90-6DBD018C9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4633-D9EA-415B-8019-57E60E123A9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32B12-D129-4EB0-BC90-6DBD018C98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Тема 14.Факторные рынки: понятие, виды, особенности спроса и предложения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7375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429784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92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4775"/>
            <a:ext cx="91440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658350" cy="680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05975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1075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96425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7440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869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5345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07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5"/>
            <a:ext cx="9001156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Тема 14.Факторные рынки: понятие, виды, особенности спроса и предложения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14.Факторные рынки: понятие, виды, особенности спроса и предложения</dc:title>
  <dc:creator>Света</dc:creator>
  <cp:lastModifiedBy>Света</cp:lastModifiedBy>
  <cp:revision>1</cp:revision>
  <dcterms:created xsi:type="dcterms:W3CDTF">2020-09-18T07:10:47Z</dcterms:created>
  <dcterms:modified xsi:type="dcterms:W3CDTF">2020-09-18T07:27:34Z</dcterms:modified>
</cp:coreProperties>
</file>