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92"/>
  </p:notesMasterIdLst>
  <p:handoutMasterIdLst>
    <p:handoutMasterId r:id="rId93"/>
  </p:handoutMasterIdLst>
  <p:sldIdLst>
    <p:sldId id="256" r:id="rId2"/>
    <p:sldId id="608" r:id="rId3"/>
    <p:sldId id="607" r:id="rId4"/>
    <p:sldId id="498" r:id="rId5"/>
    <p:sldId id="478" r:id="rId6"/>
    <p:sldId id="500" r:id="rId7"/>
    <p:sldId id="479" r:id="rId8"/>
    <p:sldId id="620" r:id="rId9"/>
    <p:sldId id="614" r:id="rId10"/>
    <p:sldId id="615" r:id="rId11"/>
    <p:sldId id="618" r:id="rId12"/>
    <p:sldId id="511" r:id="rId13"/>
    <p:sldId id="510" r:id="rId14"/>
    <p:sldId id="585" r:id="rId15"/>
    <p:sldId id="501" r:id="rId16"/>
    <p:sldId id="560" r:id="rId17"/>
    <p:sldId id="561" r:id="rId18"/>
    <p:sldId id="588" r:id="rId19"/>
    <p:sldId id="589" r:id="rId20"/>
    <p:sldId id="590" r:id="rId21"/>
    <p:sldId id="619" r:id="rId22"/>
    <p:sldId id="491" r:id="rId23"/>
    <p:sldId id="436" r:id="rId24"/>
    <p:sldId id="513" r:id="rId25"/>
    <p:sldId id="584" r:id="rId26"/>
    <p:sldId id="483" r:id="rId27"/>
    <p:sldId id="484" r:id="rId28"/>
    <p:sldId id="616" r:id="rId29"/>
    <p:sldId id="485" r:id="rId30"/>
    <p:sldId id="347" r:id="rId31"/>
    <p:sldId id="446" r:id="rId32"/>
    <p:sldId id="449" r:id="rId33"/>
    <p:sldId id="349" r:id="rId34"/>
    <p:sldId id="350" r:id="rId35"/>
    <p:sldId id="351" r:id="rId36"/>
    <p:sldId id="621" r:id="rId37"/>
    <p:sldId id="617" r:id="rId38"/>
    <p:sldId id="564" r:id="rId39"/>
    <p:sldId id="418" r:id="rId40"/>
    <p:sldId id="419" r:id="rId41"/>
    <p:sldId id="359" r:id="rId42"/>
    <p:sldId id="369" r:id="rId43"/>
    <p:sldId id="492" r:id="rId44"/>
    <p:sldId id="583" r:id="rId45"/>
    <p:sldId id="609" r:id="rId46"/>
    <p:sldId id="372" r:id="rId47"/>
    <p:sldId id="466" r:id="rId48"/>
    <p:sldId id="562" r:id="rId49"/>
    <p:sldId id="569" r:id="rId50"/>
    <p:sldId id="565" r:id="rId51"/>
    <p:sldId id="576" r:id="rId52"/>
    <p:sldId id="566" r:id="rId53"/>
    <p:sldId id="471" r:id="rId54"/>
    <p:sldId id="570" r:id="rId55"/>
    <p:sldId id="547" r:id="rId56"/>
    <p:sldId id="551" r:id="rId57"/>
    <p:sldId id="549" r:id="rId58"/>
    <p:sldId id="552" r:id="rId59"/>
    <p:sldId id="550" r:id="rId60"/>
    <p:sldId id="399" r:id="rId61"/>
    <p:sldId id="400" r:id="rId62"/>
    <p:sldId id="606" r:id="rId63"/>
    <p:sldId id="592" r:id="rId64"/>
    <p:sldId id="593" r:id="rId65"/>
    <p:sldId id="594" r:id="rId66"/>
    <p:sldId id="595" r:id="rId67"/>
    <p:sldId id="597" r:id="rId68"/>
    <p:sldId id="598" r:id="rId69"/>
    <p:sldId id="599" r:id="rId70"/>
    <p:sldId id="600" r:id="rId71"/>
    <p:sldId id="602" r:id="rId72"/>
    <p:sldId id="603" r:id="rId73"/>
    <p:sldId id="493" r:id="rId74"/>
    <p:sldId id="611" r:id="rId75"/>
    <p:sldId id="514" r:id="rId76"/>
    <p:sldId id="574" r:id="rId77"/>
    <p:sldId id="543" r:id="rId78"/>
    <p:sldId id="575" r:id="rId79"/>
    <p:sldId id="544" r:id="rId80"/>
    <p:sldId id="555" r:id="rId81"/>
    <p:sldId id="553" r:id="rId82"/>
    <p:sldId id="554" r:id="rId83"/>
    <p:sldId id="556" r:id="rId84"/>
    <p:sldId id="577" r:id="rId85"/>
    <p:sldId id="546" r:id="rId86"/>
    <p:sldId id="604" r:id="rId87"/>
    <p:sldId id="610" r:id="rId88"/>
    <p:sldId id="468" r:id="rId89"/>
    <p:sldId id="613" r:id="rId90"/>
    <p:sldId id="612" r:id="rId91"/>
  </p:sldIdLst>
  <p:sldSz cx="9144000" cy="6858000" type="screen4x3"/>
  <p:notesSz cx="6794500" cy="9931400"/>
  <p:defaultTextStyle>
    <a:defPPr>
      <a:defRPr lang="en-US"/>
    </a:defPPr>
    <a:lvl1pPr algn="l" rtl="0" fontAlgn="base">
      <a:spcBef>
        <a:spcPct val="0"/>
      </a:spcBef>
      <a:spcAft>
        <a:spcPct val="0"/>
      </a:spcAft>
      <a:defRPr sz="2000" kern="1200">
        <a:solidFill>
          <a:srgbClr val="026793"/>
        </a:solidFill>
        <a:latin typeface="Times New Roman" pitchFamily="18" charset="0"/>
        <a:ea typeface="+mn-ea"/>
        <a:cs typeface="Arial" charset="0"/>
      </a:defRPr>
    </a:lvl1pPr>
    <a:lvl2pPr marL="457200" algn="l" rtl="0" fontAlgn="base">
      <a:spcBef>
        <a:spcPct val="0"/>
      </a:spcBef>
      <a:spcAft>
        <a:spcPct val="0"/>
      </a:spcAft>
      <a:defRPr sz="2000" kern="1200">
        <a:solidFill>
          <a:srgbClr val="026793"/>
        </a:solidFill>
        <a:latin typeface="Times New Roman" pitchFamily="18" charset="0"/>
        <a:ea typeface="+mn-ea"/>
        <a:cs typeface="Arial" charset="0"/>
      </a:defRPr>
    </a:lvl2pPr>
    <a:lvl3pPr marL="914400" algn="l" rtl="0" fontAlgn="base">
      <a:spcBef>
        <a:spcPct val="0"/>
      </a:spcBef>
      <a:spcAft>
        <a:spcPct val="0"/>
      </a:spcAft>
      <a:defRPr sz="2000" kern="1200">
        <a:solidFill>
          <a:srgbClr val="026793"/>
        </a:solidFill>
        <a:latin typeface="Times New Roman" pitchFamily="18" charset="0"/>
        <a:ea typeface="+mn-ea"/>
        <a:cs typeface="Arial" charset="0"/>
      </a:defRPr>
    </a:lvl3pPr>
    <a:lvl4pPr marL="1371600" algn="l" rtl="0" fontAlgn="base">
      <a:spcBef>
        <a:spcPct val="0"/>
      </a:spcBef>
      <a:spcAft>
        <a:spcPct val="0"/>
      </a:spcAft>
      <a:defRPr sz="2000" kern="1200">
        <a:solidFill>
          <a:srgbClr val="026793"/>
        </a:solidFill>
        <a:latin typeface="Times New Roman" pitchFamily="18" charset="0"/>
        <a:ea typeface="+mn-ea"/>
        <a:cs typeface="Arial" charset="0"/>
      </a:defRPr>
    </a:lvl4pPr>
    <a:lvl5pPr marL="1828800" algn="l" rtl="0" fontAlgn="base">
      <a:spcBef>
        <a:spcPct val="0"/>
      </a:spcBef>
      <a:spcAft>
        <a:spcPct val="0"/>
      </a:spcAft>
      <a:defRPr sz="2000" kern="1200">
        <a:solidFill>
          <a:srgbClr val="026793"/>
        </a:solidFill>
        <a:latin typeface="Times New Roman" pitchFamily="18" charset="0"/>
        <a:ea typeface="+mn-ea"/>
        <a:cs typeface="Arial" charset="0"/>
      </a:defRPr>
    </a:lvl5pPr>
    <a:lvl6pPr marL="2286000" algn="l" defTabSz="914400" rtl="0" eaLnBrk="1" latinLnBrk="0" hangingPunct="1">
      <a:defRPr sz="2000" kern="1200">
        <a:solidFill>
          <a:srgbClr val="026793"/>
        </a:solidFill>
        <a:latin typeface="Times New Roman" pitchFamily="18" charset="0"/>
        <a:ea typeface="+mn-ea"/>
        <a:cs typeface="Arial" charset="0"/>
      </a:defRPr>
    </a:lvl6pPr>
    <a:lvl7pPr marL="2743200" algn="l" defTabSz="914400" rtl="0" eaLnBrk="1" latinLnBrk="0" hangingPunct="1">
      <a:defRPr sz="2000" kern="1200">
        <a:solidFill>
          <a:srgbClr val="026793"/>
        </a:solidFill>
        <a:latin typeface="Times New Roman" pitchFamily="18" charset="0"/>
        <a:ea typeface="+mn-ea"/>
        <a:cs typeface="Arial" charset="0"/>
      </a:defRPr>
    </a:lvl7pPr>
    <a:lvl8pPr marL="3200400" algn="l" defTabSz="914400" rtl="0" eaLnBrk="1" latinLnBrk="0" hangingPunct="1">
      <a:defRPr sz="2000" kern="1200">
        <a:solidFill>
          <a:srgbClr val="026793"/>
        </a:solidFill>
        <a:latin typeface="Times New Roman" pitchFamily="18" charset="0"/>
        <a:ea typeface="+mn-ea"/>
        <a:cs typeface="Arial" charset="0"/>
      </a:defRPr>
    </a:lvl8pPr>
    <a:lvl9pPr marL="3657600" algn="l" defTabSz="914400" rtl="0" eaLnBrk="1" latinLnBrk="0" hangingPunct="1">
      <a:defRPr sz="2000" kern="1200">
        <a:solidFill>
          <a:srgbClr val="026793"/>
        </a:solidFill>
        <a:latin typeface="Times New Roman" pitchFamily="18"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000099"/>
    <a:srgbClr val="026793"/>
    <a:srgbClr val="B2C1DD"/>
    <a:srgbClr val="CC00CC"/>
    <a:srgbClr val="FF0000"/>
    <a:srgbClr val="990033"/>
    <a:srgbClr val="0066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739" autoAdjust="0"/>
    <p:restoredTop sz="94660" autoAdjust="0"/>
  </p:normalViewPr>
  <p:slideViewPr>
    <p:cSldViewPr>
      <p:cViewPr>
        <p:scale>
          <a:sx n="80" d="100"/>
          <a:sy n="80" d="100"/>
        </p:scale>
        <p:origin x="-198"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6824"/>
    </p:cViewPr>
  </p:sorterViewPr>
  <p:notesViewPr>
    <p:cSldViewPr>
      <p:cViewPr varScale="1">
        <p:scale>
          <a:sx n="54" d="100"/>
          <a:sy n="54" d="100"/>
        </p:scale>
        <p:origin x="-1914" y="-96"/>
      </p:cViewPr>
      <p:guideLst>
        <p:guide orient="horz" pos="3128"/>
        <p:guide pos="2140"/>
      </p:guideLst>
    </p:cSldViewPr>
  </p:notes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0"/>
            <a:ext cx="2944813" cy="496888"/>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eaLnBrk="0" hangingPunct="0">
              <a:defRPr sz="1200">
                <a:solidFill>
                  <a:schemeClr val="tx1"/>
                </a:solidFill>
                <a:cs typeface="+mn-cs"/>
              </a:defRPr>
            </a:lvl1pPr>
          </a:lstStyle>
          <a:p>
            <a:pPr>
              <a:defRPr/>
            </a:pPr>
            <a:endParaRPr lang="fr-FR"/>
          </a:p>
        </p:txBody>
      </p:sp>
      <p:sp>
        <p:nvSpPr>
          <p:cNvPr id="38915" name="Rectangle 3"/>
          <p:cNvSpPr>
            <a:spLocks noGrp="1" noChangeArrowheads="1"/>
          </p:cNvSpPr>
          <p:nvPr>
            <p:ph type="dt" sz="quarter" idx="1"/>
          </p:nvPr>
        </p:nvSpPr>
        <p:spPr bwMode="auto">
          <a:xfrm>
            <a:off x="3849688" y="0"/>
            <a:ext cx="2944812" cy="496888"/>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r" eaLnBrk="0" hangingPunct="0">
              <a:defRPr sz="1200">
                <a:solidFill>
                  <a:schemeClr val="tx1"/>
                </a:solidFill>
                <a:cs typeface="+mn-cs"/>
              </a:defRPr>
            </a:lvl1pPr>
          </a:lstStyle>
          <a:p>
            <a:pPr>
              <a:defRPr/>
            </a:pPr>
            <a:endParaRPr lang="fr-FR"/>
          </a:p>
        </p:txBody>
      </p:sp>
      <p:sp>
        <p:nvSpPr>
          <p:cNvPr id="38917" name="Rectangle 5"/>
          <p:cNvSpPr>
            <a:spLocks noGrp="1" noChangeArrowheads="1"/>
          </p:cNvSpPr>
          <p:nvPr>
            <p:ph type="sldNum" sz="quarter" idx="3"/>
          </p:nvPr>
        </p:nvSpPr>
        <p:spPr bwMode="auto">
          <a:xfrm>
            <a:off x="3849688" y="9434513"/>
            <a:ext cx="2944812" cy="496887"/>
          </a:xfrm>
          <a:prstGeom prst="rect">
            <a:avLst/>
          </a:prstGeom>
          <a:noFill/>
          <a:ln w="9525">
            <a:noFill/>
            <a:miter lim="800000"/>
            <a:headEnd/>
            <a:tailEnd/>
          </a:ln>
          <a:effectLst/>
        </p:spPr>
        <p:txBody>
          <a:bodyPr vert="horz" wrap="square" lIns="91430" tIns="45715" rIns="91430" bIns="45715" numCol="1" anchor="b" anchorCtr="0" compatLnSpc="1">
            <a:prstTxWarp prst="textNoShape">
              <a:avLst/>
            </a:prstTxWarp>
          </a:bodyPr>
          <a:lstStyle>
            <a:lvl1pPr algn="r" eaLnBrk="0" hangingPunct="0">
              <a:defRPr sz="1200">
                <a:solidFill>
                  <a:schemeClr val="tx1"/>
                </a:solidFill>
                <a:cs typeface="+mn-cs"/>
              </a:defRPr>
            </a:lvl1pPr>
          </a:lstStyle>
          <a:p>
            <a:pPr>
              <a:defRPr/>
            </a:pPr>
            <a:fld id="{1F8B944B-22AD-4834-8724-C907EBBB0FBD}" type="slidenum">
              <a:rPr lang="fr-FR"/>
              <a:pPr>
                <a:defRPr/>
              </a:pPr>
              <a:t>‹#›</a:t>
            </a:fld>
            <a:endParaRPr lang="fr-F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44813" cy="496888"/>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eaLnBrk="0" hangingPunct="0">
              <a:defRPr sz="1200">
                <a:solidFill>
                  <a:schemeClr val="tx1"/>
                </a:solidFill>
                <a:cs typeface="+mn-cs"/>
              </a:defRPr>
            </a:lvl1pPr>
          </a:lstStyle>
          <a:p>
            <a:pPr>
              <a:defRPr/>
            </a:pPr>
            <a:endParaRPr lang="fr-FR" altLang="fr-FR"/>
          </a:p>
        </p:txBody>
      </p:sp>
      <p:sp>
        <p:nvSpPr>
          <p:cNvPr id="3075" name="Rectangle 3"/>
          <p:cNvSpPr>
            <a:spLocks noGrp="1" noChangeArrowheads="1"/>
          </p:cNvSpPr>
          <p:nvPr>
            <p:ph type="dt" idx="1"/>
          </p:nvPr>
        </p:nvSpPr>
        <p:spPr bwMode="auto">
          <a:xfrm>
            <a:off x="3849688" y="0"/>
            <a:ext cx="2944812" cy="496888"/>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r" eaLnBrk="0" hangingPunct="0">
              <a:defRPr sz="1200">
                <a:solidFill>
                  <a:schemeClr val="tx1"/>
                </a:solidFill>
                <a:cs typeface="+mn-cs"/>
              </a:defRPr>
            </a:lvl1pPr>
          </a:lstStyle>
          <a:p>
            <a:pPr>
              <a:defRPr/>
            </a:pPr>
            <a:endParaRPr lang="fr-FR" altLang="fr-FR"/>
          </a:p>
        </p:txBody>
      </p:sp>
      <p:sp>
        <p:nvSpPr>
          <p:cNvPr id="95236" name="Rectangle 4"/>
          <p:cNvSpPr>
            <a:spLocks noGrp="1" noRot="1" noChangeAspect="1" noChangeArrowheads="1" noTextEdit="1"/>
          </p:cNvSpPr>
          <p:nvPr>
            <p:ph type="sldImg" idx="2"/>
          </p:nvPr>
        </p:nvSpPr>
        <p:spPr bwMode="auto">
          <a:xfrm>
            <a:off x="914400" y="744538"/>
            <a:ext cx="4965700" cy="3724275"/>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06463" y="4718050"/>
            <a:ext cx="4981575" cy="4468813"/>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p>
            <a:pPr lvl="0"/>
            <a:r>
              <a:rPr lang="fr-FR" altLang="fr-FR" noProof="0" smtClean="0"/>
              <a:t>Cliquez pour modifier les styles du texte du masque</a:t>
            </a:r>
          </a:p>
          <a:p>
            <a:pPr lvl="1"/>
            <a:r>
              <a:rPr lang="fr-FR" altLang="fr-FR" noProof="0" smtClean="0"/>
              <a:t>Deuxième niveau</a:t>
            </a:r>
          </a:p>
          <a:p>
            <a:pPr lvl="2"/>
            <a:r>
              <a:rPr lang="fr-FR" altLang="fr-FR" noProof="0" smtClean="0"/>
              <a:t>Troisième niveau</a:t>
            </a:r>
          </a:p>
          <a:p>
            <a:pPr lvl="3"/>
            <a:r>
              <a:rPr lang="fr-FR" altLang="fr-FR" noProof="0" smtClean="0"/>
              <a:t>Quatrième niveau</a:t>
            </a:r>
          </a:p>
          <a:p>
            <a:pPr lvl="4"/>
            <a:r>
              <a:rPr lang="fr-FR" altLang="fr-FR" noProof="0" smtClean="0"/>
              <a:t>Cinquième niveau</a:t>
            </a:r>
          </a:p>
        </p:txBody>
      </p:sp>
      <p:sp>
        <p:nvSpPr>
          <p:cNvPr id="3078" name="Rectangle 6"/>
          <p:cNvSpPr>
            <a:spLocks noGrp="1" noChangeArrowheads="1"/>
          </p:cNvSpPr>
          <p:nvPr>
            <p:ph type="ftr" sz="quarter" idx="4"/>
          </p:nvPr>
        </p:nvSpPr>
        <p:spPr bwMode="auto">
          <a:xfrm>
            <a:off x="0" y="9434513"/>
            <a:ext cx="2944813" cy="496887"/>
          </a:xfrm>
          <a:prstGeom prst="rect">
            <a:avLst/>
          </a:prstGeom>
          <a:noFill/>
          <a:ln w="9525">
            <a:noFill/>
            <a:miter lim="800000"/>
            <a:headEnd/>
            <a:tailEnd/>
          </a:ln>
          <a:effectLst/>
        </p:spPr>
        <p:txBody>
          <a:bodyPr vert="horz" wrap="square" lIns="91430" tIns="45715" rIns="91430" bIns="45715" numCol="1" anchor="b" anchorCtr="0" compatLnSpc="1">
            <a:prstTxWarp prst="textNoShape">
              <a:avLst/>
            </a:prstTxWarp>
          </a:bodyPr>
          <a:lstStyle>
            <a:lvl1pPr eaLnBrk="0" hangingPunct="0">
              <a:defRPr sz="1200">
                <a:solidFill>
                  <a:schemeClr val="tx1"/>
                </a:solidFill>
                <a:cs typeface="+mn-cs"/>
              </a:defRPr>
            </a:lvl1pPr>
          </a:lstStyle>
          <a:p>
            <a:pPr>
              <a:defRPr/>
            </a:pPr>
            <a:endParaRPr lang="fr-FR" altLang="fr-FR"/>
          </a:p>
        </p:txBody>
      </p:sp>
      <p:sp>
        <p:nvSpPr>
          <p:cNvPr id="3079" name="Rectangle 7"/>
          <p:cNvSpPr>
            <a:spLocks noGrp="1" noChangeArrowheads="1"/>
          </p:cNvSpPr>
          <p:nvPr>
            <p:ph type="sldNum" sz="quarter" idx="5"/>
          </p:nvPr>
        </p:nvSpPr>
        <p:spPr bwMode="auto">
          <a:xfrm>
            <a:off x="3849688" y="9434513"/>
            <a:ext cx="2944812" cy="496887"/>
          </a:xfrm>
          <a:prstGeom prst="rect">
            <a:avLst/>
          </a:prstGeom>
          <a:noFill/>
          <a:ln w="9525">
            <a:noFill/>
            <a:miter lim="800000"/>
            <a:headEnd/>
            <a:tailEnd/>
          </a:ln>
          <a:effectLst/>
        </p:spPr>
        <p:txBody>
          <a:bodyPr vert="horz" wrap="square" lIns="91430" tIns="45715" rIns="91430" bIns="45715" numCol="1" anchor="b" anchorCtr="0" compatLnSpc="1">
            <a:prstTxWarp prst="textNoShape">
              <a:avLst/>
            </a:prstTxWarp>
          </a:bodyPr>
          <a:lstStyle>
            <a:lvl1pPr algn="r" eaLnBrk="0" hangingPunct="0">
              <a:defRPr sz="1200">
                <a:solidFill>
                  <a:schemeClr val="tx1"/>
                </a:solidFill>
                <a:cs typeface="+mn-cs"/>
              </a:defRPr>
            </a:lvl1pPr>
          </a:lstStyle>
          <a:p>
            <a:pPr>
              <a:defRPr/>
            </a:pPr>
            <a:fld id="{811A3E58-1ECB-40BA-8A8D-BE57721B723E}" type="slidenum">
              <a:rPr lang="fr-FR" altLang="fr-FR"/>
              <a:pPr>
                <a:defRPr/>
              </a:pPr>
              <a:t>‹#›</a:t>
            </a:fld>
            <a:endParaRPr lang="fr-FR" altLang="fr-F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p:txBody>
          <a:bodyPr/>
          <a:lstStyle/>
          <a:p>
            <a:pPr>
              <a:defRPr/>
            </a:pPr>
            <a:fld id="{D6660C43-DBE5-4447-BCA1-8C0E0ECA90C6}" type="slidenum">
              <a:rPr lang="fr-FR" altLang="fr-FR" smtClean="0"/>
              <a:pPr>
                <a:defRPr/>
              </a:pPr>
              <a:t>1</a:t>
            </a:fld>
            <a:endParaRPr lang="fr-FR" altLang="fr-FR" smtClean="0"/>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endParaRPr lang="fr-FR"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p:txBody>
          <a:bodyPr/>
          <a:lstStyle/>
          <a:p>
            <a:pPr>
              <a:defRPr/>
            </a:pPr>
            <a:fld id="{022392AC-7908-49CF-BFDE-E89E5E2728BD}" type="slidenum">
              <a:rPr lang="fr-FR" altLang="fr-FR" smtClean="0"/>
              <a:pPr>
                <a:defRPr/>
              </a:pPr>
              <a:t>14</a:t>
            </a:fld>
            <a:endParaRPr lang="fr-FR" altLang="fr-FR" smtClean="0"/>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p:spPr>
        <p:txBody>
          <a:bodyPr/>
          <a:lstStyle/>
          <a:p>
            <a:r>
              <a:rPr lang="ru-RU" smtClean="0"/>
              <a:t>Красной рамкой на схеме обозначены элементы одного из блоков управления, входящих в состав сети</a:t>
            </a:r>
            <a:r>
              <a:rPr lang="en-US" smtClean="0"/>
              <a:t>. </a:t>
            </a:r>
          </a:p>
          <a:p>
            <a:r>
              <a:rPr lang="ru-RU" smtClean="0"/>
              <a:t>Если все узлы сети находятся в рецессивном состоянии</a:t>
            </a:r>
            <a:r>
              <a:rPr lang="en-US" smtClean="0"/>
              <a:t> (</a:t>
            </a:r>
            <a:r>
              <a:rPr lang="ru-RU" smtClean="0"/>
              <a:t>это условно соответствует разомкнутому контакту выключателя</a:t>
            </a:r>
            <a:r>
              <a:rPr lang="en-US" smtClean="0"/>
              <a:t>),</a:t>
            </a:r>
            <a:r>
              <a:rPr lang="ru-RU" smtClean="0"/>
              <a:t> то напряжение во всех точках сетевой шины равняется </a:t>
            </a:r>
            <a:r>
              <a:rPr lang="en-US" smtClean="0"/>
              <a:t>5</a:t>
            </a:r>
            <a:r>
              <a:rPr lang="ru-RU" smtClean="0"/>
              <a:t>В (это напряжение подаётся через резисторы нагрузки)</a:t>
            </a:r>
            <a:r>
              <a:rPr lang="en-US" smtClean="0"/>
              <a:t>. </a:t>
            </a:r>
          </a:p>
          <a:p>
            <a:r>
              <a:rPr lang="ru-RU" smtClean="0"/>
              <a:t>Как только один из узлов начнёт передачу нулевого сигнала</a:t>
            </a:r>
            <a:r>
              <a:rPr lang="en-US" smtClean="0"/>
              <a:t> (</a:t>
            </a:r>
            <a:r>
              <a:rPr lang="ru-RU" smtClean="0"/>
              <a:t>доминирующий сигнал</a:t>
            </a:r>
            <a:r>
              <a:rPr lang="en-US" smtClean="0"/>
              <a:t>), </a:t>
            </a:r>
            <a:r>
              <a:rPr lang="ru-RU" smtClean="0"/>
              <a:t>напряжение во всех точках шины окажется равным </a:t>
            </a:r>
            <a:r>
              <a:rPr lang="en-US" smtClean="0"/>
              <a:t>0 </a:t>
            </a:r>
            <a:r>
              <a:rPr lang="ru-RU" smtClean="0"/>
              <a:t>В</a:t>
            </a:r>
            <a:r>
              <a:rPr lang="en-US" smtClean="0"/>
              <a:t>.</a:t>
            </a:r>
            <a:endParaRPr lang="fr-FR"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p:txBody>
          <a:bodyPr/>
          <a:lstStyle/>
          <a:p>
            <a:pPr>
              <a:defRPr/>
            </a:pPr>
            <a:fld id="{2E5504D5-1775-4C09-8F10-0D3799659154}" type="slidenum">
              <a:rPr lang="fr-FR" altLang="fr-FR" smtClean="0"/>
              <a:pPr>
                <a:defRPr/>
              </a:pPr>
              <a:t>15</a:t>
            </a:fld>
            <a:endParaRPr lang="fr-FR" altLang="fr-FR" smtClean="0"/>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p:spPr>
        <p:txBody>
          <a:bodyPr/>
          <a:lstStyle/>
          <a:p>
            <a:r>
              <a:rPr lang="ru-RU" smtClean="0"/>
              <a:t>Полезная информация, предназначенная для обмена с другими блоками управления </a:t>
            </a:r>
            <a:r>
              <a:rPr lang="en-GB" smtClean="0"/>
              <a:t>(</a:t>
            </a:r>
            <a:r>
              <a:rPr lang="ru-RU" smtClean="0"/>
              <a:t>частота вращения двигателя</a:t>
            </a:r>
            <a:r>
              <a:rPr lang="en-GB" smtClean="0"/>
              <a:t>, </a:t>
            </a:r>
            <a:r>
              <a:rPr lang="ru-RU" smtClean="0"/>
              <a:t>включение сигнализаторов на панели управления</a:t>
            </a:r>
            <a:r>
              <a:rPr lang="en-GB" smtClean="0"/>
              <a:t>, </a:t>
            </a:r>
            <a:r>
              <a:rPr lang="ru-RU" smtClean="0"/>
              <a:t>включение режима регенерации нейтрализатора</a:t>
            </a:r>
            <a:r>
              <a:rPr lang="en-GB" smtClean="0"/>
              <a:t>, </a:t>
            </a:r>
            <a:r>
              <a:rPr lang="ru-RU" smtClean="0"/>
              <a:t>температура охлаждающей жидкости</a:t>
            </a:r>
            <a:r>
              <a:rPr lang="en-GB" smtClean="0"/>
              <a:t>)</a:t>
            </a:r>
            <a:r>
              <a:rPr lang="ru-RU" smtClean="0"/>
              <a:t>, помещается внутрь кадра</a:t>
            </a:r>
            <a:r>
              <a:rPr lang="en-GB" smtClean="0"/>
              <a:t>. </a:t>
            </a:r>
          </a:p>
          <a:p>
            <a:r>
              <a:rPr lang="ru-RU" smtClean="0"/>
              <a:t>В данном случае можно воспользоваться аналогией, возникающей при отправке писем по почте: вся полезная информация располагается внутри конверта, на котором помещают адрес отправителя и получателя</a:t>
            </a:r>
            <a:r>
              <a:rPr lang="en-GB" smtClean="0"/>
              <a: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p:txBody>
          <a:bodyPr/>
          <a:lstStyle/>
          <a:p>
            <a:pPr>
              <a:defRPr/>
            </a:pPr>
            <a:fld id="{2B3DFD31-F46A-4C26-AAD3-43B6548A48A5}" type="slidenum">
              <a:rPr lang="fr-FR" altLang="fr-FR" smtClean="0"/>
              <a:pPr>
                <a:defRPr/>
              </a:pPr>
              <a:t>16</a:t>
            </a:fld>
            <a:endParaRPr lang="fr-FR" altLang="fr-FR" smtClean="0"/>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p:spPr>
        <p:txBody>
          <a:bodyPr/>
          <a:lstStyle/>
          <a:p>
            <a:r>
              <a:rPr lang="ru-RU" u="sng" smtClean="0"/>
              <a:t>Начало кадра</a:t>
            </a:r>
            <a:r>
              <a:rPr lang="en-GB" u="sng" smtClean="0"/>
              <a:t>:</a:t>
            </a:r>
            <a:r>
              <a:rPr lang="en-GB" smtClean="0"/>
              <a:t> </a:t>
            </a:r>
            <a:r>
              <a:rPr lang="ru-RU" smtClean="0"/>
              <a:t>Если сеть имеет конфигурацию главный – подчинённый </a:t>
            </a:r>
            <a:r>
              <a:rPr lang="en-GB" smtClean="0"/>
              <a:t>(LIN </a:t>
            </a:r>
            <a:r>
              <a:rPr lang="ru-RU" smtClean="0"/>
              <a:t>и</a:t>
            </a:r>
            <a:r>
              <a:rPr lang="en-GB" smtClean="0"/>
              <a:t> VAN),</a:t>
            </a:r>
            <a:r>
              <a:rPr lang="ru-RU" smtClean="0"/>
              <a:t> то данное поле используется для синхронизации подчинённых узлов со скоростью работы сети</a:t>
            </a:r>
            <a:r>
              <a:rPr lang="en-GB" smtClean="0"/>
              <a:t>.</a:t>
            </a:r>
          </a:p>
          <a:p>
            <a:r>
              <a:rPr lang="ru-RU" smtClean="0"/>
              <a:t>В этом случае данное поле содержит последовательность из сигналов высокого и низкого уровня. Для синхронизации с главным узлом подчиненные узлы определяют продолжительность передачи 1 бита информации</a:t>
            </a:r>
            <a:r>
              <a:rPr lang="en-GB" smtClean="0"/>
              <a:t>. </a:t>
            </a:r>
          </a:p>
          <a:p>
            <a:endParaRPr lang="en-GB" smtClean="0"/>
          </a:p>
          <a:p>
            <a:r>
              <a:rPr lang="ru-RU" u="sng" smtClean="0"/>
              <a:t>Приоритет</a:t>
            </a:r>
            <a:r>
              <a:rPr lang="en-GB" smtClean="0"/>
              <a:t> : 11 </a:t>
            </a:r>
            <a:r>
              <a:rPr lang="ru-RU" smtClean="0"/>
              <a:t>или</a:t>
            </a:r>
            <a:r>
              <a:rPr lang="en-GB" smtClean="0"/>
              <a:t> 12 </a:t>
            </a:r>
            <a:r>
              <a:rPr lang="ru-RU" smtClean="0"/>
              <a:t>бит (в зависимости от протокола). Эту информацию принято преобразовывать в формат шестнадцатеричного числа</a:t>
            </a:r>
            <a:r>
              <a:rPr lang="en-GB" smtClean="0"/>
              <a:t>. </a:t>
            </a:r>
          </a:p>
          <a:p>
            <a:r>
              <a:rPr lang="ru-RU" smtClean="0"/>
              <a:t>Пример</a:t>
            </a:r>
            <a:r>
              <a:rPr lang="en-GB" smtClean="0"/>
              <a:t>: 208, 305, 34D, 50D, 3D9, 78C, 451 </a:t>
            </a:r>
          </a:p>
          <a:p>
            <a:r>
              <a:rPr lang="ru-RU" smtClean="0"/>
              <a:t>Чем больше число, тем меньше приоритет сообщения</a:t>
            </a:r>
            <a:r>
              <a:rPr lang="en-GB" smtClean="0"/>
              <a:t>. </a:t>
            </a:r>
          </a:p>
          <a:p>
            <a:r>
              <a:rPr lang="ru-RU" smtClean="0"/>
              <a:t>Один разряд шестнадцатеричного числа обозначают с помощью символов </a:t>
            </a:r>
            <a:r>
              <a:rPr lang="en-GB" smtClean="0"/>
              <a:t>0</a:t>
            </a:r>
            <a:r>
              <a:rPr lang="ru-RU" smtClean="0"/>
              <a:t>…</a:t>
            </a:r>
            <a:r>
              <a:rPr lang="en-GB" smtClean="0"/>
              <a:t>F</a:t>
            </a:r>
            <a:r>
              <a:rPr lang="ru-RU" smtClean="0"/>
              <a:t>. Для представления одного такого разряда с помощью двоичного кода необходимо 4 двоичных числа</a:t>
            </a:r>
            <a:r>
              <a:rPr lang="en-GB" smtClean="0"/>
              <a:t>: </a:t>
            </a:r>
          </a:p>
          <a:p>
            <a:r>
              <a:rPr lang="en-GB" smtClean="0"/>
              <a:t>0000 : 0	0100 : 4 	1000 : 8 	1100 : C</a:t>
            </a:r>
          </a:p>
          <a:p>
            <a:r>
              <a:rPr lang="en-GB" smtClean="0"/>
              <a:t>0001 : 1 	0101 : 5 	1001 : 9	1101 : D</a:t>
            </a:r>
          </a:p>
          <a:p>
            <a:r>
              <a:rPr lang="en-GB" smtClean="0"/>
              <a:t>0010 : 2	0110 : 6 	1010 : A	1110 : E</a:t>
            </a:r>
          </a:p>
          <a:p>
            <a:r>
              <a:rPr lang="en-GB" smtClean="0"/>
              <a:t>0011 : 3	0111 : 7 	1011 : B	1111 : F</a:t>
            </a:r>
          </a:p>
          <a:p>
            <a:r>
              <a:rPr lang="en-GB" smtClean="0"/>
              <a:t>		</a:t>
            </a:r>
            <a:endParaRPr lang="en-GB" u="sng" smtClean="0"/>
          </a:p>
          <a:p>
            <a:r>
              <a:rPr lang="ru-RU" u="sng" smtClean="0"/>
              <a:t>Управление</a:t>
            </a:r>
            <a:r>
              <a:rPr lang="en-GB" u="sng" smtClean="0"/>
              <a:t>:</a:t>
            </a:r>
            <a:r>
              <a:rPr lang="en-GB" smtClean="0"/>
              <a:t> </a:t>
            </a:r>
            <a:r>
              <a:rPr lang="ru-RU" smtClean="0"/>
              <a:t>На слайде описано назначение поля для сетевого протокола</a:t>
            </a:r>
            <a:r>
              <a:rPr lang="en-GB" smtClean="0"/>
              <a:t> CAN, </a:t>
            </a:r>
            <a:r>
              <a:rPr lang="ru-RU" smtClean="0"/>
              <a:t>в случае протокола </a:t>
            </a:r>
            <a:r>
              <a:rPr lang="en-GB" smtClean="0"/>
              <a:t>VAN </a:t>
            </a:r>
            <a:r>
              <a:rPr lang="ru-RU" smtClean="0"/>
              <a:t>данное поле содержит </a:t>
            </a:r>
            <a:r>
              <a:rPr lang="en-GB" smtClean="0"/>
              <a:t>4 </a:t>
            </a:r>
            <a:r>
              <a:rPr lang="ru-RU" smtClean="0"/>
              <a:t>бита</a:t>
            </a:r>
            <a:r>
              <a:rPr lang="en-GB" smtClean="0"/>
              <a:t> (1 </a:t>
            </a:r>
            <a:r>
              <a:rPr lang="ru-RU" smtClean="0"/>
              <a:t>бит не используется и зарезервирован для возможного использования в будущем</a:t>
            </a:r>
            <a:r>
              <a:rPr lang="en-GB" smtClean="0"/>
              <a:t>, 1 </a:t>
            </a:r>
            <a:r>
              <a:rPr lang="ru-RU" smtClean="0"/>
              <a:t>бит используется для указания на бит подтверждения (квитирования) приёма</a:t>
            </a:r>
            <a:r>
              <a:rPr lang="en-GB" smtClean="0"/>
              <a:t>, 1 </a:t>
            </a:r>
            <a:r>
              <a:rPr lang="ru-RU" smtClean="0"/>
              <a:t>бит используется для обозначения характера сообщения (передача информации или требование выполнить какую-либо работу)</a:t>
            </a:r>
            <a:r>
              <a:rPr lang="en-GB" smtClean="0"/>
              <a:t>, 1 </a:t>
            </a:r>
            <a:r>
              <a:rPr lang="ru-RU" smtClean="0"/>
              <a:t>бит используется для обозначения того, должен ли принимающий узел подтвердить приём данного сообщения или нет</a:t>
            </a:r>
            <a:r>
              <a:rPr lang="en-GB" smtClean="0"/>
              <a:t>)</a:t>
            </a:r>
            <a:r>
              <a:rPr lang="ru-RU" smtClean="0"/>
              <a:t>.</a:t>
            </a:r>
            <a:endParaRPr lang="en-GB" smtClean="0"/>
          </a:p>
          <a:p>
            <a:r>
              <a:rPr lang="ru-RU" smtClean="0"/>
              <a:t>В случае протокола </a:t>
            </a:r>
            <a:r>
              <a:rPr lang="en-GB" smtClean="0"/>
              <a:t>CAN </a:t>
            </a:r>
            <a:r>
              <a:rPr lang="ru-RU" smtClean="0"/>
              <a:t>данное поле состоит из </a:t>
            </a:r>
            <a:r>
              <a:rPr lang="en-GB" smtClean="0"/>
              <a:t>6 </a:t>
            </a:r>
            <a:r>
              <a:rPr lang="ru-RU" smtClean="0"/>
              <a:t>бит</a:t>
            </a:r>
            <a:r>
              <a:rPr lang="en-GB" smtClean="0"/>
              <a:t>, </a:t>
            </a:r>
            <a:r>
              <a:rPr lang="ru-RU" smtClean="0"/>
              <a:t>первый бит зарезервирован для возможного применения в будущем</a:t>
            </a:r>
            <a:r>
              <a:rPr lang="en-GB" smtClean="0"/>
              <a:t>, </a:t>
            </a:r>
            <a:r>
              <a:rPr lang="ru-RU" smtClean="0"/>
              <a:t>второй бит зарезервирован для использования в других отраслях промышленности</a:t>
            </a:r>
            <a:r>
              <a:rPr lang="en-GB" smtClean="0"/>
              <a:t>, </a:t>
            </a:r>
            <a:r>
              <a:rPr lang="ru-RU" smtClean="0"/>
              <a:t>последние </a:t>
            </a:r>
            <a:r>
              <a:rPr lang="en-GB" smtClean="0"/>
              <a:t>4 </a:t>
            </a:r>
            <a:r>
              <a:rPr lang="ru-RU" smtClean="0"/>
              <a:t>бита используются для обозначения размера передаваемых данных (смотри слайд)</a:t>
            </a:r>
            <a:r>
              <a:rPr lang="en-GB" smtClean="0"/>
              <a:t>.</a:t>
            </a:r>
          </a:p>
          <a:p>
            <a:endParaRPr lang="en-GB" smtClean="0"/>
          </a:p>
          <a:p>
            <a:endParaRPr lang="en-GB" smtClean="0"/>
          </a:p>
          <a:p>
            <a:endParaRPr lang="en-GB"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p:txBody>
          <a:bodyPr/>
          <a:lstStyle/>
          <a:p>
            <a:pPr>
              <a:defRPr/>
            </a:pPr>
            <a:fld id="{B0CEEC70-CA13-4096-AF08-4AF50E225BE1}" type="slidenum">
              <a:rPr lang="fr-FR" altLang="fr-FR" smtClean="0"/>
              <a:pPr>
                <a:defRPr/>
              </a:pPr>
              <a:t>17</a:t>
            </a:fld>
            <a:endParaRPr lang="fr-FR" altLang="fr-FR" smtClean="0"/>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p:spPr>
        <p:txBody>
          <a:bodyPr/>
          <a:lstStyle/>
          <a:p>
            <a:r>
              <a:rPr lang="ru-RU" u="sng" smtClean="0"/>
              <a:t>Проверка</a:t>
            </a:r>
            <a:r>
              <a:rPr lang="en-GB" u="sng" smtClean="0"/>
              <a:t>:</a:t>
            </a:r>
            <a:r>
              <a:rPr lang="en-GB" smtClean="0"/>
              <a:t> </a:t>
            </a:r>
            <a:r>
              <a:rPr lang="ru-RU" smtClean="0"/>
              <a:t>проверка с помощью циклического избыточного кода</a:t>
            </a:r>
            <a:r>
              <a:rPr lang="en-GB" smtClean="0"/>
              <a:t> </a:t>
            </a:r>
            <a:r>
              <a:rPr lang="ru-RU" smtClean="0"/>
              <a:t>(</a:t>
            </a:r>
            <a:r>
              <a:rPr lang="en-GB" smtClean="0"/>
              <a:t>CRC</a:t>
            </a:r>
            <a:r>
              <a:rPr lang="ru-RU" smtClean="0"/>
              <a:t>). Контрольная сумма представляется в виде</a:t>
            </a:r>
            <a:r>
              <a:rPr lang="en-GB" smtClean="0"/>
              <a:t>: </a:t>
            </a:r>
          </a:p>
          <a:p>
            <a:r>
              <a:rPr lang="en-GB" smtClean="0"/>
              <a:t>G(x) = x</a:t>
            </a:r>
            <a:r>
              <a:rPr lang="en-GB" baseline="30000" smtClean="0"/>
              <a:t>15</a:t>
            </a:r>
            <a:r>
              <a:rPr lang="en-GB" smtClean="0"/>
              <a:t>+x</a:t>
            </a:r>
            <a:r>
              <a:rPr lang="en-GB" baseline="30000" smtClean="0"/>
              <a:t>14</a:t>
            </a:r>
            <a:r>
              <a:rPr lang="en-GB" smtClean="0"/>
              <a:t>+x</a:t>
            </a:r>
            <a:r>
              <a:rPr lang="en-GB" baseline="30000" smtClean="0"/>
              <a:t>10</a:t>
            </a:r>
            <a:r>
              <a:rPr lang="en-GB" smtClean="0"/>
              <a:t>+x</a:t>
            </a:r>
            <a:r>
              <a:rPr lang="en-GB" baseline="30000" smtClean="0"/>
              <a:t>8</a:t>
            </a:r>
            <a:r>
              <a:rPr lang="en-GB" smtClean="0"/>
              <a:t>+x</a:t>
            </a:r>
            <a:r>
              <a:rPr lang="en-GB" baseline="30000" smtClean="0"/>
              <a:t>7</a:t>
            </a:r>
            <a:r>
              <a:rPr lang="en-GB" smtClean="0"/>
              <a:t>+x</a:t>
            </a:r>
            <a:r>
              <a:rPr lang="en-GB" baseline="30000" smtClean="0"/>
              <a:t>4</a:t>
            </a:r>
            <a:r>
              <a:rPr lang="en-GB" smtClean="0"/>
              <a:t>+x</a:t>
            </a:r>
            <a:r>
              <a:rPr lang="en-GB" baseline="30000" smtClean="0"/>
              <a:t>3</a:t>
            </a:r>
            <a:r>
              <a:rPr lang="en-GB" smtClean="0"/>
              <a:t>+x</a:t>
            </a:r>
            <a:r>
              <a:rPr lang="en-GB" baseline="30000" smtClean="0"/>
              <a:t>0</a:t>
            </a:r>
          </a:p>
          <a:p>
            <a:r>
              <a:rPr lang="ru-RU" smtClean="0"/>
              <a:t>При передачи данных контрольная сумма используется в обоих направлениях. Выполняя действия в обратном порядке, можно определить исходную величину и проконтролировать правильность передачи сообщения</a:t>
            </a:r>
            <a:r>
              <a:rPr lang="en-GB" smtClean="0"/>
              <a:t>.</a:t>
            </a:r>
          </a:p>
          <a:p>
            <a:endParaRPr lang="en-GB" smtClean="0"/>
          </a:p>
          <a:p>
            <a:r>
              <a:rPr lang="ru-RU" u="sng" smtClean="0"/>
              <a:t>Подтверждение приёма</a:t>
            </a:r>
            <a:r>
              <a:rPr lang="en-GB" smtClean="0"/>
              <a:t> :  </a:t>
            </a:r>
            <a:r>
              <a:rPr lang="ru-RU" smtClean="0"/>
              <a:t>При передаче сообщения предусмотрена возможность одновременного контроля принятых сообщений. В поле подтверждения приёма передающий узел последовательно передаёт </a:t>
            </a:r>
            <a:r>
              <a:rPr lang="en-GB" smtClean="0"/>
              <a:t>2 </a:t>
            </a:r>
            <a:r>
              <a:rPr lang="ru-RU" smtClean="0"/>
              <a:t>единичных бита</a:t>
            </a:r>
            <a:r>
              <a:rPr lang="en-GB" smtClean="0"/>
              <a:t> (</a:t>
            </a:r>
            <a:r>
              <a:rPr lang="ru-RU" smtClean="0"/>
              <a:t>рецессивный сигнал</a:t>
            </a:r>
            <a:r>
              <a:rPr lang="en-GB" smtClean="0"/>
              <a:t>). </a:t>
            </a:r>
            <a:r>
              <a:rPr lang="ru-RU" smtClean="0"/>
              <a:t>Если хотя бы один из узлов, принимающих данное сообщение, не обнаружит ошибки в принятом сообщении</a:t>
            </a:r>
            <a:r>
              <a:rPr lang="en-GB" smtClean="0"/>
              <a:t>, </a:t>
            </a:r>
            <a:r>
              <a:rPr lang="ru-RU" smtClean="0"/>
              <a:t>то этот узел во время передачи второго бита </a:t>
            </a:r>
            <a:r>
              <a:rPr lang="en-GB" smtClean="0"/>
              <a:t> control unit will replace the second bit by a 0 (Dominating). Since the transmitter listens to the bus at the same time, it sees the second bit passing to 0, which means that the frame was correctly transmitted. If the bit remains at 1 (recessive), it means that the frame did not pass. In this case the transmitter will re-send this frame. </a:t>
            </a:r>
          </a:p>
          <a:p>
            <a:endParaRPr lang="en-GB" smtClean="0"/>
          </a:p>
          <a:p>
            <a:r>
              <a:rPr lang="ru-RU" u="sng" smtClean="0"/>
              <a:t>Конец кадра</a:t>
            </a:r>
            <a:r>
              <a:rPr lang="en-GB" u="sng" smtClean="0"/>
              <a:t>:</a:t>
            </a:r>
            <a:r>
              <a:rPr lang="en-GB" smtClean="0"/>
              <a:t> </a:t>
            </a:r>
            <a:r>
              <a:rPr lang="ru-RU" smtClean="0"/>
              <a:t>Символ конца кадра и следующий пустой промежуток используются для обработки информации</a:t>
            </a:r>
            <a:endParaRPr lang="en-GB"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p:txBody>
          <a:bodyPr/>
          <a:lstStyle/>
          <a:p>
            <a:pPr>
              <a:defRPr/>
            </a:pPr>
            <a:fld id="{A67B6B9F-9F3B-48E0-B1C4-5830CAE24CA0}" type="slidenum">
              <a:rPr lang="fr-FR" altLang="fr-FR" smtClean="0"/>
              <a:pPr>
                <a:defRPr/>
              </a:pPr>
              <a:t>18</a:t>
            </a:fld>
            <a:endParaRPr lang="fr-FR" altLang="fr-FR" smtClean="0"/>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p:spPr>
        <p:txBody>
          <a:bodyPr/>
          <a:lstStyle/>
          <a:p>
            <a:r>
              <a:rPr lang="ru-RU" smtClean="0"/>
              <a:t>Все блоки управления, объединённые в сеть, приступают к отправке своих сообщений в один и тот же момент времени (внутри сети осуществляется временная синхронизация)</a:t>
            </a:r>
            <a:r>
              <a:rPr lang="en-US" smtClean="0"/>
              <a:t>. </a:t>
            </a:r>
          </a:p>
          <a:p>
            <a:r>
              <a:rPr lang="ru-RU" smtClean="0"/>
              <a:t>В рассмотренном на слайде примере </a:t>
            </a:r>
            <a:r>
              <a:rPr lang="en-US" smtClean="0"/>
              <a:t> 3 </a:t>
            </a:r>
            <a:r>
              <a:rPr lang="ru-RU" smtClean="0"/>
              <a:t>блока управления одновременно приступили к отправке своих сообщений. Право первоочередного доступа к сети получит тот блок управления, который имеет самый высокий приоритет (чем меньше значение числа в поле приоритета, тем выше приоритет соответствующего блока управления)</a:t>
            </a:r>
            <a:r>
              <a:rPr lang="en-US" smtClean="0"/>
              <a:t>. </a:t>
            </a:r>
          </a:p>
          <a:p>
            <a:r>
              <a:rPr lang="ru-RU" smtClean="0"/>
              <a:t>Оставшиеся блоки управления (А и В) будут ожидать завершения сообщения блока С.</a:t>
            </a:r>
            <a:endParaRPr lang="fr-FR"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p:txBody>
          <a:bodyPr/>
          <a:lstStyle/>
          <a:p>
            <a:pPr>
              <a:defRPr/>
            </a:pPr>
            <a:fld id="{D8E8937E-6F23-4B0A-BD85-B8D99666663F}" type="slidenum">
              <a:rPr lang="fr-FR" altLang="fr-FR" smtClean="0"/>
              <a:pPr>
                <a:defRPr/>
              </a:pPr>
              <a:t>19</a:t>
            </a:fld>
            <a:endParaRPr lang="fr-FR" altLang="fr-FR" smtClean="0"/>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endParaRPr lang="ru-RU"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p:txBody>
          <a:bodyPr/>
          <a:lstStyle/>
          <a:p>
            <a:pPr>
              <a:defRPr/>
            </a:pPr>
            <a:fld id="{EA4B0B24-46E7-4685-A562-911C0335A08C}" type="slidenum">
              <a:rPr lang="fr-FR" altLang="fr-FR" smtClean="0"/>
              <a:pPr>
                <a:defRPr/>
              </a:pPr>
              <a:t>20</a:t>
            </a:fld>
            <a:endParaRPr lang="fr-FR" altLang="fr-FR" smtClean="0"/>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p:spPr>
        <p:txBody>
          <a:bodyPr/>
          <a:lstStyle/>
          <a:p>
            <a:endParaRPr lang="ru-RU"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p:txBody>
          <a:bodyPr/>
          <a:lstStyle/>
          <a:p>
            <a:pPr>
              <a:defRPr/>
            </a:pPr>
            <a:fld id="{38B83FE7-5166-481F-AEA1-330177507C81}" type="slidenum">
              <a:rPr lang="fr-FR" altLang="fr-FR" smtClean="0"/>
              <a:pPr>
                <a:defRPr/>
              </a:pPr>
              <a:t>22</a:t>
            </a:fld>
            <a:endParaRPr lang="fr-FR" altLang="fr-FR" smtClean="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p:spPr>
        <p:txBody>
          <a:bodyPr/>
          <a:lstStyle/>
          <a:p>
            <a:endParaRPr lang="fr-FR"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p:txBody>
          <a:bodyPr/>
          <a:lstStyle/>
          <a:p>
            <a:pPr>
              <a:defRPr/>
            </a:pPr>
            <a:fld id="{84A61821-E1FB-49F9-8DD6-38616B83BA1C}" type="slidenum">
              <a:rPr lang="fr-FR" altLang="fr-FR" smtClean="0"/>
              <a:pPr>
                <a:defRPr/>
              </a:pPr>
              <a:t>23</a:t>
            </a:fld>
            <a:endParaRPr lang="fr-FR" altLang="fr-FR" smtClean="0"/>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p:spPr>
        <p:txBody>
          <a:bodyPr/>
          <a:lstStyle/>
          <a:p>
            <a:r>
              <a:rPr lang="ru-RU" smtClean="0"/>
              <a:t>Сетевой протокол </a:t>
            </a:r>
            <a:r>
              <a:rPr lang="en-GB" smtClean="0"/>
              <a:t>VAN </a:t>
            </a:r>
            <a:r>
              <a:rPr lang="ru-RU" smtClean="0"/>
              <a:t>был разработан совместными усилиями компаний </a:t>
            </a:r>
            <a:r>
              <a:rPr lang="en-GB" smtClean="0"/>
              <a:t>PSA </a:t>
            </a:r>
            <a:r>
              <a:rPr lang="ru-RU" smtClean="0"/>
              <a:t>и</a:t>
            </a:r>
            <a:r>
              <a:rPr lang="en-GB" smtClean="0"/>
              <a:t> RENAULT, </a:t>
            </a:r>
            <a:r>
              <a:rPr lang="ru-RU" smtClean="0"/>
              <a:t>позже</a:t>
            </a:r>
            <a:r>
              <a:rPr lang="en-GB" smtClean="0"/>
              <a:t> RENAULT </a:t>
            </a:r>
            <a:r>
              <a:rPr lang="ru-RU" smtClean="0"/>
              <a:t>отказалась от его использования</a:t>
            </a:r>
            <a:r>
              <a:rPr lang="en-GB" smtClean="0"/>
              <a:t>.</a:t>
            </a:r>
          </a:p>
          <a:p>
            <a:endParaRPr lang="en-GB" smtClean="0"/>
          </a:p>
          <a:p>
            <a:r>
              <a:rPr lang="ru-RU" smtClean="0"/>
              <a:t>Стандарт </a:t>
            </a:r>
            <a:r>
              <a:rPr lang="en-GB" smtClean="0"/>
              <a:t>ISO</a:t>
            </a:r>
            <a:r>
              <a:rPr lang="ru-RU" smtClean="0"/>
              <a:t>, относящийся к </a:t>
            </a:r>
            <a:r>
              <a:rPr lang="en-GB" smtClean="0"/>
              <a:t>VAN : ISO 11519</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p:txBody>
          <a:bodyPr/>
          <a:lstStyle/>
          <a:p>
            <a:pPr>
              <a:defRPr/>
            </a:pPr>
            <a:fld id="{1CFE0CC1-F6BD-4843-95A5-40F9012F5E75}" type="slidenum">
              <a:rPr lang="fr-FR" altLang="fr-FR" smtClean="0"/>
              <a:pPr>
                <a:defRPr/>
              </a:pPr>
              <a:t>25</a:t>
            </a:fld>
            <a:endParaRPr lang="fr-FR" altLang="fr-FR" smtClean="0"/>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p:spPr>
        <p:txBody>
          <a:bodyPr/>
          <a:lstStyle/>
          <a:p>
            <a:r>
              <a:rPr lang="en-GB" smtClean="0"/>
              <a:t>M = </a:t>
            </a:r>
            <a:r>
              <a:rPr lang="ru-RU" smtClean="0"/>
              <a:t>Главный</a:t>
            </a:r>
            <a:r>
              <a:rPr lang="en-GB" smtClean="0"/>
              <a:t>, </a:t>
            </a:r>
            <a:r>
              <a:rPr lang="ru-RU" smtClean="0"/>
              <a:t>узел сети, определяющий порядок обмена сообщениями</a:t>
            </a:r>
            <a:r>
              <a:rPr lang="en-GB" smtClean="0"/>
              <a:t>. </a:t>
            </a:r>
          </a:p>
          <a:p>
            <a:r>
              <a:rPr lang="en-GB" smtClean="0"/>
              <a:t>E = </a:t>
            </a:r>
            <a:r>
              <a:rPr lang="ru-RU" smtClean="0"/>
              <a:t>Подчинённый</a:t>
            </a:r>
            <a:r>
              <a:rPr lang="en-GB" smtClean="0"/>
              <a:t>, </a:t>
            </a:r>
            <a:r>
              <a:rPr lang="ru-RU" smtClean="0"/>
              <a:t>узел сети, посылающий свои сообщения только в ответ на принятые сообщения главного узла.</a:t>
            </a:r>
            <a:endParaRPr lang="en-GB" smtClean="0"/>
          </a:p>
          <a:p>
            <a:r>
              <a:rPr lang="ru-RU" smtClean="0"/>
              <a:t>Пример</a:t>
            </a:r>
            <a:r>
              <a:rPr lang="en-GB" smtClean="0"/>
              <a:t>, </a:t>
            </a:r>
            <a:r>
              <a:rPr lang="ru-RU" smtClean="0"/>
              <a:t>главный –</a:t>
            </a:r>
            <a:r>
              <a:rPr lang="en-GB" smtClean="0"/>
              <a:t> BSI</a:t>
            </a:r>
            <a:r>
              <a:rPr lang="ru-RU" smtClean="0"/>
              <a:t> (интеллектуальный коммутационный блок)</a:t>
            </a:r>
            <a:r>
              <a:rPr lang="en-GB" smtClean="0"/>
              <a:t>, </a:t>
            </a:r>
            <a:r>
              <a:rPr lang="ru-RU" smtClean="0"/>
              <a:t>подчиненный -</a:t>
            </a:r>
            <a:r>
              <a:rPr lang="en-GB" smtClean="0"/>
              <a:t> COM2000.</a:t>
            </a:r>
          </a:p>
          <a:p>
            <a:r>
              <a:rPr lang="ru-RU" smtClean="0"/>
              <a:t>В сети </a:t>
            </a:r>
            <a:r>
              <a:rPr lang="en-GB" smtClean="0"/>
              <a:t>VAN </a:t>
            </a:r>
            <a:r>
              <a:rPr lang="ru-RU" smtClean="0"/>
              <a:t>именно блок </a:t>
            </a:r>
            <a:r>
              <a:rPr lang="en-GB" smtClean="0"/>
              <a:t>BSI </a:t>
            </a:r>
            <a:r>
              <a:rPr lang="ru-RU" smtClean="0"/>
              <a:t>периодически инициирует передачу сообщений блоком </a:t>
            </a:r>
            <a:r>
              <a:rPr lang="en-GB" smtClean="0"/>
              <a:t>COM2000</a:t>
            </a:r>
            <a:r>
              <a:rPr lang="ru-RU" smtClean="0"/>
              <a:t>. То есть блок </a:t>
            </a:r>
            <a:r>
              <a:rPr lang="en-GB" smtClean="0"/>
              <a:t>COM2000 </a:t>
            </a:r>
            <a:r>
              <a:rPr lang="ru-RU" smtClean="0"/>
              <a:t>передаёт сообщения по запросам извне</a:t>
            </a:r>
            <a:r>
              <a:rPr lang="en-GB" smtClean="0"/>
              <a:t>. </a:t>
            </a:r>
            <a:r>
              <a:rPr lang="ru-RU" smtClean="0"/>
              <a:t>Опрос происходит с такой высокой частотой, что водитель не замечает этого</a:t>
            </a:r>
            <a:r>
              <a:rPr lang="en-GB" smtClean="0"/>
              <a:t>.</a:t>
            </a:r>
          </a:p>
          <a:p>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p:txBody>
          <a:bodyPr/>
          <a:lstStyle/>
          <a:p>
            <a:pPr>
              <a:defRPr/>
            </a:pPr>
            <a:fld id="{5C627584-BBC0-44C9-B0AE-2646496667E7}" type="slidenum">
              <a:rPr lang="fr-FR" altLang="fr-FR" smtClean="0"/>
              <a:pPr>
                <a:defRPr/>
              </a:pPr>
              <a:t>2</a:t>
            </a:fld>
            <a:endParaRPr lang="fr-FR" altLang="fr-FR" smtClean="0"/>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endParaRPr lang="fr-FR"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p:txBody>
          <a:bodyPr/>
          <a:lstStyle/>
          <a:p>
            <a:pPr>
              <a:defRPr/>
            </a:pPr>
            <a:fld id="{EE7B932F-38F4-42F3-9B0E-E23607E67A02}" type="slidenum">
              <a:rPr lang="fr-FR" altLang="fr-FR" smtClean="0"/>
              <a:pPr>
                <a:defRPr/>
              </a:pPr>
              <a:t>26</a:t>
            </a:fld>
            <a:endParaRPr lang="fr-FR" altLang="fr-FR" smtClean="0"/>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endParaRPr lang="fr-FR"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p:txBody>
          <a:bodyPr/>
          <a:lstStyle/>
          <a:p>
            <a:pPr>
              <a:defRPr/>
            </a:pPr>
            <a:fld id="{B7188D07-B720-422F-A835-175542BCF941}" type="slidenum">
              <a:rPr lang="fr-FR" altLang="fr-FR" smtClean="0"/>
              <a:pPr>
                <a:defRPr/>
              </a:pPr>
              <a:t>27</a:t>
            </a:fld>
            <a:endParaRPr lang="fr-FR" altLang="fr-FR" smtClean="0"/>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p:spPr>
        <p:txBody>
          <a:bodyPr/>
          <a:lstStyle/>
          <a:p>
            <a:r>
              <a:rPr lang="ru-RU" smtClean="0"/>
              <a:t>Для компенсации синфазных помех оба провода образуют так называемую витую пару</a:t>
            </a:r>
            <a:r>
              <a:rPr lang="en-GB" smtClean="0"/>
              <a:t>.</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p:txBody>
          <a:bodyPr/>
          <a:lstStyle/>
          <a:p>
            <a:pPr>
              <a:defRPr/>
            </a:pPr>
            <a:fld id="{D41BBCF3-2DA2-4475-9494-B46A0B31CE37}" type="slidenum">
              <a:rPr lang="fr-FR" altLang="fr-FR" smtClean="0"/>
              <a:pPr>
                <a:defRPr/>
              </a:pPr>
              <a:t>29</a:t>
            </a:fld>
            <a:endParaRPr lang="fr-FR" altLang="fr-FR" smtClean="0"/>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p:spPr>
        <p:txBody>
          <a:bodyPr/>
          <a:lstStyle/>
          <a:p>
            <a:endParaRPr lang="fr-FR"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p:txBody>
          <a:bodyPr/>
          <a:lstStyle/>
          <a:p>
            <a:pPr>
              <a:defRPr/>
            </a:pPr>
            <a:fld id="{3BE72E5E-7645-4972-9DB6-4AEC775BF7AA}" type="slidenum">
              <a:rPr lang="fr-FR" altLang="fr-FR" smtClean="0"/>
              <a:pPr>
                <a:defRPr/>
              </a:pPr>
              <a:t>30</a:t>
            </a:fld>
            <a:endParaRPr lang="fr-FR" altLang="fr-FR" smtClean="0"/>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p:spPr>
        <p:txBody>
          <a:bodyPr/>
          <a:lstStyle/>
          <a:p>
            <a:r>
              <a:rPr lang="ru-RU" smtClean="0"/>
              <a:t>Протокол </a:t>
            </a:r>
            <a:r>
              <a:rPr lang="en-GB" smtClean="0"/>
              <a:t>CAN </a:t>
            </a:r>
            <a:r>
              <a:rPr lang="ru-RU" smtClean="0"/>
              <a:t>ограничивает количество данных в кадре </a:t>
            </a:r>
            <a:r>
              <a:rPr lang="en-GB" smtClean="0"/>
              <a:t>8 </a:t>
            </a:r>
            <a:r>
              <a:rPr lang="ru-RU" smtClean="0"/>
              <a:t>байтами</a:t>
            </a:r>
            <a:r>
              <a:rPr lang="en-GB" smtClean="0"/>
              <a:t>.</a:t>
            </a:r>
          </a:p>
          <a:p>
            <a:r>
              <a:rPr lang="ru-RU" smtClean="0"/>
              <a:t>Квитирование приёма</a:t>
            </a:r>
            <a:r>
              <a:rPr lang="en-GB" smtClean="0"/>
              <a:t>:</a:t>
            </a:r>
          </a:p>
          <a:p>
            <a:r>
              <a:rPr lang="ru-RU" smtClean="0"/>
              <a:t>Если сообщение адресуется только одному блоку управления, то отправляющий узел может затребовать подтверждение приёма</a:t>
            </a:r>
            <a:r>
              <a:rPr lang="en-GB" smtClean="0"/>
              <a:t> (</a:t>
            </a:r>
            <a:r>
              <a:rPr lang="ru-RU" smtClean="0"/>
              <a:t>замена бита в предусмотренном для этого поле)</a:t>
            </a:r>
            <a:r>
              <a:rPr lang="en-GB" smtClean="0"/>
              <a:t>.</a:t>
            </a:r>
          </a:p>
          <a:p>
            <a:r>
              <a:rPr lang="ru-RU" smtClean="0"/>
              <a:t>Если сообщение адресуется сразу нескольким узлам, то квитирование приёма не производится.</a:t>
            </a:r>
            <a:endParaRPr lang="en-GB"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p:txBody>
          <a:bodyPr/>
          <a:lstStyle/>
          <a:p>
            <a:pPr>
              <a:defRPr/>
            </a:pPr>
            <a:fld id="{040E6492-DDB6-478D-B4E3-BDA05368B225}" type="slidenum">
              <a:rPr lang="fr-FR" altLang="fr-FR" smtClean="0"/>
              <a:pPr>
                <a:defRPr/>
              </a:pPr>
              <a:t>31</a:t>
            </a:fld>
            <a:endParaRPr lang="fr-FR" altLang="fr-FR" smtClean="0"/>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p:spPr>
        <p:txBody>
          <a:bodyPr/>
          <a:lstStyle/>
          <a:p>
            <a:endParaRPr lang="fr-FR"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p:txBody>
          <a:bodyPr/>
          <a:lstStyle/>
          <a:p>
            <a:pPr>
              <a:defRPr/>
            </a:pPr>
            <a:fld id="{7A4AD26F-5ABE-44D2-A8DC-CEE53AC557B4}" type="slidenum">
              <a:rPr lang="fr-FR" altLang="fr-FR" smtClean="0"/>
              <a:pPr>
                <a:defRPr/>
              </a:pPr>
              <a:t>32</a:t>
            </a:fld>
            <a:endParaRPr lang="fr-FR" altLang="fr-FR" smtClean="0"/>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p:spPr>
        <p:txBody>
          <a:bodyPr/>
          <a:lstStyle/>
          <a:p>
            <a:pPr>
              <a:spcBef>
                <a:spcPct val="0"/>
              </a:spcBef>
            </a:pPr>
            <a:r>
              <a:rPr lang="ru-RU" b="1" u="sng" smtClean="0"/>
              <a:t>Стандартизация</a:t>
            </a:r>
            <a:r>
              <a:rPr lang="en-GB" b="1" u="sng" smtClean="0"/>
              <a:t>:</a:t>
            </a:r>
          </a:p>
          <a:p>
            <a:pPr>
              <a:spcBef>
                <a:spcPct val="0"/>
              </a:spcBef>
            </a:pPr>
            <a:r>
              <a:rPr lang="en-GB" smtClean="0"/>
              <a:t>LS CAN: </a:t>
            </a:r>
            <a:r>
              <a:rPr lang="en-GB" smtClean="0">
                <a:solidFill>
                  <a:srgbClr val="026793"/>
                </a:solidFill>
                <a:sym typeface="Wingdings" pitchFamily="2" charset="2"/>
              </a:rPr>
              <a:t>ISO 11519-1</a:t>
            </a:r>
            <a:r>
              <a:rPr lang="en-GB" smtClean="0">
                <a:sym typeface="Wingdings" pitchFamily="2" charset="2"/>
              </a:rPr>
              <a:t> </a:t>
            </a:r>
          </a:p>
          <a:p>
            <a:pPr>
              <a:spcBef>
                <a:spcPct val="0"/>
              </a:spcBef>
            </a:pPr>
            <a:r>
              <a:rPr lang="en-GB" smtClean="0">
                <a:sym typeface="Wingdings" pitchFamily="2" charset="2"/>
              </a:rPr>
              <a:t>HS CAN: </a:t>
            </a:r>
            <a:r>
              <a:rPr lang="en-GB" smtClean="0">
                <a:solidFill>
                  <a:srgbClr val="026793"/>
                </a:solidFill>
                <a:sym typeface="Wingdings" pitchFamily="2" charset="2"/>
              </a:rPr>
              <a:t>ISO 11898</a:t>
            </a:r>
            <a:endParaRPr lang="en-GB" smtClean="0">
              <a:sym typeface="Wingdings" pitchFamily="2" charset="2"/>
            </a:endParaRPr>
          </a:p>
          <a:p>
            <a:pPr>
              <a:spcBef>
                <a:spcPct val="0"/>
              </a:spcBef>
            </a:pPr>
            <a:r>
              <a:rPr lang="en-GB" smtClean="0">
                <a:sym typeface="Wingdings" pitchFamily="2" charset="2"/>
              </a:rPr>
              <a:t>LS Fault Tolerant CAN: </a:t>
            </a:r>
            <a:r>
              <a:rPr lang="en-GB" smtClean="0">
                <a:solidFill>
                  <a:srgbClr val="026793"/>
                </a:solidFill>
                <a:sym typeface="Wingdings" pitchFamily="2" charset="2"/>
              </a:rPr>
              <a:t>ISO 11898-3</a:t>
            </a:r>
            <a:r>
              <a:rPr lang="en-GB" smtClean="0">
                <a:sym typeface="Wingdings" pitchFamily="2" charset="2"/>
              </a:rPr>
              <a:t> </a:t>
            </a:r>
          </a:p>
          <a:p>
            <a:pPr>
              <a:spcBef>
                <a:spcPct val="0"/>
              </a:spcBef>
            </a:pPr>
            <a:endParaRPr lang="en-GB" smtClean="0"/>
          </a:p>
          <a:p>
            <a:pPr>
              <a:spcBef>
                <a:spcPct val="0"/>
              </a:spcBef>
            </a:pPr>
            <a:r>
              <a:rPr lang="en-GB" b="1" u="sng" smtClean="0"/>
              <a:t>1992 :</a:t>
            </a:r>
            <a:r>
              <a:rPr lang="en-GB" smtClean="0"/>
              <a:t>  </a:t>
            </a:r>
            <a:r>
              <a:rPr lang="ru-RU" smtClean="0"/>
              <a:t>Серийно выпускаемые автомобили</a:t>
            </a:r>
            <a:r>
              <a:rPr lang="en-GB" smtClean="0"/>
              <a:t>: Mercedes Class S </a:t>
            </a:r>
            <a:r>
              <a:rPr lang="ru-RU" smtClean="0"/>
              <a:t>и</a:t>
            </a:r>
            <a:r>
              <a:rPr lang="en-GB" smtClean="0"/>
              <a:t> BMW 8.40, 8.50</a:t>
            </a:r>
          </a:p>
          <a:p>
            <a:endParaRPr lang="en-GB"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p:txBody>
          <a:bodyPr/>
          <a:lstStyle/>
          <a:p>
            <a:pPr>
              <a:defRPr/>
            </a:pPr>
            <a:fld id="{7CC970DA-40D5-4F09-98EE-D34757CA0FB8}" type="slidenum">
              <a:rPr lang="fr-FR" altLang="fr-FR" smtClean="0"/>
              <a:pPr>
                <a:defRPr/>
              </a:pPr>
              <a:t>33</a:t>
            </a:fld>
            <a:endParaRPr lang="fr-FR" altLang="fr-FR" smtClean="0"/>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p:spPr>
        <p:txBody>
          <a:bodyPr/>
          <a:lstStyle/>
          <a:p>
            <a:endParaRPr lang="fr-FR"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p:txBody>
          <a:bodyPr/>
          <a:lstStyle/>
          <a:p>
            <a:pPr>
              <a:defRPr/>
            </a:pPr>
            <a:fld id="{CEB6B29C-0CCB-43E0-AEF6-347B79C1D4AF}" type="slidenum">
              <a:rPr lang="fr-FR" altLang="fr-FR" smtClean="0"/>
              <a:pPr>
                <a:defRPr/>
              </a:pPr>
              <a:t>34</a:t>
            </a:fld>
            <a:endParaRPr lang="fr-FR" altLang="fr-FR"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p:spPr>
        <p:txBody>
          <a:bodyPr/>
          <a:lstStyle/>
          <a:p>
            <a:r>
              <a:rPr lang="ru-RU" smtClean="0"/>
              <a:t>Ограничив скорость передачи информации</a:t>
            </a:r>
            <a:r>
              <a:rPr lang="en-GB" smtClean="0"/>
              <a:t> 250 </a:t>
            </a:r>
            <a:r>
              <a:rPr lang="ru-RU" smtClean="0"/>
              <a:t>Кбит</a:t>
            </a:r>
            <a:r>
              <a:rPr lang="en-GB" smtClean="0"/>
              <a:t>/</a:t>
            </a:r>
            <a:r>
              <a:rPr lang="ru-RU" smtClean="0"/>
              <a:t>с</a:t>
            </a:r>
            <a:r>
              <a:rPr lang="en-GB" smtClean="0"/>
              <a:t> </a:t>
            </a:r>
            <a:r>
              <a:rPr lang="ru-RU" smtClean="0"/>
              <a:t>(для смешанной системы </a:t>
            </a:r>
            <a:r>
              <a:rPr lang="en-GB" smtClean="0"/>
              <a:t>VAN</a:t>
            </a:r>
            <a:r>
              <a:rPr lang="ru-RU" smtClean="0"/>
              <a:t>-</a:t>
            </a:r>
            <a:r>
              <a:rPr lang="en-GB" smtClean="0"/>
              <a:t>CAN</a:t>
            </a:r>
            <a:r>
              <a:rPr lang="ru-RU" smtClean="0"/>
              <a:t>) и ограничив число узлов сети до </a:t>
            </a:r>
            <a:r>
              <a:rPr lang="en-GB" smtClean="0"/>
              <a:t>8, PSA </a:t>
            </a:r>
            <a:r>
              <a:rPr lang="ru-RU" smtClean="0"/>
              <a:t>добился большей гибкости при создании конфигурации сети</a:t>
            </a:r>
            <a:r>
              <a:rPr lang="en-GB" smtClean="0"/>
              <a:t>. </a:t>
            </a:r>
            <a:r>
              <a:rPr lang="ru-RU" smtClean="0"/>
              <a:t>Так , например, длина боковых ответвлений от основной шины может превышать </a:t>
            </a:r>
            <a:r>
              <a:rPr lang="en-GB" smtClean="0"/>
              <a:t>30 c</a:t>
            </a:r>
            <a:r>
              <a:rPr lang="ru-RU" smtClean="0"/>
              <a:t>м</a:t>
            </a:r>
            <a:r>
              <a:rPr lang="en-GB" smtClean="0"/>
              <a:t>.</a:t>
            </a:r>
          </a:p>
          <a:p>
            <a:endParaRPr lang="en-GB" smtClean="0"/>
          </a:p>
          <a:p>
            <a:r>
              <a:rPr lang="en-GB" smtClean="0"/>
              <a:t>1320 : </a:t>
            </a:r>
            <a:r>
              <a:rPr lang="ru-RU" smtClean="0"/>
              <a:t>блок </a:t>
            </a:r>
            <a:r>
              <a:rPr lang="en-GB" smtClean="0"/>
              <a:t>CMM, 1630 : </a:t>
            </a:r>
            <a:r>
              <a:rPr lang="ru-RU" smtClean="0"/>
              <a:t>блок </a:t>
            </a:r>
            <a:r>
              <a:rPr lang="en-GB" smtClean="0"/>
              <a:t>BVA, 7800 : </a:t>
            </a:r>
            <a:r>
              <a:rPr lang="ru-RU" smtClean="0"/>
              <a:t>блок </a:t>
            </a:r>
            <a:r>
              <a:rPr lang="en-GB" smtClean="0"/>
              <a:t>ESP, 7715 : </a:t>
            </a:r>
            <a:r>
              <a:rPr lang="ru-RU" smtClean="0"/>
              <a:t>блок </a:t>
            </a:r>
            <a:r>
              <a:rPr lang="en-GB" smtClean="0"/>
              <a:t>CSS, BSI.</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p:txBody>
          <a:bodyPr/>
          <a:lstStyle/>
          <a:p>
            <a:pPr>
              <a:defRPr/>
            </a:pPr>
            <a:fld id="{83C4BF2B-F120-4061-8B5A-F7010F609B73}" type="slidenum">
              <a:rPr lang="fr-FR" altLang="fr-FR" smtClean="0"/>
              <a:pPr>
                <a:defRPr/>
              </a:pPr>
              <a:t>35</a:t>
            </a:fld>
            <a:endParaRPr lang="fr-FR" altLang="fr-FR" smtClean="0"/>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p:spPr>
        <p:txBody>
          <a:bodyPr/>
          <a:lstStyle/>
          <a:p>
            <a:r>
              <a:rPr lang="ru-RU" smtClean="0"/>
              <a:t>Пример с использованием аналогии</a:t>
            </a:r>
            <a:r>
              <a:rPr lang="en-US" smtClean="0"/>
              <a:t>: </a:t>
            </a:r>
            <a:r>
              <a:rPr lang="ru-RU" smtClean="0"/>
              <a:t>Если нет ветра, то ранним утром поверхность пруда совершенно гладкая. Однако если кто-нибудь начнёт плескаться в пруду, то на поверхности всего пруда возникнет сложная интерференционная картина волн.</a:t>
            </a:r>
            <a:endParaRPr lang="en-US" smtClean="0"/>
          </a:p>
          <a:p>
            <a:endParaRPr lang="en-US" smtClean="0"/>
          </a:p>
          <a:p>
            <a:r>
              <a:rPr lang="ru-RU" smtClean="0"/>
              <a:t>Так как сеть рассчитана  на  высокую скорость обмена данными, то параметры шины не должны превышать установленных пределов </a:t>
            </a:r>
            <a:r>
              <a:rPr lang="en-US" smtClean="0"/>
              <a:t>(</a:t>
            </a:r>
            <a:r>
              <a:rPr lang="ru-RU" smtClean="0"/>
              <a:t>длина основной шины</a:t>
            </a:r>
            <a:r>
              <a:rPr lang="en-US" smtClean="0"/>
              <a:t>, </a:t>
            </a:r>
            <a:r>
              <a:rPr lang="ru-RU" smtClean="0"/>
              <a:t>длина ответвлений</a:t>
            </a:r>
            <a:r>
              <a:rPr lang="en-US" smtClean="0"/>
              <a:t>). </a:t>
            </a:r>
          </a:p>
          <a:p>
            <a:r>
              <a:rPr lang="ru-RU" smtClean="0"/>
              <a:t>В случае несоответствия физических параметров</a:t>
            </a:r>
            <a:r>
              <a:rPr lang="en-US" smtClean="0"/>
              <a:t> </a:t>
            </a:r>
            <a:r>
              <a:rPr lang="ru-RU" smtClean="0"/>
              <a:t>установленным значениям </a:t>
            </a:r>
            <a:r>
              <a:rPr lang="en-US" smtClean="0"/>
              <a:t>(</a:t>
            </a:r>
            <a:r>
              <a:rPr lang="ru-RU" smtClean="0"/>
              <a:t>длина шины</a:t>
            </a:r>
            <a:r>
              <a:rPr lang="en-US" smtClean="0"/>
              <a:t>, </a:t>
            </a:r>
            <a:r>
              <a:rPr lang="ru-RU" smtClean="0"/>
              <a:t>количество проводников в шине</a:t>
            </a:r>
            <a:r>
              <a:rPr lang="en-US" smtClean="0"/>
              <a:t>, </a:t>
            </a:r>
            <a:r>
              <a:rPr lang="ru-RU" smtClean="0"/>
              <a:t>максимальная скорость обмена</a:t>
            </a:r>
            <a:r>
              <a:rPr lang="en-US" smtClean="0"/>
              <a:t>...)</a:t>
            </a:r>
            <a:r>
              <a:rPr lang="ru-RU" smtClean="0"/>
              <a:t> работа сети может быть нарушена</a:t>
            </a:r>
            <a:r>
              <a:rPr lang="en-US" smtClean="0"/>
              <a:t>.</a:t>
            </a:r>
            <a:endParaRPr lang="fr-FR"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p:txBody>
          <a:bodyPr/>
          <a:lstStyle/>
          <a:p>
            <a:pPr>
              <a:defRPr/>
            </a:pPr>
            <a:fld id="{3EB7D860-13BE-4FDB-8E42-1869240FA3D6}" type="slidenum">
              <a:rPr lang="fr-FR" altLang="fr-FR" smtClean="0"/>
              <a:pPr>
                <a:defRPr/>
              </a:pPr>
              <a:t>38</a:t>
            </a:fld>
            <a:endParaRPr lang="fr-FR" altLang="fr-FR" smtClean="0"/>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p:spPr>
        <p:txBody>
          <a:bodyPr/>
          <a:lstStyle/>
          <a:p>
            <a:r>
              <a:rPr lang="ru-RU" smtClean="0"/>
              <a:t>Особенности топологии «цепочка»</a:t>
            </a:r>
            <a:r>
              <a:rPr lang="en-GB" smtClean="0"/>
              <a:t>:</a:t>
            </a:r>
          </a:p>
          <a:p>
            <a:r>
              <a:rPr lang="ru-RU" smtClean="0"/>
              <a:t>В случае отсоединения блока управления, соединённого с помощью топологии «цепочка», произойдет обрыв сетевой шины</a:t>
            </a:r>
            <a:r>
              <a:rPr lang="en-GB" smtClean="0"/>
              <a:t>.</a:t>
            </a:r>
          </a:p>
          <a:p>
            <a:r>
              <a:rPr lang="ru-RU" smtClean="0"/>
              <a:t>При этом будет нарушена работа всей сети</a:t>
            </a:r>
            <a:r>
              <a:rPr lang="en-GB" smtClean="0"/>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p:txBody>
          <a:bodyPr/>
          <a:lstStyle/>
          <a:p>
            <a:pPr>
              <a:defRPr/>
            </a:pPr>
            <a:fld id="{BCC17E99-0711-4A6B-B6E9-E5FCB98FDF15}" type="slidenum">
              <a:rPr lang="fr-FR" altLang="fr-FR" smtClean="0"/>
              <a:pPr>
                <a:defRPr/>
              </a:pPr>
              <a:t>3</a:t>
            </a:fld>
            <a:endParaRPr lang="fr-FR" altLang="fr-FR" smtClean="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p:spPr>
        <p:txBody>
          <a:bodyPr/>
          <a:lstStyle/>
          <a:p>
            <a:endParaRPr lang="fr-FR"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p:txBody>
          <a:bodyPr/>
          <a:lstStyle/>
          <a:p>
            <a:pPr>
              <a:defRPr/>
            </a:pPr>
            <a:fld id="{E11DFAB3-05E3-42C8-9252-522BDFD00D97}" type="slidenum">
              <a:rPr lang="fr-FR" altLang="fr-FR" smtClean="0"/>
              <a:pPr>
                <a:defRPr/>
              </a:pPr>
              <a:t>43</a:t>
            </a:fld>
            <a:endParaRPr lang="fr-FR" altLang="fr-FR" smtClean="0"/>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p:spPr>
        <p:txBody>
          <a:bodyPr/>
          <a:lstStyle/>
          <a:p>
            <a:endParaRPr lang="fr-FR"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p:txBody>
          <a:bodyPr/>
          <a:lstStyle/>
          <a:p>
            <a:pPr>
              <a:defRPr/>
            </a:pPr>
            <a:fld id="{F9C5F632-372C-4276-8891-8ABE35254A3C}" type="slidenum">
              <a:rPr lang="fr-FR" altLang="fr-FR" smtClean="0"/>
              <a:pPr>
                <a:defRPr/>
              </a:pPr>
              <a:t>44</a:t>
            </a:fld>
            <a:endParaRPr lang="fr-FR" altLang="fr-FR" smtClean="0"/>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p:spPr>
        <p:txBody>
          <a:bodyPr/>
          <a:lstStyle/>
          <a:p>
            <a:pPr>
              <a:lnSpc>
                <a:spcPct val="80000"/>
              </a:lnSpc>
            </a:pPr>
            <a:r>
              <a:rPr lang="ru-RU" sz="1000" smtClean="0"/>
              <a:t>На модели </a:t>
            </a:r>
            <a:r>
              <a:rPr lang="en-GB" sz="1000" smtClean="0"/>
              <a:t>407 </a:t>
            </a:r>
            <a:r>
              <a:rPr lang="ru-RU" sz="1000" smtClean="0"/>
              <a:t>все узлы электрооборудования кузова и электронные устройства автомобиля связаны с помощью локальных бортовых сетей </a:t>
            </a:r>
            <a:r>
              <a:rPr lang="en-GB" sz="1000" smtClean="0"/>
              <a:t>CAN</a:t>
            </a:r>
            <a:r>
              <a:rPr lang="ru-RU" sz="1000" smtClean="0"/>
              <a:t> – так называемая система или конфигурация «</a:t>
            </a:r>
            <a:r>
              <a:rPr lang="en-GB" sz="1000" smtClean="0"/>
              <a:t>FULL CAN</a:t>
            </a:r>
            <a:r>
              <a:rPr lang="ru-RU" sz="1000" smtClean="0"/>
              <a:t>»</a:t>
            </a:r>
            <a:r>
              <a:rPr lang="en-GB" sz="1000" smtClean="0"/>
              <a:t>.</a:t>
            </a:r>
            <a:r>
              <a:rPr lang="ru-RU" sz="1000" smtClean="0"/>
              <a:t> Это первый автомобиль с подобной конфигурацией.</a:t>
            </a:r>
            <a:r>
              <a:rPr lang="en-GB" sz="1000" smtClean="0"/>
              <a:t> </a:t>
            </a:r>
          </a:p>
          <a:p>
            <a:pPr>
              <a:lnSpc>
                <a:spcPct val="80000"/>
              </a:lnSpc>
            </a:pPr>
            <a:r>
              <a:rPr lang="ru-RU" sz="1000" smtClean="0"/>
              <a:t>В перспективе конфигурация </a:t>
            </a:r>
            <a:r>
              <a:rPr lang="en-GB" sz="1000" smtClean="0"/>
              <a:t>FULL CAN</a:t>
            </a:r>
            <a:r>
              <a:rPr lang="ru-RU" sz="1000" smtClean="0"/>
              <a:t> будет использована и на остальных автомобилях концерна </a:t>
            </a:r>
            <a:r>
              <a:rPr lang="en-GB" sz="1000" smtClean="0"/>
              <a:t> PSA. </a:t>
            </a:r>
          </a:p>
          <a:p>
            <a:pPr eaLnBrk="1" hangingPunct="1">
              <a:lnSpc>
                <a:spcPct val="80000"/>
              </a:lnSpc>
              <a:spcBef>
                <a:spcPct val="20000"/>
              </a:spcBef>
              <a:buFontTx/>
              <a:buChar char="-"/>
            </a:pPr>
            <a:r>
              <a:rPr lang="en-GB" sz="900" smtClean="0">
                <a:solidFill>
                  <a:srgbClr val="026793"/>
                </a:solidFill>
              </a:rPr>
              <a:t> </a:t>
            </a:r>
            <a:r>
              <a:rPr lang="ru-RU" sz="900" smtClean="0">
                <a:solidFill>
                  <a:srgbClr val="026793"/>
                </a:solidFill>
              </a:rPr>
              <a:t>Появление этого автомобиля является первым шагом в направлении глобализации и выработки единых стандартов для устройств электрического и электронного оборудования автомобилей</a:t>
            </a:r>
            <a:r>
              <a:rPr lang="en-GB" sz="900" smtClean="0">
                <a:solidFill>
                  <a:srgbClr val="026793"/>
                </a:solidFill>
              </a:rPr>
              <a:t> </a:t>
            </a:r>
            <a:r>
              <a:rPr lang="en-GB" sz="1000" smtClean="0"/>
              <a:t>(</a:t>
            </a:r>
            <a:r>
              <a:rPr lang="ru-RU" sz="1000" smtClean="0"/>
              <a:t>это облегчит производство автокомпонентов различными производителями</a:t>
            </a:r>
            <a:r>
              <a:rPr lang="en-GB" sz="1000" smtClean="0"/>
              <a:t>). </a:t>
            </a:r>
            <a:endParaRPr lang="en-GB" sz="900" smtClean="0">
              <a:solidFill>
                <a:srgbClr val="026793"/>
              </a:solidFill>
            </a:endParaRPr>
          </a:p>
          <a:p>
            <a:pPr eaLnBrk="1" hangingPunct="1">
              <a:lnSpc>
                <a:spcPct val="80000"/>
              </a:lnSpc>
              <a:spcBef>
                <a:spcPct val="20000"/>
              </a:spcBef>
            </a:pPr>
            <a:endParaRPr lang="en-GB" sz="900" smtClean="0">
              <a:solidFill>
                <a:srgbClr val="026793"/>
              </a:solidFill>
            </a:endParaRPr>
          </a:p>
          <a:p>
            <a:pPr eaLnBrk="1" hangingPunct="1">
              <a:lnSpc>
                <a:spcPct val="80000"/>
              </a:lnSpc>
              <a:spcBef>
                <a:spcPct val="20000"/>
              </a:spcBef>
            </a:pPr>
            <a:r>
              <a:rPr lang="ru-RU" sz="900" b="1" u="sng" smtClean="0">
                <a:solidFill>
                  <a:srgbClr val="026793"/>
                </a:solidFill>
              </a:rPr>
              <a:t>Сеть </a:t>
            </a:r>
            <a:r>
              <a:rPr lang="en-GB" sz="900" b="1" u="sng" smtClean="0">
                <a:solidFill>
                  <a:srgbClr val="026793"/>
                </a:solidFill>
              </a:rPr>
              <a:t>HS CAN </a:t>
            </a:r>
          </a:p>
          <a:p>
            <a:pPr>
              <a:lnSpc>
                <a:spcPct val="80000"/>
              </a:lnSpc>
              <a:spcBef>
                <a:spcPct val="0"/>
              </a:spcBef>
              <a:buFontTx/>
              <a:buChar char="-"/>
            </a:pPr>
            <a:r>
              <a:rPr lang="en-GB" sz="900" smtClean="0"/>
              <a:t> </a:t>
            </a:r>
            <a:r>
              <a:rPr lang="ru-RU" sz="900" smtClean="0"/>
              <a:t>Локальные сети стандарта</a:t>
            </a:r>
            <a:r>
              <a:rPr lang="en-GB" sz="1000" smtClean="0"/>
              <a:t> HS CAN</a:t>
            </a:r>
            <a:r>
              <a:rPr lang="ru-RU" sz="1000" smtClean="0"/>
              <a:t>, входящие в состав системы</a:t>
            </a:r>
            <a:r>
              <a:rPr lang="en-GB" sz="1000" smtClean="0"/>
              <a:t> FULL CAN</a:t>
            </a:r>
            <a:r>
              <a:rPr lang="ru-RU" sz="1000" smtClean="0"/>
              <a:t>, имеют примерно такие же характеристики, как и сети </a:t>
            </a:r>
            <a:r>
              <a:rPr lang="en-GB" sz="1000" smtClean="0"/>
              <a:t>CAN</a:t>
            </a:r>
            <a:r>
              <a:rPr lang="ru-RU" sz="1000" smtClean="0"/>
              <a:t> в составе объединённой системы </a:t>
            </a:r>
            <a:r>
              <a:rPr lang="en-GB" sz="1000" smtClean="0"/>
              <a:t> VAN/CAN.</a:t>
            </a:r>
            <a:endParaRPr lang="en-GB" sz="900" smtClean="0">
              <a:solidFill>
                <a:srgbClr val="026793"/>
              </a:solidFill>
            </a:endParaRPr>
          </a:p>
          <a:p>
            <a:pPr>
              <a:lnSpc>
                <a:spcPct val="80000"/>
              </a:lnSpc>
              <a:spcBef>
                <a:spcPct val="0"/>
              </a:spcBef>
              <a:buFontTx/>
              <a:buChar char="-"/>
            </a:pPr>
            <a:r>
              <a:rPr lang="ru-RU" sz="900" smtClean="0"/>
              <a:t>Отличия заключаются только в скорости передачи данных, которая может варьироваться в диапазоне </a:t>
            </a:r>
            <a:r>
              <a:rPr lang="en-GB" sz="1000" smtClean="0"/>
              <a:t>250</a:t>
            </a:r>
            <a:r>
              <a:rPr lang="ru-RU" sz="1000" smtClean="0"/>
              <a:t>…500</a:t>
            </a:r>
            <a:r>
              <a:rPr lang="en-GB" sz="1000" smtClean="0"/>
              <a:t> </a:t>
            </a:r>
            <a:r>
              <a:rPr lang="ru-RU" sz="1000" smtClean="0"/>
              <a:t>Кбит</a:t>
            </a:r>
            <a:r>
              <a:rPr lang="en-GB" sz="1000" smtClean="0"/>
              <a:t>/</a:t>
            </a:r>
            <a:r>
              <a:rPr lang="ru-RU" sz="1000" smtClean="0"/>
              <a:t>с</a:t>
            </a:r>
            <a:r>
              <a:rPr lang="en-GB" sz="1000" smtClean="0"/>
              <a:t>.</a:t>
            </a:r>
            <a:endParaRPr lang="en-GB" sz="900" smtClean="0">
              <a:solidFill>
                <a:srgbClr val="026793"/>
              </a:solidFill>
            </a:endParaRPr>
          </a:p>
          <a:p>
            <a:pPr>
              <a:lnSpc>
                <a:spcPct val="80000"/>
              </a:lnSpc>
            </a:pPr>
            <a:endParaRPr lang="en-GB" sz="900" b="1" u="sng" smtClean="0"/>
          </a:p>
          <a:p>
            <a:pPr>
              <a:lnSpc>
                <a:spcPct val="80000"/>
              </a:lnSpc>
            </a:pPr>
            <a:r>
              <a:rPr lang="ru-RU" sz="900" b="1" u="sng" smtClean="0">
                <a:solidFill>
                  <a:srgbClr val="026793"/>
                </a:solidFill>
              </a:rPr>
              <a:t>ЛОКАЛЬНЫЕ СЕТИ </a:t>
            </a:r>
            <a:r>
              <a:rPr lang="en-GB" sz="900" b="1" u="sng" smtClean="0">
                <a:solidFill>
                  <a:srgbClr val="026793"/>
                </a:solidFill>
              </a:rPr>
              <a:t>LS CAN</a:t>
            </a:r>
            <a:endParaRPr lang="en-GB" sz="900" smtClean="0"/>
          </a:p>
          <a:p>
            <a:pPr>
              <a:lnSpc>
                <a:spcPct val="80000"/>
              </a:lnSpc>
            </a:pPr>
            <a:r>
              <a:rPr lang="ru-RU" sz="1000" smtClean="0"/>
              <a:t>Две локальные сети </a:t>
            </a:r>
            <a:r>
              <a:rPr lang="en-GB" sz="1000" smtClean="0"/>
              <a:t>VAN </a:t>
            </a:r>
            <a:r>
              <a:rPr lang="en-GB" sz="900" smtClean="0">
                <a:solidFill>
                  <a:srgbClr val="026793"/>
                </a:solidFill>
              </a:rPr>
              <a:t>Carrosserie </a:t>
            </a:r>
            <a:r>
              <a:rPr lang="ru-RU" sz="900" smtClean="0">
                <a:solidFill>
                  <a:srgbClr val="026793"/>
                </a:solidFill>
              </a:rPr>
              <a:t>(сети оборудования кузова) слились в одну локальную сеть </a:t>
            </a:r>
            <a:r>
              <a:rPr lang="en-GB" sz="1000" smtClean="0"/>
              <a:t>CAN. </a:t>
            </a:r>
          </a:p>
          <a:p>
            <a:pPr>
              <a:lnSpc>
                <a:spcPct val="80000"/>
              </a:lnSpc>
            </a:pPr>
            <a:r>
              <a:rPr lang="ru-RU" sz="1000" smtClean="0"/>
              <a:t>Скорость передачи данных возросла с </a:t>
            </a:r>
            <a:r>
              <a:rPr lang="en-GB" sz="1000" smtClean="0"/>
              <a:t>62</a:t>
            </a:r>
            <a:r>
              <a:rPr lang="ru-RU" sz="1000" smtClean="0"/>
              <a:t>,</a:t>
            </a:r>
            <a:r>
              <a:rPr lang="en-GB" sz="1000" smtClean="0"/>
              <a:t>5 KT/</a:t>
            </a:r>
            <a:r>
              <a:rPr lang="ru-RU" sz="1000" smtClean="0"/>
              <a:t>с</a:t>
            </a:r>
            <a:r>
              <a:rPr lang="en-GB" sz="1000" smtClean="0"/>
              <a:t> </a:t>
            </a:r>
            <a:r>
              <a:rPr lang="ru-RU" sz="1000" smtClean="0"/>
              <a:t>д</a:t>
            </a:r>
            <a:r>
              <a:rPr lang="en-GB" sz="1000" smtClean="0"/>
              <a:t>o 125 K</a:t>
            </a:r>
            <a:r>
              <a:rPr lang="ru-RU" sz="1000" smtClean="0"/>
              <a:t>бит</a:t>
            </a:r>
            <a:r>
              <a:rPr lang="en-GB" sz="1000" smtClean="0"/>
              <a:t>/</a:t>
            </a:r>
            <a:r>
              <a:rPr lang="ru-RU" sz="1000" smtClean="0"/>
              <a:t>с</a:t>
            </a:r>
            <a:r>
              <a:rPr lang="en-GB" sz="1000" smtClean="0"/>
              <a:t>. </a:t>
            </a:r>
          </a:p>
          <a:p>
            <a:pPr>
              <a:lnSpc>
                <a:spcPct val="80000"/>
              </a:lnSpc>
              <a:spcBef>
                <a:spcPct val="0"/>
              </a:spcBef>
              <a:buFontTx/>
              <a:buChar char="-"/>
            </a:pPr>
            <a:r>
              <a:rPr lang="en-GB" sz="900" smtClean="0"/>
              <a:t> </a:t>
            </a:r>
            <a:r>
              <a:rPr lang="ru-RU" sz="900" smtClean="0"/>
              <a:t>Локальная сеть </a:t>
            </a:r>
            <a:r>
              <a:rPr lang="en-GB" sz="1000" smtClean="0"/>
              <a:t>VAN Confort</a:t>
            </a:r>
            <a:r>
              <a:rPr lang="ru-RU" sz="1000" smtClean="0"/>
              <a:t> (сеть, связывающая устройства повышения комфорта) трансформировалась в локальную сеть</a:t>
            </a:r>
            <a:r>
              <a:rPr lang="en-GB" sz="1000" smtClean="0"/>
              <a:t> CAN Confort</a:t>
            </a:r>
            <a:r>
              <a:rPr lang="ru-RU" sz="1000" smtClean="0"/>
              <a:t>. Прежняя скорость передачи равнялась </a:t>
            </a:r>
            <a:r>
              <a:rPr lang="en-GB" sz="1000" smtClean="0"/>
              <a:t>125 KT/</a:t>
            </a:r>
            <a:r>
              <a:rPr lang="ru-RU" sz="1000" smtClean="0"/>
              <a:t>с, новая скорость передачи данных составляет </a:t>
            </a:r>
            <a:r>
              <a:rPr lang="en-GB" sz="1000" smtClean="0"/>
              <a:t>125 </a:t>
            </a:r>
            <a:r>
              <a:rPr lang="ru-RU" sz="1000" smtClean="0"/>
              <a:t>Кбит</a:t>
            </a:r>
            <a:r>
              <a:rPr lang="en-GB" sz="1000" smtClean="0"/>
              <a:t>/</a:t>
            </a:r>
            <a:r>
              <a:rPr lang="ru-RU" sz="1000" smtClean="0"/>
              <a:t>с</a:t>
            </a:r>
            <a:r>
              <a:rPr lang="en-GB" sz="1000" smtClean="0"/>
              <a:t>.</a:t>
            </a:r>
            <a:endParaRPr lang="en-GB" sz="900" smtClean="0">
              <a:solidFill>
                <a:srgbClr val="026793"/>
              </a:solidFill>
            </a:endParaRPr>
          </a:p>
          <a:p>
            <a:pPr>
              <a:lnSpc>
                <a:spcPct val="80000"/>
              </a:lnSpc>
            </a:pPr>
            <a:r>
              <a:rPr lang="ru-RU" sz="1000" smtClean="0"/>
              <a:t>Также изменился алгоритм обмена между отдельными локальными сетями</a:t>
            </a:r>
            <a:r>
              <a:rPr lang="en-GB" sz="1000" smtClean="0"/>
              <a:t>. </a:t>
            </a:r>
          </a:p>
          <a:p>
            <a:pPr>
              <a:lnSpc>
                <a:spcPct val="80000"/>
              </a:lnSpc>
            </a:pPr>
            <a:r>
              <a:rPr lang="ru-RU" sz="1000" smtClean="0"/>
              <a:t>Вместо прежней конфигурации главный-подчинённый все узлы получили равные права, то есть теперь каждый из узлов самостоятельно отправляет свои сообщения</a:t>
            </a:r>
            <a:r>
              <a:rPr lang="en-GB" sz="1000" smtClean="0"/>
              <a:t>.</a:t>
            </a:r>
          </a:p>
          <a:p>
            <a:pPr>
              <a:lnSpc>
                <a:spcPct val="80000"/>
              </a:lnSpc>
            </a:pPr>
            <a:endParaRPr lang="en-GB" sz="1000" smtClean="0"/>
          </a:p>
          <a:p>
            <a:pPr>
              <a:lnSpc>
                <a:spcPct val="80000"/>
              </a:lnSpc>
            </a:pPr>
            <a:r>
              <a:rPr lang="en-GB" sz="1000" smtClean="0"/>
              <a:t> </a:t>
            </a:r>
          </a:p>
          <a:p>
            <a:pPr>
              <a:lnSpc>
                <a:spcPct val="80000"/>
              </a:lnSpc>
            </a:pPr>
            <a:endParaRPr lang="en-GB" sz="100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p:txBody>
          <a:bodyPr/>
          <a:lstStyle/>
          <a:p>
            <a:pPr>
              <a:defRPr/>
            </a:pPr>
            <a:fld id="{8C8518DB-6EBC-4422-87C3-9129FBE13253}" type="slidenum">
              <a:rPr lang="fr-FR" altLang="fr-FR" smtClean="0"/>
              <a:pPr>
                <a:defRPr/>
              </a:pPr>
              <a:t>45</a:t>
            </a:fld>
            <a:endParaRPr lang="fr-FR" altLang="fr-FR" smtClean="0"/>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a:ln/>
        </p:spPr>
        <p:txBody>
          <a:bodyPr/>
          <a:lstStyle/>
          <a:p>
            <a:endParaRPr lang="fr-FR"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p:txBody>
          <a:bodyPr/>
          <a:lstStyle/>
          <a:p>
            <a:pPr>
              <a:defRPr/>
            </a:pPr>
            <a:fld id="{B28D92AD-544C-4E53-A5CF-0E568CD85E2E}" type="slidenum">
              <a:rPr lang="fr-FR" altLang="fr-FR" smtClean="0"/>
              <a:pPr>
                <a:defRPr/>
              </a:pPr>
              <a:t>48</a:t>
            </a:fld>
            <a:endParaRPr lang="fr-FR" altLang="fr-FR" smtClean="0"/>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p:spPr>
        <p:txBody>
          <a:bodyPr/>
          <a:lstStyle/>
          <a:p>
            <a:r>
              <a:rPr lang="ru-RU" smtClean="0"/>
              <a:t>В отличии от сетей</a:t>
            </a:r>
            <a:r>
              <a:rPr lang="en-GB" smtClean="0"/>
              <a:t> HS CAN, </a:t>
            </a:r>
            <a:r>
              <a:rPr lang="ru-RU" smtClean="0"/>
              <a:t>в сетях </a:t>
            </a:r>
            <a:r>
              <a:rPr lang="en-GB" smtClean="0"/>
              <a:t>LS CAN </a:t>
            </a:r>
            <a:r>
              <a:rPr lang="ru-RU" smtClean="0"/>
              <a:t>предусмотрен спящий режим работы. В этом режиме для «пробуждения» узлов сети используются сообщения, передаваемые по сети.</a:t>
            </a:r>
            <a:endParaRPr lang="en-GB"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p:txBody>
          <a:bodyPr/>
          <a:lstStyle/>
          <a:p>
            <a:pPr>
              <a:defRPr/>
            </a:pPr>
            <a:fld id="{AA4A51F6-B9EB-47B7-91B7-F5E9E606A1D7}" type="slidenum">
              <a:rPr lang="fr-FR" altLang="fr-FR" smtClean="0"/>
              <a:pPr>
                <a:defRPr/>
              </a:pPr>
              <a:t>49</a:t>
            </a:fld>
            <a:endParaRPr lang="fr-FR" altLang="fr-FR" smtClean="0"/>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p:spPr>
        <p:txBody>
          <a:bodyPr/>
          <a:lstStyle/>
          <a:p>
            <a:endParaRPr lang="fr-FR"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p:txBody>
          <a:bodyPr/>
          <a:lstStyle/>
          <a:p>
            <a:pPr>
              <a:defRPr/>
            </a:pPr>
            <a:fld id="{6011040F-6D67-4285-8CF1-7C14809C9003}" type="slidenum">
              <a:rPr lang="fr-FR" altLang="fr-FR" smtClean="0"/>
              <a:pPr>
                <a:defRPr/>
              </a:pPr>
              <a:t>51</a:t>
            </a:fld>
            <a:endParaRPr lang="fr-FR" altLang="fr-FR" smtClean="0"/>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ln/>
        </p:spPr>
        <p:txBody>
          <a:bodyPr/>
          <a:lstStyle/>
          <a:p>
            <a:r>
              <a:rPr lang="ru-RU" smtClean="0"/>
              <a:t>Синхронизация предназначена для настройки скорости работы подчинённых узлов</a:t>
            </a:r>
            <a:r>
              <a:rPr lang="en-GB" smtClean="0"/>
              <a:t>.</a:t>
            </a:r>
          </a:p>
          <a:p>
            <a:r>
              <a:rPr lang="ru-RU" smtClean="0"/>
              <a:t>Если главный узел в два раза увеличит скорость своей работы, то подчинённые узлы автоматически подстроятся под скорость работы главного узла</a:t>
            </a:r>
            <a:r>
              <a:rPr lang="en-GB" smtClean="0"/>
              <a:t>.</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p:txBody>
          <a:bodyPr/>
          <a:lstStyle/>
          <a:p>
            <a:pPr>
              <a:defRPr/>
            </a:pPr>
            <a:fld id="{6CB1AA3D-080F-4C94-B046-0BDADF803DBA}" type="slidenum">
              <a:rPr lang="fr-FR" altLang="fr-FR" smtClean="0"/>
              <a:pPr>
                <a:defRPr/>
              </a:pPr>
              <a:t>52</a:t>
            </a:fld>
            <a:endParaRPr lang="fr-FR" altLang="fr-FR" smtClean="0"/>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p:spPr>
        <p:txBody>
          <a:bodyPr/>
          <a:lstStyle/>
          <a:p>
            <a:r>
              <a:rPr lang="ru-RU" smtClean="0"/>
              <a:t>Стандарт </a:t>
            </a:r>
            <a:r>
              <a:rPr lang="en-GB" smtClean="0"/>
              <a:t> LIN </a:t>
            </a:r>
            <a:r>
              <a:rPr lang="ru-RU" smtClean="0"/>
              <a:t>(</a:t>
            </a:r>
            <a:r>
              <a:rPr lang="en-GB" smtClean="0"/>
              <a:t>Local Interconnect Network</a:t>
            </a:r>
            <a:r>
              <a:rPr lang="ru-RU" smtClean="0"/>
              <a:t>)</a:t>
            </a:r>
            <a:r>
              <a:rPr lang="en-GB" smtClean="0"/>
              <a:t> </a:t>
            </a:r>
            <a:r>
              <a:rPr lang="ru-RU" smtClean="0"/>
              <a:t>был разработан в результате совместных работ ряда автомобильных компаний и независимых производителей  электронной продукции, включая</a:t>
            </a:r>
            <a:r>
              <a:rPr lang="en-GB" smtClean="0"/>
              <a:t> Audi, BMW, Daimler Chrysler, Volkswagen, Volvo</a:t>
            </a:r>
            <a:r>
              <a:rPr lang="ru-RU" smtClean="0"/>
              <a:t>.</a:t>
            </a:r>
            <a:r>
              <a:rPr lang="en-GB" smtClean="0"/>
              <a:t> </a:t>
            </a:r>
            <a:r>
              <a:rPr lang="ru-RU" smtClean="0"/>
              <a:t>Основная цель разработки состояла в создании вторичных локальных сетей класса А, работающих совместно с шиной </a:t>
            </a:r>
            <a:r>
              <a:rPr lang="en-GB" smtClean="0"/>
              <a:t>CAN </a:t>
            </a:r>
            <a:r>
              <a:rPr lang="ru-RU" smtClean="0"/>
              <a:t>и имеющих меньшую стоимость.</a:t>
            </a:r>
            <a:endParaRPr lang="en-GB"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p:txBody>
          <a:bodyPr/>
          <a:lstStyle/>
          <a:p>
            <a:pPr>
              <a:defRPr/>
            </a:pPr>
            <a:fld id="{19F2D8B0-229B-4908-B22B-1FF77506A7A8}" type="slidenum">
              <a:rPr lang="fr-FR" altLang="fr-FR" smtClean="0"/>
              <a:pPr>
                <a:defRPr/>
              </a:pPr>
              <a:t>53</a:t>
            </a:fld>
            <a:endParaRPr lang="fr-FR" altLang="fr-FR" smtClean="0"/>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a:ln/>
        </p:spPr>
        <p:txBody>
          <a:bodyPr/>
          <a:lstStyle/>
          <a:p>
            <a:endParaRPr lang="fr-FR"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p:txBody>
          <a:bodyPr/>
          <a:lstStyle/>
          <a:p>
            <a:pPr>
              <a:defRPr/>
            </a:pPr>
            <a:fld id="{6285B3FC-9C57-48AE-8959-FE866293C423}" type="slidenum">
              <a:rPr lang="fr-FR" altLang="fr-FR" smtClean="0"/>
              <a:pPr>
                <a:defRPr/>
              </a:pPr>
              <a:t>55</a:t>
            </a:fld>
            <a:endParaRPr lang="fr-FR" altLang="fr-FR" smtClean="0"/>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a:ln/>
        </p:spPr>
        <p:txBody>
          <a:bodyPr/>
          <a:lstStyle/>
          <a:p>
            <a:endParaRPr lang="fr-FR"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p:txBody>
          <a:bodyPr/>
          <a:lstStyle/>
          <a:p>
            <a:pPr>
              <a:defRPr/>
            </a:pPr>
            <a:fld id="{18D8E508-B028-41FB-AB93-EAD1DF16C116}" type="slidenum">
              <a:rPr lang="fr-FR" altLang="fr-FR" smtClean="0"/>
              <a:pPr>
                <a:defRPr/>
              </a:pPr>
              <a:t>56</a:t>
            </a:fld>
            <a:endParaRPr lang="fr-FR" altLang="fr-FR" smtClean="0"/>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p:spPr>
        <p:txBody>
          <a:bodyPr/>
          <a:lstStyle/>
          <a:p>
            <a:endParaRPr lang="fr-F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p:txBody>
          <a:bodyPr/>
          <a:lstStyle/>
          <a:p>
            <a:pPr>
              <a:defRPr/>
            </a:pPr>
            <a:fld id="{EF0DF012-644B-42D0-9157-D2A9BC8E67D1}" type="slidenum">
              <a:rPr lang="fr-FR" altLang="fr-FR" smtClean="0"/>
              <a:pPr>
                <a:defRPr/>
              </a:pPr>
              <a:t>4</a:t>
            </a:fld>
            <a:endParaRPr lang="fr-FR" altLang="fr-FR" smtClean="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endParaRPr lang="fr-FR"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p:txBody>
          <a:bodyPr/>
          <a:lstStyle/>
          <a:p>
            <a:pPr>
              <a:defRPr/>
            </a:pPr>
            <a:fld id="{EDEDAC21-F139-48F1-8461-724E3E5BDC7E}" type="slidenum">
              <a:rPr lang="fr-FR" altLang="fr-FR" smtClean="0"/>
              <a:pPr>
                <a:defRPr/>
              </a:pPr>
              <a:t>57</a:t>
            </a:fld>
            <a:endParaRPr lang="fr-FR" altLang="fr-FR" smtClean="0"/>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noFill/>
          <a:ln/>
        </p:spPr>
        <p:txBody>
          <a:bodyPr/>
          <a:lstStyle/>
          <a:p>
            <a:r>
              <a:rPr lang="ru-RU" smtClean="0"/>
              <a:t>Нажатия на клавиши ключа </a:t>
            </a:r>
            <a:r>
              <a:rPr lang="fr-FR" smtClean="0"/>
              <a:t>= </a:t>
            </a:r>
            <a:r>
              <a:rPr lang="ru-RU" smtClean="0"/>
              <a:t>изменению статуса охранной системы</a:t>
            </a:r>
            <a:r>
              <a:rPr lang="fr-FR" smtClean="0"/>
              <a:t> </a:t>
            </a:r>
            <a:r>
              <a:rPr lang="ru-RU" smtClean="0"/>
              <a:t>(снятие с охраны или постановка на охрану)</a:t>
            </a:r>
            <a:endParaRPr lang="fr-FR"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p:txBody>
          <a:bodyPr/>
          <a:lstStyle/>
          <a:p>
            <a:pPr>
              <a:defRPr/>
            </a:pPr>
            <a:fld id="{AD242080-CEFC-4324-B361-353EF41A66CB}" type="slidenum">
              <a:rPr lang="fr-FR" altLang="fr-FR" smtClean="0"/>
              <a:pPr>
                <a:defRPr/>
              </a:pPr>
              <a:t>58</a:t>
            </a:fld>
            <a:endParaRPr lang="fr-FR" altLang="fr-FR" smtClean="0"/>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a:ln/>
        </p:spPr>
        <p:txBody>
          <a:bodyPr/>
          <a:lstStyle/>
          <a:p>
            <a:r>
              <a:rPr lang="ru-RU" smtClean="0"/>
              <a:t>При включении энергосберегающего режима происходит полное отключение стеклоподъёмников и привода люка</a:t>
            </a:r>
            <a:r>
              <a:rPr lang="en-GB" smtClean="0"/>
              <a:t>.</a:t>
            </a:r>
          </a:p>
          <a:p>
            <a:r>
              <a:rPr lang="ru-RU" smtClean="0"/>
              <a:t>В системе внутреннего освещения происходит уменьшение времени работы потолочных плафонов</a:t>
            </a:r>
            <a:r>
              <a:rPr lang="en-GB" smtClean="0"/>
              <a:t>.</a:t>
            </a:r>
          </a:p>
          <a:p>
            <a:r>
              <a:rPr lang="ru-RU" smtClean="0"/>
              <a:t>В системе наружного освещения происходит отключение дальнего света фар.</a:t>
            </a:r>
            <a:endParaRPr lang="en-GB"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p:txBody>
          <a:bodyPr/>
          <a:lstStyle/>
          <a:p>
            <a:pPr>
              <a:defRPr/>
            </a:pPr>
            <a:fld id="{84F1F887-1F25-431E-99FF-B85781D07412}" type="slidenum">
              <a:rPr lang="fr-FR" altLang="fr-FR" smtClean="0"/>
              <a:pPr>
                <a:defRPr/>
              </a:pPr>
              <a:t>59</a:t>
            </a:fld>
            <a:endParaRPr lang="fr-FR" altLang="fr-FR" smtClean="0"/>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a:ln/>
        </p:spPr>
        <p:txBody>
          <a:bodyPr/>
          <a:lstStyle/>
          <a:p>
            <a:r>
              <a:rPr lang="ru-RU" smtClean="0">
                <a:solidFill>
                  <a:srgbClr val="026793"/>
                </a:solidFill>
              </a:rPr>
              <a:t>На слайде показана временная диаграмма для автомобилей с системой </a:t>
            </a:r>
            <a:r>
              <a:rPr lang="en-GB" smtClean="0">
                <a:solidFill>
                  <a:srgbClr val="026793"/>
                </a:solidFill>
              </a:rPr>
              <a:t>FULL CAN</a:t>
            </a:r>
            <a:r>
              <a:rPr lang="ru-RU" smtClean="0">
                <a:solidFill>
                  <a:srgbClr val="026793"/>
                </a:solidFill>
              </a:rPr>
              <a:t>, кроме моделей</a:t>
            </a:r>
            <a:r>
              <a:rPr lang="en-GB" smtClean="0">
                <a:solidFill>
                  <a:srgbClr val="026793"/>
                </a:solidFill>
              </a:rPr>
              <a:t> 407 </a:t>
            </a:r>
            <a:r>
              <a:rPr lang="ru-RU" smtClean="0">
                <a:solidFill>
                  <a:srgbClr val="026793"/>
                </a:solidFill>
              </a:rPr>
              <a:t>с ранними версиями программного обеспечения блока </a:t>
            </a:r>
            <a:r>
              <a:rPr lang="en-GB" smtClean="0">
                <a:solidFill>
                  <a:srgbClr val="026793"/>
                </a:solidFill>
              </a:rPr>
              <a:t>BSI</a:t>
            </a:r>
            <a:r>
              <a:rPr lang="en-US" smtClean="0">
                <a:solidFill>
                  <a:srgbClr val="026793"/>
                </a:solidFill>
              </a:rPr>
              <a:t> </a:t>
            </a:r>
            <a:r>
              <a:rPr lang="ru-RU" smtClean="0">
                <a:solidFill>
                  <a:srgbClr val="026793"/>
                </a:solidFill>
              </a:rPr>
              <a:t>(до </a:t>
            </a:r>
            <a:r>
              <a:rPr lang="en-US" smtClean="0">
                <a:solidFill>
                  <a:srgbClr val="026793"/>
                </a:solidFill>
              </a:rPr>
              <a:t>6.1</a:t>
            </a:r>
            <a:r>
              <a:rPr lang="ru-RU" smtClean="0">
                <a:solidFill>
                  <a:srgbClr val="026793"/>
                </a:solidFill>
              </a:rPr>
              <a:t>4)</a:t>
            </a:r>
            <a:endParaRPr lang="fr-FR" smtClean="0">
              <a:solidFill>
                <a:srgbClr val="026793"/>
              </a:solidFill>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p:txBody>
          <a:bodyPr/>
          <a:lstStyle/>
          <a:p>
            <a:pPr>
              <a:defRPr/>
            </a:pPr>
            <a:fld id="{D5D9A165-8765-44F2-BB5F-087038B51DCC}" type="slidenum">
              <a:rPr lang="fr-FR" altLang="fr-FR" smtClean="0"/>
              <a:pPr>
                <a:defRPr/>
              </a:pPr>
              <a:t>69</a:t>
            </a:fld>
            <a:endParaRPr lang="fr-FR" altLang="fr-FR" smtClean="0"/>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noFill/>
          <a:ln/>
        </p:spPr>
        <p:txBody>
          <a:bodyPr/>
          <a:lstStyle/>
          <a:p>
            <a:r>
              <a:rPr lang="ru-RU" smtClean="0"/>
              <a:t>Все блоки управления, подключённые к проводу</a:t>
            </a:r>
            <a:r>
              <a:rPr lang="fr-FR" smtClean="0"/>
              <a:t> </a:t>
            </a:r>
            <a:r>
              <a:rPr lang="ru-RU" smtClean="0"/>
              <a:t>«</a:t>
            </a:r>
            <a:r>
              <a:rPr lang="fr-FR" smtClean="0"/>
              <a:t>+RCD</a:t>
            </a:r>
            <a:r>
              <a:rPr lang="ru-RU" smtClean="0"/>
              <a:t>», обрабатывают</a:t>
            </a:r>
            <a:r>
              <a:rPr lang="fr-FR" smtClean="0"/>
              <a:t> </a:t>
            </a:r>
            <a:r>
              <a:rPr lang="ru-RU" smtClean="0"/>
              <a:t>сообщение, транслируемое по сети</a:t>
            </a:r>
            <a:r>
              <a:rPr lang="fr-FR" smtClean="0"/>
              <a:t>.</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p:txBody>
          <a:bodyPr/>
          <a:lstStyle/>
          <a:p>
            <a:pPr>
              <a:defRPr/>
            </a:pPr>
            <a:fld id="{EAD1DD8A-E447-49C5-9163-95E2CF717668}" type="slidenum">
              <a:rPr lang="fr-FR" altLang="fr-FR" smtClean="0"/>
              <a:pPr>
                <a:defRPr/>
              </a:pPr>
              <a:t>70</a:t>
            </a:fld>
            <a:endParaRPr lang="fr-FR" altLang="fr-FR" smtClean="0"/>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p:spPr>
        <p:txBody>
          <a:bodyPr/>
          <a:lstStyle/>
          <a:p>
            <a:endParaRPr lang="fr-FR"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p:txBody>
          <a:bodyPr/>
          <a:lstStyle/>
          <a:p>
            <a:pPr>
              <a:defRPr/>
            </a:pPr>
            <a:fld id="{1390EFA3-C2C0-4265-B044-FF359E186DAA}" type="slidenum">
              <a:rPr lang="fr-FR" altLang="fr-FR" smtClean="0"/>
              <a:pPr>
                <a:defRPr/>
              </a:pPr>
              <a:t>73</a:t>
            </a:fld>
            <a:endParaRPr lang="fr-FR" altLang="fr-FR" smtClean="0"/>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noFill/>
          <a:ln/>
        </p:spPr>
        <p:txBody>
          <a:bodyPr/>
          <a:lstStyle/>
          <a:p>
            <a:endParaRPr lang="fr-FR"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p:txBody>
          <a:bodyPr/>
          <a:lstStyle/>
          <a:p>
            <a:pPr>
              <a:defRPr/>
            </a:pPr>
            <a:fld id="{13F40A09-1BD2-4FD9-8BAD-49BEB87EB045}" type="slidenum">
              <a:rPr lang="fr-FR" altLang="fr-FR" smtClean="0"/>
              <a:pPr>
                <a:defRPr/>
              </a:pPr>
              <a:t>75</a:t>
            </a:fld>
            <a:endParaRPr lang="fr-FR" altLang="fr-FR" smtClean="0"/>
          </a:p>
        </p:txBody>
      </p:sp>
      <p:sp>
        <p:nvSpPr>
          <p:cNvPr id="142339" name="Rectangle 2"/>
          <p:cNvSpPr>
            <a:spLocks noGrp="1" noRot="1" noChangeAspect="1" noChangeArrowheads="1" noTextEdit="1"/>
          </p:cNvSpPr>
          <p:nvPr>
            <p:ph type="sldImg"/>
          </p:nvPr>
        </p:nvSpPr>
        <p:spPr>
          <a:xfrm>
            <a:off x="949325" y="717550"/>
            <a:ext cx="4965700" cy="3724275"/>
          </a:xfrm>
          <a:ln/>
        </p:spPr>
      </p:sp>
      <p:sp>
        <p:nvSpPr>
          <p:cNvPr id="142340" name="Rectangle 3"/>
          <p:cNvSpPr>
            <a:spLocks noGrp="1" noChangeArrowheads="1"/>
          </p:cNvSpPr>
          <p:nvPr>
            <p:ph type="body" idx="1"/>
          </p:nvPr>
        </p:nvSpPr>
        <p:spPr>
          <a:noFill/>
          <a:ln/>
        </p:spPr>
        <p:txBody>
          <a:bodyPr/>
          <a:lstStyle/>
          <a:p>
            <a:endParaRPr lang="fr-FR"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p:txBody>
          <a:bodyPr/>
          <a:lstStyle/>
          <a:p>
            <a:pPr>
              <a:defRPr/>
            </a:pPr>
            <a:fld id="{E387E640-4EB6-4598-BD19-745ECB5F7F06}" type="slidenum">
              <a:rPr lang="fr-FR" altLang="fr-FR" smtClean="0"/>
              <a:pPr>
                <a:defRPr/>
              </a:pPr>
              <a:t>76</a:t>
            </a:fld>
            <a:endParaRPr lang="fr-FR" altLang="fr-FR" smtClean="0"/>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a:ln/>
        </p:spPr>
        <p:txBody>
          <a:bodyPr/>
          <a:lstStyle/>
          <a:p>
            <a:endParaRPr lang="fr-FR"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p:txBody>
          <a:bodyPr/>
          <a:lstStyle/>
          <a:p>
            <a:pPr>
              <a:defRPr/>
            </a:pPr>
            <a:fld id="{05187280-702C-4793-ABE4-6C2BDEEB9DBD}" type="slidenum">
              <a:rPr lang="fr-FR" altLang="fr-FR" smtClean="0"/>
              <a:pPr>
                <a:defRPr/>
              </a:pPr>
              <a:t>77</a:t>
            </a:fld>
            <a:endParaRPr lang="fr-FR" altLang="fr-FR" smtClean="0"/>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a:ln/>
        </p:spPr>
        <p:txBody>
          <a:bodyPr/>
          <a:lstStyle/>
          <a:p>
            <a:r>
              <a:rPr lang="ru-RU" smtClean="0"/>
              <a:t>В «спящем» режиме напряжение на шине </a:t>
            </a:r>
            <a:r>
              <a:rPr lang="fr-FR" smtClean="0"/>
              <a:t> CAN HS</a:t>
            </a:r>
            <a:r>
              <a:rPr lang="ru-RU" smtClean="0"/>
              <a:t> полностью отсутствует</a:t>
            </a:r>
            <a:r>
              <a:rPr lang="fr-FR" smtClean="0"/>
              <a:t>. </a:t>
            </a:r>
            <a:r>
              <a:rPr lang="ru-RU" smtClean="0"/>
              <a:t>В этом режиме шина представляет собой замкнутую петлю, образованную с помощью двух проводов</a:t>
            </a:r>
            <a:r>
              <a:rPr lang="fr-FR" smtClean="0"/>
              <a:t>. </a:t>
            </a:r>
            <a:r>
              <a:rPr lang="ru-RU" smtClean="0"/>
              <a:t>Эта «петля» изолирована от «массы» автомобиля и бортовой сети (с «массой» автомобиля имеется лишь ёмкостная связь, созданная с помощью двух конденсаторов на концах шины)</a:t>
            </a:r>
            <a:r>
              <a:rPr lang="fr-FR" smtClean="0"/>
              <a:t>.</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p:txBody>
          <a:bodyPr/>
          <a:lstStyle/>
          <a:p>
            <a:pPr>
              <a:defRPr/>
            </a:pPr>
            <a:fld id="{C9C7F1E4-8FDE-4572-8E02-31900B9C3056}" type="slidenum">
              <a:rPr lang="fr-FR" altLang="fr-FR" smtClean="0"/>
              <a:pPr>
                <a:defRPr/>
              </a:pPr>
              <a:t>78</a:t>
            </a:fld>
            <a:endParaRPr lang="fr-FR" altLang="fr-FR" smtClean="0"/>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noFill/>
          <a:ln/>
        </p:spPr>
        <p:txBody>
          <a:bodyPr/>
          <a:lstStyle/>
          <a:p>
            <a:r>
              <a:rPr lang="ru-RU" smtClean="0"/>
              <a:t>Напряжение сигналов указано для шины</a:t>
            </a:r>
            <a:r>
              <a:rPr lang="fr-FR" smtClean="0"/>
              <a:t> LS CAN Confort.</a:t>
            </a:r>
          </a:p>
          <a:p>
            <a:r>
              <a:rPr lang="ru-RU" smtClean="0"/>
              <a:t>В случае шины</a:t>
            </a:r>
            <a:r>
              <a:rPr lang="fr-FR" smtClean="0"/>
              <a:t> LS CAN Carrosserie</a:t>
            </a:r>
            <a:r>
              <a:rPr lang="ru-RU" smtClean="0"/>
              <a:t> значения</a:t>
            </a:r>
            <a:r>
              <a:rPr lang="fr-FR" smtClean="0"/>
              <a:t> </a:t>
            </a:r>
            <a:r>
              <a:rPr lang="ru-RU" smtClean="0"/>
              <a:t>напряжения отличаются: напряжение на проводе </a:t>
            </a:r>
            <a:r>
              <a:rPr lang="fr-FR" smtClean="0"/>
              <a:t>CAN L </a:t>
            </a:r>
            <a:r>
              <a:rPr lang="ru-RU" smtClean="0"/>
              <a:t>составляет</a:t>
            </a:r>
            <a:r>
              <a:rPr lang="fr-FR" smtClean="0"/>
              <a:t> 4</a:t>
            </a:r>
            <a:r>
              <a:rPr lang="ru-RU" smtClean="0"/>
              <a:t>,</a:t>
            </a:r>
            <a:r>
              <a:rPr lang="fr-FR" smtClean="0"/>
              <a:t>5</a:t>
            </a:r>
            <a:r>
              <a:rPr lang="ru-RU" smtClean="0"/>
              <a:t> В, а напряжение на проводе </a:t>
            </a:r>
            <a:r>
              <a:rPr lang="fr-FR" smtClean="0"/>
              <a:t>CAN H </a:t>
            </a:r>
            <a:r>
              <a:rPr lang="ru-RU" smtClean="0"/>
              <a:t>составляет</a:t>
            </a:r>
            <a:r>
              <a:rPr lang="fr-FR" smtClean="0"/>
              <a:t> </a:t>
            </a:r>
            <a:r>
              <a:rPr lang="ru-RU" smtClean="0"/>
              <a:t>0,5 В. Это связано с существенным уменьшением сетевого трафика</a:t>
            </a:r>
            <a:r>
              <a:rPr lang="fr-FR" smtClean="0"/>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p:txBody>
          <a:bodyPr/>
          <a:lstStyle/>
          <a:p>
            <a:pPr>
              <a:defRPr/>
            </a:pPr>
            <a:fld id="{A8D9E390-76CE-43D9-B21F-6F398F4873FA}" type="slidenum">
              <a:rPr lang="fr-FR" altLang="fr-FR" smtClean="0"/>
              <a:pPr>
                <a:defRPr/>
              </a:pPr>
              <a:t>5</a:t>
            </a:fld>
            <a:endParaRPr lang="fr-FR" altLang="fr-FR" smtClean="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p:spPr>
        <p:txBody>
          <a:bodyPr/>
          <a:lstStyle/>
          <a:p>
            <a:r>
              <a:rPr lang="ru-RU" u="sng" smtClean="0"/>
              <a:t>Определение</a:t>
            </a:r>
            <a:r>
              <a:rPr lang="en-GB" u="sng" smtClean="0"/>
              <a:t>:</a:t>
            </a:r>
          </a:p>
          <a:p>
            <a:r>
              <a:rPr lang="ru-RU" smtClean="0"/>
              <a:t>Примеры мультиплексирования: подключение к сети Интернет с помощью технологии «СТРИМ»</a:t>
            </a:r>
            <a:r>
              <a:rPr lang="en-GB" smtClean="0"/>
              <a:t>, TNT (</a:t>
            </a:r>
            <a:r>
              <a:rPr lang="ru-RU" smtClean="0"/>
              <a:t>передача нескольких телевизионных программ по одному и тому же каналу</a:t>
            </a:r>
            <a:r>
              <a:rPr lang="en-GB" smtClean="0"/>
              <a:t>).</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p:txBody>
          <a:bodyPr/>
          <a:lstStyle/>
          <a:p>
            <a:pPr>
              <a:defRPr/>
            </a:pPr>
            <a:fld id="{0BA1D92C-279D-4A49-9860-49871AD02D12}" type="slidenum">
              <a:rPr lang="fr-FR" altLang="fr-FR" smtClean="0"/>
              <a:pPr>
                <a:defRPr/>
              </a:pPr>
              <a:t>79</a:t>
            </a:fld>
            <a:endParaRPr lang="fr-FR" altLang="fr-FR" smtClean="0"/>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noFill/>
          <a:ln/>
        </p:spPr>
        <p:txBody>
          <a:bodyPr/>
          <a:lstStyle/>
          <a:p>
            <a:r>
              <a:rPr lang="ru-RU" smtClean="0"/>
              <a:t>Почему напряжение на проводе </a:t>
            </a:r>
            <a:r>
              <a:rPr lang="fr-FR" smtClean="0"/>
              <a:t> CAN L </a:t>
            </a:r>
            <a:r>
              <a:rPr lang="ru-RU" smtClean="0"/>
              <a:t>в «спящем» режиме составляет 12 В</a:t>
            </a:r>
            <a:r>
              <a:rPr lang="fr-FR" smtClean="0"/>
              <a:t>?</a:t>
            </a:r>
          </a:p>
          <a:p>
            <a:r>
              <a:rPr lang="ru-RU" smtClean="0"/>
              <a:t>В «спящем» режиме внутри блоков управления не работают преобразователи напряжения, обеспечивающие получение напряжения</a:t>
            </a:r>
            <a:r>
              <a:rPr lang="en-US" smtClean="0"/>
              <a:t> 5</a:t>
            </a:r>
            <a:r>
              <a:rPr lang="ru-RU" smtClean="0"/>
              <a:t> В при работе от бортовой сети автомобиля</a:t>
            </a:r>
            <a:r>
              <a:rPr lang="en-US" smtClean="0"/>
              <a:t>. </a:t>
            </a:r>
          </a:p>
          <a:p>
            <a:r>
              <a:rPr lang="ru-RU" smtClean="0"/>
              <a:t>В результате на провод </a:t>
            </a:r>
            <a:r>
              <a:rPr lang="fr-FR" smtClean="0"/>
              <a:t>CAN L </a:t>
            </a:r>
            <a:r>
              <a:rPr lang="ru-RU" smtClean="0"/>
              <a:t>вместо 5 В подаётся напряжение </a:t>
            </a:r>
            <a:r>
              <a:rPr lang="en-US" smtClean="0"/>
              <a:t> 12</a:t>
            </a:r>
            <a:r>
              <a:rPr lang="ru-RU" smtClean="0"/>
              <a:t> В</a:t>
            </a:r>
            <a:r>
              <a:rPr lang="en-US" smtClean="0"/>
              <a:t> (</a:t>
            </a:r>
            <a:r>
              <a:rPr lang="ru-RU" smtClean="0"/>
              <a:t>напряжение бортовой сети</a:t>
            </a:r>
            <a:r>
              <a:rPr lang="en-US" smtClean="0"/>
              <a:t>). </a:t>
            </a:r>
          </a:p>
          <a:p>
            <a:r>
              <a:rPr lang="ru-RU" smtClean="0"/>
              <a:t>Это даёт возможность в нужный момент времени вывести локальную сеть из «спящего» режима</a:t>
            </a:r>
            <a:r>
              <a:rPr lang="en-US" smtClean="0"/>
              <a:t>. </a:t>
            </a:r>
          </a:p>
          <a:p>
            <a:endParaRPr lang="en-US" smtClean="0"/>
          </a:p>
          <a:p>
            <a:r>
              <a:rPr lang="ru-RU" smtClean="0"/>
              <a:t>Если хотя бы один из узлов сети вышел из «спящего» режима, то напряжение на шине снижается до </a:t>
            </a:r>
            <a:r>
              <a:rPr lang="en-US" smtClean="0"/>
              <a:t> 5</a:t>
            </a:r>
            <a:r>
              <a:rPr lang="ru-RU" smtClean="0"/>
              <a:t> В</a:t>
            </a:r>
            <a:r>
              <a:rPr lang="en-US" smtClean="0"/>
              <a:t>. </a:t>
            </a:r>
          </a:p>
          <a:p>
            <a:endParaRPr lang="en-US" smtClean="0"/>
          </a:p>
          <a:p>
            <a:r>
              <a:rPr lang="ru-RU" smtClean="0"/>
              <a:t>«Ступенька», образованная переходом с уровня </a:t>
            </a:r>
            <a:r>
              <a:rPr lang="en-US" smtClean="0"/>
              <a:t> 4</a:t>
            </a:r>
            <a:r>
              <a:rPr lang="ru-RU" smtClean="0"/>
              <a:t>,</a:t>
            </a:r>
            <a:r>
              <a:rPr lang="en-US" smtClean="0"/>
              <a:t>8</a:t>
            </a:r>
            <a:r>
              <a:rPr lang="ru-RU" smtClean="0"/>
              <a:t> В </a:t>
            </a:r>
            <a:r>
              <a:rPr lang="en-US" smtClean="0"/>
              <a:t> </a:t>
            </a:r>
            <a:r>
              <a:rPr lang="ru-RU" smtClean="0"/>
              <a:t>на уровень </a:t>
            </a:r>
            <a:r>
              <a:rPr lang="en-US" smtClean="0"/>
              <a:t>4</a:t>
            </a:r>
            <a:r>
              <a:rPr lang="ru-RU" smtClean="0"/>
              <a:t>,</a:t>
            </a:r>
            <a:r>
              <a:rPr lang="en-US" smtClean="0"/>
              <a:t>3</a:t>
            </a:r>
            <a:r>
              <a:rPr lang="ru-RU" smtClean="0"/>
              <a:t> В,</a:t>
            </a:r>
            <a:r>
              <a:rPr lang="en-US" smtClean="0"/>
              <a:t> </a:t>
            </a:r>
            <a:r>
              <a:rPr lang="ru-RU" smtClean="0"/>
              <a:t>соответствует моменту передачи первого сообщения по сети</a:t>
            </a:r>
            <a:r>
              <a:rPr lang="en-US" smtClean="0"/>
              <a:t>.</a:t>
            </a:r>
            <a:endParaRPr lang="fr-FR"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p:txBody>
          <a:bodyPr/>
          <a:lstStyle/>
          <a:p>
            <a:pPr>
              <a:defRPr/>
            </a:pPr>
            <a:fld id="{3786D188-A0C4-4413-8B7F-0483E66A6B84}" type="slidenum">
              <a:rPr lang="fr-FR" altLang="fr-FR" smtClean="0"/>
              <a:pPr>
                <a:defRPr/>
              </a:pPr>
              <a:t>80</a:t>
            </a:fld>
            <a:endParaRPr lang="fr-FR" altLang="fr-FR" smtClean="0"/>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p:spPr>
        <p:txBody>
          <a:bodyPr/>
          <a:lstStyle/>
          <a:p>
            <a:endParaRPr lang="fr-FR"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p:txBody>
          <a:bodyPr/>
          <a:lstStyle/>
          <a:p>
            <a:pPr>
              <a:defRPr/>
            </a:pPr>
            <a:fld id="{FB5E0BA5-8557-453D-9A49-7728337C9F5D}" type="slidenum">
              <a:rPr lang="fr-FR" altLang="fr-FR" smtClean="0"/>
              <a:pPr>
                <a:defRPr/>
              </a:pPr>
              <a:t>81</a:t>
            </a:fld>
            <a:endParaRPr lang="fr-FR" altLang="fr-FR" smtClean="0"/>
          </a:p>
        </p:txBody>
      </p:sp>
      <p:sp>
        <p:nvSpPr>
          <p:cNvPr id="148483" name="Rectangle 2"/>
          <p:cNvSpPr>
            <a:spLocks noGrp="1" noRot="1" noChangeAspect="1" noChangeArrowheads="1" noTextEdit="1"/>
          </p:cNvSpPr>
          <p:nvPr>
            <p:ph type="sldImg"/>
          </p:nvPr>
        </p:nvSpPr>
        <p:spPr>
          <a:ln/>
        </p:spPr>
      </p:sp>
      <p:sp>
        <p:nvSpPr>
          <p:cNvPr id="148484" name="Rectangle 3"/>
          <p:cNvSpPr>
            <a:spLocks noGrp="1" noChangeArrowheads="1"/>
          </p:cNvSpPr>
          <p:nvPr>
            <p:ph type="body" idx="1"/>
          </p:nvPr>
        </p:nvSpPr>
        <p:spPr>
          <a:noFill/>
          <a:ln/>
        </p:spPr>
        <p:txBody>
          <a:bodyPr/>
          <a:lstStyle/>
          <a:p>
            <a:endParaRPr lang="fr-FR"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p:txBody>
          <a:bodyPr/>
          <a:lstStyle/>
          <a:p>
            <a:pPr>
              <a:defRPr/>
            </a:pPr>
            <a:fld id="{69867174-84CE-481B-8118-530F7736AAEC}" type="slidenum">
              <a:rPr lang="fr-FR" altLang="fr-FR" smtClean="0"/>
              <a:pPr>
                <a:defRPr/>
              </a:pPr>
              <a:t>82</a:t>
            </a:fld>
            <a:endParaRPr lang="fr-FR" altLang="fr-FR" smtClean="0"/>
          </a:p>
        </p:txBody>
      </p:sp>
      <p:sp>
        <p:nvSpPr>
          <p:cNvPr id="149507" name="Rectangle 2"/>
          <p:cNvSpPr>
            <a:spLocks noGrp="1" noRot="1" noChangeAspect="1" noChangeArrowheads="1" noTextEdit="1"/>
          </p:cNvSpPr>
          <p:nvPr>
            <p:ph type="sldImg"/>
          </p:nvPr>
        </p:nvSpPr>
        <p:spPr>
          <a:ln/>
        </p:spPr>
      </p:sp>
      <p:sp>
        <p:nvSpPr>
          <p:cNvPr id="149508" name="Rectangle 3"/>
          <p:cNvSpPr>
            <a:spLocks noGrp="1" noChangeArrowheads="1"/>
          </p:cNvSpPr>
          <p:nvPr>
            <p:ph type="body" idx="1"/>
          </p:nvPr>
        </p:nvSpPr>
        <p:spPr>
          <a:noFill/>
          <a:ln/>
        </p:spPr>
        <p:txBody>
          <a:bodyPr/>
          <a:lstStyle/>
          <a:p>
            <a:endParaRPr lang="fr-FR"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p:txBody>
          <a:bodyPr/>
          <a:lstStyle/>
          <a:p>
            <a:pPr>
              <a:defRPr/>
            </a:pPr>
            <a:fld id="{78B55D77-9FFB-48CA-AD67-89B7D634FBF1}" type="slidenum">
              <a:rPr lang="fr-FR" altLang="fr-FR" smtClean="0"/>
              <a:pPr>
                <a:defRPr/>
              </a:pPr>
              <a:t>83</a:t>
            </a:fld>
            <a:endParaRPr lang="fr-FR" altLang="fr-FR" smtClean="0"/>
          </a:p>
        </p:txBody>
      </p:sp>
      <p:sp>
        <p:nvSpPr>
          <p:cNvPr id="150531" name="Rectangle 2"/>
          <p:cNvSpPr>
            <a:spLocks noGrp="1" noRot="1" noChangeAspect="1" noChangeArrowheads="1" noTextEdit="1"/>
          </p:cNvSpPr>
          <p:nvPr>
            <p:ph type="sldImg"/>
          </p:nvPr>
        </p:nvSpPr>
        <p:spPr>
          <a:ln/>
        </p:spPr>
      </p:sp>
      <p:sp>
        <p:nvSpPr>
          <p:cNvPr id="150532" name="Rectangle 3"/>
          <p:cNvSpPr>
            <a:spLocks noGrp="1" noChangeArrowheads="1"/>
          </p:cNvSpPr>
          <p:nvPr>
            <p:ph type="body" idx="1"/>
          </p:nvPr>
        </p:nvSpPr>
        <p:spPr>
          <a:noFill/>
          <a:ln/>
        </p:spPr>
        <p:txBody>
          <a:bodyPr/>
          <a:lstStyle/>
          <a:p>
            <a:r>
              <a:rPr lang="ru-RU" smtClean="0"/>
              <a:t>На слайде показан фрагмент принципиальной схемы автомобиля</a:t>
            </a:r>
            <a:r>
              <a:rPr lang="fr-FR" smtClean="0"/>
              <a:t> 607 (Z9)</a:t>
            </a:r>
            <a:r>
              <a:rPr lang="ru-RU" smtClean="0"/>
              <a:t>. На схеме мы видим две диагностические шины:</a:t>
            </a:r>
            <a:r>
              <a:rPr lang="fr-FR" smtClean="0"/>
              <a:t> </a:t>
            </a:r>
            <a:r>
              <a:rPr lang="ru-RU" smtClean="0"/>
              <a:t>«</a:t>
            </a:r>
            <a:r>
              <a:rPr lang="fr-FR" smtClean="0"/>
              <a:t>Diag on CAN</a:t>
            </a:r>
            <a:r>
              <a:rPr lang="ru-RU" smtClean="0"/>
              <a:t>»</a:t>
            </a:r>
            <a:r>
              <a:rPr lang="fr-FR" smtClean="0"/>
              <a:t> </a:t>
            </a:r>
            <a:r>
              <a:rPr lang="ru-RU" smtClean="0"/>
              <a:t>и</a:t>
            </a:r>
            <a:r>
              <a:rPr lang="fr-FR" smtClean="0"/>
              <a:t> </a:t>
            </a:r>
            <a:r>
              <a:rPr lang="ru-RU" smtClean="0"/>
              <a:t>«</a:t>
            </a:r>
            <a:r>
              <a:rPr lang="fr-FR" smtClean="0"/>
              <a:t>Diag CAN I/S</a:t>
            </a:r>
            <a:r>
              <a:rPr lang="ru-RU" smtClean="0"/>
              <a:t>»</a:t>
            </a:r>
            <a:r>
              <a:rPr lang="fr-FR" smtClean="0"/>
              <a:t>.</a:t>
            </a:r>
          </a:p>
          <a:p>
            <a:r>
              <a:rPr lang="ru-RU" smtClean="0"/>
              <a:t>Сигнал </a:t>
            </a:r>
            <a:r>
              <a:rPr lang="fr-FR" smtClean="0"/>
              <a:t>+APC</a:t>
            </a:r>
            <a:r>
              <a:rPr lang="ru-RU" smtClean="0"/>
              <a:t> формируется блоком </a:t>
            </a:r>
            <a:r>
              <a:rPr lang="fr-FR" smtClean="0"/>
              <a:t>PSF1</a:t>
            </a:r>
            <a:r>
              <a:rPr lang="ru-RU" smtClean="0"/>
              <a:t> по команде блока </a:t>
            </a:r>
            <a:r>
              <a:rPr lang="fr-FR" smtClean="0"/>
              <a:t> BSI.</a:t>
            </a:r>
          </a:p>
          <a:p>
            <a:r>
              <a:rPr lang="ru-RU" smtClean="0"/>
              <a:t>На схеме видны два провода для соединения с «массой» автомобиля</a:t>
            </a:r>
            <a:r>
              <a:rPr lang="fr-FR" smtClean="0"/>
              <a:t>.</a:t>
            </a:r>
          </a:p>
          <a:p>
            <a:r>
              <a:rPr lang="ru-RU" smtClean="0"/>
              <a:t>На схеме показаны выделенные диагностические шины тех блоков управления, диагностика которых с помощью шины </a:t>
            </a:r>
            <a:r>
              <a:rPr lang="fr-FR" smtClean="0"/>
              <a:t>Diag CAN I/S </a:t>
            </a:r>
            <a:r>
              <a:rPr lang="ru-RU" smtClean="0"/>
              <a:t>пока невозможна или которые не входят в состав локальной сети.</a:t>
            </a:r>
            <a:endParaRPr lang="fr-FR" smtClean="0"/>
          </a:p>
          <a:p>
            <a:r>
              <a:rPr lang="ru-RU" smtClean="0"/>
              <a:t>Соединение с «+» аккумуляторной батареи осуществляется через блок </a:t>
            </a:r>
            <a:r>
              <a:rPr lang="fr-FR" smtClean="0"/>
              <a:t> BH12.</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p:txBody>
          <a:bodyPr/>
          <a:lstStyle/>
          <a:p>
            <a:pPr>
              <a:defRPr/>
            </a:pPr>
            <a:fld id="{084B98E8-526E-4D91-B3B1-45DB3DAE1D49}" type="slidenum">
              <a:rPr lang="fr-FR" altLang="fr-FR" smtClean="0"/>
              <a:pPr>
                <a:defRPr/>
              </a:pPr>
              <a:t>84</a:t>
            </a:fld>
            <a:endParaRPr lang="fr-FR" altLang="fr-FR" smtClean="0"/>
          </a:p>
        </p:txBody>
      </p:sp>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noFill/>
          <a:ln/>
        </p:spPr>
        <p:txBody>
          <a:bodyPr/>
          <a:lstStyle/>
          <a:p>
            <a:endParaRPr lang="fr-FR"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p:txBody>
          <a:bodyPr/>
          <a:lstStyle/>
          <a:p>
            <a:pPr>
              <a:defRPr/>
            </a:pPr>
            <a:fld id="{F4EF1BD9-0713-4295-BB4A-E102B547A522}" type="slidenum">
              <a:rPr lang="fr-FR" altLang="fr-FR" smtClean="0"/>
              <a:pPr>
                <a:defRPr/>
              </a:pPr>
              <a:t>85</a:t>
            </a:fld>
            <a:endParaRPr lang="fr-FR" altLang="fr-FR" smtClean="0"/>
          </a:p>
        </p:txBody>
      </p:sp>
      <p:sp>
        <p:nvSpPr>
          <p:cNvPr id="152579" name="Rectangle 2"/>
          <p:cNvSpPr>
            <a:spLocks noGrp="1" noRot="1" noChangeAspect="1" noChangeArrowheads="1" noTextEdit="1"/>
          </p:cNvSpPr>
          <p:nvPr>
            <p:ph type="sldImg"/>
          </p:nvPr>
        </p:nvSpPr>
        <p:spPr>
          <a:ln/>
        </p:spPr>
      </p:sp>
      <p:sp>
        <p:nvSpPr>
          <p:cNvPr id="152580" name="Rectangle 3"/>
          <p:cNvSpPr>
            <a:spLocks noGrp="1" noChangeArrowheads="1"/>
          </p:cNvSpPr>
          <p:nvPr>
            <p:ph type="body" idx="1"/>
          </p:nvPr>
        </p:nvSpPr>
        <p:spPr>
          <a:noFill/>
          <a:ln/>
        </p:spPr>
        <p:txBody>
          <a:bodyPr/>
          <a:lstStyle/>
          <a:p>
            <a:endParaRPr lang="fr-FR"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p:txBody>
          <a:bodyPr/>
          <a:lstStyle/>
          <a:p>
            <a:pPr>
              <a:defRPr/>
            </a:pPr>
            <a:fld id="{6596D049-FBA5-42E2-AB4E-2B28BEDD126F}" type="slidenum">
              <a:rPr lang="fr-FR" altLang="fr-FR" smtClean="0"/>
              <a:pPr>
                <a:defRPr/>
              </a:pPr>
              <a:t>86</a:t>
            </a:fld>
            <a:endParaRPr lang="fr-FR" altLang="fr-FR" smtClean="0"/>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a:lstStyle/>
          <a:p>
            <a:endParaRPr lang="fr-FR"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p:txBody>
          <a:bodyPr/>
          <a:lstStyle/>
          <a:p>
            <a:pPr>
              <a:defRPr/>
            </a:pPr>
            <a:fld id="{B69FC73C-2646-4789-9ABF-2FC8FE029567}" type="slidenum">
              <a:rPr lang="fr-FR" altLang="fr-FR" smtClean="0"/>
              <a:pPr>
                <a:defRPr/>
              </a:pPr>
              <a:t>87</a:t>
            </a:fld>
            <a:endParaRPr lang="fr-FR" altLang="fr-FR" smtClean="0"/>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a:ln/>
        </p:spPr>
        <p:txBody>
          <a:bodyPr/>
          <a:lstStyle/>
          <a:p>
            <a:r>
              <a:rPr lang="ru-RU" smtClean="0"/>
              <a:t>Запись кода неисправности в память блока </a:t>
            </a:r>
            <a:r>
              <a:rPr lang="en-US" smtClean="0"/>
              <a:t> BSI </a:t>
            </a:r>
            <a:r>
              <a:rPr lang="ru-RU" smtClean="0"/>
              <a:t>осуществляется сразу после передачи по сети соответствующего сообщения.</a:t>
            </a:r>
            <a:r>
              <a:rPr lang="en-US" smtClean="0"/>
              <a:t> </a:t>
            </a:r>
            <a:endParaRPr lang="ru-RU" smtClean="0"/>
          </a:p>
          <a:p>
            <a:r>
              <a:rPr lang="ru-RU" smtClean="0"/>
              <a:t>Каждую секунду по сети передаётся сообщение, в котором неисправный блок управления подтверждает наличие дефекта</a:t>
            </a:r>
            <a:r>
              <a:rPr lang="en-US" smtClean="0"/>
              <a:t>. </a:t>
            </a:r>
          </a:p>
          <a:p>
            <a:r>
              <a:rPr lang="ru-RU" smtClean="0"/>
              <a:t>Если неисправность исчезает</a:t>
            </a:r>
            <a:r>
              <a:rPr lang="en-US" smtClean="0"/>
              <a:t>, </a:t>
            </a:r>
            <a:r>
              <a:rPr lang="ru-RU" smtClean="0"/>
              <a:t>то блок управления передаёт сообщение, в котором он сообщает остальным узлам сети о прекращении действия неисправности</a:t>
            </a:r>
            <a:r>
              <a:rPr lang="en-US" smtClean="0"/>
              <a:t>. </a:t>
            </a:r>
          </a:p>
          <a:p>
            <a:r>
              <a:rPr lang="ru-RU" smtClean="0"/>
              <a:t>Если возникшая неисправность спустя некоторое время исчезает, то код этой неисправности, записанный в память блока</a:t>
            </a:r>
            <a:r>
              <a:rPr lang="en-US" smtClean="0"/>
              <a:t> BSI</a:t>
            </a:r>
            <a:r>
              <a:rPr lang="ru-RU" smtClean="0"/>
              <a:t>, переходит в число </a:t>
            </a:r>
            <a:r>
              <a:rPr lang="en-US" smtClean="0"/>
              <a:t> </a:t>
            </a:r>
            <a:r>
              <a:rPr lang="ru-RU" smtClean="0"/>
              <a:t>так называемых неподтверждённых кодов</a:t>
            </a:r>
            <a:r>
              <a:rPr lang="en-US" smtClean="0"/>
              <a:t>. </a:t>
            </a: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p:txBody>
          <a:bodyPr/>
          <a:lstStyle/>
          <a:p>
            <a:pPr>
              <a:defRPr/>
            </a:pPr>
            <a:fld id="{FF564DA9-AD5A-426C-98E5-A4AC6A61F955}" type="slidenum">
              <a:rPr lang="fr-FR" altLang="fr-FR" smtClean="0"/>
              <a:pPr>
                <a:defRPr/>
              </a:pPr>
              <a:t>88</a:t>
            </a:fld>
            <a:endParaRPr lang="fr-FR" altLang="fr-FR" smtClean="0"/>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noFill/>
          <a:ln/>
        </p:spPr>
        <p:txBody>
          <a:bodyPr/>
          <a:lstStyle/>
          <a:p>
            <a:r>
              <a:rPr lang="ru-RU" smtClean="0"/>
              <a:t>Почему на слайде не указана шина</a:t>
            </a:r>
            <a:r>
              <a:rPr lang="en-GB" smtClean="0"/>
              <a:t> </a:t>
            </a:r>
            <a:r>
              <a:rPr lang="ru-RU" smtClean="0"/>
              <a:t>«</a:t>
            </a:r>
            <a:r>
              <a:rPr lang="en-GB" smtClean="0"/>
              <a:t>Diag CAN I/S</a:t>
            </a:r>
            <a:r>
              <a:rPr lang="ru-RU" smtClean="0"/>
              <a:t>»</a:t>
            </a:r>
            <a:r>
              <a:rPr lang="en-GB" smtClean="0"/>
              <a:t>?</a:t>
            </a:r>
          </a:p>
          <a:p>
            <a:r>
              <a:rPr lang="ru-RU" smtClean="0"/>
              <a:t>Ответ</a:t>
            </a:r>
            <a:r>
              <a:rPr lang="en-GB" smtClean="0"/>
              <a:t>: </a:t>
            </a:r>
            <a:r>
              <a:rPr lang="ru-RU" smtClean="0"/>
              <a:t>провода, образующие шину</a:t>
            </a:r>
            <a:r>
              <a:rPr lang="en-GB" smtClean="0"/>
              <a:t> </a:t>
            </a:r>
            <a:r>
              <a:rPr lang="ru-RU" smtClean="0"/>
              <a:t>«</a:t>
            </a:r>
            <a:r>
              <a:rPr lang="en-GB" smtClean="0"/>
              <a:t>Diag CAN I/S</a:t>
            </a:r>
            <a:r>
              <a:rPr lang="ru-RU" smtClean="0"/>
              <a:t>», имеют обозначения</a:t>
            </a:r>
            <a:r>
              <a:rPr lang="en-GB" smtClean="0"/>
              <a:t> CAN I/S 9000 </a:t>
            </a:r>
            <a:r>
              <a:rPr lang="ru-RU" smtClean="0"/>
              <a:t>и</a:t>
            </a:r>
            <a:r>
              <a:rPr lang="en-GB" smtClean="0"/>
              <a:t> 9001</a:t>
            </a:r>
            <a:r>
              <a:rPr lang="ru-RU" smtClean="0"/>
              <a:t>, так как сама шина является продолжением шины </a:t>
            </a:r>
            <a:r>
              <a:rPr lang="en-GB" smtClean="0">
                <a:solidFill>
                  <a:srgbClr val="026793"/>
                </a:solidFill>
              </a:rPr>
              <a:t>CAN HS I/S</a:t>
            </a:r>
            <a:r>
              <a:rPr lang="en-GB" smtClean="0"/>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p:txBody>
          <a:bodyPr/>
          <a:lstStyle/>
          <a:p>
            <a:pPr>
              <a:defRPr/>
            </a:pPr>
            <a:fld id="{F5ED377E-9B35-4984-B04F-FACAA79935EA}" type="slidenum">
              <a:rPr lang="fr-FR" altLang="fr-FR" smtClean="0"/>
              <a:pPr>
                <a:defRPr/>
              </a:pPr>
              <a:t>6</a:t>
            </a:fld>
            <a:endParaRPr lang="fr-FR" altLang="fr-FR" smtClean="0"/>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p:spPr>
        <p:txBody>
          <a:bodyPr/>
          <a:lstStyle/>
          <a:p>
            <a:r>
              <a:rPr lang="ru-RU" smtClean="0"/>
              <a:t>Без использования принципа мультиплексирования</a:t>
            </a:r>
            <a:endParaRPr lang="en-GB"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p:txBody>
          <a:bodyPr/>
          <a:lstStyle/>
          <a:p>
            <a:pPr>
              <a:defRPr/>
            </a:pPr>
            <a:fld id="{D265D478-A051-4550-A129-F48F1354DD3D}" type="slidenum">
              <a:rPr lang="fr-FR" altLang="fr-FR" smtClean="0"/>
              <a:pPr>
                <a:defRPr/>
              </a:pPr>
              <a:t>89</a:t>
            </a:fld>
            <a:endParaRPr lang="fr-FR" altLang="fr-FR" smtClean="0"/>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ln/>
        </p:spPr>
        <p:txBody>
          <a:bodyPr/>
          <a:lstStyle/>
          <a:p>
            <a:endParaRPr lang="fr-FR"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p:txBody>
          <a:bodyPr/>
          <a:lstStyle/>
          <a:p>
            <a:pPr>
              <a:defRPr/>
            </a:pPr>
            <a:fld id="{968ED4D6-4A44-44FA-8064-2FDCCBB0BCA5}" type="slidenum">
              <a:rPr lang="fr-FR" altLang="fr-FR" smtClean="0"/>
              <a:pPr>
                <a:defRPr/>
              </a:pPr>
              <a:t>90</a:t>
            </a:fld>
            <a:endParaRPr lang="fr-FR" altLang="fr-FR" smtClean="0"/>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a:ln/>
        </p:spPr>
        <p:txBody>
          <a:bodyPr/>
          <a:lstStyle/>
          <a:p>
            <a:endParaRPr lang="fr-FR"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p:txBody>
          <a:bodyPr/>
          <a:lstStyle/>
          <a:p>
            <a:pPr>
              <a:defRPr/>
            </a:pPr>
            <a:fld id="{EFF93A8B-9892-4874-91F6-3740E983AF85}" type="slidenum">
              <a:rPr lang="fr-FR" altLang="fr-FR" smtClean="0"/>
              <a:pPr>
                <a:defRPr/>
              </a:pPr>
              <a:t>7</a:t>
            </a:fld>
            <a:endParaRPr lang="fr-FR" altLang="fr-FR" smtClean="0"/>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p:spPr>
        <p:txBody>
          <a:bodyPr/>
          <a:lstStyle/>
          <a:p>
            <a:r>
              <a:rPr lang="ru-RU" smtClean="0"/>
              <a:t>С использованием уплотнения каналов связи (мультиплексирования)</a:t>
            </a:r>
            <a:endParaRPr lang="en-GB"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p:txBody>
          <a:bodyPr/>
          <a:lstStyle/>
          <a:p>
            <a:pPr>
              <a:defRPr/>
            </a:pPr>
            <a:fld id="{46FC3B62-0F32-4C25-A45F-61FA37725222}" type="slidenum">
              <a:rPr lang="fr-FR" altLang="fr-FR" smtClean="0"/>
              <a:pPr>
                <a:defRPr/>
              </a:pPr>
              <a:t>12</a:t>
            </a:fld>
            <a:endParaRPr lang="fr-FR" altLang="fr-FR" smtClean="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r>
              <a:rPr lang="ru-RU" smtClean="0"/>
              <a:t>Профессионалы в сфере коммуникации и связи вместо понятия шины иногда используют понятие канал передачи информации.</a:t>
            </a:r>
            <a:endParaRPr lang="en-GB"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p:txBody>
          <a:bodyPr/>
          <a:lstStyle/>
          <a:p>
            <a:pPr>
              <a:defRPr/>
            </a:pPr>
            <a:fld id="{28E77E88-D44A-4BCD-99C3-4CB778B3C111}" type="slidenum">
              <a:rPr lang="fr-FR" altLang="fr-FR" smtClean="0"/>
              <a:pPr>
                <a:defRPr/>
              </a:pPr>
              <a:t>13</a:t>
            </a:fld>
            <a:endParaRPr lang="fr-FR" altLang="fr-FR" smtClean="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Титульный слайд">
    <p:spTree>
      <p:nvGrpSpPr>
        <p:cNvPr id="1" name=""/>
        <p:cNvGrpSpPr/>
        <p:nvPr/>
      </p:nvGrpSpPr>
      <p:grpSpPr>
        <a:xfrm>
          <a:off x="0" y="0"/>
          <a:ext cx="0" cy="0"/>
          <a:chOff x="0" y="0"/>
          <a:chExt cx="0" cy="0"/>
        </a:xfrm>
      </p:grpSpPr>
      <p:sp>
        <p:nvSpPr>
          <p:cNvPr id="3" name="Rectangle 8"/>
          <p:cNvSpPr>
            <a:spLocks noChangeArrowheads="1"/>
          </p:cNvSpPr>
          <p:nvPr/>
        </p:nvSpPr>
        <p:spPr bwMode="auto">
          <a:xfrm>
            <a:off x="0" y="4570413"/>
            <a:ext cx="9140825" cy="2286000"/>
          </a:xfrm>
          <a:prstGeom prst="rect">
            <a:avLst/>
          </a:prstGeom>
          <a:solidFill>
            <a:srgbClr val="007FB3"/>
          </a:solidFill>
          <a:ln w="9525">
            <a:noFill/>
            <a:miter lim="800000"/>
            <a:headEnd/>
            <a:tailEnd/>
          </a:ln>
          <a:effectLst/>
        </p:spPr>
        <p:txBody>
          <a:bodyPr wrap="none" anchor="ctr"/>
          <a:lstStyle/>
          <a:p>
            <a:pPr eaLnBrk="0" hangingPunct="0">
              <a:defRPr/>
            </a:pPr>
            <a:endParaRPr lang="ru-RU">
              <a:cs typeface="+mn-cs"/>
            </a:endParaRPr>
          </a:p>
        </p:txBody>
      </p:sp>
      <p:sp>
        <p:nvSpPr>
          <p:cNvPr id="4" name="Rectangle 10"/>
          <p:cNvSpPr>
            <a:spLocks noChangeArrowheads="1"/>
          </p:cNvSpPr>
          <p:nvPr/>
        </p:nvSpPr>
        <p:spPr bwMode="auto">
          <a:xfrm>
            <a:off x="6858000" y="2287588"/>
            <a:ext cx="882650" cy="1141412"/>
          </a:xfrm>
          <a:prstGeom prst="rect">
            <a:avLst/>
          </a:prstGeom>
          <a:solidFill>
            <a:srgbClr val="00648F"/>
          </a:solidFill>
          <a:ln w="9525">
            <a:noFill/>
            <a:miter lim="800000"/>
            <a:headEnd/>
            <a:tailEnd/>
          </a:ln>
          <a:effectLst/>
        </p:spPr>
        <p:txBody>
          <a:bodyPr wrap="none" anchor="ctr"/>
          <a:lstStyle/>
          <a:p>
            <a:pPr eaLnBrk="0" hangingPunct="0">
              <a:defRPr/>
            </a:pPr>
            <a:endParaRPr lang="ru-RU">
              <a:cs typeface="+mn-cs"/>
            </a:endParaRPr>
          </a:p>
        </p:txBody>
      </p:sp>
      <p:sp>
        <p:nvSpPr>
          <p:cNvPr id="5" name="Rectangle 11"/>
          <p:cNvSpPr>
            <a:spLocks noChangeArrowheads="1"/>
          </p:cNvSpPr>
          <p:nvPr/>
        </p:nvSpPr>
        <p:spPr bwMode="auto">
          <a:xfrm>
            <a:off x="6858000" y="3429000"/>
            <a:ext cx="882650" cy="1141413"/>
          </a:xfrm>
          <a:prstGeom prst="rect">
            <a:avLst/>
          </a:prstGeom>
          <a:solidFill>
            <a:srgbClr val="93B8D4"/>
          </a:solidFill>
          <a:ln w="9525">
            <a:noFill/>
            <a:miter lim="800000"/>
            <a:headEnd/>
            <a:tailEnd/>
          </a:ln>
          <a:effectLst/>
        </p:spPr>
        <p:txBody>
          <a:bodyPr wrap="none" anchor="ctr"/>
          <a:lstStyle/>
          <a:p>
            <a:pPr eaLnBrk="0" hangingPunct="0">
              <a:defRPr/>
            </a:pPr>
            <a:endParaRPr lang="ru-RU">
              <a:cs typeface="+mn-cs"/>
            </a:endParaRPr>
          </a:p>
        </p:txBody>
      </p:sp>
      <p:pic>
        <p:nvPicPr>
          <p:cNvPr id="6" name="Picture 16" descr="image001"/>
          <p:cNvPicPr>
            <a:picLocks noChangeAspect="1" noChangeArrowheads="1"/>
          </p:cNvPicPr>
          <p:nvPr userDrawn="1"/>
        </p:nvPicPr>
        <p:blipFill>
          <a:blip r:embed="rId2" cstate="print"/>
          <a:srcRect/>
          <a:stretch>
            <a:fillRect/>
          </a:stretch>
        </p:blipFill>
        <p:spPr bwMode="auto">
          <a:xfrm>
            <a:off x="6804025" y="4508500"/>
            <a:ext cx="946150" cy="1419225"/>
          </a:xfrm>
          <a:prstGeom prst="rect">
            <a:avLst/>
          </a:prstGeom>
          <a:noFill/>
          <a:ln w="9525">
            <a:noFill/>
            <a:miter lim="800000"/>
            <a:headEnd/>
            <a:tailEnd/>
          </a:ln>
        </p:spPr>
      </p:pic>
      <p:sp>
        <p:nvSpPr>
          <p:cNvPr id="13315" name="Rectangle 3"/>
          <p:cNvSpPr>
            <a:spLocks noGrp="1" noChangeArrowheads="1"/>
          </p:cNvSpPr>
          <p:nvPr>
            <p:ph type="subTitle" idx="1"/>
          </p:nvPr>
        </p:nvSpPr>
        <p:spPr bwMode="auto">
          <a:xfrm>
            <a:off x="685800" y="3352800"/>
            <a:ext cx="76200" cy="762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lgn="ctr">
              <a:defRPr sz="100">
                <a:solidFill>
                  <a:schemeClr val="bg1"/>
                </a:solidFill>
              </a:defRPr>
            </a:lvl1pPr>
          </a:lstStyle>
          <a:p>
            <a:r>
              <a:rPr lang="fr-FR" altLang="fr-FR"/>
              <a:t>Cliquez pour modifier le style des sous-titres du masque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1600200"/>
            <a:ext cx="8229600" cy="4525963"/>
          </a:xfrm>
          <a:prstGeom prst="rect">
            <a:avLst/>
          </a:prstGeo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fr-FR" altLang="en-GB"/>
          </a:p>
          <a:p>
            <a:pPr>
              <a:defRPr/>
            </a:pPr>
            <a:endParaRPr lang="fr-FR" alt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a:prstGeom prst="rect">
            <a:avLst/>
          </a:prstGeo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a:prstGeom prst="rect">
            <a:avLst/>
          </a:prstGeo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fr-FR" altLang="en-GB"/>
          </a:p>
          <a:p>
            <a:pPr>
              <a:defRPr/>
            </a:pPr>
            <a:endParaRPr lang="fr-FR" alt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
        <p:nvSpPr>
          <p:cNvPr id="3" name="Содержимое 2"/>
          <p:cNvSpPr>
            <a:spLocks noGrp="1"/>
          </p:cNvSpPr>
          <p:nvPr>
            <p:ph idx="1"/>
          </p:nvPr>
        </p:nvSpPr>
        <p:spPr>
          <a:xfrm>
            <a:off x="457200" y="1600200"/>
            <a:ext cx="8229600" cy="4525963"/>
          </a:xfrm>
          <a:prstGeom prst="rect">
            <a:avLst/>
          </a:prstGeo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fr-FR" altLang="en-GB"/>
          </a:p>
          <a:p>
            <a:pPr>
              <a:defRPr/>
            </a:pPr>
            <a:endParaRPr lang="fr-FR" alt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fr-FR" altLang="en-GB"/>
          </a:p>
          <a:p>
            <a:pPr>
              <a:defRPr/>
            </a:pPr>
            <a:endParaRPr lang="fr-FR" alt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fr-FR" altLang="en-GB"/>
          </a:p>
          <a:p>
            <a:pPr>
              <a:defRPr/>
            </a:pPr>
            <a:endParaRPr lang="fr-FR" alt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fr-FR" altLang="en-GB"/>
          </a:p>
          <a:p>
            <a:pPr>
              <a:defRPr/>
            </a:pPr>
            <a:endParaRPr lang="fr-FR" alt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fr-FR" altLang="en-GB"/>
          </a:p>
          <a:p>
            <a:pPr>
              <a:defRPr/>
            </a:pPr>
            <a:endParaRPr lang="fr-FR" alt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ltLang="en-GB"/>
          </a:p>
          <a:p>
            <a:pPr>
              <a:defRPr/>
            </a:pPr>
            <a:endParaRPr lang="fr-FR" alt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a:prstGeom prst="rect">
            <a:avLst/>
          </a:prstGeo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fr-FR" altLang="en-GB"/>
          </a:p>
          <a:p>
            <a:pPr>
              <a:defRPr/>
            </a:pPr>
            <a:endParaRPr lang="fr-FR" alt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a:prstGeom prst="rect">
            <a:avLst/>
          </a:prstGeo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fr-FR" altLang="en-GB"/>
          </a:p>
          <a:p>
            <a:pPr>
              <a:defRPr/>
            </a:pPr>
            <a:endParaRPr lang="fr-FR" alt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8"/>
          <p:cNvPicPr>
            <a:picLocks noChangeAspect="1" noChangeArrowheads="1"/>
          </p:cNvPicPr>
          <p:nvPr/>
        </p:nvPicPr>
        <p:blipFill>
          <a:blip r:embed="rId13" cstate="print"/>
          <a:srcRect/>
          <a:stretch>
            <a:fillRect/>
          </a:stretch>
        </p:blipFill>
        <p:spPr bwMode="auto">
          <a:xfrm>
            <a:off x="265113" y="6199188"/>
            <a:ext cx="452437" cy="452437"/>
          </a:xfrm>
          <a:prstGeom prst="rect">
            <a:avLst/>
          </a:prstGeom>
          <a:noFill/>
          <a:ln w="9525">
            <a:noFill/>
            <a:miter lim="800000"/>
            <a:headEnd/>
            <a:tailEnd/>
          </a:ln>
        </p:spPr>
      </p:pic>
      <p:sp>
        <p:nvSpPr>
          <p:cNvPr id="1028" name="Rectangle 4"/>
          <p:cNvSpPr>
            <a:spLocks noGrp="1" noChangeArrowheads="1"/>
          </p:cNvSpPr>
          <p:nvPr>
            <p:ph type="dt" sz="half" idx="2"/>
          </p:nvPr>
        </p:nvSpPr>
        <p:spPr bwMode="auto">
          <a:xfrm>
            <a:off x="838200" y="6486525"/>
            <a:ext cx="6019800" cy="2286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eaLnBrk="0" hangingPunct="0">
              <a:defRPr sz="800">
                <a:solidFill>
                  <a:srgbClr val="00559E"/>
                </a:solidFill>
                <a:latin typeface="+mn-lt"/>
                <a:cs typeface="+mn-cs"/>
              </a:defRPr>
            </a:lvl1pPr>
          </a:lstStyle>
          <a:p>
            <a:pPr>
              <a:defRPr/>
            </a:pPr>
            <a:endParaRPr lang="fr-FR" altLang="en-GB"/>
          </a:p>
          <a:p>
            <a:pPr>
              <a:defRPr/>
            </a:pPr>
            <a:endParaRPr lang="fr-FR" altLang="en-GB"/>
          </a:p>
        </p:txBody>
      </p:sp>
      <p:pic>
        <p:nvPicPr>
          <p:cNvPr id="2" name="Picture 32" descr="image001"/>
          <p:cNvPicPr>
            <a:picLocks noChangeAspect="1" noChangeArrowheads="1"/>
          </p:cNvPicPr>
          <p:nvPr/>
        </p:nvPicPr>
        <p:blipFill>
          <a:blip r:embed="rId14" cstate="print"/>
          <a:srcRect/>
          <a:stretch>
            <a:fillRect/>
          </a:stretch>
        </p:blipFill>
        <p:spPr bwMode="auto">
          <a:xfrm>
            <a:off x="0" y="5438775"/>
            <a:ext cx="946150" cy="14192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95"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hf sldNum="0" hdr="0" ftr="0"/>
  <p:txStyles>
    <p:titleStyle>
      <a:lvl1pPr algn="l" rtl="0" eaLnBrk="0" fontAlgn="base" hangingPunct="0">
        <a:spcBef>
          <a:spcPct val="0"/>
        </a:spcBef>
        <a:spcAft>
          <a:spcPct val="0"/>
        </a:spcAft>
        <a:defRPr sz="3700">
          <a:solidFill>
            <a:schemeClr val="tx2"/>
          </a:solidFill>
          <a:latin typeface="+mj-lt"/>
          <a:ea typeface="+mj-ea"/>
          <a:cs typeface="+mj-cs"/>
        </a:defRPr>
      </a:lvl1pPr>
      <a:lvl2pPr algn="l" rtl="0" eaLnBrk="0" fontAlgn="base" hangingPunct="0">
        <a:spcBef>
          <a:spcPct val="0"/>
        </a:spcBef>
        <a:spcAft>
          <a:spcPct val="0"/>
        </a:spcAft>
        <a:defRPr sz="3700">
          <a:solidFill>
            <a:schemeClr val="tx2"/>
          </a:solidFill>
          <a:latin typeface="Arial" charset="0"/>
        </a:defRPr>
      </a:lvl2pPr>
      <a:lvl3pPr algn="l" rtl="0" eaLnBrk="0" fontAlgn="base" hangingPunct="0">
        <a:spcBef>
          <a:spcPct val="0"/>
        </a:spcBef>
        <a:spcAft>
          <a:spcPct val="0"/>
        </a:spcAft>
        <a:defRPr sz="3700">
          <a:solidFill>
            <a:schemeClr val="tx2"/>
          </a:solidFill>
          <a:latin typeface="Arial" charset="0"/>
        </a:defRPr>
      </a:lvl3pPr>
      <a:lvl4pPr algn="l" rtl="0" eaLnBrk="0" fontAlgn="base" hangingPunct="0">
        <a:spcBef>
          <a:spcPct val="0"/>
        </a:spcBef>
        <a:spcAft>
          <a:spcPct val="0"/>
        </a:spcAft>
        <a:defRPr sz="3700">
          <a:solidFill>
            <a:schemeClr val="tx2"/>
          </a:solidFill>
          <a:latin typeface="Arial" charset="0"/>
        </a:defRPr>
      </a:lvl4pPr>
      <a:lvl5pPr algn="l" rtl="0" eaLnBrk="0" fontAlgn="base" hangingPunct="0">
        <a:spcBef>
          <a:spcPct val="0"/>
        </a:spcBef>
        <a:spcAft>
          <a:spcPct val="0"/>
        </a:spcAft>
        <a:defRPr sz="3700">
          <a:solidFill>
            <a:schemeClr val="tx2"/>
          </a:solidFill>
          <a:latin typeface="Arial" charset="0"/>
        </a:defRPr>
      </a:lvl5pPr>
      <a:lvl6pPr marL="457200" algn="l" rtl="0" eaLnBrk="0" fontAlgn="base" hangingPunct="0">
        <a:spcBef>
          <a:spcPct val="0"/>
        </a:spcBef>
        <a:spcAft>
          <a:spcPct val="0"/>
        </a:spcAft>
        <a:defRPr sz="3700">
          <a:solidFill>
            <a:schemeClr val="tx2"/>
          </a:solidFill>
          <a:latin typeface="Arial" charset="0"/>
        </a:defRPr>
      </a:lvl6pPr>
      <a:lvl7pPr marL="914400" algn="l" rtl="0" eaLnBrk="0" fontAlgn="base" hangingPunct="0">
        <a:spcBef>
          <a:spcPct val="0"/>
        </a:spcBef>
        <a:spcAft>
          <a:spcPct val="0"/>
        </a:spcAft>
        <a:defRPr sz="3700">
          <a:solidFill>
            <a:schemeClr val="tx2"/>
          </a:solidFill>
          <a:latin typeface="Arial" charset="0"/>
        </a:defRPr>
      </a:lvl7pPr>
      <a:lvl8pPr marL="1371600" algn="l" rtl="0" eaLnBrk="0" fontAlgn="base" hangingPunct="0">
        <a:spcBef>
          <a:spcPct val="0"/>
        </a:spcBef>
        <a:spcAft>
          <a:spcPct val="0"/>
        </a:spcAft>
        <a:defRPr sz="3700">
          <a:solidFill>
            <a:schemeClr val="tx2"/>
          </a:solidFill>
          <a:latin typeface="Arial" charset="0"/>
        </a:defRPr>
      </a:lvl8pPr>
      <a:lvl9pPr marL="1828800" algn="l" rtl="0" eaLnBrk="0" fontAlgn="base" hangingPunct="0">
        <a:spcBef>
          <a:spcPct val="0"/>
        </a:spcBef>
        <a:spcAft>
          <a:spcPct val="0"/>
        </a:spcAft>
        <a:defRPr sz="3700">
          <a:solidFill>
            <a:schemeClr val="tx2"/>
          </a:solidFill>
          <a:latin typeface="Arial" charset="0"/>
        </a:defRPr>
      </a:lvl9pPr>
    </p:titleStyle>
    <p:bodyStyle>
      <a:lvl1pPr indent="4763" algn="l" rtl="0" eaLnBrk="0" fontAlgn="base" hangingPunct="0">
        <a:spcBef>
          <a:spcPct val="20000"/>
        </a:spcBef>
        <a:spcAft>
          <a:spcPct val="0"/>
        </a:spcAft>
        <a:defRPr sz="2000">
          <a:solidFill>
            <a:srgbClr val="000000"/>
          </a:solidFill>
          <a:latin typeface="+mn-lt"/>
          <a:ea typeface="+mn-ea"/>
          <a:cs typeface="+mn-cs"/>
        </a:defRPr>
      </a:lvl1pPr>
      <a:lvl2pPr marL="298450" indent="-103188" algn="l" rtl="0" eaLnBrk="0" fontAlgn="base" hangingPunct="0">
        <a:lnSpc>
          <a:spcPct val="200000"/>
        </a:lnSpc>
        <a:spcBef>
          <a:spcPct val="20000"/>
        </a:spcBef>
        <a:spcAft>
          <a:spcPct val="0"/>
        </a:spcAft>
        <a:buSzPct val="112000"/>
        <a:buChar char="•"/>
        <a:defRPr sz="1600">
          <a:solidFill>
            <a:srgbClr val="000000"/>
          </a:solidFill>
          <a:latin typeface="+mn-lt"/>
        </a:defRPr>
      </a:lvl2pPr>
      <a:lvl3pPr marL="1328738" indent="-228600" algn="l" rtl="0" eaLnBrk="0" fontAlgn="base" hangingPunct="0">
        <a:spcBef>
          <a:spcPct val="20000"/>
        </a:spcBef>
        <a:spcAft>
          <a:spcPct val="0"/>
        </a:spcAft>
        <a:defRPr sz="1600">
          <a:solidFill>
            <a:srgbClr val="000000"/>
          </a:solidFill>
          <a:latin typeface="Times" pitchFamily="18" charset="0"/>
        </a:defRPr>
      </a:lvl3pPr>
      <a:lvl4pPr marL="1747838" indent="-228600" algn="l" rtl="0" eaLnBrk="0" fontAlgn="base" hangingPunct="0">
        <a:spcBef>
          <a:spcPct val="20000"/>
        </a:spcBef>
        <a:spcAft>
          <a:spcPct val="0"/>
        </a:spcAft>
        <a:buChar char="–"/>
        <a:defRPr sz="1500">
          <a:solidFill>
            <a:srgbClr val="000000"/>
          </a:solidFill>
          <a:latin typeface="Times" pitchFamily="18" charset="0"/>
        </a:defRPr>
      </a:lvl4pPr>
      <a:lvl5pPr marL="2166938" indent="-228600" algn="l" rtl="0" eaLnBrk="0" fontAlgn="base" hangingPunct="0">
        <a:spcBef>
          <a:spcPct val="20000"/>
        </a:spcBef>
        <a:spcAft>
          <a:spcPct val="0"/>
        </a:spcAft>
        <a:buChar char="»"/>
        <a:defRPr sz="1500">
          <a:solidFill>
            <a:srgbClr val="000000"/>
          </a:solidFill>
          <a:latin typeface="Times" pitchFamily="18" charset="0"/>
        </a:defRPr>
      </a:lvl5pPr>
      <a:lvl6pPr marL="2624138" indent="-228600" algn="l" rtl="0" eaLnBrk="0" fontAlgn="base" hangingPunct="0">
        <a:spcBef>
          <a:spcPct val="20000"/>
        </a:spcBef>
        <a:spcAft>
          <a:spcPct val="0"/>
        </a:spcAft>
        <a:buChar char="»"/>
        <a:defRPr sz="1500">
          <a:solidFill>
            <a:srgbClr val="000000"/>
          </a:solidFill>
          <a:latin typeface="Times" pitchFamily="18" charset="0"/>
        </a:defRPr>
      </a:lvl6pPr>
      <a:lvl7pPr marL="3081338" indent="-228600" algn="l" rtl="0" eaLnBrk="0" fontAlgn="base" hangingPunct="0">
        <a:spcBef>
          <a:spcPct val="20000"/>
        </a:spcBef>
        <a:spcAft>
          <a:spcPct val="0"/>
        </a:spcAft>
        <a:buChar char="»"/>
        <a:defRPr sz="1500">
          <a:solidFill>
            <a:srgbClr val="000000"/>
          </a:solidFill>
          <a:latin typeface="Times" pitchFamily="18" charset="0"/>
        </a:defRPr>
      </a:lvl7pPr>
      <a:lvl8pPr marL="3538538" indent="-228600" algn="l" rtl="0" eaLnBrk="0" fontAlgn="base" hangingPunct="0">
        <a:spcBef>
          <a:spcPct val="20000"/>
        </a:spcBef>
        <a:spcAft>
          <a:spcPct val="0"/>
        </a:spcAft>
        <a:buChar char="»"/>
        <a:defRPr sz="1500">
          <a:solidFill>
            <a:srgbClr val="000000"/>
          </a:solidFill>
          <a:latin typeface="Times" pitchFamily="18" charset="0"/>
        </a:defRPr>
      </a:lvl8pPr>
      <a:lvl9pPr marL="3995738" indent="-228600" algn="l" rtl="0" eaLnBrk="0" fontAlgn="base" hangingPunct="0">
        <a:spcBef>
          <a:spcPct val="20000"/>
        </a:spcBef>
        <a:spcAft>
          <a:spcPct val="0"/>
        </a:spcAft>
        <a:buChar char="»"/>
        <a:defRPr sz="1500">
          <a:solidFill>
            <a:srgbClr val="000000"/>
          </a:solidFill>
          <a:latin typeface="Times" pitchFamily="18" charset="0"/>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ctrTitle" idx="4294967295"/>
          </p:nvPr>
        </p:nvSpPr>
        <p:spPr bwMode="auto">
          <a:xfrm>
            <a:off x="571500" y="1125538"/>
            <a:ext cx="6210300" cy="2151062"/>
          </a:xfrm>
          <a:prstGeom prst="rect">
            <a:avLst/>
          </a:prstGeom>
          <a:noFill/>
          <a:ln>
            <a:miter lim="800000"/>
            <a:headEnd/>
            <a:tailEnd/>
          </a:ln>
        </p:spPr>
        <p:txBody>
          <a:bodyPr/>
          <a:lstStyle/>
          <a:p>
            <a:pPr algn="ctr"/>
            <a:r>
              <a:rPr lang="ru-RU" b="1" smtClean="0">
                <a:solidFill>
                  <a:srgbClr val="007FB3"/>
                </a:solidFill>
                <a:latin typeface="Times New Roman" pitchFamily="18" charset="0"/>
              </a:rPr>
              <a:t>Мультиплексная архитектура автомобилей</a:t>
            </a:r>
            <a:endParaRPr lang="fr-FR" b="1" smtClean="0">
              <a:solidFill>
                <a:srgbClr val="007FB3"/>
              </a:solidFill>
              <a:latin typeface="Times New Roman" pitchFamily="18" charset="0"/>
            </a:endParaRPr>
          </a:p>
        </p:txBody>
      </p:sp>
      <p:pic>
        <p:nvPicPr>
          <p:cNvPr id="3075" name="Picture 3"/>
          <p:cNvPicPr>
            <a:picLocks noChangeAspect="1" noChangeArrowheads="1"/>
          </p:cNvPicPr>
          <p:nvPr/>
        </p:nvPicPr>
        <p:blipFill>
          <a:blip r:embed="rId3" cstate="print"/>
          <a:srcRect/>
          <a:stretch>
            <a:fillRect/>
          </a:stretch>
        </p:blipFill>
        <p:spPr bwMode="auto">
          <a:xfrm>
            <a:off x="1763713" y="2708275"/>
            <a:ext cx="3946525" cy="36591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ата 1"/>
          <p:cNvSpPr>
            <a:spLocks noGrp="1"/>
          </p:cNvSpPr>
          <p:nvPr>
            <p:ph type="dt" sz="quarter" idx="10"/>
          </p:nvPr>
        </p:nvSpPr>
        <p:spPr/>
        <p:txBody>
          <a:bodyPr/>
          <a:lstStyle/>
          <a:p>
            <a:pPr>
              <a:defRPr/>
            </a:pPr>
            <a:endParaRPr lang="fr-FR" altLang="en-GB" smtClean="0"/>
          </a:p>
          <a:p>
            <a:pPr>
              <a:defRPr/>
            </a:pPr>
            <a:endParaRPr lang="fr-FR" altLang="en-GB"/>
          </a:p>
        </p:txBody>
      </p:sp>
      <p:pic>
        <p:nvPicPr>
          <p:cNvPr id="12291" name="Picture 2"/>
          <p:cNvPicPr>
            <a:picLocks noChangeAspect="1" noChangeArrowheads="1"/>
          </p:cNvPicPr>
          <p:nvPr/>
        </p:nvPicPr>
        <p:blipFill>
          <a:blip r:embed="rId2" cstate="print"/>
          <a:srcRect/>
          <a:stretch>
            <a:fillRect/>
          </a:stretch>
        </p:blipFill>
        <p:spPr bwMode="auto">
          <a:xfrm>
            <a:off x="395288" y="908050"/>
            <a:ext cx="8304212" cy="4105275"/>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ата 1"/>
          <p:cNvSpPr>
            <a:spLocks noGrp="1"/>
          </p:cNvSpPr>
          <p:nvPr>
            <p:ph type="dt" sz="quarter" idx="10"/>
          </p:nvPr>
        </p:nvSpPr>
        <p:spPr/>
        <p:txBody>
          <a:bodyPr/>
          <a:lstStyle/>
          <a:p>
            <a:pPr>
              <a:defRPr/>
            </a:pPr>
            <a:endParaRPr lang="fr-FR" altLang="en-GB" smtClean="0"/>
          </a:p>
          <a:p>
            <a:pPr>
              <a:defRPr/>
            </a:pPr>
            <a:endParaRPr lang="fr-FR" altLang="en-GB"/>
          </a:p>
        </p:txBody>
      </p:sp>
      <p:pic>
        <p:nvPicPr>
          <p:cNvPr id="13315" name="Picture 2" descr="http://mgp-avto.ru/wp-content/uploads/2011/11/3.jpg"/>
          <p:cNvPicPr>
            <a:picLocks noChangeAspect="1" noChangeArrowheads="1"/>
          </p:cNvPicPr>
          <p:nvPr/>
        </p:nvPicPr>
        <p:blipFill>
          <a:blip r:embed="rId2" cstate="print"/>
          <a:srcRect/>
          <a:stretch>
            <a:fillRect/>
          </a:stretch>
        </p:blipFill>
        <p:spPr bwMode="auto">
          <a:xfrm>
            <a:off x="539750" y="476250"/>
            <a:ext cx="8280400" cy="4846638"/>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Дата 1"/>
          <p:cNvSpPr>
            <a:spLocks noGrp="1"/>
          </p:cNvSpPr>
          <p:nvPr>
            <p:ph type="dt" sz="quarter" idx="10"/>
          </p:nvPr>
        </p:nvSpPr>
        <p:spPr/>
        <p:txBody>
          <a:bodyPr/>
          <a:lstStyle/>
          <a:p>
            <a:pPr>
              <a:defRPr/>
            </a:pPr>
            <a:endParaRPr lang="fr-FR" altLang="en-GB"/>
          </a:p>
          <a:p>
            <a:pPr>
              <a:defRPr/>
            </a:pPr>
            <a:endParaRPr lang="fr-FR" altLang="en-GB"/>
          </a:p>
        </p:txBody>
      </p:sp>
      <p:grpSp>
        <p:nvGrpSpPr>
          <p:cNvPr id="2" name="Group 2"/>
          <p:cNvGrpSpPr>
            <a:grpSpLocks/>
          </p:cNvGrpSpPr>
          <p:nvPr/>
        </p:nvGrpSpPr>
        <p:grpSpPr bwMode="auto">
          <a:xfrm>
            <a:off x="7772400" y="2819400"/>
            <a:ext cx="1241425" cy="685800"/>
            <a:chOff x="4896" y="1776"/>
            <a:chExt cx="782" cy="432"/>
          </a:xfrm>
        </p:grpSpPr>
        <p:sp>
          <p:nvSpPr>
            <p:cNvPr id="14384" name="Line 3"/>
            <p:cNvSpPr>
              <a:spLocks noChangeShapeType="1"/>
            </p:cNvSpPr>
            <p:nvPr/>
          </p:nvSpPr>
          <p:spPr bwMode="auto">
            <a:xfrm>
              <a:off x="4896" y="2016"/>
              <a:ext cx="720" cy="0"/>
            </a:xfrm>
            <a:prstGeom prst="line">
              <a:avLst/>
            </a:prstGeom>
            <a:noFill/>
            <a:ln w="76200">
              <a:solidFill>
                <a:srgbClr val="FF0000"/>
              </a:solidFill>
              <a:round/>
              <a:headEnd/>
              <a:tailEnd/>
            </a:ln>
          </p:spPr>
          <p:txBody>
            <a:bodyPr/>
            <a:lstStyle/>
            <a:p>
              <a:endParaRPr lang="ru-RU"/>
            </a:p>
          </p:txBody>
        </p:sp>
        <p:sp>
          <p:nvSpPr>
            <p:cNvPr id="14385" name="Text Box 4"/>
            <p:cNvSpPr txBox="1">
              <a:spLocks noChangeArrowheads="1"/>
            </p:cNvSpPr>
            <p:nvPr/>
          </p:nvSpPr>
          <p:spPr bwMode="auto">
            <a:xfrm>
              <a:off x="5076" y="1776"/>
              <a:ext cx="602" cy="231"/>
            </a:xfrm>
            <a:prstGeom prst="rect">
              <a:avLst/>
            </a:prstGeom>
            <a:noFill/>
            <a:ln w="9525">
              <a:noFill/>
              <a:miter lim="800000"/>
              <a:headEnd/>
              <a:tailEnd/>
            </a:ln>
          </p:spPr>
          <p:txBody>
            <a:bodyPr wrap="none">
              <a:spAutoFit/>
            </a:bodyPr>
            <a:lstStyle/>
            <a:p>
              <a:pPr eaLnBrk="0" hangingPunct="0"/>
              <a:r>
                <a:rPr lang="ru-RU" sz="1800" b="1"/>
                <a:t>ШИНА</a:t>
              </a:r>
              <a:endParaRPr lang="en-GB" sz="1800" b="1"/>
            </a:p>
          </p:txBody>
        </p:sp>
        <p:sp>
          <p:nvSpPr>
            <p:cNvPr id="14386" name="Freeform 5"/>
            <p:cNvSpPr>
              <a:spLocks/>
            </p:cNvSpPr>
            <p:nvPr/>
          </p:nvSpPr>
          <p:spPr bwMode="auto">
            <a:xfrm>
              <a:off x="4992" y="2112"/>
              <a:ext cx="528" cy="96"/>
            </a:xfrm>
            <a:custGeom>
              <a:avLst/>
              <a:gdLst>
                <a:gd name="T0" fmla="*/ 0 w 528"/>
                <a:gd name="T1" fmla="*/ 96 h 96"/>
                <a:gd name="T2" fmla="*/ 48 w 528"/>
                <a:gd name="T3" fmla="*/ 96 h 96"/>
                <a:gd name="T4" fmla="*/ 48 w 528"/>
                <a:gd name="T5" fmla="*/ 0 h 96"/>
                <a:gd name="T6" fmla="*/ 96 w 528"/>
                <a:gd name="T7" fmla="*/ 0 h 96"/>
                <a:gd name="T8" fmla="*/ 96 w 528"/>
                <a:gd name="T9" fmla="*/ 96 h 96"/>
                <a:gd name="T10" fmla="*/ 144 w 528"/>
                <a:gd name="T11" fmla="*/ 96 h 96"/>
                <a:gd name="T12" fmla="*/ 144 w 528"/>
                <a:gd name="T13" fmla="*/ 0 h 96"/>
                <a:gd name="T14" fmla="*/ 192 w 528"/>
                <a:gd name="T15" fmla="*/ 0 h 96"/>
                <a:gd name="T16" fmla="*/ 192 w 528"/>
                <a:gd name="T17" fmla="*/ 96 h 96"/>
                <a:gd name="T18" fmla="*/ 288 w 528"/>
                <a:gd name="T19" fmla="*/ 96 h 96"/>
                <a:gd name="T20" fmla="*/ 288 w 528"/>
                <a:gd name="T21" fmla="*/ 0 h 96"/>
                <a:gd name="T22" fmla="*/ 336 w 528"/>
                <a:gd name="T23" fmla="*/ 0 h 96"/>
                <a:gd name="T24" fmla="*/ 336 w 528"/>
                <a:gd name="T25" fmla="*/ 96 h 96"/>
                <a:gd name="T26" fmla="*/ 384 w 528"/>
                <a:gd name="T27" fmla="*/ 96 h 96"/>
                <a:gd name="T28" fmla="*/ 384 w 528"/>
                <a:gd name="T29" fmla="*/ 0 h 96"/>
                <a:gd name="T30" fmla="*/ 480 w 528"/>
                <a:gd name="T31" fmla="*/ 0 h 96"/>
                <a:gd name="T32" fmla="*/ 480 w 528"/>
                <a:gd name="T33" fmla="*/ 96 h 96"/>
                <a:gd name="T34" fmla="*/ 528 w 528"/>
                <a:gd name="T35" fmla="*/ 96 h 9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28"/>
                <a:gd name="T55" fmla="*/ 0 h 96"/>
                <a:gd name="T56" fmla="*/ 528 w 528"/>
                <a:gd name="T57" fmla="*/ 96 h 9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28" h="96">
                  <a:moveTo>
                    <a:pt x="0" y="96"/>
                  </a:moveTo>
                  <a:lnTo>
                    <a:pt x="48" y="96"/>
                  </a:lnTo>
                  <a:lnTo>
                    <a:pt x="48" y="0"/>
                  </a:lnTo>
                  <a:lnTo>
                    <a:pt x="96" y="0"/>
                  </a:lnTo>
                  <a:lnTo>
                    <a:pt x="96" y="96"/>
                  </a:lnTo>
                  <a:lnTo>
                    <a:pt x="144" y="96"/>
                  </a:lnTo>
                  <a:lnTo>
                    <a:pt x="144" y="0"/>
                  </a:lnTo>
                  <a:lnTo>
                    <a:pt x="192" y="0"/>
                  </a:lnTo>
                  <a:lnTo>
                    <a:pt x="192" y="96"/>
                  </a:lnTo>
                  <a:lnTo>
                    <a:pt x="288" y="96"/>
                  </a:lnTo>
                  <a:lnTo>
                    <a:pt x="288" y="0"/>
                  </a:lnTo>
                  <a:lnTo>
                    <a:pt x="336" y="0"/>
                  </a:lnTo>
                  <a:lnTo>
                    <a:pt x="336" y="96"/>
                  </a:lnTo>
                  <a:lnTo>
                    <a:pt x="384" y="96"/>
                  </a:lnTo>
                  <a:lnTo>
                    <a:pt x="384" y="0"/>
                  </a:lnTo>
                  <a:lnTo>
                    <a:pt x="480" y="0"/>
                  </a:lnTo>
                  <a:lnTo>
                    <a:pt x="480" y="96"/>
                  </a:lnTo>
                  <a:lnTo>
                    <a:pt x="528" y="96"/>
                  </a:lnTo>
                </a:path>
              </a:pathLst>
            </a:custGeom>
            <a:noFill/>
            <a:ln w="28575" cmpd="sng">
              <a:solidFill>
                <a:srgbClr val="FF0000"/>
              </a:solidFill>
              <a:round/>
              <a:headEnd/>
              <a:tailEnd/>
            </a:ln>
          </p:spPr>
          <p:txBody>
            <a:bodyPr/>
            <a:lstStyle/>
            <a:p>
              <a:endParaRPr lang="ru-RU"/>
            </a:p>
          </p:txBody>
        </p:sp>
      </p:grpSp>
      <p:sp>
        <p:nvSpPr>
          <p:cNvPr id="14340" name="Rectangle 7"/>
          <p:cNvSpPr>
            <a:spLocks noChangeArrowheads="1"/>
          </p:cNvSpPr>
          <p:nvPr/>
        </p:nvSpPr>
        <p:spPr bwMode="auto">
          <a:xfrm>
            <a:off x="2133600" y="1828800"/>
            <a:ext cx="5756275" cy="2819400"/>
          </a:xfrm>
          <a:prstGeom prst="rect">
            <a:avLst/>
          </a:prstGeom>
          <a:solidFill>
            <a:schemeClr val="accent1"/>
          </a:solidFill>
          <a:ln w="9525">
            <a:solidFill>
              <a:schemeClr val="tx1"/>
            </a:solidFill>
            <a:miter lim="800000"/>
            <a:headEnd/>
            <a:tailEnd/>
          </a:ln>
        </p:spPr>
        <p:txBody>
          <a:bodyPr wrap="none" anchor="ctr"/>
          <a:lstStyle/>
          <a:p>
            <a:pPr algn="ctr" eaLnBrk="0" hangingPunct="0"/>
            <a:endParaRPr lang="en-GB" sz="2400">
              <a:solidFill>
                <a:schemeClr val="tx1"/>
              </a:solidFill>
            </a:endParaRPr>
          </a:p>
        </p:txBody>
      </p:sp>
      <p:sp>
        <p:nvSpPr>
          <p:cNvPr id="14341" name="Text Box 8"/>
          <p:cNvSpPr txBox="1">
            <a:spLocks noChangeArrowheads="1"/>
          </p:cNvSpPr>
          <p:nvPr/>
        </p:nvSpPr>
        <p:spPr bwMode="auto">
          <a:xfrm>
            <a:off x="2209800" y="1752600"/>
            <a:ext cx="5911850" cy="366713"/>
          </a:xfrm>
          <a:prstGeom prst="rect">
            <a:avLst/>
          </a:prstGeom>
          <a:noFill/>
          <a:ln w="9525">
            <a:noFill/>
            <a:miter lim="800000"/>
            <a:headEnd/>
            <a:tailEnd/>
          </a:ln>
        </p:spPr>
        <p:txBody>
          <a:bodyPr>
            <a:spAutoFit/>
          </a:bodyPr>
          <a:lstStyle/>
          <a:p>
            <a:pPr algn="ctr" eaLnBrk="0" hangingPunct="0"/>
            <a:r>
              <a:rPr lang="en-GB" sz="1800">
                <a:solidFill>
                  <a:schemeClr val="tx1"/>
                </a:solidFill>
              </a:rPr>
              <a:t>Блок управления </a:t>
            </a:r>
          </a:p>
        </p:txBody>
      </p:sp>
      <p:sp>
        <p:nvSpPr>
          <p:cNvPr id="14342" name="Rectangle 9"/>
          <p:cNvSpPr>
            <a:spLocks noChangeArrowheads="1"/>
          </p:cNvSpPr>
          <p:nvPr/>
        </p:nvSpPr>
        <p:spPr bwMode="auto">
          <a:xfrm>
            <a:off x="2209800" y="1905000"/>
            <a:ext cx="922338" cy="1219200"/>
          </a:xfrm>
          <a:prstGeom prst="rect">
            <a:avLst/>
          </a:prstGeom>
          <a:solidFill>
            <a:srgbClr val="B2C1DD"/>
          </a:solidFill>
          <a:ln w="9525">
            <a:solidFill>
              <a:schemeClr val="tx1"/>
            </a:solidFill>
            <a:miter lim="800000"/>
            <a:headEnd/>
            <a:tailEnd/>
          </a:ln>
        </p:spPr>
        <p:txBody>
          <a:bodyPr lIns="0" tIns="0" rIns="0" bIns="0" anchor="ctr"/>
          <a:lstStyle/>
          <a:p>
            <a:pPr algn="ctr" eaLnBrk="0" hangingPunct="0"/>
            <a:r>
              <a:rPr lang="ru-RU" sz="1200" b="1">
                <a:solidFill>
                  <a:schemeClr val="tx1"/>
                </a:solidFill>
              </a:rPr>
              <a:t>Преобразователь входных сигналов</a:t>
            </a:r>
            <a:endParaRPr lang="en-GB" sz="1200" b="1">
              <a:solidFill>
                <a:schemeClr val="tx1"/>
              </a:solidFill>
            </a:endParaRPr>
          </a:p>
        </p:txBody>
      </p:sp>
      <p:sp>
        <p:nvSpPr>
          <p:cNvPr id="14343" name="Rectangle 10"/>
          <p:cNvSpPr>
            <a:spLocks noChangeArrowheads="1"/>
          </p:cNvSpPr>
          <p:nvPr/>
        </p:nvSpPr>
        <p:spPr bwMode="auto">
          <a:xfrm>
            <a:off x="2209800" y="3276600"/>
            <a:ext cx="922338" cy="1295400"/>
          </a:xfrm>
          <a:prstGeom prst="rect">
            <a:avLst/>
          </a:prstGeom>
          <a:solidFill>
            <a:srgbClr val="FF99CC"/>
          </a:solidFill>
          <a:ln w="9525">
            <a:solidFill>
              <a:schemeClr val="tx1"/>
            </a:solidFill>
            <a:miter lim="800000"/>
            <a:headEnd/>
            <a:tailEnd/>
          </a:ln>
        </p:spPr>
        <p:txBody>
          <a:bodyPr lIns="0" tIns="0" rIns="0" bIns="0" anchor="ctr"/>
          <a:lstStyle/>
          <a:p>
            <a:pPr algn="ctr" eaLnBrk="0" hangingPunct="0"/>
            <a:r>
              <a:rPr lang="ru-RU" sz="1200" b="1">
                <a:solidFill>
                  <a:schemeClr val="tx1"/>
                </a:solidFill>
              </a:rPr>
              <a:t>Преобразователь выходных сигналов</a:t>
            </a:r>
            <a:endParaRPr lang="en-GB" sz="1200" b="1">
              <a:solidFill>
                <a:schemeClr val="tx1"/>
              </a:solidFill>
            </a:endParaRPr>
          </a:p>
        </p:txBody>
      </p:sp>
      <p:sp>
        <p:nvSpPr>
          <p:cNvPr id="14344" name="Line 11"/>
          <p:cNvSpPr>
            <a:spLocks noChangeShapeType="1"/>
          </p:cNvSpPr>
          <p:nvPr/>
        </p:nvSpPr>
        <p:spPr bwMode="auto">
          <a:xfrm>
            <a:off x="1371600" y="2057400"/>
            <a:ext cx="700088" cy="1588"/>
          </a:xfrm>
          <a:prstGeom prst="line">
            <a:avLst/>
          </a:prstGeom>
          <a:noFill/>
          <a:ln w="28575">
            <a:solidFill>
              <a:schemeClr val="tx1"/>
            </a:solidFill>
            <a:round/>
            <a:headEnd/>
            <a:tailEnd type="triangle" w="med" len="med"/>
          </a:ln>
        </p:spPr>
        <p:txBody>
          <a:bodyPr/>
          <a:lstStyle/>
          <a:p>
            <a:endParaRPr lang="ru-RU"/>
          </a:p>
        </p:txBody>
      </p:sp>
      <p:sp>
        <p:nvSpPr>
          <p:cNvPr id="14345" name="Line 12"/>
          <p:cNvSpPr>
            <a:spLocks noChangeShapeType="1"/>
          </p:cNvSpPr>
          <p:nvPr/>
        </p:nvSpPr>
        <p:spPr bwMode="auto">
          <a:xfrm>
            <a:off x="1371600" y="2286000"/>
            <a:ext cx="700088" cy="1588"/>
          </a:xfrm>
          <a:prstGeom prst="line">
            <a:avLst/>
          </a:prstGeom>
          <a:noFill/>
          <a:ln w="28575">
            <a:solidFill>
              <a:schemeClr val="tx1"/>
            </a:solidFill>
            <a:round/>
            <a:headEnd/>
            <a:tailEnd type="triangle" w="med" len="med"/>
          </a:ln>
        </p:spPr>
        <p:txBody>
          <a:bodyPr/>
          <a:lstStyle/>
          <a:p>
            <a:endParaRPr lang="ru-RU"/>
          </a:p>
        </p:txBody>
      </p:sp>
      <p:sp>
        <p:nvSpPr>
          <p:cNvPr id="14346" name="Line 13"/>
          <p:cNvSpPr>
            <a:spLocks noChangeShapeType="1"/>
          </p:cNvSpPr>
          <p:nvPr/>
        </p:nvSpPr>
        <p:spPr bwMode="auto">
          <a:xfrm>
            <a:off x="1371600" y="2514600"/>
            <a:ext cx="700088" cy="1588"/>
          </a:xfrm>
          <a:prstGeom prst="line">
            <a:avLst/>
          </a:prstGeom>
          <a:noFill/>
          <a:ln w="28575">
            <a:solidFill>
              <a:schemeClr val="tx1"/>
            </a:solidFill>
            <a:round/>
            <a:headEnd/>
            <a:tailEnd type="triangle" w="med" len="med"/>
          </a:ln>
        </p:spPr>
        <p:txBody>
          <a:bodyPr/>
          <a:lstStyle/>
          <a:p>
            <a:endParaRPr lang="ru-RU"/>
          </a:p>
        </p:txBody>
      </p:sp>
      <p:sp>
        <p:nvSpPr>
          <p:cNvPr id="14347" name="Line 14"/>
          <p:cNvSpPr>
            <a:spLocks noChangeShapeType="1"/>
          </p:cNvSpPr>
          <p:nvPr/>
        </p:nvSpPr>
        <p:spPr bwMode="auto">
          <a:xfrm>
            <a:off x="1371600" y="2743200"/>
            <a:ext cx="700088" cy="1588"/>
          </a:xfrm>
          <a:prstGeom prst="line">
            <a:avLst/>
          </a:prstGeom>
          <a:noFill/>
          <a:ln w="28575">
            <a:solidFill>
              <a:schemeClr val="tx1"/>
            </a:solidFill>
            <a:round/>
            <a:headEnd/>
            <a:tailEnd type="triangle" w="med" len="med"/>
          </a:ln>
        </p:spPr>
        <p:txBody>
          <a:bodyPr/>
          <a:lstStyle/>
          <a:p>
            <a:endParaRPr lang="ru-RU"/>
          </a:p>
        </p:txBody>
      </p:sp>
      <p:sp>
        <p:nvSpPr>
          <p:cNvPr id="14348" name="Line 15"/>
          <p:cNvSpPr>
            <a:spLocks noChangeShapeType="1"/>
          </p:cNvSpPr>
          <p:nvPr/>
        </p:nvSpPr>
        <p:spPr bwMode="auto">
          <a:xfrm>
            <a:off x="1371600" y="2971800"/>
            <a:ext cx="700088" cy="1588"/>
          </a:xfrm>
          <a:prstGeom prst="line">
            <a:avLst/>
          </a:prstGeom>
          <a:noFill/>
          <a:ln w="28575">
            <a:solidFill>
              <a:schemeClr val="tx1"/>
            </a:solidFill>
            <a:round/>
            <a:headEnd/>
            <a:tailEnd type="triangle" w="med" len="med"/>
          </a:ln>
        </p:spPr>
        <p:txBody>
          <a:bodyPr/>
          <a:lstStyle/>
          <a:p>
            <a:endParaRPr lang="ru-RU"/>
          </a:p>
        </p:txBody>
      </p:sp>
      <p:sp>
        <p:nvSpPr>
          <p:cNvPr id="14349" name="Line 16"/>
          <p:cNvSpPr>
            <a:spLocks noChangeShapeType="1"/>
          </p:cNvSpPr>
          <p:nvPr/>
        </p:nvSpPr>
        <p:spPr bwMode="auto">
          <a:xfrm flipH="1">
            <a:off x="1371600" y="3429000"/>
            <a:ext cx="700088" cy="1588"/>
          </a:xfrm>
          <a:prstGeom prst="line">
            <a:avLst/>
          </a:prstGeom>
          <a:noFill/>
          <a:ln w="28575">
            <a:solidFill>
              <a:schemeClr val="tx1"/>
            </a:solidFill>
            <a:round/>
            <a:headEnd/>
            <a:tailEnd type="triangle" w="med" len="med"/>
          </a:ln>
        </p:spPr>
        <p:txBody>
          <a:bodyPr/>
          <a:lstStyle/>
          <a:p>
            <a:endParaRPr lang="ru-RU"/>
          </a:p>
        </p:txBody>
      </p:sp>
      <p:sp>
        <p:nvSpPr>
          <p:cNvPr id="14350" name="Line 17"/>
          <p:cNvSpPr>
            <a:spLocks noChangeShapeType="1"/>
          </p:cNvSpPr>
          <p:nvPr/>
        </p:nvSpPr>
        <p:spPr bwMode="auto">
          <a:xfrm flipH="1">
            <a:off x="1371600" y="3657600"/>
            <a:ext cx="700088" cy="1588"/>
          </a:xfrm>
          <a:prstGeom prst="line">
            <a:avLst/>
          </a:prstGeom>
          <a:noFill/>
          <a:ln w="28575">
            <a:solidFill>
              <a:schemeClr val="tx1"/>
            </a:solidFill>
            <a:round/>
            <a:headEnd/>
            <a:tailEnd type="triangle" w="med" len="med"/>
          </a:ln>
        </p:spPr>
        <p:txBody>
          <a:bodyPr/>
          <a:lstStyle/>
          <a:p>
            <a:endParaRPr lang="ru-RU"/>
          </a:p>
        </p:txBody>
      </p:sp>
      <p:sp>
        <p:nvSpPr>
          <p:cNvPr id="14351" name="Line 18"/>
          <p:cNvSpPr>
            <a:spLocks noChangeShapeType="1"/>
          </p:cNvSpPr>
          <p:nvPr/>
        </p:nvSpPr>
        <p:spPr bwMode="auto">
          <a:xfrm flipH="1">
            <a:off x="1371600" y="3886200"/>
            <a:ext cx="700088" cy="1588"/>
          </a:xfrm>
          <a:prstGeom prst="line">
            <a:avLst/>
          </a:prstGeom>
          <a:noFill/>
          <a:ln w="28575">
            <a:solidFill>
              <a:schemeClr val="tx1"/>
            </a:solidFill>
            <a:round/>
            <a:headEnd/>
            <a:tailEnd type="triangle" w="med" len="med"/>
          </a:ln>
        </p:spPr>
        <p:txBody>
          <a:bodyPr/>
          <a:lstStyle/>
          <a:p>
            <a:endParaRPr lang="ru-RU"/>
          </a:p>
        </p:txBody>
      </p:sp>
      <p:sp>
        <p:nvSpPr>
          <p:cNvPr id="14352" name="Line 19"/>
          <p:cNvSpPr>
            <a:spLocks noChangeShapeType="1"/>
          </p:cNvSpPr>
          <p:nvPr/>
        </p:nvSpPr>
        <p:spPr bwMode="auto">
          <a:xfrm flipH="1">
            <a:off x="1371600" y="4114800"/>
            <a:ext cx="700088" cy="1588"/>
          </a:xfrm>
          <a:prstGeom prst="line">
            <a:avLst/>
          </a:prstGeom>
          <a:noFill/>
          <a:ln w="28575">
            <a:solidFill>
              <a:schemeClr val="tx1"/>
            </a:solidFill>
            <a:round/>
            <a:headEnd/>
            <a:tailEnd type="triangle" w="med" len="med"/>
          </a:ln>
        </p:spPr>
        <p:txBody>
          <a:bodyPr/>
          <a:lstStyle/>
          <a:p>
            <a:endParaRPr lang="ru-RU"/>
          </a:p>
        </p:txBody>
      </p:sp>
      <p:sp>
        <p:nvSpPr>
          <p:cNvPr id="14353" name="Line 20"/>
          <p:cNvSpPr>
            <a:spLocks noChangeShapeType="1"/>
          </p:cNvSpPr>
          <p:nvPr/>
        </p:nvSpPr>
        <p:spPr bwMode="auto">
          <a:xfrm flipH="1">
            <a:off x="1371600" y="4343400"/>
            <a:ext cx="700088" cy="1588"/>
          </a:xfrm>
          <a:prstGeom prst="line">
            <a:avLst/>
          </a:prstGeom>
          <a:noFill/>
          <a:ln w="28575">
            <a:solidFill>
              <a:schemeClr val="tx1"/>
            </a:solidFill>
            <a:round/>
            <a:headEnd/>
            <a:tailEnd type="triangle" w="med" len="med"/>
          </a:ln>
        </p:spPr>
        <p:txBody>
          <a:bodyPr/>
          <a:lstStyle/>
          <a:p>
            <a:endParaRPr lang="ru-RU"/>
          </a:p>
        </p:txBody>
      </p:sp>
      <p:sp>
        <p:nvSpPr>
          <p:cNvPr id="14354" name="Rectangle 21"/>
          <p:cNvSpPr>
            <a:spLocks noChangeArrowheads="1"/>
          </p:cNvSpPr>
          <p:nvPr/>
        </p:nvSpPr>
        <p:spPr bwMode="auto">
          <a:xfrm>
            <a:off x="3352800" y="2362200"/>
            <a:ext cx="1322388" cy="1752600"/>
          </a:xfrm>
          <a:prstGeom prst="rect">
            <a:avLst/>
          </a:prstGeom>
          <a:solidFill>
            <a:schemeClr val="folHlink"/>
          </a:solidFill>
          <a:ln w="9525">
            <a:solidFill>
              <a:schemeClr val="tx1"/>
            </a:solidFill>
            <a:miter lim="800000"/>
            <a:headEnd/>
            <a:tailEnd/>
          </a:ln>
        </p:spPr>
        <p:txBody>
          <a:bodyPr wrap="none" anchor="ctr"/>
          <a:lstStyle/>
          <a:p>
            <a:pPr algn="ctr" eaLnBrk="0" hangingPunct="0"/>
            <a:r>
              <a:rPr lang="ru-RU" sz="1800">
                <a:solidFill>
                  <a:schemeClr val="tx1"/>
                </a:solidFill>
              </a:rPr>
              <a:t>Процессор</a:t>
            </a:r>
            <a:endParaRPr lang="en-GB" sz="1800">
              <a:solidFill>
                <a:schemeClr val="tx1"/>
              </a:solidFill>
            </a:endParaRPr>
          </a:p>
        </p:txBody>
      </p:sp>
      <p:sp>
        <p:nvSpPr>
          <p:cNvPr id="14355" name="AutoShape 22"/>
          <p:cNvSpPr>
            <a:spLocks noChangeArrowheads="1"/>
          </p:cNvSpPr>
          <p:nvPr/>
        </p:nvSpPr>
        <p:spPr bwMode="auto">
          <a:xfrm>
            <a:off x="2895600" y="2590800"/>
            <a:ext cx="544513" cy="152400"/>
          </a:xfrm>
          <a:prstGeom prst="rightArrow">
            <a:avLst>
              <a:gd name="adj1" fmla="val 50000"/>
              <a:gd name="adj2" fmla="val 89323"/>
            </a:avLst>
          </a:prstGeom>
          <a:solidFill>
            <a:srgbClr val="FFFF00"/>
          </a:solidFill>
          <a:ln w="9525">
            <a:solidFill>
              <a:schemeClr val="tx1"/>
            </a:solidFill>
            <a:miter lim="800000"/>
            <a:headEnd/>
            <a:tailEnd/>
          </a:ln>
        </p:spPr>
        <p:txBody>
          <a:bodyPr wrap="none" anchor="ctr"/>
          <a:lstStyle/>
          <a:p>
            <a:pPr eaLnBrk="0" hangingPunct="0"/>
            <a:endParaRPr lang="ru-RU"/>
          </a:p>
        </p:txBody>
      </p:sp>
      <p:sp>
        <p:nvSpPr>
          <p:cNvPr id="14356" name="AutoShape 23"/>
          <p:cNvSpPr>
            <a:spLocks noChangeArrowheads="1"/>
          </p:cNvSpPr>
          <p:nvPr/>
        </p:nvSpPr>
        <p:spPr bwMode="auto">
          <a:xfrm flipH="1">
            <a:off x="2895600" y="3657600"/>
            <a:ext cx="544513" cy="152400"/>
          </a:xfrm>
          <a:prstGeom prst="rightArrow">
            <a:avLst>
              <a:gd name="adj1" fmla="val 50000"/>
              <a:gd name="adj2" fmla="val 89323"/>
            </a:avLst>
          </a:prstGeom>
          <a:solidFill>
            <a:srgbClr val="FFFF00"/>
          </a:solidFill>
          <a:ln w="9525">
            <a:solidFill>
              <a:schemeClr val="tx1"/>
            </a:solidFill>
            <a:miter lim="800000"/>
            <a:headEnd/>
            <a:tailEnd/>
          </a:ln>
        </p:spPr>
        <p:txBody>
          <a:bodyPr wrap="none" anchor="ctr"/>
          <a:lstStyle/>
          <a:p>
            <a:pPr eaLnBrk="0" hangingPunct="0"/>
            <a:endParaRPr lang="ru-RU"/>
          </a:p>
        </p:txBody>
      </p:sp>
      <p:grpSp>
        <p:nvGrpSpPr>
          <p:cNvPr id="3" name="Group 24"/>
          <p:cNvGrpSpPr>
            <a:grpSpLocks/>
          </p:cNvGrpSpPr>
          <p:nvPr/>
        </p:nvGrpSpPr>
        <p:grpSpPr bwMode="auto">
          <a:xfrm>
            <a:off x="5029200" y="1995488"/>
            <a:ext cx="2590800" cy="2424112"/>
            <a:chOff x="3168" y="1257"/>
            <a:chExt cx="1632" cy="1527"/>
          </a:xfrm>
        </p:grpSpPr>
        <p:sp>
          <p:nvSpPr>
            <p:cNvPr id="14382" name="Rectangle 25"/>
            <p:cNvSpPr>
              <a:spLocks noChangeArrowheads="1"/>
            </p:cNvSpPr>
            <p:nvPr/>
          </p:nvSpPr>
          <p:spPr bwMode="auto">
            <a:xfrm>
              <a:off x="3168" y="1296"/>
              <a:ext cx="1632" cy="1488"/>
            </a:xfrm>
            <a:prstGeom prst="rect">
              <a:avLst/>
            </a:prstGeom>
            <a:solidFill>
              <a:schemeClr val="bg1"/>
            </a:solidFill>
            <a:ln w="9525">
              <a:solidFill>
                <a:schemeClr val="tx1"/>
              </a:solidFill>
              <a:miter lim="800000"/>
              <a:headEnd/>
              <a:tailEnd/>
            </a:ln>
          </p:spPr>
          <p:txBody>
            <a:bodyPr wrap="none" anchor="ctr"/>
            <a:lstStyle/>
            <a:p>
              <a:pPr eaLnBrk="0" hangingPunct="0"/>
              <a:endParaRPr lang="ru-RU"/>
            </a:p>
          </p:txBody>
        </p:sp>
        <p:sp>
          <p:nvSpPr>
            <p:cNvPr id="14383" name="Text Box 26"/>
            <p:cNvSpPr txBox="1">
              <a:spLocks noChangeArrowheads="1"/>
            </p:cNvSpPr>
            <p:nvPr/>
          </p:nvSpPr>
          <p:spPr bwMode="auto">
            <a:xfrm>
              <a:off x="3168" y="1257"/>
              <a:ext cx="1632" cy="404"/>
            </a:xfrm>
            <a:prstGeom prst="rect">
              <a:avLst/>
            </a:prstGeom>
            <a:noFill/>
            <a:ln w="9525">
              <a:noFill/>
              <a:miter lim="800000"/>
              <a:headEnd/>
              <a:tailEnd/>
            </a:ln>
          </p:spPr>
          <p:txBody>
            <a:bodyPr>
              <a:spAutoFit/>
            </a:bodyPr>
            <a:lstStyle/>
            <a:p>
              <a:pPr algn="ctr" eaLnBrk="0" hangingPunct="0"/>
              <a:r>
                <a:rPr lang="ru-RU" sz="1800">
                  <a:solidFill>
                    <a:schemeClr val="tx1"/>
                  </a:solidFill>
                </a:rPr>
                <a:t>Мультиплексный интерфейс</a:t>
              </a:r>
              <a:endParaRPr lang="en-GB" sz="1800">
                <a:solidFill>
                  <a:schemeClr val="tx1"/>
                </a:solidFill>
              </a:endParaRPr>
            </a:p>
          </p:txBody>
        </p:sp>
      </p:grpSp>
      <p:sp>
        <p:nvSpPr>
          <p:cNvPr id="396315" name="Rectangle 27"/>
          <p:cNvSpPr>
            <a:spLocks noChangeArrowheads="1"/>
          </p:cNvSpPr>
          <p:nvPr/>
        </p:nvSpPr>
        <p:spPr bwMode="auto">
          <a:xfrm>
            <a:off x="5105400" y="2667000"/>
            <a:ext cx="990600" cy="1143000"/>
          </a:xfrm>
          <a:prstGeom prst="rect">
            <a:avLst/>
          </a:prstGeom>
          <a:solidFill>
            <a:srgbClr val="CCCC00"/>
          </a:solidFill>
          <a:ln w="9525">
            <a:solidFill>
              <a:schemeClr val="tx1"/>
            </a:solidFill>
            <a:miter lim="800000"/>
            <a:headEnd/>
            <a:tailEnd/>
          </a:ln>
        </p:spPr>
        <p:txBody>
          <a:bodyPr wrap="none" anchor="ctr"/>
          <a:lstStyle/>
          <a:p>
            <a:pPr algn="ctr" eaLnBrk="0" hangingPunct="0"/>
            <a:r>
              <a:rPr lang="ru-RU" sz="1600" b="1">
                <a:solidFill>
                  <a:schemeClr val="tx1"/>
                </a:solidFill>
              </a:rPr>
              <a:t>Сетевой </a:t>
            </a:r>
          </a:p>
          <a:p>
            <a:pPr algn="ctr" eaLnBrk="0" hangingPunct="0"/>
            <a:r>
              <a:rPr lang="ru-RU" sz="1600" b="1">
                <a:solidFill>
                  <a:schemeClr val="tx1"/>
                </a:solidFill>
              </a:rPr>
              <a:t>контроллер</a:t>
            </a:r>
            <a:endParaRPr lang="en-GB" sz="1600" b="1">
              <a:solidFill>
                <a:schemeClr val="tx1"/>
              </a:solidFill>
            </a:endParaRPr>
          </a:p>
        </p:txBody>
      </p:sp>
      <p:sp>
        <p:nvSpPr>
          <p:cNvPr id="396323" name="Text Box 35"/>
          <p:cNvSpPr txBox="1">
            <a:spLocks noChangeArrowheads="1"/>
          </p:cNvSpPr>
          <p:nvPr/>
        </p:nvSpPr>
        <p:spPr bwMode="auto">
          <a:xfrm>
            <a:off x="1692275" y="990600"/>
            <a:ext cx="7299325" cy="457200"/>
          </a:xfrm>
          <a:prstGeom prst="rect">
            <a:avLst/>
          </a:prstGeom>
          <a:noFill/>
          <a:ln w="9525">
            <a:noFill/>
            <a:miter lim="800000"/>
            <a:headEnd/>
            <a:tailEnd/>
          </a:ln>
        </p:spPr>
        <p:txBody>
          <a:bodyPr>
            <a:spAutoFit/>
          </a:bodyPr>
          <a:lstStyle/>
          <a:p>
            <a:pPr eaLnBrk="0" hangingPunct="0"/>
            <a:r>
              <a:rPr lang="en-GB" sz="2400" b="1">
                <a:solidFill>
                  <a:srgbClr val="007FB3"/>
                </a:solidFill>
              </a:rPr>
              <a:t>- </a:t>
            </a:r>
            <a:r>
              <a:rPr lang="ru-RU" sz="2400" b="1">
                <a:sym typeface="Wingdings" pitchFamily="2" charset="2"/>
              </a:rPr>
              <a:t>Мультиплексный интерфейс блока управления</a:t>
            </a:r>
            <a:r>
              <a:rPr lang="en-GB" sz="2400" b="1">
                <a:sym typeface="Wingdings" pitchFamily="2" charset="2"/>
              </a:rPr>
              <a:t>:</a:t>
            </a:r>
          </a:p>
        </p:txBody>
      </p:sp>
      <p:sp>
        <p:nvSpPr>
          <p:cNvPr id="396324" name="Rectangle 36"/>
          <p:cNvSpPr>
            <a:spLocks noChangeArrowheads="1"/>
          </p:cNvSpPr>
          <p:nvPr/>
        </p:nvSpPr>
        <p:spPr bwMode="auto">
          <a:xfrm>
            <a:off x="6477000" y="2667000"/>
            <a:ext cx="990600" cy="1143000"/>
          </a:xfrm>
          <a:prstGeom prst="rect">
            <a:avLst/>
          </a:prstGeom>
          <a:solidFill>
            <a:srgbClr val="6699FF"/>
          </a:solidFill>
          <a:ln w="9525">
            <a:solidFill>
              <a:schemeClr val="tx1"/>
            </a:solidFill>
            <a:miter lim="800000"/>
            <a:headEnd/>
            <a:tailEnd/>
          </a:ln>
        </p:spPr>
        <p:txBody>
          <a:bodyPr wrap="none" anchor="ctr"/>
          <a:lstStyle/>
          <a:p>
            <a:pPr algn="ctr" eaLnBrk="0" hangingPunct="0"/>
            <a:r>
              <a:rPr lang="ru-RU" sz="1600" b="1">
                <a:solidFill>
                  <a:schemeClr val="tx1"/>
                </a:solidFill>
              </a:rPr>
              <a:t>Сетевой </a:t>
            </a:r>
          </a:p>
          <a:p>
            <a:pPr algn="ctr" eaLnBrk="0" hangingPunct="0"/>
            <a:r>
              <a:rPr lang="ru-RU" sz="1600" b="1">
                <a:solidFill>
                  <a:schemeClr val="tx1"/>
                </a:solidFill>
              </a:rPr>
              <a:t>порт</a:t>
            </a:r>
            <a:endParaRPr lang="en-GB" sz="1600" b="1">
              <a:solidFill>
                <a:schemeClr val="tx1"/>
              </a:solidFill>
            </a:endParaRPr>
          </a:p>
        </p:txBody>
      </p:sp>
      <p:grpSp>
        <p:nvGrpSpPr>
          <p:cNvPr id="4" name="Group 37"/>
          <p:cNvGrpSpPr>
            <a:grpSpLocks/>
          </p:cNvGrpSpPr>
          <p:nvPr/>
        </p:nvGrpSpPr>
        <p:grpSpPr bwMode="auto">
          <a:xfrm>
            <a:off x="6019800" y="3048000"/>
            <a:ext cx="533400" cy="381000"/>
            <a:chOff x="3792" y="1920"/>
            <a:chExt cx="336" cy="240"/>
          </a:xfrm>
        </p:grpSpPr>
        <p:sp>
          <p:nvSpPr>
            <p:cNvPr id="14380" name="AutoShape 38"/>
            <p:cNvSpPr>
              <a:spLocks noChangeArrowheads="1"/>
            </p:cNvSpPr>
            <p:nvPr/>
          </p:nvSpPr>
          <p:spPr bwMode="auto">
            <a:xfrm>
              <a:off x="3792" y="1920"/>
              <a:ext cx="336" cy="96"/>
            </a:xfrm>
            <a:prstGeom prst="rightArrow">
              <a:avLst>
                <a:gd name="adj1" fmla="val 50000"/>
                <a:gd name="adj2" fmla="val 87500"/>
              </a:avLst>
            </a:prstGeom>
            <a:solidFill>
              <a:srgbClr val="FFFF00"/>
            </a:solidFill>
            <a:ln w="9525">
              <a:solidFill>
                <a:schemeClr val="tx1"/>
              </a:solidFill>
              <a:miter lim="800000"/>
              <a:headEnd/>
              <a:tailEnd/>
            </a:ln>
          </p:spPr>
          <p:txBody>
            <a:bodyPr wrap="none" anchor="ctr"/>
            <a:lstStyle/>
            <a:p>
              <a:pPr eaLnBrk="0" hangingPunct="0"/>
              <a:endParaRPr lang="ru-RU"/>
            </a:p>
          </p:txBody>
        </p:sp>
        <p:sp>
          <p:nvSpPr>
            <p:cNvPr id="14381" name="AutoShape 39"/>
            <p:cNvSpPr>
              <a:spLocks noChangeArrowheads="1"/>
            </p:cNvSpPr>
            <p:nvPr/>
          </p:nvSpPr>
          <p:spPr bwMode="auto">
            <a:xfrm flipH="1">
              <a:off x="3792" y="2064"/>
              <a:ext cx="336" cy="96"/>
            </a:xfrm>
            <a:prstGeom prst="rightArrow">
              <a:avLst>
                <a:gd name="adj1" fmla="val 50000"/>
                <a:gd name="adj2" fmla="val 87500"/>
              </a:avLst>
            </a:prstGeom>
            <a:solidFill>
              <a:srgbClr val="FFFF00"/>
            </a:solidFill>
            <a:ln w="9525">
              <a:solidFill>
                <a:schemeClr val="tx1"/>
              </a:solidFill>
              <a:miter lim="800000"/>
              <a:headEnd/>
              <a:tailEnd/>
            </a:ln>
          </p:spPr>
          <p:txBody>
            <a:bodyPr wrap="none" anchor="ctr"/>
            <a:lstStyle/>
            <a:p>
              <a:pPr eaLnBrk="0" hangingPunct="0"/>
              <a:endParaRPr lang="ru-RU"/>
            </a:p>
          </p:txBody>
        </p:sp>
      </p:grpSp>
      <p:grpSp>
        <p:nvGrpSpPr>
          <p:cNvPr id="5" name="Group 40"/>
          <p:cNvGrpSpPr>
            <a:grpSpLocks/>
          </p:cNvGrpSpPr>
          <p:nvPr/>
        </p:nvGrpSpPr>
        <p:grpSpPr bwMode="auto">
          <a:xfrm>
            <a:off x="4572000" y="2743200"/>
            <a:ext cx="609600" cy="990600"/>
            <a:chOff x="2880" y="1728"/>
            <a:chExt cx="384" cy="624"/>
          </a:xfrm>
        </p:grpSpPr>
        <p:sp>
          <p:nvSpPr>
            <p:cNvPr id="14378" name="AutoShape 41"/>
            <p:cNvSpPr>
              <a:spLocks noChangeArrowheads="1"/>
            </p:cNvSpPr>
            <p:nvPr/>
          </p:nvSpPr>
          <p:spPr bwMode="auto">
            <a:xfrm>
              <a:off x="2880" y="1728"/>
              <a:ext cx="384" cy="96"/>
            </a:xfrm>
            <a:prstGeom prst="rightArrow">
              <a:avLst>
                <a:gd name="adj1" fmla="val 50000"/>
                <a:gd name="adj2" fmla="val 100000"/>
              </a:avLst>
            </a:prstGeom>
            <a:solidFill>
              <a:srgbClr val="FFFF00"/>
            </a:solidFill>
            <a:ln w="9525">
              <a:solidFill>
                <a:schemeClr val="tx1"/>
              </a:solidFill>
              <a:miter lim="800000"/>
              <a:headEnd/>
              <a:tailEnd/>
            </a:ln>
          </p:spPr>
          <p:txBody>
            <a:bodyPr wrap="none" anchor="ctr"/>
            <a:lstStyle/>
            <a:p>
              <a:pPr eaLnBrk="0" hangingPunct="0"/>
              <a:endParaRPr lang="ru-RU"/>
            </a:p>
          </p:txBody>
        </p:sp>
        <p:sp>
          <p:nvSpPr>
            <p:cNvPr id="14379" name="AutoShape 42"/>
            <p:cNvSpPr>
              <a:spLocks noChangeArrowheads="1"/>
            </p:cNvSpPr>
            <p:nvPr/>
          </p:nvSpPr>
          <p:spPr bwMode="auto">
            <a:xfrm flipH="1" flipV="1">
              <a:off x="2880" y="2256"/>
              <a:ext cx="384" cy="96"/>
            </a:xfrm>
            <a:prstGeom prst="rightArrow">
              <a:avLst>
                <a:gd name="adj1" fmla="val 50000"/>
                <a:gd name="adj2" fmla="val 100000"/>
              </a:avLst>
            </a:prstGeom>
            <a:solidFill>
              <a:srgbClr val="FFFF00"/>
            </a:solidFill>
            <a:ln w="9525">
              <a:solidFill>
                <a:schemeClr val="tx1"/>
              </a:solidFill>
              <a:miter lim="800000"/>
              <a:headEnd/>
              <a:tailEnd/>
            </a:ln>
          </p:spPr>
          <p:txBody>
            <a:bodyPr wrap="none" anchor="ctr"/>
            <a:lstStyle/>
            <a:p>
              <a:pPr eaLnBrk="0" hangingPunct="0"/>
              <a:endParaRPr lang="ru-RU"/>
            </a:p>
          </p:txBody>
        </p:sp>
      </p:grpSp>
      <p:grpSp>
        <p:nvGrpSpPr>
          <p:cNvPr id="6" name="Group 43"/>
          <p:cNvGrpSpPr>
            <a:grpSpLocks/>
          </p:cNvGrpSpPr>
          <p:nvPr/>
        </p:nvGrpSpPr>
        <p:grpSpPr bwMode="auto">
          <a:xfrm>
            <a:off x="1736725" y="4038600"/>
            <a:ext cx="2606675" cy="1844675"/>
            <a:chOff x="1094" y="2544"/>
            <a:chExt cx="1642" cy="1162"/>
          </a:xfrm>
        </p:grpSpPr>
        <p:sp>
          <p:nvSpPr>
            <p:cNvPr id="14376" name="Text Box 44"/>
            <p:cNvSpPr txBox="1">
              <a:spLocks noChangeArrowheads="1"/>
            </p:cNvSpPr>
            <p:nvPr/>
          </p:nvSpPr>
          <p:spPr bwMode="auto">
            <a:xfrm>
              <a:off x="1094" y="3072"/>
              <a:ext cx="1642" cy="634"/>
            </a:xfrm>
            <a:prstGeom prst="rect">
              <a:avLst/>
            </a:prstGeom>
            <a:noFill/>
            <a:ln w="9525">
              <a:noFill/>
              <a:miter lim="800000"/>
              <a:headEnd/>
              <a:tailEnd/>
            </a:ln>
          </p:spPr>
          <p:txBody>
            <a:bodyPr>
              <a:spAutoFit/>
            </a:bodyPr>
            <a:lstStyle/>
            <a:p>
              <a:pPr algn="ctr" eaLnBrk="0" hangingPunct="0"/>
              <a:r>
                <a:rPr lang="ru-RU"/>
                <a:t>Выполняет функции обработки информации</a:t>
              </a:r>
              <a:endParaRPr lang="en-GB"/>
            </a:p>
          </p:txBody>
        </p:sp>
        <p:sp>
          <p:nvSpPr>
            <p:cNvPr id="14377" name="Line 45"/>
            <p:cNvSpPr>
              <a:spLocks noChangeShapeType="1"/>
            </p:cNvSpPr>
            <p:nvPr/>
          </p:nvSpPr>
          <p:spPr bwMode="auto">
            <a:xfrm flipV="1">
              <a:off x="1872" y="2544"/>
              <a:ext cx="576" cy="576"/>
            </a:xfrm>
            <a:prstGeom prst="line">
              <a:avLst/>
            </a:prstGeom>
            <a:noFill/>
            <a:ln w="38100">
              <a:solidFill>
                <a:srgbClr val="CC00CC"/>
              </a:solidFill>
              <a:round/>
              <a:headEnd/>
              <a:tailEnd type="triangle" w="med" len="med"/>
            </a:ln>
          </p:spPr>
          <p:txBody>
            <a:bodyPr/>
            <a:lstStyle/>
            <a:p>
              <a:endParaRPr lang="ru-RU"/>
            </a:p>
          </p:txBody>
        </p:sp>
      </p:grpSp>
      <p:grpSp>
        <p:nvGrpSpPr>
          <p:cNvPr id="7" name="Group 46"/>
          <p:cNvGrpSpPr>
            <a:grpSpLocks/>
          </p:cNvGrpSpPr>
          <p:nvPr/>
        </p:nvGrpSpPr>
        <p:grpSpPr bwMode="auto">
          <a:xfrm>
            <a:off x="3886200" y="3733800"/>
            <a:ext cx="3444875" cy="2530475"/>
            <a:chOff x="2448" y="2352"/>
            <a:chExt cx="2170" cy="1594"/>
          </a:xfrm>
        </p:grpSpPr>
        <p:sp>
          <p:nvSpPr>
            <p:cNvPr id="14374" name="Text Box 47"/>
            <p:cNvSpPr txBox="1">
              <a:spLocks noChangeArrowheads="1"/>
            </p:cNvSpPr>
            <p:nvPr/>
          </p:nvSpPr>
          <p:spPr bwMode="auto">
            <a:xfrm>
              <a:off x="2448" y="3312"/>
              <a:ext cx="2170" cy="634"/>
            </a:xfrm>
            <a:prstGeom prst="rect">
              <a:avLst/>
            </a:prstGeom>
            <a:noFill/>
            <a:ln w="9525">
              <a:noFill/>
              <a:miter lim="800000"/>
              <a:headEnd/>
              <a:tailEnd/>
            </a:ln>
          </p:spPr>
          <p:txBody>
            <a:bodyPr>
              <a:spAutoFit/>
            </a:bodyPr>
            <a:lstStyle/>
            <a:p>
              <a:pPr algn="ctr" eaLnBrk="0" hangingPunct="0"/>
              <a:r>
                <a:rPr lang="ru-RU"/>
                <a:t>Извлекает информацию из кадров или помещает информацию в кадры</a:t>
              </a:r>
              <a:endParaRPr lang="en-GB"/>
            </a:p>
          </p:txBody>
        </p:sp>
        <p:sp>
          <p:nvSpPr>
            <p:cNvPr id="14375" name="Line 48"/>
            <p:cNvSpPr>
              <a:spLocks noChangeShapeType="1"/>
            </p:cNvSpPr>
            <p:nvPr/>
          </p:nvSpPr>
          <p:spPr bwMode="auto">
            <a:xfrm flipV="1">
              <a:off x="3552" y="2352"/>
              <a:ext cx="0" cy="960"/>
            </a:xfrm>
            <a:prstGeom prst="line">
              <a:avLst/>
            </a:prstGeom>
            <a:noFill/>
            <a:ln w="38100">
              <a:solidFill>
                <a:srgbClr val="CC00CC"/>
              </a:solidFill>
              <a:round/>
              <a:headEnd/>
              <a:tailEnd type="triangle" w="med" len="med"/>
            </a:ln>
          </p:spPr>
          <p:txBody>
            <a:bodyPr/>
            <a:lstStyle/>
            <a:p>
              <a:endParaRPr lang="ru-RU"/>
            </a:p>
          </p:txBody>
        </p:sp>
      </p:grpSp>
      <p:sp>
        <p:nvSpPr>
          <p:cNvPr id="14365" name="Text Box 50"/>
          <p:cNvSpPr txBox="1">
            <a:spLocks noChangeArrowheads="1"/>
          </p:cNvSpPr>
          <p:nvPr/>
        </p:nvSpPr>
        <p:spPr bwMode="auto">
          <a:xfrm>
            <a:off x="6804025" y="5851525"/>
            <a:ext cx="2514600" cy="1006475"/>
          </a:xfrm>
          <a:prstGeom prst="rect">
            <a:avLst/>
          </a:prstGeom>
          <a:noFill/>
          <a:ln w="9525">
            <a:noFill/>
            <a:miter lim="800000"/>
            <a:headEnd/>
            <a:tailEnd/>
          </a:ln>
        </p:spPr>
        <p:txBody>
          <a:bodyPr>
            <a:spAutoFit/>
          </a:bodyPr>
          <a:lstStyle/>
          <a:p>
            <a:pPr eaLnBrk="0" hangingPunct="0"/>
            <a:r>
              <a:rPr lang="ru-RU"/>
              <a:t>Приём и передача кадров по сетевой шине</a:t>
            </a:r>
            <a:r>
              <a:rPr lang="en-GB"/>
              <a:t> </a:t>
            </a:r>
          </a:p>
        </p:txBody>
      </p:sp>
      <p:sp>
        <p:nvSpPr>
          <p:cNvPr id="14366" name="Line 51"/>
          <p:cNvSpPr>
            <a:spLocks noChangeShapeType="1"/>
          </p:cNvSpPr>
          <p:nvPr/>
        </p:nvSpPr>
        <p:spPr bwMode="auto">
          <a:xfrm flipH="1" flipV="1">
            <a:off x="6934200" y="3581400"/>
            <a:ext cx="990600" cy="2286000"/>
          </a:xfrm>
          <a:prstGeom prst="line">
            <a:avLst/>
          </a:prstGeom>
          <a:noFill/>
          <a:ln w="38100">
            <a:solidFill>
              <a:srgbClr val="CC00CC"/>
            </a:solidFill>
            <a:round/>
            <a:headEnd/>
            <a:tailEnd type="triangle" w="med" len="med"/>
          </a:ln>
        </p:spPr>
        <p:txBody>
          <a:bodyPr/>
          <a:lstStyle/>
          <a:p>
            <a:endParaRPr lang="ru-RU"/>
          </a:p>
        </p:txBody>
      </p:sp>
      <p:grpSp>
        <p:nvGrpSpPr>
          <p:cNvPr id="14367" name="Group 52"/>
          <p:cNvGrpSpPr>
            <a:grpSpLocks/>
          </p:cNvGrpSpPr>
          <p:nvPr/>
        </p:nvGrpSpPr>
        <p:grpSpPr bwMode="auto">
          <a:xfrm>
            <a:off x="0" y="0"/>
            <a:ext cx="8915400" cy="5038725"/>
            <a:chOff x="0" y="0"/>
            <a:chExt cx="5616" cy="3174"/>
          </a:xfrm>
        </p:grpSpPr>
        <p:sp>
          <p:nvSpPr>
            <p:cNvPr id="14368" name="Rectangle 53"/>
            <p:cNvSpPr>
              <a:spLocks noChangeArrowheads="1"/>
            </p:cNvSpPr>
            <p:nvPr/>
          </p:nvSpPr>
          <p:spPr bwMode="auto">
            <a:xfrm>
              <a:off x="0" y="634"/>
              <a:ext cx="635" cy="635"/>
            </a:xfrm>
            <a:prstGeom prst="rect">
              <a:avLst/>
            </a:prstGeom>
            <a:solidFill>
              <a:srgbClr val="93B8D4"/>
            </a:solidFill>
            <a:ln w="9525">
              <a:noFill/>
              <a:miter lim="800000"/>
              <a:headEnd/>
              <a:tailEnd/>
            </a:ln>
          </p:spPr>
          <p:txBody>
            <a:bodyPr wrap="none" anchor="ctr"/>
            <a:lstStyle/>
            <a:p>
              <a:pPr eaLnBrk="0" hangingPunct="0"/>
              <a:endParaRPr lang="ru-RU"/>
            </a:p>
          </p:txBody>
        </p:sp>
        <p:sp>
          <p:nvSpPr>
            <p:cNvPr id="14369" name="Rectangle 54"/>
            <p:cNvSpPr>
              <a:spLocks noChangeArrowheads="1"/>
            </p:cNvSpPr>
            <p:nvPr/>
          </p:nvSpPr>
          <p:spPr bwMode="auto">
            <a:xfrm>
              <a:off x="0" y="0"/>
              <a:ext cx="635" cy="635"/>
            </a:xfrm>
            <a:prstGeom prst="rect">
              <a:avLst/>
            </a:prstGeom>
            <a:solidFill>
              <a:srgbClr val="007FB3"/>
            </a:solidFill>
            <a:ln w="9525">
              <a:noFill/>
              <a:miter lim="800000"/>
              <a:headEnd/>
              <a:tailEnd/>
            </a:ln>
          </p:spPr>
          <p:txBody>
            <a:bodyPr wrap="none" anchor="ctr"/>
            <a:lstStyle/>
            <a:p>
              <a:pPr algn="ctr" eaLnBrk="0" hangingPunct="0"/>
              <a:endParaRPr lang="en-GB" sz="2400" b="1">
                <a:solidFill>
                  <a:schemeClr val="bg1"/>
                </a:solidFill>
              </a:endParaRPr>
            </a:p>
          </p:txBody>
        </p:sp>
        <p:sp>
          <p:nvSpPr>
            <p:cNvPr id="14370" name="Rectangle 55"/>
            <p:cNvSpPr>
              <a:spLocks noChangeArrowheads="1"/>
            </p:cNvSpPr>
            <p:nvPr/>
          </p:nvSpPr>
          <p:spPr bwMode="auto">
            <a:xfrm>
              <a:off x="0" y="1904"/>
              <a:ext cx="635" cy="635"/>
            </a:xfrm>
            <a:prstGeom prst="rect">
              <a:avLst/>
            </a:prstGeom>
            <a:solidFill>
              <a:srgbClr val="026793"/>
            </a:solidFill>
            <a:ln w="9525">
              <a:noFill/>
              <a:miter lim="800000"/>
              <a:headEnd/>
              <a:tailEnd/>
            </a:ln>
          </p:spPr>
          <p:txBody>
            <a:bodyPr wrap="none" anchor="ctr"/>
            <a:lstStyle/>
            <a:p>
              <a:pPr eaLnBrk="0" hangingPunct="0"/>
              <a:endParaRPr lang="ru-RU"/>
            </a:p>
          </p:txBody>
        </p:sp>
        <p:sp>
          <p:nvSpPr>
            <p:cNvPr id="14371" name="Rectangle 56"/>
            <p:cNvSpPr>
              <a:spLocks noChangeArrowheads="1"/>
            </p:cNvSpPr>
            <p:nvPr/>
          </p:nvSpPr>
          <p:spPr bwMode="auto">
            <a:xfrm>
              <a:off x="0" y="1269"/>
              <a:ext cx="635" cy="635"/>
            </a:xfrm>
            <a:prstGeom prst="rect">
              <a:avLst/>
            </a:prstGeom>
            <a:solidFill>
              <a:srgbClr val="B2C1DD"/>
            </a:solidFill>
            <a:ln w="9525">
              <a:noFill/>
              <a:miter lim="800000"/>
              <a:headEnd/>
              <a:tailEnd/>
            </a:ln>
          </p:spPr>
          <p:txBody>
            <a:bodyPr wrap="none" anchor="ctr"/>
            <a:lstStyle/>
            <a:p>
              <a:pPr eaLnBrk="0" hangingPunct="0"/>
              <a:endParaRPr lang="ru-RU"/>
            </a:p>
          </p:txBody>
        </p:sp>
        <p:sp>
          <p:nvSpPr>
            <p:cNvPr id="14372" name="Rectangle 57"/>
            <p:cNvSpPr>
              <a:spLocks noChangeArrowheads="1"/>
            </p:cNvSpPr>
            <p:nvPr/>
          </p:nvSpPr>
          <p:spPr bwMode="auto">
            <a:xfrm>
              <a:off x="0" y="2539"/>
              <a:ext cx="635" cy="635"/>
            </a:xfrm>
            <a:prstGeom prst="rect">
              <a:avLst/>
            </a:prstGeom>
            <a:solidFill>
              <a:srgbClr val="007FB3"/>
            </a:solidFill>
            <a:ln w="9525">
              <a:noFill/>
              <a:miter lim="800000"/>
              <a:headEnd/>
              <a:tailEnd/>
            </a:ln>
          </p:spPr>
          <p:txBody>
            <a:bodyPr wrap="none" anchor="ctr"/>
            <a:lstStyle/>
            <a:p>
              <a:pPr eaLnBrk="0" hangingPunct="0"/>
              <a:endParaRPr lang="ru-RU"/>
            </a:p>
          </p:txBody>
        </p:sp>
        <p:sp>
          <p:nvSpPr>
            <p:cNvPr id="14373" name="Rectangle 58"/>
            <p:cNvSpPr>
              <a:spLocks noChangeArrowheads="1"/>
            </p:cNvSpPr>
            <p:nvPr/>
          </p:nvSpPr>
          <p:spPr bwMode="auto">
            <a:xfrm>
              <a:off x="720" y="192"/>
              <a:ext cx="4896" cy="384"/>
            </a:xfrm>
            <a:prstGeom prst="rect">
              <a:avLst/>
            </a:prstGeom>
            <a:noFill/>
            <a:ln w="9525">
              <a:noFill/>
              <a:miter lim="800000"/>
              <a:headEnd/>
              <a:tailEnd/>
            </a:ln>
          </p:spPr>
          <p:txBody>
            <a:bodyPr/>
            <a:lstStyle/>
            <a:p>
              <a:pPr eaLnBrk="0" hangingPunct="0"/>
              <a:r>
                <a:rPr lang="ru-RU" sz="3200" b="1">
                  <a:sym typeface="Wingdings" pitchFamily="2" charset="2"/>
                </a:rPr>
                <a:t>Принцип мультиплексирования</a:t>
              </a:r>
              <a:r>
                <a:rPr lang="en-GB" sz="3200" b="1">
                  <a:sym typeface="Wingdings" pitchFamily="2" charset="2"/>
                </a:rPr>
                <a:t>.</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396323"/>
                                        </p:tgtEl>
                                        <p:attrNameLst>
                                          <p:attrName>style.visibility</p:attrName>
                                        </p:attrNameLst>
                                      </p:cBhvr>
                                      <p:to>
                                        <p:strVal val="visible"/>
                                      </p:to>
                                    </p:set>
                                    <p:animEffect transition="in" filter="box(in)">
                                      <p:cBhvr>
                                        <p:cTn id="7" dur="500"/>
                                        <p:tgtEl>
                                          <p:spTgt spid="39632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ox(in)">
                                      <p:cBhvr>
                                        <p:cTn id="12" dur="500"/>
                                        <p:tgtEl>
                                          <p:spTgt spid="3"/>
                                        </p:tgtEl>
                                      </p:cBhvr>
                                    </p:animEffect>
                                  </p:childTnLst>
                                </p:cTn>
                              </p:par>
                            </p:childTnLst>
                          </p:cTn>
                        </p:par>
                        <p:par>
                          <p:cTn id="13" fill="hold">
                            <p:stCondLst>
                              <p:cond delay="500"/>
                            </p:stCondLst>
                            <p:childTnLst>
                              <p:par>
                                <p:cTn id="14" presetID="4"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ox(in)">
                                      <p:cBhvr>
                                        <p:cTn id="16" dur="500"/>
                                        <p:tgtEl>
                                          <p:spTgt spid="6"/>
                                        </p:tgtEl>
                                      </p:cBhvr>
                                    </p:animEffect>
                                  </p:childTnLst>
                                </p:cTn>
                              </p:par>
                            </p:childTnLst>
                          </p:cTn>
                        </p:par>
                        <p:par>
                          <p:cTn id="17" fill="hold">
                            <p:stCondLst>
                              <p:cond delay="1000"/>
                            </p:stCondLst>
                            <p:childTnLst>
                              <p:par>
                                <p:cTn id="18" presetID="4" presetClass="entr" presetSubtype="16" fill="hold" grpId="0" nodeType="afterEffect">
                                  <p:stCondLst>
                                    <p:cond delay="1000"/>
                                  </p:stCondLst>
                                  <p:childTnLst>
                                    <p:set>
                                      <p:cBhvr>
                                        <p:cTn id="19" dur="1" fill="hold">
                                          <p:stCondLst>
                                            <p:cond delay="0"/>
                                          </p:stCondLst>
                                        </p:cTn>
                                        <p:tgtEl>
                                          <p:spTgt spid="396315"/>
                                        </p:tgtEl>
                                        <p:attrNameLst>
                                          <p:attrName>style.visibility</p:attrName>
                                        </p:attrNameLst>
                                      </p:cBhvr>
                                      <p:to>
                                        <p:strVal val="visible"/>
                                      </p:to>
                                    </p:set>
                                    <p:animEffect transition="in" filter="box(in)">
                                      <p:cBhvr>
                                        <p:cTn id="20" dur="500"/>
                                        <p:tgtEl>
                                          <p:spTgt spid="396315"/>
                                        </p:tgtEl>
                                      </p:cBhvr>
                                    </p:animEffect>
                                  </p:childTnLst>
                                </p:cTn>
                              </p:par>
                            </p:childTnLst>
                          </p:cTn>
                        </p:par>
                        <p:par>
                          <p:cTn id="21" fill="hold">
                            <p:stCondLst>
                              <p:cond delay="2500"/>
                            </p:stCondLst>
                            <p:childTnLst>
                              <p:par>
                                <p:cTn id="22" presetID="4" presetClass="entr" presetSubtype="16" fill="hold"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ox(in)">
                                      <p:cBhvr>
                                        <p:cTn id="24" dur="500"/>
                                        <p:tgtEl>
                                          <p:spTgt spid="5"/>
                                        </p:tgtEl>
                                      </p:cBhvr>
                                    </p:animEffect>
                                  </p:childTnLst>
                                </p:cTn>
                              </p:par>
                            </p:childTnLst>
                          </p:cTn>
                        </p:par>
                        <p:par>
                          <p:cTn id="25" fill="hold">
                            <p:stCondLst>
                              <p:cond delay="3000"/>
                            </p:stCondLst>
                            <p:childTnLst>
                              <p:par>
                                <p:cTn id="26" presetID="4" presetClass="entr" presetSubtype="16" fill="hold" nodeType="afterEffect">
                                  <p:stCondLst>
                                    <p:cond delay="1000"/>
                                  </p:stCondLst>
                                  <p:childTnLst>
                                    <p:set>
                                      <p:cBhvr>
                                        <p:cTn id="27" dur="1" fill="hold">
                                          <p:stCondLst>
                                            <p:cond delay="0"/>
                                          </p:stCondLst>
                                        </p:cTn>
                                        <p:tgtEl>
                                          <p:spTgt spid="7"/>
                                        </p:tgtEl>
                                        <p:attrNameLst>
                                          <p:attrName>style.visibility</p:attrName>
                                        </p:attrNameLst>
                                      </p:cBhvr>
                                      <p:to>
                                        <p:strVal val="visible"/>
                                      </p:to>
                                    </p:set>
                                    <p:animEffect transition="in" filter="box(in)">
                                      <p:cBhvr>
                                        <p:cTn id="28" dur="500"/>
                                        <p:tgtEl>
                                          <p:spTgt spid="7"/>
                                        </p:tgtEl>
                                      </p:cBhvr>
                                    </p:animEffect>
                                  </p:childTnLst>
                                </p:cTn>
                              </p:par>
                            </p:childTnLst>
                          </p:cTn>
                        </p:par>
                        <p:par>
                          <p:cTn id="29" fill="hold">
                            <p:stCondLst>
                              <p:cond delay="4500"/>
                            </p:stCondLst>
                            <p:childTnLst>
                              <p:par>
                                <p:cTn id="30" presetID="4" presetClass="entr" presetSubtype="16" fill="hold" grpId="0" nodeType="afterEffect">
                                  <p:stCondLst>
                                    <p:cond delay="1000"/>
                                  </p:stCondLst>
                                  <p:childTnLst>
                                    <p:set>
                                      <p:cBhvr>
                                        <p:cTn id="31" dur="1" fill="hold">
                                          <p:stCondLst>
                                            <p:cond delay="0"/>
                                          </p:stCondLst>
                                        </p:cTn>
                                        <p:tgtEl>
                                          <p:spTgt spid="396324"/>
                                        </p:tgtEl>
                                        <p:attrNameLst>
                                          <p:attrName>style.visibility</p:attrName>
                                        </p:attrNameLst>
                                      </p:cBhvr>
                                      <p:to>
                                        <p:strVal val="visible"/>
                                      </p:to>
                                    </p:set>
                                    <p:animEffect transition="in" filter="box(in)">
                                      <p:cBhvr>
                                        <p:cTn id="32" dur="500"/>
                                        <p:tgtEl>
                                          <p:spTgt spid="396324"/>
                                        </p:tgtEl>
                                      </p:cBhvr>
                                    </p:animEffect>
                                  </p:childTnLst>
                                </p:cTn>
                              </p:par>
                            </p:childTnLst>
                          </p:cTn>
                        </p:par>
                        <p:par>
                          <p:cTn id="33" fill="hold">
                            <p:stCondLst>
                              <p:cond delay="6000"/>
                            </p:stCondLst>
                            <p:childTnLst>
                              <p:par>
                                <p:cTn id="34" presetID="4" presetClass="entr" presetSubtype="16"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box(in)">
                                      <p:cBhvr>
                                        <p:cTn id="36" dur="500"/>
                                        <p:tgtEl>
                                          <p:spTgt spid="4"/>
                                        </p:tgtEl>
                                      </p:cBhvr>
                                    </p:animEffect>
                                  </p:childTnLst>
                                </p:cTn>
                              </p:par>
                            </p:childTnLst>
                          </p:cTn>
                        </p:par>
                        <p:par>
                          <p:cTn id="37" fill="hold">
                            <p:stCondLst>
                              <p:cond delay="6500"/>
                            </p:stCondLst>
                            <p:childTnLst>
                              <p:par>
                                <p:cTn id="38" presetID="17" presetClass="entr" presetSubtype="8" fill="hold" nodeType="afterEffect">
                                  <p:stCondLst>
                                    <p:cond delay="1000"/>
                                  </p:stCondLst>
                                  <p:childTnLst>
                                    <p:set>
                                      <p:cBhvr>
                                        <p:cTn id="39" dur="1" fill="hold">
                                          <p:stCondLst>
                                            <p:cond delay="0"/>
                                          </p:stCondLst>
                                        </p:cTn>
                                        <p:tgtEl>
                                          <p:spTgt spid="2"/>
                                        </p:tgtEl>
                                        <p:attrNameLst>
                                          <p:attrName>style.visibility</p:attrName>
                                        </p:attrNameLst>
                                      </p:cBhvr>
                                      <p:to>
                                        <p:strVal val="visible"/>
                                      </p:to>
                                    </p:set>
                                    <p:anim calcmode="lin" valueType="num">
                                      <p:cBhvr>
                                        <p:cTn id="40" dur="500" fill="hold"/>
                                        <p:tgtEl>
                                          <p:spTgt spid="2"/>
                                        </p:tgtEl>
                                        <p:attrNameLst>
                                          <p:attrName>ppt_x</p:attrName>
                                        </p:attrNameLst>
                                      </p:cBhvr>
                                      <p:tavLst>
                                        <p:tav tm="0">
                                          <p:val>
                                            <p:strVal val="#ppt_x-#ppt_w/2"/>
                                          </p:val>
                                        </p:tav>
                                        <p:tav tm="100000">
                                          <p:val>
                                            <p:strVal val="#ppt_x"/>
                                          </p:val>
                                        </p:tav>
                                      </p:tavLst>
                                    </p:anim>
                                    <p:anim calcmode="lin" valueType="num">
                                      <p:cBhvr>
                                        <p:cTn id="41" dur="500" fill="hold"/>
                                        <p:tgtEl>
                                          <p:spTgt spid="2"/>
                                        </p:tgtEl>
                                        <p:attrNameLst>
                                          <p:attrName>ppt_y</p:attrName>
                                        </p:attrNameLst>
                                      </p:cBhvr>
                                      <p:tavLst>
                                        <p:tav tm="0">
                                          <p:val>
                                            <p:strVal val="#ppt_y"/>
                                          </p:val>
                                        </p:tav>
                                        <p:tav tm="100000">
                                          <p:val>
                                            <p:strVal val="#ppt_y"/>
                                          </p:val>
                                        </p:tav>
                                      </p:tavLst>
                                    </p:anim>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6315" grpId="0" animBg="1" autoUpdateAnimBg="0"/>
      <p:bldP spid="396323" grpId="0" autoUpdateAnimBg="0"/>
      <p:bldP spid="396324" grpId="0" animBg="1"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Дата 1"/>
          <p:cNvSpPr>
            <a:spLocks noGrp="1"/>
          </p:cNvSpPr>
          <p:nvPr>
            <p:ph type="dt" sz="quarter" idx="10"/>
          </p:nvPr>
        </p:nvSpPr>
        <p:spPr/>
        <p:txBody>
          <a:bodyPr/>
          <a:lstStyle/>
          <a:p>
            <a:pPr>
              <a:defRPr/>
            </a:pPr>
            <a:endParaRPr lang="fr-FR" altLang="en-GB"/>
          </a:p>
          <a:p>
            <a:pPr>
              <a:defRPr/>
            </a:pPr>
            <a:endParaRPr lang="fr-FR" altLang="en-GB"/>
          </a:p>
        </p:txBody>
      </p:sp>
      <p:sp>
        <p:nvSpPr>
          <p:cNvPr id="15363" name="Text Box 2"/>
          <p:cNvSpPr txBox="1">
            <a:spLocks noChangeArrowheads="1"/>
          </p:cNvSpPr>
          <p:nvPr/>
        </p:nvSpPr>
        <p:spPr bwMode="auto">
          <a:xfrm>
            <a:off x="1692275" y="990600"/>
            <a:ext cx="7299325" cy="457200"/>
          </a:xfrm>
          <a:prstGeom prst="rect">
            <a:avLst/>
          </a:prstGeom>
          <a:noFill/>
          <a:ln w="9525">
            <a:noFill/>
            <a:miter lim="800000"/>
            <a:headEnd/>
            <a:tailEnd/>
          </a:ln>
        </p:spPr>
        <p:txBody>
          <a:bodyPr>
            <a:spAutoFit/>
          </a:bodyPr>
          <a:lstStyle/>
          <a:p>
            <a:pPr eaLnBrk="0" hangingPunct="0"/>
            <a:r>
              <a:rPr lang="en-GB" sz="2400" b="1"/>
              <a:t>- </a:t>
            </a:r>
            <a:r>
              <a:rPr lang="ru-RU" sz="2400" b="1"/>
              <a:t>Структура кадра (фрейма)</a:t>
            </a:r>
            <a:r>
              <a:rPr lang="en-GB" sz="2400" b="1">
                <a:sym typeface="Wingdings" pitchFamily="2" charset="2"/>
              </a:rPr>
              <a:t>:</a:t>
            </a:r>
            <a:endParaRPr lang="en-GB" sz="2400" b="1">
              <a:solidFill>
                <a:srgbClr val="007FB3"/>
              </a:solidFill>
            </a:endParaRPr>
          </a:p>
        </p:txBody>
      </p:sp>
      <p:sp>
        <p:nvSpPr>
          <p:cNvPr id="15364" name="Text Box 3"/>
          <p:cNvSpPr txBox="1">
            <a:spLocks noChangeArrowheads="1"/>
          </p:cNvSpPr>
          <p:nvPr/>
        </p:nvSpPr>
        <p:spPr bwMode="auto">
          <a:xfrm>
            <a:off x="1295400" y="1600200"/>
            <a:ext cx="7391400" cy="1311275"/>
          </a:xfrm>
          <a:prstGeom prst="rect">
            <a:avLst/>
          </a:prstGeom>
          <a:noFill/>
          <a:ln w="9525">
            <a:noFill/>
            <a:miter lim="800000"/>
            <a:headEnd/>
            <a:tailEnd/>
          </a:ln>
        </p:spPr>
        <p:txBody>
          <a:bodyPr>
            <a:spAutoFit/>
          </a:bodyPr>
          <a:lstStyle/>
          <a:p>
            <a:pPr eaLnBrk="0" hangingPunct="0"/>
            <a:r>
              <a:rPr lang="ru-RU"/>
              <a:t>Кадр представляет собой минимальную порцию данных, передаваемых по сети. Кадр состоит из набора двоичных сигналов</a:t>
            </a:r>
            <a:r>
              <a:rPr lang="en-GB"/>
              <a:t>.</a:t>
            </a:r>
          </a:p>
          <a:p>
            <a:pPr eaLnBrk="0" hangingPunct="0"/>
            <a:endParaRPr lang="en-GB"/>
          </a:p>
        </p:txBody>
      </p:sp>
      <p:grpSp>
        <p:nvGrpSpPr>
          <p:cNvPr id="15365" name="Group 13"/>
          <p:cNvGrpSpPr>
            <a:grpSpLocks/>
          </p:cNvGrpSpPr>
          <p:nvPr/>
        </p:nvGrpSpPr>
        <p:grpSpPr bwMode="auto">
          <a:xfrm>
            <a:off x="0" y="0"/>
            <a:ext cx="8915400" cy="5038725"/>
            <a:chOff x="0" y="0"/>
            <a:chExt cx="5616" cy="3174"/>
          </a:xfrm>
        </p:grpSpPr>
        <p:sp>
          <p:nvSpPr>
            <p:cNvPr id="15368" name="Rectangle 14"/>
            <p:cNvSpPr>
              <a:spLocks noChangeArrowheads="1"/>
            </p:cNvSpPr>
            <p:nvPr/>
          </p:nvSpPr>
          <p:spPr bwMode="auto">
            <a:xfrm>
              <a:off x="0" y="634"/>
              <a:ext cx="635" cy="635"/>
            </a:xfrm>
            <a:prstGeom prst="rect">
              <a:avLst/>
            </a:prstGeom>
            <a:solidFill>
              <a:srgbClr val="93B8D4"/>
            </a:solidFill>
            <a:ln w="9525">
              <a:noFill/>
              <a:miter lim="800000"/>
              <a:headEnd/>
              <a:tailEnd/>
            </a:ln>
          </p:spPr>
          <p:txBody>
            <a:bodyPr wrap="none" anchor="ctr"/>
            <a:lstStyle/>
            <a:p>
              <a:pPr eaLnBrk="0" hangingPunct="0"/>
              <a:endParaRPr lang="ru-RU"/>
            </a:p>
          </p:txBody>
        </p:sp>
        <p:sp>
          <p:nvSpPr>
            <p:cNvPr id="15369" name="Rectangle 15"/>
            <p:cNvSpPr>
              <a:spLocks noChangeArrowheads="1"/>
            </p:cNvSpPr>
            <p:nvPr/>
          </p:nvSpPr>
          <p:spPr bwMode="auto">
            <a:xfrm>
              <a:off x="0" y="0"/>
              <a:ext cx="635" cy="635"/>
            </a:xfrm>
            <a:prstGeom prst="rect">
              <a:avLst/>
            </a:prstGeom>
            <a:solidFill>
              <a:srgbClr val="007FB3"/>
            </a:solidFill>
            <a:ln w="9525">
              <a:noFill/>
              <a:miter lim="800000"/>
              <a:headEnd/>
              <a:tailEnd/>
            </a:ln>
          </p:spPr>
          <p:txBody>
            <a:bodyPr wrap="none" anchor="ctr"/>
            <a:lstStyle/>
            <a:p>
              <a:pPr algn="ctr" eaLnBrk="0" hangingPunct="0"/>
              <a:endParaRPr lang="en-GB" sz="2400" b="1">
                <a:solidFill>
                  <a:schemeClr val="bg1"/>
                </a:solidFill>
              </a:endParaRPr>
            </a:p>
          </p:txBody>
        </p:sp>
        <p:sp>
          <p:nvSpPr>
            <p:cNvPr id="15370" name="Rectangle 16"/>
            <p:cNvSpPr>
              <a:spLocks noChangeArrowheads="1"/>
            </p:cNvSpPr>
            <p:nvPr/>
          </p:nvSpPr>
          <p:spPr bwMode="auto">
            <a:xfrm>
              <a:off x="0" y="1904"/>
              <a:ext cx="635" cy="635"/>
            </a:xfrm>
            <a:prstGeom prst="rect">
              <a:avLst/>
            </a:prstGeom>
            <a:solidFill>
              <a:srgbClr val="026793"/>
            </a:solidFill>
            <a:ln w="9525">
              <a:noFill/>
              <a:miter lim="800000"/>
              <a:headEnd/>
              <a:tailEnd/>
            </a:ln>
          </p:spPr>
          <p:txBody>
            <a:bodyPr wrap="none" anchor="ctr"/>
            <a:lstStyle/>
            <a:p>
              <a:pPr eaLnBrk="0" hangingPunct="0"/>
              <a:endParaRPr lang="ru-RU"/>
            </a:p>
          </p:txBody>
        </p:sp>
        <p:sp>
          <p:nvSpPr>
            <p:cNvPr id="15371" name="Rectangle 17"/>
            <p:cNvSpPr>
              <a:spLocks noChangeArrowheads="1"/>
            </p:cNvSpPr>
            <p:nvPr/>
          </p:nvSpPr>
          <p:spPr bwMode="auto">
            <a:xfrm>
              <a:off x="0" y="1269"/>
              <a:ext cx="635" cy="635"/>
            </a:xfrm>
            <a:prstGeom prst="rect">
              <a:avLst/>
            </a:prstGeom>
            <a:solidFill>
              <a:srgbClr val="B2C1DD"/>
            </a:solidFill>
            <a:ln w="9525">
              <a:noFill/>
              <a:miter lim="800000"/>
              <a:headEnd/>
              <a:tailEnd/>
            </a:ln>
          </p:spPr>
          <p:txBody>
            <a:bodyPr wrap="none" anchor="ctr"/>
            <a:lstStyle/>
            <a:p>
              <a:pPr eaLnBrk="0" hangingPunct="0"/>
              <a:endParaRPr lang="ru-RU"/>
            </a:p>
          </p:txBody>
        </p:sp>
        <p:sp>
          <p:nvSpPr>
            <p:cNvPr id="15372" name="Rectangle 18"/>
            <p:cNvSpPr>
              <a:spLocks noChangeArrowheads="1"/>
            </p:cNvSpPr>
            <p:nvPr/>
          </p:nvSpPr>
          <p:spPr bwMode="auto">
            <a:xfrm>
              <a:off x="0" y="2539"/>
              <a:ext cx="635" cy="635"/>
            </a:xfrm>
            <a:prstGeom prst="rect">
              <a:avLst/>
            </a:prstGeom>
            <a:solidFill>
              <a:srgbClr val="007FB3"/>
            </a:solidFill>
            <a:ln w="9525">
              <a:noFill/>
              <a:miter lim="800000"/>
              <a:headEnd/>
              <a:tailEnd/>
            </a:ln>
          </p:spPr>
          <p:txBody>
            <a:bodyPr wrap="none" anchor="ctr"/>
            <a:lstStyle/>
            <a:p>
              <a:pPr eaLnBrk="0" hangingPunct="0"/>
              <a:endParaRPr lang="ru-RU"/>
            </a:p>
          </p:txBody>
        </p:sp>
        <p:sp>
          <p:nvSpPr>
            <p:cNvPr id="15373" name="Rectangle 19"/>
            <p:cNvSpPr>
              <a:spLocks noChangeArrowheads="1"/>
            </p:cNvSpPr>
            <p:nvPr/>
          </p:nvSpPr>
          <p:spPr bwMode="auto">
            <a:xfrm>
              <a:off x="720" y="192"/>
              <a:ext cx="4896" cy="384"/>
            </a:xfrm>
            <a:prstGeom prst="rect">
              <a:avLst/>
            </a:prstGeom>
            <a:noFill/>
            <a:ln w="9525">
              <a:noFill/>
              <a:miter lim="800000"/>
              <a:headEnd/>
              <a:tailEnd/>
            </a:ln>
          </p:spPr>
          <p:txBody>
            <a:bodyPr/>
            <a:lstStyle/>
            <a:p>
              <a:pPr eaLnBrk="0" hangingPunct="0"/>
              <a:r>
                <a:rPr lang="ru-RU" sz="3200" b="1">
                  <a:sym typeface="Wingdings" pitchFamily="2" charset="2"/>
                </a:rPr>
                <a:t>Принцип мультиплексирования</a:t>
              </a:r>
              <a:r>
                <a:rPr lang="en-GB" sz="3200" b="1">
                  <a:sym typeface="Wingdings" pitchFamily="2" charset="2"/>
                </a:rPr>
                <a:t>.</a:t>
              </a:r>
            </a:p>
          </p:txBody>
        </p:sp>
      </p:grpSp>
      <p:sp>
        <p:nvSpPr>
          <p:cNvPr id="15366" name="Text Box 22"/>
          <p:cNvSpPr txBox="1">
            <a:spLocks noChangeArrowheads="1"/>
          </p:cNvSpPr>
          <p:nvPr/>
        </p:nvSpPr>
        <p:spPr bwMode="auto">
          <a:xfrm>
            <a:off x="1366838" y="3630613"/>
            <a:ext cx="7092950" cy="519112"/>
          </a:xfrm>
          <a:prstGeom prst="rect">
            <a:avLst/>
          </a:prstGeom>
          <a:noFill/>
          <a:ln w="9525">
            <a:noFill/>
            <a:miter lim="800000"/>
            <a:headEnd/>
            <a:tailEnd/>
          </a:ln>
        </p:spPr>
        <p:txBody>
          <a:bodyPr wrap="none">
            <a:spAutoFit/>
          </a:bodyPr>
          <a:lstStyle/>
          <a:p>
            <a:pPr eaLnBrk="0" hangingPunct="0"/>
            <a:r>
              <a:rPr lang="en-GB" sz="2800"/>
              <a:t>[01011001] [01010100] [01010111] [10101010]</a:t>
            </a:r>
          </a:p>
        </p:txBody>
      </p:sp>
      <p:sp>
        <p:nvSpPr>
          <p:cNvPr id="15367" name="Text Box 24"/>
          <p:cNvSpPr txBox="1">
            <a:spLocks noChangeArrowheads="1"/>
          </p:cNvSpPr>
          <p:nvPr/>
        </p:nvSpPr>
        <p:spPr bwMode="auto">
          <a:xfrm>
            <a:off x="1276350" y="2565400"/>
            <a:ext cx="7688263" cy="396875"/>
          </a:xfrm>
          <a:prstGeom prst="rect">
            <a:avLst/>
          </a:prstGeom>
          <a:noFill/>
          <a:ln w="9525">
            <a:noFill/>
            <a:miter lim="800000"/>
            <a:headEnd/>
            <a:tailEnd/>
          </a:ln>
        </p:spPr>
        <p:txBody>
          <a:bodyPr/>
          <a:lstStyle/>
          <a:p>
            <a:pPr eaLnBrk="0" hangingPunct="0"/>
            <a:r>
              <a:rPr lang="ru-RU"/>
              <a:t>Один двоичный разряд </a:t>
            </a:r>
            <a:r>
              <a:rPr lang="en-GB"/>
              <a:t>(0 </a:t>
            </a:r>
            <a:r>
              <a:rPr lang="ru-RU"/>
              <a:t>или</a:t>
            </a:r>
            <a:r>
              <a:rPr lang="en-GB"/>
              <a:t> 1) </a:t>
            </a:r>
            <a:r>
              <a:rPr lang="ru-RU"/>
              <a:t>называется битом</a:t>
            </a:r>
            <a:r>
              <a:rPr lang="en-GB"/>
              <a:t>. </a:t>
            </a:r>
            <a:r>
              <a:rPr lang="ru-RU"/>
              <a:t>Набор из </a:t>
            </a:r>
            <a:r>
              <a:rPr lang="en-GB"/>
              <a:t>8 </a:t>
            </a:r>
            <a:r>
              <a:rPr lang="ru-RU"/>
              <a:t>бит называется байтом</a:t>
            </a:r>
            <a:r>
              <a:rPr lang="en-GB"/>
              <a:t>.</a:t>
            </a:r>
            <a:endParaRPr lang="en-GB" b="1"/>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Дата 1"/>
          <p:cNvSpPr>
            <a:spLocks noGrp="1"/>
          </p:cNvSpPr>
          <p:nvPr>
            <p:ph type="dt" sz="quarter" idx="10"/>
          </p:nvPr>
        </p:nvSpPr>
        <p:spPr/>
        <p:txBody>
          <a:bodyPr/>
          <a:lstStyle/>
          <a:p>
            <a:pPr>
              <a:defRPr/>
            </a:pPr>
            <a:endParaRPr lang="fr-FR" altLang="en-GB"/>
          </a:p>
          <a:p>
            <a:pPr>
              <a:defRPr/>
            </a:pPr>
            <a:endParaRPr lang="fr-FR" altLang="en-GB"/>
          </a:p>
        </p:txBody>
      </p:sp>
      <p:grpSp>
        <p:nvGrpSpPr>
          <p:cNvPr id="16387" name="Group 3"/>
          <p:cNvGrpSpPr>
            <a:grpSpLocks/>
          </p:cNvGrpSpPr>
          <p:nvPr/>
        </p:nvGrpSpPr>
        <p:grpSpPr bwMode="auto">
          <a:xfrm>
            <a:off x="0" y="0"/>
            <a:ext cx="8915400" cy="5038725"/>
            <a:chOff x="0" y="0"/>
            <a:chExt cx="5616" cy="3174"/>
          </a:xfrm>
        </p:grpSpPr>
        <p:sp>
          <p:nvSpPr>
            <p:cNvPr id="16475" name="Rectangle 4"/>
            <p:cNvSpPr>
              <a:spLocks noChangeArrowheads="1"/>
            </p:cNvSpPr>
            <p:nvPr/>
          </p:nvSpPr>
          <p:spPr bwMode="auto">
            <a:xfrm>
              <a:off x="0" y="634"/>
              <a:ext cx="635" cy="635"/>
            </a:xfrm>
            <a:prstGeom prst="rect">
              <a:avLst/>
            </a:prstGeom>
            <a:solidFill>
              <a:srgbClr val="93B8D4"/>
            </a:solidFill>
            <a:ln w="9525">
              <a:noFill/>
              <a:miter lim="800000"/>
              <a:headEnd/>
              <a:tailEnd/>
            </a:ln>
          </p:spPr>
          <p:txBody>
            <a:bodyPr wrap="none" anchor="ctr"/>
            <a:lstStyle/>
            <a:p>
              <a:pPr eaLnBrk="0" hangingPunct="0"/>
              <a:endParaRPr lang="ru-RU"/>
            </a:p>
          </p:txBody>
        </p:sp>
        <p:sp>
          <p:nvSpPr>
            <p:cNvPr id="16476" name="Rectangle 5"/>
            <p:cNvSpPr>
              <a:spLocks noChangeArrowheads="1"/>
            </p:cNvSpPr>
            <p:nvPr/>
          </p:nvSpPr>
          <p:spPr bwMode="auto">
            <a:xfrm>
              <a:off x="0" y="0"/>
              <a:ext cx="635" cy="635"/>
            </a:xfrm>
            <a:prstGeom prst="rect">
              <a:avLst/>
            </a:prstGeom>
            <a:solidFill>
              <a:srgbClr val="007FB3"/>
            </a:solidFill>
            <a:ln w="9525">
              <a:noFill/>
              <a:miter lim="800000"/>
              <a:headEnd/>
              <a:tailEnd/>
            </a:ln>
          </p:spPr>
          <p:txBody>
            <a:bodyPr wrap="none" anchor="ctr"/>
            <a:lstStyle/>
            <a:p>
              <a:pPr algn="ctr" eaLnBrk="0" hangingPunct="0"/>
              <a:endParaRPr lang="en-GB" sz="2400" b="1">
                <a:solidFill>
                  <a:schemeClr val="bg1"/>
                </a:solidFill>
              </a:endParaRPr>
            </a:p>
          </p:txBody>
        </p:sp>
        <p:sp>
          <p:nvSpPr>
            <p:cNvPr id="16477" name="Rectangle 6"/>
            <p:cNvSpPr>
              <a:spLocks noChangeArrowheads="1"/>
            </p:cNvSpPr>
            <p:nvPr/>
          </p:nvSpPr>
          <p:spPr bwMode="auto">
            <a:xfrm>
              <a:off x="0" y="1904"/>
              <a:ext cx="635" cy="635"/>
            </a:xfrm>
            <a:prstGeom prst="rect">
              <a:avLst/>
            </a:prstGeom>
            <a:solidFill>
              <a:srgbClr val="026793"/>
            </a:solidFill>
            <a:ln w="9525">
              <a:noFill/>
              <a:miter lim="800000"/>
              <a:headEnd/>
              <a:tailEnd/>
            </a:ln>
          </p:spPr>
          <p:txBody>
            <a:bodyPr wrap="none" anchor="ctr"/>
            <a:lstStyle/>
            <a:p>
              <a:pPr eaLnBrk="0" hangingPunct="0"/>
              <a:endParaRPr lang="ru-RU"/>
            </a:p>
          </p:txBody>
        </p:sp>
        <p:sp>
          <p:nvSpPr>
            <p:cNvPr id="16478" name="Rectangle 7"/>
            <p:cNvSpPr>
              <a:spLocks noChangeArrowheads="1"/>
            </p:cNvSpPr>
            <p:nvPr/>
          </p:nvSpPr>
          <p:spPr bwMode="auto">
            <a:xfrm>
              <a:off x="0" y="1269"/>
              <a:ext cx="635" cy="635"/>
            </a:xfrm>
            <a:prstGeom prst="rect">
              <a:avLst/>
            </a:prstGeom>
            <a:solidFill>
              <a:srgbClr val="B2C1DD"/>
            </a:solidFill>
            <a:ln w="9525">
              <a:noFill/>
              <a:miter lim="800000"/>
              <a:headEnd/>
              <a:tailEnd/>
            </a:ln>
          </p:spPr>
          <p:txBody>
            <a:bodyPr wrap="none" anchor="ctr"/>
            <a:lstStyle/>
            <a:p>
              <a:pPr eaLnBrk="0" hangingPunct="0"/>
              <a:endParaRPr lang="ru-RU"/>
            </a:p>
          </p:txBody>
        </p:sp>
        <p:sp>
          <p:nvSpPr>
            <p:cNvPr id="16479" name="Rectangle 8"/>
            <p:cNvSpPr>
              <a:spLocks noChangeArrowheads="1"/>
            </p:cNvSpPr>
            <p:nvPr/>
          </p:nvSpPr>
          <p:spPr bwMode="auto">
            <a:xfrm>
              <a:off x="0" y="2539"/>
              <a:ext cx="635" cy="635"/>
            </a:xfrm>
            <a:prstGeom prst="rect">
              <a:avLst/>
            </a:prstGeom>
            <a:solidFill>
              <a:srgbClr val="007FB3"/>
            </a:solidFill>
            <a:ln w="9525">
              <a:noFill/>
              <a:miter lim="800000"/>
              <a:headEnd/>
              <a:tailEnd/>
            </a:ln>
          </p:spPr>
          <p:txBody>
            <a:bodyPr wrap="none" anchor="ctr"/>
            <a:lstStyle/>
            <a:p>
              <a:pPr eaLnBrk="0" hangingPunct="0"/>
              <a:endParaRPr lang="ru-RU"/>
            </a:p>
          </p:txBody>
        </p:sp>
        <p:sp>
          <p:nvSpPr>
            <p:cNvPr id="16480" name="Rectangle 9"/>
            <p:cNvSpPr>
              <a:spLocks noChangeArrowheads="1"/>
            </p:cNvSpPr>
            <p:nvPr/>
          </p:nvSpPr>
          <p:spPr bwMode="auto">
            <a:xfrm>
              <a:off x="720" y="192"/>
              <a:ext cx="4896" cy="384"/>
            </a:xfrm>
            <a:prstGeom prst="rect">
              <a:avLst/>
            </a:prstGeom>
            <a:noFill/>
            <a:ln w="9525">
              <a:noFill/>
              <a:miter lim="800000"/>
              <a:headEnd/>
              <a:tailEnd/>
            </a:ln>
          </p:spPr>
          <p:txBody>
            <a:bodyPr/>
            <a:lstStyle/>
            <a:p>
              <a:pPr eaLnBrk="0" hangingPunct="0"/>
              <a:r>
                <a:rPr lang="ru-RU" sz="3200" b="1">
                  <a:sym typeface="Wingdings" pitchFamily="2" charset="2"/>
                </a:rPr>
                <a:t>Принцип мультиплексирования</a:t>
              </a:r>
              <a:r>
                <a:rPr lang="en-GB" sz="3200" b="1">
                  <a:sym typeface="Wingdings" pitchFamily="2" charset="2"/>
                </a:rPr>
                <a:t>.</a:t>
              </a:r>
            </a:p>
          </p:txBody>
        </p:sp>
      </p:grpSp>
      <p:grpSp>
        <p:nvGrpSpPr>
          <p:cNvPr id="3" name="Group 320"/>
          <p:cNvGrpSpPr>
            <a:grpSpLocks/>
          </p:cNvGrpSpPr>
          <p:nvPr/>
        </p:nvGrpSpPr>
        <p:grpSpPr bwMode="auto">
          <a:xfrm>
            <a:off x="1835150" y="2060575"/>
            <a:ext cx="5761038" cy="3352800"/>
            <a:chOff x="1156" y="1298"/>
            <a:chExt cx="3629" cy="2112"/>
          </a:xfrm>
        </p:grpSpPr>
        <p:sp>
          <p:nvSpPr>
            <p:cNvPr id="16393" name="Oval 101"/>
            <p:cNvSpPr>
              <a:spLocks noChangeArrowheads="1"/>
            </p:cNvSpPr>
            <p:nvPr/>
          </p:nvSpPr>
          <p:spPr bwMode="auto">
            <a:xfrm>
              <a:off x="4342" y="2635"/>
              <a:ext cx="443" cy="432"/>
            </a:xfrm>
            <a:prstGeom prst="ellipse">
              <a:avLst/>
            </a:prstGeom>
            <a:solidFill>
              <a:schemeClr val="bg1"/>
            </a:solidFill>
            <a:ln w="25400">
              <a:solidFill>
                <a:schemeClr val="tx1"/>
              </a:solidFill>
              <a:round/>
              <a:headEnd/>
              <a:tailEnd/>
            </a:ln>
          </p:spPr>
          <p:txBody>
            <a:bodyPr wrap="none" anchor="ctr"/>
            <a:lstStyle/>
            <a:p>
              <a:pPr algn="ctr" eaLnBrk="0" hangingPunct="0"/>
              <a:r>
                <a:rPr lang="en-GB" b="1">
                  <a:solidFill>
                    <a:schemeClr val="tx1"/>
                  </a:solidFill>
                  <a:latin typeface="Arial" charset="0"/>
                </a:rPr>
                <a:t>V</a:t>
              </a:r>
              <a:endParaRPr lang="en-GB" sz="1400">
                <a:solidFill>
                  <a:schemeClr val="tx1"/>
                </a:solidFill>
                <a:latin typeface="Arial" charset="0"/>
              </a:endParaRPr>
            </a:p>
          </p:txBody>
        </p:sp>
        <p:grpSp>
          <p:nvGrpSpPr>
            <p:cNvPr id="16394" name="Group 318"/>
            <p:cNvGrpSpPr>
              <a:grpSpLocks/>
            </p:cNvGrpSpPr>
            <p:nvPr/>
          </p:nvGrpSpPr>
          <p:grpSpPr bwMode="auto">
            <a:xfrm>
              <a:off x="1156" y="1298"/>
              <a:ext cx="3589" cy="2112"/>
              <a:chOff x="1249" y="1162"/>
              <a:chExt cx="3589" cy="2112"/>
            </a:xfrm>
          </p:grpSpPr>
          <p:sp>
            <p:nvSpPr>
              <p:cNvPr id="16395" name="Line 28"/>
              <p:cNvSpPr>
                <a:spLocks noChangeShapeType="1"/>
              </p:cNvSpPr>
              <p:nvPr/>
            </p:nvSpPr>
            <p:spPr bwMode="auto">
              <a:xfrm>
                <a:off x="1338" y="2205"/>
                <a:ext cx="3500" cy="0"/>
              </a:xfrm>
              <a:prstGeom prst="line">
                <a:avLst/>
              </a:prstGeom>
              <a:noFill/>
              <a:ln w="50800">
                <a:solidFill>
                  <a:schemeClr val="tx1"/>
                </a:solidFill>
                <a:round/>
                <a:headEnd/>
                <a:tailEnd/>
              </a:ln>
            </p:spPr>
            <p:txBody>
              <a:bodyPr wrap="none" anchor="ctr"/>
              <a:lstStyle/>
              <a:p>
                <a:endParaRPr lang="ru-RU"/>
              </a:p>
            </p:txBody>
          </p:sp>
          <p:sp>
            <p:nvSpPr>
              <p:cNvPr id="16396" name="Line 98"/>
              <p:cNvSpPr>
                <a:spLocks noChangeShapeType="1"/>
              </p:cNvSpPr>
              <p:nvPr/>
            </p:nvSpPr>
            <p:spPr bwMode="auto">
              <a:xfrm flipV="1">
                <a:off x="3686" y="2550"/>
                <a:ext cx="177" cy="336"/>
              </a:xfrm>
              <a:prstGeom prst="line">
                <a:avLst/>
              </a:prstGeom>
              <a:noFill/>
              <a:ln w="25400">
                <a:solidFill>
                  <a:schemeClr val="tx1"/>
                </a:solidFill>
                <a:round/>
                <a:headEnd/>
                <a:tailEnd/>
              </a:ln>
            </p:spPr>
            <p:txBody>
              <a:bodyPr wrap="none" anchor="ctr"/>
              <a:lstStyle/>
              <a:p>
                <a:endParaRPr lang="ru-RU"/>
              </a:p>
            </p:txBody>
          </p:sp>
          <p:sp>
            <p:nvSpPr>
              <p:cNvPr id="16397" name="Line 100"/>
              <p:cNvSpPr>
                <a:spLocks noChangeShapeType="1"/>
              </p:cNvSpPr>
              <p:nvPr/>
            </p:nvSpPr>
            <p:spPr bwMode="auto">
              <a:xfrm>
                <a:off x="4661" y="2205"/>
                <a:ext cx="0" cy="288"/>
              </a:xfrm>
              <a:prstGeom prst="line">
                <a:avLst/>
              </a:prstGeom>
              <a:noFill/>
              <a:ln w="25400">
                <a:solidFill>
                  <a:schemeClr val="tx1"/>
                </a:solidFill>
                <a:round/>
                <a:headEnd/>
                <a:tailEnd/>
              </a:ln>
            </p:spPr>
            <p:txBody>
              <a:bodyPr wrap="none" anchor="ctr"/>
              <a:lstStyle/>
              <a:p>
                <a:endParaRPr lang="ru-RU"/>
              </a:p>
            </p:txBody>
          </p:sp>
          <p:sp>
            <p:nvSpPr>
              <p:cNvPr id="16398" name="Line 102"/>
              <p:cNvSpPr>
                <a:spLocks noChangeShapeType="1"/>
              </p:cNvSpPr>
              <p:nvPr/>
            </p:nvSpPr>
            <p:spPr bwMode="auto">
              <a:xfrm>
                <a:off x="4661" y="2925"/>
                <a:ext cx="0" cy="240"/>
              </a:xfrm>
              <a:prstGeom prst="line">
                <a:avLst/>
              </a:prstGeom>
              <a:noFill/>
              <a:ln w="25400">
                <a:solidFill>
                  <a:schemeClr val="tx1"/>
                </a:solidFill>
                <a:round/>
                <a:headEnd/>
                <a:tailEnd/>
              </a:ln>
            </p:spPr>
            <p:txBody>
              <a:bodyPr wrap="none" anchor="ctr"/>
              <a:lstStyle/>
              <a:p>
                <a:endParaRPr lang="ru-RU"/>
              </a:p>
            </p:txBody>
          </p:sp>
          <p:sp>
            <p:nvSpPr>
              <p:cNvPr id="16399" name="Line 103"/>
              <p:cNvSpPr>
                <a:spLocks noChangeShapeType="1"/>
              </p:cNvSpPr>
              <p:nvPr/>
            </p:nvSpPr>
            <p:spPr bwMode="auto">
              <a:xfrm>
                <a:off x="4528" y="3165"/>
                <a:ext cx="266" cy="0"/>
              </a:xfrm>
              <a:prstGeom prst="line">
                <a:avLst/>
              </a:prstGeom>
              <a:noFill/>
              <a:ln w="25400">
                <a:solidFill>
                  <a:schemeClr val="tx1"/>
                </a:solidFill>
                <a:round/>
                <a:headEnd/>
                <a:tailEnd/>
              </a:ln>
            </p:spPr>
            <p:txBody>
              <a:bodyPr wrap="none" anchor="ctr"/>
              <a:lstStyle/>
              <a:p>
                <a:endParaRPr lang="ru-RU"/>
              </a:p>
            </p:txBody>
          </p:sp>
          <p:sp>
            <p:nvSpPr>
              <p:cNvPr id="16400" name="Line 104"/>
              <p:cNvSpPr>
                <a:spLocks noChangeShapeType="1"/>
              </p:cNvSpPr>
              <p:nvPr/>
            </p:nvSpPr>
            <p:spPr bwMode="auto">
              <a:xfrm flipH="1">
                <a:off x="4484" y="3165"/>
                <a:ext cx="44" cy="96"/>
              </a:xfrm>
              <a:prstGeom prst="line">
                <a:avLst/>
              </a:prstGeom>
              <a:noFill/>
              <a:ln w="25400">
                <a:solidFill>
                  <a:schemeClr val="tx1"/>
                </a:solidFill>
                <a:round/>
                <a:headEnd/>
                <a:tailEnd/>
              </a:ln>
            </p:spPr>
            <p:txBody>
              <a:bodyPr wrap="none" anchor="ctr"/>
              <a:lstStyle/>
              <a:p>
                <a:endParaRPr lang="ru-RU"/>
              </a:p>
            </p:txBody>
          </p:sp>
          <p:sp>
            <p:nvSpPr>
              <p:cNvPr id="16401" name="Line 105"/>
              <p:cNvSpPr>
                <a:spLocks noChangeShapeType="1"/>
              </p:cNvSpPr>
              <p:nvPr/>
            </p:nvSpPr>
            <p:spPr bwMode="auto">
              <a:xfrm flipH="1">
                <a:off x="4572" y="3165"/>
                <a:ext cx="45" cy="96"/>
              </a:xfrm>
              <a:prstGeom prst="line">
                <a:avLst/>
              </a:prstGeom>
              <a:noFill/>
              <a:ln w="25400">
                <a:solidFill>
                  <a:schemeClr val="tx1"/>
                </a:solidFill>
                <a:round/>
                <a:headEnd/>
                <a:tailEnd/>
              </a:ln>
            </p:spPr>
            <p:txBody>
              <a:bodyPr wrap="none" anchor="ctr"/>
              <a:lstStyle/>
              <a:p>
                <a:endParaRPr lang="ru-RU"/>
              </a:p>
            </p:txBody>
          </p:sp>
          <p:sp>
            <p:nvSpPr>
              <p:cNvPr id="16402" name="Line 106"/>
              <p:cNvSpPr>
                <a:spLocks noChangeShapeType="1"/>
              </p:cNvSpPr>
              <p:nvPr/>
            </p:nvSpPr>
            <p:spPr bwMode="auto">
              <a:xfrm flipH="1">
                <a:off x="4661" y="3165"/>
                <a:ext cx="44" cy="96"/>
              </a:xfrm>
              <a:prstGeom prst="line">
                <a:avLst/>
              </a:prstGeom>
              <a:noFill/>
              <a:ln w="25400">
                <a:solidFill>
                  <a:schemeClr val="tx1"/>
                </a:solidFill>
                <a:round/>
                <a:headEnd/>
                <a:tailEnd/>
              </a:ln>
            </p:spPr>
            <p:txBody>
              <a:bodyPr wrap="none" anchor="ctr"/>
              <a:lstStyle/>
              <a:p>
                <a:endParaRPr lang="ru-RU"/>
              </a:p>
            </p:txBody>
          </p:sp>
          <p:sp>
            <p:nvSpPr>
              <p:cNvPr id="16403" name="Line 107"/>
              <p:cNvSpPr>
                <a:spLocks noChangeShapeType="1"/>
              </p:cNvSpPr>
              <p:nvPr/>
            </p:nvSpPr>
            <p:spPr bwMode="auto">
              <a:xfrm flipH="1">
                <a:off x="4749" y="3165"/>
                <a:ext cx="45" cy="96"/>
              </a:xfrm>
              <a:prstGeom prst="line">
                <a:avLst/>
              </a:prstGeom>
              <a:noFill/>
              <a:ln w="25400">
                <a:solidFill>
                  <a:schemeClr val="tx1"/>
                </a:solidFill>
                <a:round/>
                <a:headEnd/>
                <a:tailEnd/>
              </a:ln>
            </p:spPr>
            <p:txBody>
              <a:bodyPr wrap="none" anchor="ctr"/>
              <a:lstStyle/>
              <a:p>
                <a:endParaRPr lang="ru-RU"/>
              </a:p>
            </p:txBody>
          </p:sp>
          <p:sp>
            <p:nvSpPr>
              <p:cNvPr id="16404" name="Text Box 108"/>
              <p:cNvSpPr txBox="1">
                <a:spLocks noChangeArrowheads="1"/>
              </p:cNvSpPr>
              <p:nvPr/>
            </p:nvSpPr>
            <p:spPr bwMode="auto">
              <a:xfrm>
                <a:off x="1249" y="2541"/>
                <a:ext cx="232" cy="250"/>
              </a:xfrm>
              <a:prstGeom prst="rect">
                <a:avLst/>
              </a:prstGeom>
              <a:noFill/>
              <a:ln w="12700">
                <a:noFill/>
                <a:miter lim="800000"/>
                <a:headEnd/>
                <a:tailEnd/>
              </a:ln>
            </p:spPr>
            <p:txBody>
              <a:bodyPr wrap="none">
                <a:spAutoFit/>
              </a:bodyPr>
              <a:lstStyle/>
              <a:p>
                <a:pPr eaLnBrk="0" hangingPunct="0"/>
                <a:r>
                  <a:rPr lang="en-GB" b="1">
                    <a:solidFill>
                      <a:schemeClr val="tx1"/>
                    </a:solidFill>
                    <a:latin typeface="Arial" charset="0"/>
                  </a:rPr>
                  <a:t>D</a:t>
                </a:r>
              </a:p>
            </p:txBody>
          </p:sp>
          <p:sp>
            <p:nvSpPr>
              <p:cNvPr id="16405" name="Text Box 109"/>
              <p:cNvSpPr txBox="1">
                <a:spLocks noChangeArrowheads="1"/>
              </p:cNvSpPr>
              <p:nvPr/>
            </p:nvSpPr>
            <p:spPr bwMode="auto">
              <a:xfrm>
                <a:off x="1825" y="2541"/>
                <a:ext cx="232" cy="250"/>
              </a:xfrm>
              <a:prstGeom prst="rect">
                <a:avLst/>
              </a:prstGeom>
              <a:noFill/>
              <a:ln w="12700">
                <a:noFill/>
                <a:miter lim="800000"/>
                <a:headEnd/>
                <a:tailEnd/>
              </a:ln>
            </p:spPr>
            <p:txBody>
              <a:bodyPr wrap="none">
                <a:spAutoFit/>
              </a:bodyPr>
              <a:lstStyle/>
              <a:p>
                <a:pPr eaLnBrk="0" hangingPunct="0"/>
                <a:r>
                  <a:rPr lang="en-GB" b="1">
                    <a:solidFill>
                      <a:schemeClr val="tx1"/>
                    </a:solidFill>
                    <a:latin typeface="Arial" charset="0"/>
                  </a:rPr>
                  <a:t>R</a:t>
                </a:r>
              </a:p>
            </p:txBody>
          </p:sp>
          <p:sp>
            <p:nvSpPr>
              <p:cNvPr id="16406" name="AutoShape 261"/>
              <p:cNvSpPr>
                <a:spLocks noChangeArrowheads="1"/>
              </p:cNvSpPr>
              <p:nvPr/>
            </p:nvSpPr>
            <p:spPr bwMode="auto">
              <a:xfrm>
                <a:off x="1426" y="2637"/>
                <a:ext cx="89" cy="48"/>
              </a:xfrm>
              <a:prstGeom prst="leftArrow">
                <a:avLst>
                  <a:gd name="adj1" fmla="val 50000"/>
                  <a:gd name="adj2" fmla="val 46354"/>
                </a:avLst>
              </a:prstGeom>
              <a:solidFill>
                <a:srgbClr val="FF0000"/>
              </a:solidFill>
              <a:ln w="12700">
                <a:solidFill>
                  <a:schemeClr val="tx1"/>
                </a:solidFill>
                <a:miter lim="800000"/>
                <a:headEnd/>
                <a:tailEnd/>
              </a:ln>
            </p:spPr>
            <p:txBody>
              <a:bodyPr wrap="none" anchor="ctr"/>
              <a:lstStyle/>
              <a:p>
                <a:pPr eaLnBrk="0" hangingPunct="0"/>
                <a:endParaRPr lang="ru-RU"/>
              </a:p>
            </p:txBody>
          </p:sp>
          <p:sp>
            <p:nvSpPr>
              <p:cNvPr id="16407" name="AutoShape 262"/>
              <p:cNvSpPr>
                <a:spLocks noChangeArrowheads="1"/>
              </p:cNvSpPr>
              <p:nvPr/>
            </p:nvSpPr>
            <p:spPr bwMode="auto">
              <a:xfrm>
                <a:off x="1737" y="2637"/>
                <a:ext cx="88" cy="48"/>
              </a:xfrm>
              <a:prstGeom prst="rightArrow">
                <a:avLst>
                  <a:gd name="adj1" fmla="val 50000"/>
                  <a:gd name="adj2" fmla="val 45833"/>
                </a:avLst>
              </a:prstGeom>
              <a:solidFill>
                <a:srgbClr val="00FFFF"/>
              </a:solidFill>
              <a:ln w="12700">
                <a:solidFill>
                  <a:schemeClr val="tx1"/>
                </a:solidFill>
                <a:miter lim="800000"/>
                <a:headEnd/>
                <a:tailEnd/>
              </a:ln>
            </p:spPr>
            <p:txBody>
              <a:bodyPr wrap="none" anchor="ctr"/>
              <a:lstStyle/>
              <a:p>
                <a:pPr eaLnBrk="0" hangingPunct="0"/>
                <a:endParaRPr lang="ru-RU"/>
              </a:p>
            </p:txBody>
          </p:sp>
          <p:sp>
            <p:nvSpPr>
              <p:cNvPr id="16408" name="Text Box 263"/>
              <p:cNvSpPr txBox="1">
                <a:spLocks noChangeArrowheads="1"/>
              </p:cNvSpPr>
              <p:nvPr/>
            </p:nvSpPr>
            <p:spPr bwMode="auto">
              <a:xfrm>
                <a:off x="2313" y="2541"/>
                <a:ext cx="232" cy="250"/>
              </a:xfrm>
              <a:prstGeom prst="rect">
                <a:avLst/>
              </a:prstGeom>
              <a:noFill/>
              <a:ln w="12700">
                <a:noFill/>
                <a:miter lim="800000"/>
                <a:headEnd/>
                <a:tailEnd/>
              </a:ln>
            </p:spPr>
            <p:txBody>
              <a:bodyPr wrap="none">
                <a:spAutoFit/>
              </a:bodyPr>
              <a:lstStyle/>
              <a:p>
                <a:pPr eaLnBrk="0" hangingPunct="0"/>
                <a:r>
                  <a:rPr lang="en-GB" b="1">
                    <a:solidFill>
                      <a:schemeClr val="tx1"/>
                    </a:solidFill>
                    <a:latin typeface="Arial" charset="0"/>
                  </a:rPr>
                  <a:t>D</a:t>
                </a:r>
              </a:p>
            </p:txBody>
          </p:sp>
          <p:sp>
            <p:nvSpPr>
              <p:cNvPr id="16409" name="Text Box 264"/>
              <p:cNvSpPr txBox="1">
                <a:spLocks noChangeArrowheads="1"/>
              </p:cNvSpPr>
              <p:nvPr/>
            </p:nvSpPr>
            <p:spPr bwMode="auto">
              <a:xfrm>
                <a:off x="2889" y="2541"/>
                <a:ext cx="232" cy="250"/>
              </a:xfrm>
              <a:prstGeom prst="rect">
                <a:avLst/>
              </a:prstGeom>
              <a:noFill/>
              <a:ln w="12700">
                <a:noFill/>
                <a:miter lim="800000"/>
                <a:headEnd/>
                <a:tailEnd/>
              </a:ln>
            </p:spPr>
            <p:txBody>
              <a:bodyPr wrap="none">
                <a:spAutoFit/>
              </a:bodyPr>
              <a:lstStyle/>
              <a:p>
                <a:pPr eaLnBrk="0" hangingPunct="0"/>
                <a:r>
                  <a:rPr lang="en-GB" b="1">
                    <a:solidFill>
                      <a:schemeClr val="tx1"/>
                    </a:solidFill>
                    <a:latin typeface="Arial" charset="0"/>
                  </a:rPr>
                  <a:t>R</a:t>
                </a:r>
              </a:p>
            </p:txBody>
          </p:sp>
          <p:sp>
            <p:nvSpPr>
              <p:cNvPr id="16410" name="AutoShape 265"/>
              <p:cNvSpPr>
                <a:spLocks noChangeArrowheads="1"/>
              </p:cNvSpPr>
              <p:nvPr/>
            </p:nvSpPr>
            <p:spPr bwMode="auto">
              <a:xfrm>
                <a:off x="2490" y="2637"/>
                <a:ext cx="88" cy="48"/>
              </a:xfrm>
              <a:prstGeom prst="leftArrow">
                <a:avLst>
                  <a:gd name="adj1" fmla="val 50000"/>
                  <a:gd name="adj2" fmla="val 45833"/>
                </a:avLst>
              </a:prstGeom>
              <a:solidFill>
                <a:srgbClr val="FF0000"/>
              </a:solidFill>
              <a:ln w="12700">
                <a:solidFill>
                  <a:schemeClr val="tx1"/>
                </a:solidFill>
                <a:miter lim="800000"/>
                <a:headEnd/>
                <a:tailEnd/>
              </a:ln>
            </p:spPr>
            <p:txBody>
              <a:bodyPr wrap="none" anchor="ctr"/>
              <a:lstStyle/>
              <a:p>
                <a:pPr eaLnBrk="0" hangingPunct="0"/>
                <a:endParaRPr lang="ru-RU"/>
              </a:p>
            </p:txBody>
          </p:sp>
          <p:sp>
            <p:nvSpPr>
              <p:cNvPr id="16411" name="AutoShape 266"/>
              <p:cNvSpPr>
                <a:spLocks noChangeArrowheads="1"/>
              </p:cNvSpPr>
              <p:nvPr/>
            </p:nvSpPr>
            <p:spPr bwMode="auto">
              <a:xfrm>
                <a:off x="2800" y="2637"/>
                <a:ext cx="89" cy="48"/>
              </a:xfrm>
              <a:prstGeom prst="rightArrow">
                <a:avLst>
                  <a:gd name="adj1" fmla="val 50000"/>
                  <a:gd name="adj2" fmla="val 46354"/>
                </a:avLst>
              </a:prstGeom>
              <a:solidFill>
                <a:srgbClr val="00FFFF"/>
              </a:solidFill>
              <a:ln w="12700">
                <a:solidFill>
                  <a:schemeClr val="tx1"/>
                </a:solidFill>
                <a:miter lim="800000"/>
                <a:headEnd/>
                <a:tailEnd/>
              </a:ln>
            </p:spPr>
            <p:txBody>
              <a:bodyPr wrap="none" anchor="ctr"/>
              <a:lstStyle/>
              <a:p>
                <a:pPr eaLnBrk="0" hangingPunct="0"/>
                <a:endParaRPr lang="ru-RU"/>
              </a:p>
            </p:txBody>
          </p:sp>
          <p:sp>
            <p:nvSpPr>
              <p:cNvPr id="16412" name="Text Box 267"/>
              <p:cNvSpPr txBox="1">
                <a:spLocks noChangeArrowheads="1"/>
              </p:cNvSpPr>
              <p:nvPr/>
            </p:nvSpPr>
            <p:spPr bwMode="auto">
              <a:xfrm>
                <a:off x="3332" y="2541"/>
                <a:ext cx="232" cy="250"/>
              </a:xfrm>
              <a:prstGeom prst="rect">
                <a:avLst/>
              </a:prstGeom>
              <a:noFill/>
              <a:ln w="12700">
                <a:noFill/>
                <a:miter lim="800000"/>
                <a:headEnd/>
                <a:tailEnd/>
              </a:ln>
            </p:spPr>
            <p:txBody>
              <a:bodyPr wrap="none">
                <a:spAutoFit/>
              </a:bodyPr>
              <a:lstStyle/>
              <a:p>
                <a:pPr eaLnBrk="0" hangingPunct="0"/>
                <a:r>
                  <a:rPr lang="en-GB" b="1">
                    <a:solidFill>
                      <a:schemeClr val="tx1"/>
                    </a:solidFill>
                    <a:latin typeface="Arial" charset="0"/>
                  </a:rPr>
                  <a:t>D</a:t>
                </a:r>
              </a:p>
            </p:txBody>
          </p:sp>
          <p:sp>
            <p:nvSpPr>
              <p:cNvPr id="16413" name="Text Box 268"/>
              <p:cNvSpPr txBox="1">
                <a:spLocks noChangeArrowheads="1"/>
              </p:cNvSpPr>
              <p:nvPr/>
            </p:nvSpPr>
            <p:spPr bwMode="auto">
              <a:xfrm>
                <a:off x="3908" y="2541"/>
                <a:ext cx="232" cy="250"/>
              </a:xfrm>
              <a:prstGeom prst="rect">
                <a:avLst/>
              </a:prstGeom>
              <a:noFill/>
              <a:ln w="12700">
                <a:noFill/>
                <a:miter lim="800000"/>
                <a:headEnd/>
                <a:tailEnd/>
              </a:ln>
            </p:spPr>
            <p:txBody>
              <a:bodyPr wrap="none">
                <a:spAutoFit/>
              </a:bodyPr>
              <a:lstStyle/>
              <a:p>
                <a:pPr eaLnBrk="0" hangingPunct="0"/>
                <a:r>
                  <a:rPr lang="en-GB" b="1">
                    <a:solidFill>
                      <a:schemeClr val="tx1"/>
                    </a:solidFill>
                    <a:latin typeface="Arial" charset="0"/>
                  </a:rPr>
                  <a:t>R</a:t>
                </a:r>
              </a:p>
            </p:txBody>
          </p:sp>
          <p:sp>
            <p:nvSpPr>
              <p:cNvPr id="16414" name="AutoShape 269"/>
              <p:cNvSpPr>
                <a:spLocks noChangeArrowheads="1"/>
              </p:cNvSpPr>
              <p:nvPr/>
            </p:nvSpPr>
            <p:spPr bwMode="auto">
              <a:xfrm>
                <a:off x="3509" y="2637"/>
                <a:ext cx="88" cy="48"/>
              </a:xfrm>
              <a:prstGeom prst="leftArrow">
                <a:avLst>
                  <a:gd name="adj1" fmla="val 50000"/>
                  <a:gd name="adj2" fmla="val 45833"/>
                </a:avLst>
              </a:prstGeom>
              <a:solidFill>
                <a:srgbClr val="FF0000"/>
              </a:solidFill>
              <a:ln w="12700">
                <a:solidFill>
                  <a:schemeClr val="tx1"/>
                </a:solidFill>
                <a:miter lim="800000"/>
                <a:headEnd/>
                <a:tailEnd/>
              </a:ln>
            </p:spPr>
            <p:txBody>
              <a:bodyPr wrap="none" anchor="ctr"/>
              <a:lstStyle/>
              <a:p>
                <a:pPr eaLnBrk="0" hangingPunct="0"/>
                <a:endParaRPr lang="ru-RU"/>
              </a:p>
            </p:txBody>
          </p:sp>
          <p:sp>
            <p:nvSpPr>
              <p:cNvPr id="16415" name="AutoShape 270"/>
              <p:cNvSpPr>
                <a:spLocks noChangeArrowheads="1"/>
              </p:cNvSpPr>
              <p:nvPr/>
            </p:nvSpPr>
            <p:spPr bwMode="auto">
              <a:xfrm>
                <a:off x="3819" y="2637"/>
                <a:ext cx="89" cy="48"/>
              </a:xfrm>
              <a:prstGeom prst="rightArrow">
                <a:avLst>
                  <a:gd name="adj1" fmla="val 50000"/>
                  <a:gd name="adj2" fmla="val 46354"/>
                </a:avLst>
              </a:prstGeom>
              <a:solidFill>
                <a:srgbClr val="00FFFF"/>
              </a:solidFill>
              <a:ln w="12700">
                <a:solidFill>
                  <a:schemeClr val="tx1"/>
                </a:solidFill>
                <a:miter lim="800000"/>
                <a:headEnd/>
                <a:tailEnd/>
              </a:ln>
            </p:spPr>
            <p:txBody>
              <a:bodyPr wrap="none" anchor="ctr"/>
              <a:lstStyle/>
              <a:p>
                <a:pPr eaLnBrk="0" hangingPunct="0"/>
                <a:endParaRPr lang="ru-RU"/>
              </a:p>
            </p:txBody>
          </p:sp>
          <p:grpSp>
            <p:nvGrpSpPr>
              <p:cNvPr id="16416" name="Group 277"/>
              <p:cNvGrpSpPr>
                <a:grpSpLocks/>
              </p:cNvGrpSpPr>
              <p:nvPr/>
            </p:nvGrpSpPr>
            <p:grpSpPr bwMode="auto">
              <a:xfrm>
                <a:off x="3509" y="1162"/>
                <a:ext cx="334" cy="2112"/>
                <a:chOff x="3509" y="1149"/>
                <a:chExt cx="334" cy="2112"/>
              </a:xfrm>
            </p:grpSpPr>
            <p:sp>
              <p:nvSpPr>
                <p:cNvPr id="16457" name="Line 77"/>
                <p:cNvSpPr>
                  <a:spLocks noChangeShapeType="1"/>
                </p:cNvSpPr>
                <p:nvPr/>
              </p:nvSpPr>
              <p:spPr bwMode="auto">
                <a:xfrm>
                  <a:off x="3686" y="2205"/>
                  <a:ext cx="0" cy="240"/>
                </a:xfrm>
                <a:prstGeom prst="line">
                  <a:avLst/>
                </a:prstGeom>
                <a:noFill/>
                <a:ln w="25400">
                  <a:solidFill>
                    <a:schemeClr val="tx1"/>
                  </a:solidFill>
                  <a:round/>
                  <a:headEnd/>
                  <a:tailEnd/>
                </a:ln>
              </p:spPr>
              <p:txBody>
                <a:bodyPr wrap="none" anchor="ctr"/>
                <a:lstStyle/>
                <a:p>
                  <a:endParaRPr lang="ru-RU"/>
                </a:p>
              </p:txBody>
            </p:sp>
            <p:sp>
              <p:nvSpPr>
                <p:cNvPr id="16458" name="Line 78"/>
                <p:cNvSpPr>
                  <a:spLocks noChangeShapeType="1"/>
                </p:cNvSpPr>
                <p:nvPr/>
              </p:nvSpPr>
              <p:spPr bwMode="auto">
                <a:xfrm flipV="1">
                  <a:off x="3686" y="1965"/>
                  <a:ext cx="0" cy="240"/>
                </a:xfrm>
                <a:prstGeom prst="line">
                  <a:avLst/>
                </a:prstGeom>
                <a:noFill/>
                <a:ln w="25400">
                  <a:solidFill>
                    <a:schemeClr val="tx1"/>
                  </a:solidFill>
                  <a:round/>
                  <a:headEnd/>
                  <a:tailEnd/>
                </a:ln>
              </p:spPr>
              <p:txBody>
                <a:bodyPr wrap="none" anchor="ctr"/>
                <a:lstStyle/>
                <a:p>
                  <a:endParaRPr lang="ru-RU"/>
                </a:p>
              </p:txBody>
            </p:sp>
            <p:sp>
              <p:nvSpPr>
                <p:cNvPr id="16459" name="Line 87"/>
                <p:cNvSpPr>
                  <a:spLocks noChangeShapeType="1"/>
                </p:cNvSpPr>
                <p:nvPr/>
              </p:nvSpPr>
              <p:spPr bwMode="auto">
                <a:xfrm flipV="1">
                  <a:off x="3686" y="1333"/>
                  <a:ext cx="0" cy="192"/>
                </a:xfrm>
                <a:prstGeom prst="line">
                  <a:avLst/>
                </a:prstGeom>
                <a:noFill/>
                <a:ln w="25400">
                  <a:solidFill>
                    <a:schemeClr val="tx1"/>
                  </a:solidFill>
                  <a:round/>
                  <a:headEnd/>
                  <a:tailEnd/>
                </a:ln>
              </p:spPr>
              <p:txBody>
                <a:bodyPr wrap="none" anchor="ctr"/>
                <a:lstStyle/>
                <a:p>
                  <a:endParaRPr lang="ru-RU"/>
                </a:p>
              </p:txBody>
            </p:sp>
            <p:sp>
              <p:nvSpPr>
                <p:cNvPr id="16460" name="AutoShape 89"/>
                <p:cNvSpPr>
                  <a:spLocks noChangeArrowheads="1"/>
                </p:cNvSpPr>
                <p:nvPr/>
              </p:nvSpPr>
              <p:spPr bwMode="auto">
                <a:xfrm>
                  <a:off x="3642" y="2445"/>
                  <a:ext cx="88" cy="96"/>
                </a:xfrm>
                <a:prstGeom prst="octagon">
                  <a:avLst>
                    <a:gd name="adj" fmla="val 29287"/>
                  </a:avLst>
                </a:prstGeom>
                <a:solidFill>
                  <a:schemeClr val="accent1"/>
                </a:solidFill>
                <a:ln w="12700">
                  <a:solidFill>
                    <a:schemeClr val="tx1"/>
                  </a:solidFill>
                  <a:miter lim="800000"/>
                  <a:headEnd/>
                  <a:tailEnd/>
                </a:ln>
              </p:spPr>
              <p:txBody>
                <a:bodyPr wrap="none" anchor="ctr"/>
                <a:lstStyle/>
                <a:p>
                  <a:pPr eaLnBrk="0" hangingPunct="0"/>
                  <a:endParaRPr lang="ru-RU"/>
                </a:p>
              </p:txBody>
            </p:sp>
            <p:sp>
              <p:nvSpPr>
                <p:cNvPr id="16461" name="AutoShape 90"/>
                <p:cNvSpPr>
                  <a:spLocks noChangeArrowheads="1"/>
                </p:cNvSpPr>
                <p:nvPr/>
              </p:nvSpPr>
              <p:spPr bwMode="auto">
                <a:xfrm>
                  <a:off x="3642" y="2829"/>
                  <a:ext cx="88" cy="96"/>
                </a:xfrm>
                <a:prstGeom prst="octagon">
                  <a:avLst>
                    <a:gd name="adj" fmla="val 29287"/>
                  </a:avLst>
                </a:prstGeom>
                <a:solidFill>
                  <a:schemeClr val="accent1"/>
                </a:solidFill>
                <a:ln w="12700">
                  <a:solidFill>
                    <a:schemeClr val="tx1"/>
                  </a:solidFill>
                  <a:miter lim="800000"/>
                  <a:headEnd/>
                  <a:tailEnd/>
                </a:ln>
              </p:spPr>
              <p:txBody>
                <a:bodyPr wrap="none" anchor="ctr"/>
                <a:lstStyle/>
                <a:p>
                  <a:pPr eaLnBrk="0" hangingPunct="0"/>
                  <a:endParaRPr lang="ru-RU"/>
                </a:p>
              </p:txBody>
            </p:sp>
            <p:sp>
              <p:nvSpPr>
                <p:cNvPr id="16462" name="Line 91"/>
                <p:cNvSpPr>
                  <a:spLocks noChangeShapeType="1"/>
                </p:cNvSpPr>
                <p:nvPr/>
              </p:nvSpPr>
              <p:spPr bwMode="auto">
                <a:xfrm>
                  <a:off x="3686" y="2925"/>
                  <a:ext cx="0" cy="240"/>
                </a:xfrm>
                <a:prstGeom prst="line">
                  <a:avLst/>
                </a:prstGeom>
                <a:noFill/>
                <a:ln w="25400">
                  <a:solidFill>
                    <a:schemeClr val="tx1"/>
                  </a:solidFill>
                  <a:round/>
                  <a:headEnd/>
                  <a:tailEnd/>
                </a:ln>
              </p:spPr>
              <p:txBody>
                <a:bodyPr wrap="none" anchor="ctr"/>
                <a:lstStyle/>
                <a:p>
                  <a:endParaRPr lang="ru-RU"/>
                </a:p>
              </p:txBody>
            </p:sp>
            <p:sp>
              <p:nvSpPr>
                <p:cNvPr id="16463" name="Line 92"/>
                <p:cNvSpPr>
                  <a:spLocks noChangeShapeType="1"/>
                </p:cNvSpPr>
                <p:nvPr/>
              </p:nvSpPr>
              <p:spPr bwMode="auto">
                <a:xfrm>
                  <a:off x="3553" y="3165"/>
                  <a:ext cx="266" cy="0"/>
                </a:xfrm>
                <a:prstGeom prst="line">
                  <a:avLst/>
                </a:prstGeom>
                <a:noFill/>
                <a:ln w="25400">
                  <a:solidFill>
                    <a:schemeClr val="tx1"/>
                  </a:solidFill>
                  <a:round/>
                  <a:headEnd/>
                  <a:tailEnd/>
                </a:ln>
              </p:spPr>
              <p:txBody>
                <a:bodyPr wrap="none" anchor="ctr"/>
                <a:lstStyle/>
                <a:p>
                  <a:endParaRPr lang="ru-RU"/>
                </a:p>
              </p:txBody>
            </p:sp>
            <p:sp>
              <p:nvSpPr>
                <p:cNvPr id="16464" name="Line 93"/>
                <p:cNvSpPr>
                  <a:spLocks noChangeShapeType="1"/>
                </p:cNvSpPr>
                <p:nvPr/>
              </p:nvSpPr>
              <p:spPr bwMode="auto">
                <a:xfrm flipH="1">
                  <a:off x="3509" y="3165"/>
                  <a:ext cx="44" cy="96"/>
                </a:xfrm>
                <a:prstGeom prst="line">
                  <a:avLst/>
                </a:prstGeom>
                <a:noFill/>
                <a:ln w="25400">
                  <a:solidFill>
                    <a:schemeClr val="tx1"/>
                  </a:solidFill>
                  <a:round/>
                  <a:headEnd/>
                  <a:tailEnd/>
                </a:ln>
              </p:spPr>
              <p:txBody>
                <a:bodyPr wrap="none" anchor="ctr"/>
                <a:lstStyle/>
                <a:p>
                  <a:endParaRPr lang="ru-RU"/>
                </a:p>
              </p:txBody>
            </p:sp>
            <p:sp>
              <p:nvSpPr>
                <p:cNvPr id="16465" name="Line 94"/>
                <p:cNvSpPr>
                  <a:spLocks noChangeShapeType="1"/>
                </p:cNvSpPr>
                <p:nvPr/>
              </p:nvSpPr>
              <p:spPr bwMode="auto">
                <a:xfrm flipH="1">
                  <a:off x="3597" y="3165"/>
                  <a:ext cx="45" cy="96"/>
                </a:xfrm>
                <a:prstGeom prst="line">
                  <a:avLst/>
                </a:prstGeom>
                <a:noFill/>
                <a:ln w="25400">
                  <a:solidFill>
                    <a:schemeClr val="tx1"/>
                  </a:solidFill>
                  <a:round/>
                  <a:headEnd/>
                  <a:tailEnd/>
                </a:ln>
              </p:spPr>
              <p:txBody>
                <a:bodyPr wrap="none" anchor="ctr"/>
                <a:lstStyle/>
                <a:p>
                  <a:endParaRPr lang="ru-RU"/>
                </a:p>
              </p:txBody>
            </p:sp>
            <p:sp>
              <p:nvSpPr>
                <p:cNvPr id="16466" name="Line 95"/>
                <p:cNvSpPr>
                  <a:spLocks noChangeShapeType="1"/>
                </p:cNvSpPr>
                <p:nvPr/>
              </p:nvSpPr>
              <p:spPr bwMode="auto">
                <a:xfrm flipH="1">
                  <a:off x="3686" y="3165"/>
                  <a:ext cx="44" cy="96"/>
                </a:xfrm>
                <a:prstGeom prst="line">
                  <a:avLst/>
                </a:prstGeom>
                <a:noFill/>
                <a:ln w="25400">
                  <a:solidFill>
                    <a:schemeClr val="tx1"/>
                  </a:solidFill>
                  <a:round/>
                  <a:headEnd/>
                  <a:tailEnd/>
                </a:ln>
              </p:spPr>
              <p:txBody>
                <a:bodyPr wrap="none" anchor="ctr"/>
                <a:lstStyle/>
                <a:p>
                  <a:endParaRPr lang="ru-RU"/>
                </a:p>
              </p:txBody>
            </p:sp>
            <p:sp>
              <p:nvSpPr>
                <p:cNvPr id="16467" name="Line 96"/>
                <p:cNvSpPr>
                  <a:spLocks noChangeShapeType="1"/>
                </p:cNvSpPr>
                <p:nvPr/>
              </p:nvSpPr>
              <p:spPr bwMode="auto">
                <a:xfrm flipH="1">
                  <a:off x="3775" y="3165"/>
                  <a:ext cx="44" cy="96"/>
                </a:xfrm>
                <a:prstGeom prst="line">
                  <a:avLst/>
                </a:prstGeom>
                <a:noFill/>
                <a:ln w="25400">
                  <a:solidFill>
                    <a:schemeClr val="tx1"/>
                  </a:solidFill>
                  <a:round/>
                  <a:headEnd/>
                  <a:tailEnd/>
                </a:ln>
              </p:spPr>
              <p:txBody>
                <a:bodyPr wrap="none" anchor="ctr"/>
                <a:lstStyle/>
                <a:p>
                  <a:endParaRPr lang="ru-RU"/>
                </a:p>
              </p:txBody>
            </p:sp>
            <p:sp>
              <p:nvSpPr>
                <p:cNvPr id="16468" name="Line 97"/>
                <p:cNvSpPr>
                  <a:spLocks noChangeShapeType="1"/>
                </p:cNvSpPr>
                <p:nvPr/>
              </p:nvSpPr>
              <p:spPr bwMode="auto">
                <a:xfrm>
                  <a:off x="3686" y="2877"/>
                  <a:ext cx="0" cy="0"/>
                </a:xfrm>
                <a:prstGeom prst="line">
                  <a:avLst/>
                </a:prstGeom>
                <a:noFill/>
                <a:ln w="12700">
                  <a:solidFill>
                    <a:schemeClr val="tx1"/>
                  </a:solidFill>
                  <a:round/>
                  <a:headEnd/>
                  <a:tailEnd/>
                </a:ln>
              </p:spPr>
              <p:txBody>
                <a:bodyPr wrap="none" anchor="ctr"/>
                <a:lstStyle/>
                <a:p>
                  <a:endParaRPr lang="ru-RU"/>
                </a:p>
              </p:txBody>
            </p:sp>
            <p:sp>
              <p:nvSpPr>
                <p:cNvPr id="16469" name="AutoShape 99"/>
                <p:cNvSpPr>
                  <a:spLocks noChangeArrowheads="1"/>
                </p:cNvSpPr>
                <p:nvPr/>
              </p:nvSpPr>
              <p:spPr bwMode="auto">
                <a:xfrm>
                  <a:off x="3642" y="2157"/>
                  <a:ext cx="88" cy="96"/>
                </a:xfrm>
                <a:prstGeom prst="octagon">
                  <a:avLst>
                    <a:gd name="adj" fmla="val 29287"/>
                  </a:avLst>
                </a:prstGeom>
                <a:solidFill>
                  <a:schemeClr val="accent1"/>
                </a:solidFill>
                <a:ln w="12700">
                  <a:solidFill>
                    <a:schemeClr val="tx1"/>
                  </a:solidFill>
                  <a:miter lim="800000"/>
                  <a:headEnd/>
                  <a:tailEnd/>
                </a:ln>
              </p:spPr>
              <p:txBody>
                <a:bodyPr wrap="none" anchor="ctr"/>
                <a:lstStyle/>
                <a:p>
                  <a:pPr eaLnBrk="0" hangingPunct="0"/>
                  <a:endParaRPr lang="ru-RU"/>
                </a:p>
              </p:txBody>
            </p:sp>
            <p:sp>
              <p:nvSpPr>
                <p:cNvPr id="16470" name="Text Box 112"/>
                <p:cNvSpPr txBox="1">
                  <a:spLocks noChangeArrowheads="1"/>
                </p:cNvSpPr>
                <p:nvPr/>
              </p:nvSpPr>
              <p:spPr bwMode="auto">
                <a:xfrm>
                  <a:off x="3553" y="1149"/>
                  <a:ext cx="290" cy="192"/>
                </a:xfrm>
                <a:prstGeom prst="rect">
                  <a:avLst/>
                </a:prstGeom>
                <a:noFill/>
                <a:ln w="12700">
                  <a:noFill/>
                  <a:miter lim="800000"/>
                  <a:headEnd/>
                  <a:tailEnd/>
                </a:ln>
              </p:spPr>
              <p:txBody>
                <a:bodyPr wrap="none">
                  <a:spAutoFit/>
                </a:bodyPr>
                <a:lstStyle/>
                <a:p>
                  <a:pPr eaLnBrk="0" hangingPunct="0"/>
                  <a:r>
                    <a:rPr lang="en-GB" sz="1400" b="1">
                      <a:solidFill>
                        <a:schemeClr val="tx1"/>
                      </a:solidFill>
                      <a:latin typeface="Arial" charset="0"/>
                    </a:rPr>
                    <a:t>5 </a:t>
                  </a:r>
                  <a:r>
                    <a:rPr lang="ru-RU" sz="1400" b="1">
                      <a:solidFill>
                        <a:schemeClr val="tx1"/>
                      </a:solidFill>
                      <a:latin typeface="Arial" charset="0"/>
                    </a:rPr>
                    <a:t>В</a:t>
                  </a:r>
                  <a:endParaRPr lang="en-GB" sz="1400" b="1">
                    <a:solidFill>
                      <a:schemeClr val="tx1"/>
                    </a:solidFill>
                    <a:latin typeface="Arial" charset="0"/>
                  </a:endParaRPr>
                </a:p>
              </p:txBody>
            </p:sp>
            <p:sp>
              <p:nvSpPr>
                <p:cNvPr id="16471" name="Line 273"/>
                <p:cNvSpPr>
                  <a:spLocks noChangeShapeType="1"/>
                </p:cNvSpPr>
                <p:nvPr/>
              </p:nvSpPr>
              <p:spPr bwMode="auto">
                <a:xfrm flipV="1">
                  <a:off x="3605" y="1525"/>
                  <a:ext cx="1" cy="443"/>
                </a:xfrm>
                <a:prstGeom prst="line">
                  <a:avLst/>
                </a:prstGeom>
                <a:noFill/>
                <a:ln w="25400">
                  <a:solidFill>
                    <a:schemeClr val="tx1"/>
                  </a:solidFill>
                  <a:round/>
                  <a:headEnd/>
                  <a:tailEnd/>
                </a:ln>
              </p:spPr>
              <p:txBody>
                <a:bodyPr wrap="none" anchor="ctr"/>
                <a:lstStyle/>
                <a:p>
                  <a:endParaRPr lang="ru-RU"/>
                </a:p>
              </p:txBody>
            </p:sp>
            <p:sp>
              <p:nvSpPr>
                <p:cNvPr id="16472" name="Line 274"/>
                <p:cNvSpPr>
                  <a:spLocks noChangeShapeType="1"/>
                </p:cNvSpPr>
                <p:nvPr/>
              </p:nvSpPr>
              <p:spPr bwMode="auto">
                <a:xfrm>
                  <a:off x="3605" y="1968"/>
                  <a:ext cx="182" cy="0"/>
                </a:xfrm>
                <a:prstGeom prst="line">
                  <a:avLst/>
                </a:prstGeom>
                <a:noFill/>
                <a:ln w="25400">
                  <a:solidFill>
                    <a:schemeClr val="tx1"/>
                  </a:solidFill>
                  <a:round/>
                  <a:headEnd/>
                  <a:tailEnd/>
                </a:ln>
              </p:spPr>
              <p:txBody>
                <a:bodyPr wrap="none" anchor="ctr"/>
                <a:lstStyle/>
                <a:p>
                  <a:endParaRPr lang="ru-RU"/>
                </a:p>
              </p:txBody>
            </p:sp>
            <p:sp>
              <p:nvSpPr>
                <p:cNvPr id="16473" name="Line 275"/>
                <p:cNvSpPr>
                  <a:spLocks noChangeShapeType="1"/>
                </p:cNvSpPr>
                <p:nvPr/>
              </p:nvSpPr>
              <p:spPr bwMode="auto">
                <a:xfrm>
                  <a:off x="3605" y="1525"/>
                  <a:ext cx="182" cy="0"/>
                </a:xfrm>
                <a:prstGeom prst="line">
                  <a:avLst/>
                </a:prstGeom>
                <a:noFill/>
                <a:ln w="25400">
                  <a:solidFill>
                    <a:schemeClr val="tx1"/>
                  </a:solidFill>
                  <a:round/>
                  <a:headEnd/>
                  <a:tailEnd/>
                </a:ln>
              </p:spPr>
              <p:txBody>
                <a:bodyPr wrap="none" anchor="ctr"/>
                <a:lstStyle/>
                <a:p>
                  <a:endParaRPr lang="ru-RU"/>
                </a:p>
              </p:txBody>
            </p:sp>
            <p:sp>
              <p:nvSpPr>
                <p:cNvPr id="16474" name="Line 276"/>
                <p:cNvSpPr>
                  <a:spLocks noChangeShapeType="1"/>
                </p:cNvSpPr>
                <p:nvPr/>
              </p:nvSpPr>
              <p:spPr bwMode="auto">
                <a:xfrm flipV="1">
                  <a:off x="3787" y="1525"/>
                  <a:ext cx="1" cy="443"/>
                </a:xfrm>
                <a:prstGeom prst="line">
                  <a:avLst/>
                </a:prstGeom>
                <a:noFill/>
                <a:ln w="25400">
                  <a:solidFill>
                    <a:schemeClr val="tx1"/>
                  </a:solidFill>
                  <a:round/>
                  <a:headEnd/>
                  <a:tailEnd/>
                </a:ln>
              </p:spPr>
              <p:txBody>
                <a:bodyPr wrap="none" anchor="ctr"/>
                <a:lstStyle/>
                <a:p>
                  <a:endParaRPr lang="ru-RU"/>
                </a:p>
              </p:txBody>
            </p:sp>
          </p:grpSp>
          <p:grpSp>
            <p:nvGrpSpPr>
              <p:cNvPr id="16417" name="Group 278"/>
              <p:cNvGrpSpPr>
                <a:grpSpLocks/>
              </p:cNvGrpSpPr>
              <p:nvPr/>
            </p:nvGrpSpPr>
            <p:grpSpPr bwMode="auto">
              <a:xfrm>
                <a:off x="2507" y="1162"/>
                <a:ext cx="334" cy="2112"/>
                <a:chOff x="3509" y="1149"/>
                <a:chExt cx="334" cy="2112"/>
              </a:xfrm>
            </p:grpSpPr>
            <p:sp>
              <p:nvSpPr>
                <p:cNvPr id="16439" name="Line 279"/>
                <p:cNvSpPr>
                  <a:spLocks noChangeShapeType="1"/>
                </p:cNvSpPr>
                <p:nvPr/>
              </p:nvSpPr>
              <p:spPr bwMode="auto">
                <a:xfrm>
                  <a:off x="3686" y="2205"/>
                  <a:ext cx="0" cy="240"/>
                </a:xfrm>
                <a:prstGeom prst="line">
                  <a:avLst/>
                </a:prstGeom>
                <a:noFill/>
                <a:ln w="25400">
                  <a:solidFill>
                    <a:schemeClr val="tx1"/>
                  </a:solidFill>
                  <a:round/>
                  <a:headEnd/>
                  <a:tailEnd/>
                </a:ln>
              </p:spPr>
              <p:txBody>
                <a:bodyPr wrap="none" anchor="ctr"/>
                <a:lstStyle/>
                <a:p>
                  <a:endParaRPr lang="ru-RU"/>
                </a:p>
              </p:txBody>
            </p:sp>
            <p:sp>
              <p:nvSpPr>
                <p:cNvPr id="16440" name="Line 280"/>
                <p:cNvSpPr>
                  <a:spLocks noChangeShapeType="1"/>
                </p:cNvSpPr>
                <p:nvPr/>
              </p:nvSpPr>
              <p:spPr bwMode="auto">
                <a:xfrm flipV="1">
                  <a:off x="3686" y="1965"/>
                  <a:ext cx="0" cy="240"/>
                </a:xfrm>
                <a:prstGeom prst="line">
                  <a:avLst/>
                </a:prstGeom>
                <a:noFill/>
                <a:ln w="25400">
                  <a:solidFill>
                    <a:schemeClr val="tx1"/>
                  </a:solidFill>
                  <a:round/>
                  <a:headEnd/>
                  <a:tailEnd/>
                </a:ln>
              </p:spPr>
              <p:txBody>
                <a:bodyPr wrap="none" anchor="ctr"/>
                <a:lstStyle/>
                <a:p>
                  <a:endParaRPr lang="ru-RU"/>
                </a:p>
              </p:txBody>
            </p:sp>
            <p:sp>
              <p:nvSpPr>
                <p:cNvPr id="16441" name="Line 281"/>
                <p:cNvSpPr>
                  <a:spLocks noChangeShapeType="1"/>
                </p:cNvSpPr>
                <p:nvPr/>
              </p:nvSpPr>
              <p:spPr bwMode="auto">
                <a:xfrm flipV="1">
                  <a:off x="3686" y="1333"/>
                  <a:ext cx="0" cy="192"/>
                </a:xfrm>
                <a:prstGeom prst="line">
                  <a:avLst/>
                </a:prstGeom>
                <a:noFill/>
                <a:ln w="25400">
                  <a:solidFill>
                    <a:schemeClr val="tx1"/>
                  </a:solidFill>
                  <a:round/>
                  <a:headEnd/>
                  <a:tailEnd/>
                </a:ln>
              </p:spPr>
              <p:txBody>
                <a:bodyPr wrap="none" anchor="ctr"/>
                <a:lstStyle/>
                <a:p>
                  <a:endParaRPr lang="ru-RU"/>
                </a:p>
              </p:txBody>
            </p:sp>
            <p:sp>
              <p:nvSpPr>
                <p:cNvPr id="16442" name="AutoShape 282"/>
                <p:cNvSpPr>
                  <a:spLocks noChangeArrowheads="1"/>
                </p:cNvSpPr>
                <p:nvPr/>
              </p:nvSpPr>
              <p:spPr bwMode="auto">
                <a:xfrm>
                  <a:off x="3642" y="2445"/>
                  <a:ext cx="88" cy="96"/>
                </a:xfrm>
                <a:prstGeom prst="octagon">
                  <a:avLst>
                    <a:gd name="adj" fmla="val 29287"/>
                  </a:avLst>
                </a:prstGeom>
                <a:solidFill>
                  <a:schemeClr val="accent1"/>
                </a:solidFill>
                <a:ln w="12700">
                  <a:solidFill>
                    <a:schemeClr val="tx1"/>
                  </a:solidFill>
                  <a:miter lim="800000"/>
                  <a:headEnd/>
                  <a:tailEnd/>
                </a:ln>
              </p:spPr>
              <p:txBody>
                <a:bodyPr wrap="none" anchor="ctr"/>
                <a:lstStyle/>
                <a:p>
                  <a:pPr eaLnBrk="0" hangingPunct="0"/>
                  <a:endParaRPr lang="ru-RU"/>
                </a:p>
              </p:txBody>
            </p:sp>
            <p:sp>
              <p:nvSpPr>
                <p:cNvPr id="16443" name="AutoShape 283"/>
                <p:cNvSpPr>
                  <a:spLocks noChangeArrowheads="1"/>
                </p:cNvSpPr>
                <p:nvPr/>
              </p:nvSpPr>
              <p:spPr bwMode="auto">
                <a:xfrm>
                  <a:off x="3642" y="2829"/>
                  <a:ext cx="88" cy="96"/>
                </a:xfrm>
                <a:prstGeom prst="octagon">
                  <a:avLst>
                    <a:gd name="adj" fmla="val 29287"/>
                  </a:avLst>
                </a:prstGeom>
                <a:solidFill>
                  <a:schemeClr val="accent1"/>
                </a:solidFill>
                <a:ln w="12700">
                  <a:solidFill>
                    <a:schemeClr val="tx1"/>
                  </a:solidFill>
                  <a:miter lim="800000"/>
                  <a:headEnd/>
                  <a:tailEnd/>
                </a:ln>
              </p:spPr>
              <p:txBody>
                <a:bodyPr wrap="none" anchor="ctr"/>
                <a:lstStyle/>
                <a:p>
                  <a:pPr eaLnBrk="0" hangingPunct="0"/>
                  <a:endParaRPr lang="ru-RU"/>
                </a:p>
              </p:txBody>
            </p:sp>
            <p:sp>
              <p:nvSpPr>
                <p:cNvPr id="16444" name="Line 284"/>
                <p:cNvSpPr>
                  <a:spLocks noChangeShapeType="1"/>
                </p:cNvSpPr>
                <p:nvPr/>
              </p:nvSpPr>
              <p:spPr bwMode="auto">
                <a:xfrm>
                  <a:off x="3686" y="2925"/>
                  <a:ext cx="0" cy="240"/>
                </a:xfrm>
                <a:prstGeom prst="line">
                  <a:avLst/>
                </a:prstGeom>
                <a:noFill/>
                <a:ln w="25400">
                  <a:solidFill>
                    <a:schemeClr val="tx1"/>
                  </a:solidFill>
                  <a:round/>
                  <a:headEnd/>
                  <a:tailEnd/>
                </a:ln>
              </p:spPr>
              <p:txBody>
                <a:bodyPr wrap="none" anchor="ctr"/>
                <a:lstStyle/>
                <a:p>
                  <a:endParaRPr lang="ru-RU"/>
                </a:p>
              </p:txBody>
            </p:sp>
            <p:sp>
              <p:nvSpPr>
                <p:cNvPr id="16445" name="Line 285"/>
                <p:cNvSpPr>
                  <a:spLocks noChangeShapeType="1"/>
                </p:cNvSpPr>
                <p:nvPr/>
              </p:nvSpPr>
              <p:spPr bwMode="auto">
                <a:xfrm>
                  <a:off x="3553" y="3165"/>
                  <a:ext cx="266" cy="0"/>
                </a:xfrm>
                <a:prstGeom prst="line">
                  <a:avLst/>
                </a:prstGeom>
                <a:noFill/>
                <a:ln w="25400">
                  <a:solidFill>
                    <a:schemeClr val="tx1"/>
                  </a:solidFill>
                  <a:round/>
                  <a:headEnd/>
                  <a:tailEnd/>
                </a:ln>
              </p:spPr>
              <p:txBody>
                <a:bodyPr wrap="none" anchor="ctr"/>
                <a:lstStyle/>
                <a:p>
                  <a:endParaRPr lang="ru-RU"/>
                </a:p>
              </p:txBody>
            </p:sp>
            <p:sp>
              <p:nvSpPr>
                <p:cNvPr id="16446" name="Line 286"/>
                <p:cNvSpPr>
                  <a:spLocks noChangeShapeType="1"/>
                </p:cNvSpPr>
                <p:nvPr/>
              </p:nvSpPr>
              <p:spPr bwMode="auto">
                <a:xfrm flipH="1">
                  <a:off x="3509" y="3165"/>
                  <a:ext cx="44" cy="96"/>
                </a:xfrm>
                <a:prstGeom prst="line">
                  <a:avLst/>
                </a:prstGeom>
                <a:noFill/>
                <a:ln w="25400">
                  <a:solidFill>
                    <a:schemeClr val="tx1"/>
                  </a:solidFill>
                  <a:round/>
                  <a:headEnd/>
                  <a:tailEnd/>
                </a:ln>
              </p:spPr>
              <p:txBody>
                <a:bodyPr wrap="none" anchor="ctr"/>
                <a:lstStyle/>
                <a:p>
                  <a:endParaRPr lang="ru-RU"/>
                </a:p>
              </p:txBody>
            </p:sp>
            <p:sp>
              <p:nvSpPr>
                <p:cNvPr id="16447" name="Line 287"/>
                <p:cNvSpPr>
                  <a:spLocks noChangeShapeType="1"/>
                </p:cNvSpPr>
                <p:nvPr/>
              </p:nvSpPr>
              <p:spPr bwMode="auto">
                <a:xfrm flipH="1">
                  <a:off x="3597" y="3165"/>
                  <a:ext cx="45" cy="96"/>
                </a:xfrm>
                <a:prstGeom prst="line">
                  <a:avLst/>
                </a:prstGeom>
                <a:noFill/>
                <a:ln w="25400">
                  <a:solidFill>
                    <a:schemeClr val="tx1"/>
                  </a:solidFill>
                  <a:round/>
                  <a:headEnd/>
                  <a:tailEnd/>
                </a:ln>
              </p:spPr>
              <p:txBody>
                <a:bodyPr wrap="none" anchor="ctr"/>
                <a:lstStyle/>
                <a:p>
                  <a:endParaRPr lang="ru-RU"/>
                </a:p>
              </p:txBody>
            </p:sp>
            <p:sp>
              <p:nvSpPr>
                <p:cNvPr id="16448" name="Line 288"/>
                <p:cNvSpPr>
                  <a:spLocks noChangeShapeType="1"/>
                </p:cNvSpPr>
                <p:nvPr/>
              </p:nvSpPr>
              <p:spPr bwMode="auto">
                <a:xfrm flipH="1">
                  <a:off x="3686" y="3165"/>
                  <a:ext cx="44" cy="96"/>
                </a:xfrm>
                <a:prstGeom prst="line">
                  <a:avLst/>
                </a:prstGeom>
                <a:noFill/>
                <a:ln w="25400">
                  <a:solidFill>
                    <a:schemeClr val="tx1"/>
                  </a:solidFill>
                  <a:round/>
                  <a:headEnd/>
                  <a:tailEnd/>
                </a:ln>
              </p:spPr>
              <p:txBody>
                <a:bodyPr wrap="none" anchor="ctr"/>
                <a:lstStyle/>
                <a:p>
                  <a:endParaRPr lang="ru-RU"/>
                </a:p>
              </p:txBody>
            </p:sp>
            <p:sp>
              <p:nvSpPr>
                <p:cNvPr id="16449" name="Line 289"/>
                <p:cNvSpPr>
                  <a:spLocks noChangeShapeType="1"/>
                </p:cNvSpPr>
                <p:nvPr/>
              </p:nvSpPr>
              <p:spPr bwMode="auto">
                <a:xfrm flipH="1">
                  <a:off x="3775" y="3165"/>
                  <a:ext cx="44" cy="96"/>
                </a:xfrm>
                <a:prstGeom prst="line">
                  <a:avLst/>
                </a:prstGeom>
                <a:noFill/>
                <a:ln w="25400">
                  <a:solidFill>
                    <a:schemeClr val="tx1"/>
                  </a:solidFill>
                  <a:round/>
                  <a:headEnd/>
                  <a:tailEnd/>
                </a:ln>
              </p:spPr>
              <p:txBody>
                <a:bodyPr wrap="none" anchor="ctr"/>
                <a:lstStyle/>
                <a:p>
                  <a:endParaRPr lang="ru-RU"/>
                </a:p>
              </p:txBody>
            </p:sp>
            <p:sp>
              <p:nvSpPr>
                <p:cNvPr id="16450" name="Line 290"/>
                <p:cNvSpPr>
                  <a:spLocks noChangeShapeType="1"/>
                </p:cNvSpPr>
                <p:nvPr/>
              </p:nvSpPr>
              <p:spPr bwMode="auto">
                <a:xfrm>
                  <a:off x="3686" y="2877"/>
                  <a:ext cx="0" cy="0"/>
                </a:xfrm>
                <a:prstGeom prst="line">
                  <a:avLst/>
                </a:prstGeom>
                <a:noFill/>
                <a:ln w="12700">
                  <a:solidFill>
                    <a:schemeClr val="tx1"/>
                  </a:solidFill>
                  <a:round/>
                  <a:headEnd/>
                  <a:tailEnd/>
                </a:ln>
              </p:spPr>
              <p:txBody>
                <a:bodyPr wrap="none" anchor="ctr"/>
                <a:lstStyle/>
                <a:p>
                  <a:endParaRPr lang="ru-RU"/>
                </a:p>
              </p:txBody>
            </p:sp>
            <p:sp>
              <p:nvSpPr>
                <p:cNvPr id="16451" name="AutoShape 291"/>
                <p:cNvSpPr>
                  <a:spLocks noChangeArrowheads="1"/>
                </p:cNvSpPr>
                <p:nvPr/>
              </p:nvSpPr>
              <p:spPr bwMode="auto">
                <a:xfrm>
                  <a:off x="3642" y="2157"/>
                  <a:ext cx="88" cy="96"/>
                </a:xfrm>
                <a:prstGeom prst="octagon">
                  <a:avLst>
                    <a:gd name="adj" fmla="val 29287"/>
                  </a:avLst>
                </a:prstGeom>
                <a:solidFill>
                  <a:schemeClr val="accent1"/>
                </a:solidFill>
                <a:ln w="12700">
                  <a:solidFill>
                    <a:schemeClr val="tx1"/>
                  </a:solidFill>
                  <a:miter lim="800000"/>
                  <a:headEnd/>
                  <a:tailEnd/>
                </a:ln>
              </p:spPr>
              <p:txBody>
                <a:bodyPr wrap="none" anchor="ctr"/>
                <a:lstStyle/>
                <a:p>
                  <a:pPr eaLnBrk="0" hangingPunct="0"/>
                  <a:endParaRPr lang="ru-RU"/>
                </a:p>
              </p:txBody>
            </p:sp>
            <p:sp>
              <p:nvSpPr>
                <p:cNvPr id="16452" name="Text Box 292"/>
                <p:cNvSpPr txBox="1">
                  <a:spLocks noChangeArrowheads="1"/>
                </p:cNvSpPr>
                <p:nvPr/>
              </p:nvSpPr>
              <p:spPr bwMode="auto">
                <a:xfrm>
                  <a:off x="3553" y="1149"/>
                  <a:ext cx="290" cy="192"/>
                </a:xfrm>
                <a:prstGeom prst="rect">
                  <a:avLst/>
                </a:prstGeom>
                <a:noFill/>
                <a:ln w="12700">
                  <a:noFill/>
                  <a:miter lim="800000"/>
                  <a:headEnd/>
                  <a:tailEnd/>
                </a:ln>
              </p:spPr>
              <p:txBody>
                <a:bodyPr wrap="none">
                  <a:spAutoFit/>
                </a:bodyPr>
                <a:lstStyle/>
                <a:p>
                  <a:pPr eaLnBrk="0" hangingPunct="0"/>
                  <a:r>
                    <a:rPr lang="en-GB" sz="1400" b="1">
                      <a:solidFill>
                        <a:schemeClr val="tx1"/>
                      </a:solidFill>
                      <a:latin typeface="Arial" charset="0"/>
                    </a:rPr>
                    <a:t>5 </a:t>
                  </a:r>
                  <a:r>
                    <a:rPr lang="ru-RU" sz="1400" b="1">
                      <a:solidFill>
                        <a:schemeClr val="tx1"/>
                      </a:solidFill>
                      <a:latin typeface="Arial" charset="0"/>
                    </a:rPr>
                    <a:t>В</a:t>
                  </a:r>
                  <a:endParaRPr lang="en-GB" sz="1400" b="1">
                    <a:solidFill>
                      <a:schemeClr val="tx1"/>
                    </a:solidFill>
                    <a:latin typeface="Arial" charset="0"/>
                  </a:endParaRPr>
                </a:p>
              </p:txBody>
            </p:sp>
            <p:sp>
              <p:nvSpPr>
                <p:cNvPr id="16453" name="Line 293"/>
                <p:cNvSpPr>
                  <a:spLocks noChangeShapeType="1"/>
                </p:cNvSpPr>
                <p:nvPr/>
              </p:nvSpPr>
              <p:spPr bwMode="auto">
                <a:xfrm flipV="1">
                  <a:off x="3605" y="1525"/>
                  <a:ext cx="1" cy="443"/>
                </a:xfrm>
                <a:prstGeom prst="line">
                  <a:avLst/>
                </a:prstGeom>
                <a:noFill/>
                <a:ln w="25400">
                  <a:solidFill>
                    <a:schemeClr val="tx1"/>
                  </a:solidFill>
                  <a:round/>
                  <a:headEnd/>
                  <a:tailEnd/>
                </a:ln>
              </p:spPr>
              <p:txBody>
                <a:bodyPr wrap="none" anchor="ctr"/>
                <a:lstStyle/>
                <a:p>
                  <a:endParaRPr lang="ru-RU"/>
                </a:p>
              </p:txBody>
            </p:sp>
            <p:sp>
              <p:nvSpPr>
                <p:cNvPr id="16454" name="Line 294"/>
                <p:cNvSpPr>
                  <a:spLocks noChangeShapeType="1"/>
                </p:cNvSpPr>
                <p:nvPr/>
              </p:nvSpPr>
              <p:spPr bwMode="auto">
                <a:xfrm>
                  <a:off x="3605" y="1968"/>
                  <a:ext cx="182" cy="0"/>
                </a:xfrm>
                <a:prstGeom prst="line">
                  <a:avLst/>
                </a:prstGeom>
                <a:noFill/>
                <a:ln w="25400">
                  <a:solidFill>
                    <a:schemeClr val="tx1"/>
                  </a:solidFill>
                  <a:round/>
                  <a:headEnd/>
                  <a:tailEnd/>
                </a:ln>
              </p:spPr>
              <p:txBody>
                <a:bodyPr wrap="none" anchor="ctr"/>
                <a:lstStyle/>
                <a:p>
                  <a:endParaRPr lang="ru-RU"/>
                </a:p>
              </p:txBody>
            </p:sp>
            <p:sp>
              <p:nvSpPr>
                <p:cNvPr id="16455" name="Line 295"/>
                <p:cNvSpPr>
                  <a:spLocks noChangeShapeType="1"/>
                </p:cNvSpPr>
                <p:nvPr/>
              </p:nvSpPr>
              <p:spPr bwMode="auto">
                <a:xfrm>
                  <a:off x="3605" y="1525"/>
                  <a:ext cx="182" cy="0"/>
                </a:xfrm>
                <a:prstGeom prst="line">
                  <a:avLst/>
                </a:prstGeom>
                <a:noFill/>
                <a:ln w="25400">
                  <a:solidFill>
                    <a:schemeClr val="tx1"/>
                  </a:solidFill>
                  <a:round/>
                  <a:headEnd/>
                  <a:tailEnd/>
                </a:ln>
              </p:spPr>
              <p:txBody>
                <a:bodyPr wrap="none" anchor="ctr"/>
                <a:lstStyle/>
                <a:p>
                  <a:endParaRPr lang="ru-RU"/>
                </a:p>
              </p:txBody>
            </p:sp>
            <p:sp>
              <p:nvSpPr>
                <p:cNvPr id="16456" name="Line 296"/>
                <p:cNvSpPr>
                  <a:spLocks noChangeShapeType="1"/>
                </p:cNvSpPr>
                <p:nvPr/>
              </p:nvSpPr>
              <p:spPr bwMode="auto">
                <a:xfrm flipV="1">
                  <a:off x="3787" y="1525"/>
                  <a:ext cx="1" cy="443"/>
                </a:xfrm>
                <a:prstGeom prst="line">
                  <a:avLst/>
                </a:prstGeom>
                <a:noFill/>
                <a:ln w="25400">
                  <a:solidFill>
                    <a:schemeClr val="tx1"/>
                  </a:solidFill>
                  <a:round/>
                  <a:headEnd/>
                  <a:tailEnd/>
                </a:ln>
              </p:spPr>
              <p:txBody>
                <a:bodyPr wrap="none" anchor="ctr"/>
                <a:lstStyle/>
                <a:p>
                  <a:endParaRPr lang="ru-RU"/>
                </a:p>
              </p:txBody>
            </p:sp>
          </p:grpSp>
          <p:grpSp>
            <p:nvGrpSpPr>
              <p:cNvPr id="16418" name="Group 297"/>
              <p:cNvGrpSpPr>
                <a:grpSpLocks/>
              </p:cNvGrpSpPr>
              <p:nvPr/>
            </p:nvGrpSpPr>
            <p:grpSpPr bwMode="auto">
              <a:xfrm>
                <a:off x="1463" y="1162"/>
                <a:ext cx="334" cy="2112"/>
                <a:chOff x="3509" y="1149"/>
                <a:chExt cx="334" cy="2112"/>
              </a:xfrm>
            </p:grpSpPr>
            <p:sp>
              <p:nvSpPr>
                <p:cNvPr id="16421" name="Line 298"/>
                <p:cNvSpPr>
                  <a:spLocks noChangeShapeType="1"/>
                </p:cNvSpPr>
                <p:nvPr/>
              </p:nvSpPr>
              <p:spPr bwMode="auto">
                <a:xfrm>
                  <a:off x="3686" y="2205"/>
                  <a:ext cx="0" cy="240"/>
                </a:xfrm>
                <a:prstGeom prst="line">
                  <a:avLst/>
                </a:prstGeom>
                <a:noFill/>
                <a:ln w="25400">
                  <a:solidFill>
                    <a:schemeClr val="tx1"/>
                  </a:solidFill>
                  <a:round/>
                  <a:headEnd/>
                  <a:tailEnd/>
                </a:ln>
              </p:spPr>
              <p:txBody>
                <a:bodyPr wrap="none" anchor="ctr"/>
                <a:lstStyle/>
                <a:p>
                  <a:endParaRPr lang="ru-RU"/>
                </a:p>
              </p:txBody>
            </p:sp>
            <p:sp>
              <p:nvSpPr>
                <p:cNvPr id="16422" name="Line 299"/>
                <p:cNvSpPr>
                  <a:spLocks noChangeShapeType="1"/>
                </p:cNvSpPr>
                <p:nvPr/>
              </p:nvSpPr>
              <p:spPr bwMode="auto">
                <a:xfrm flipV="1">
                  <a:off x="3686" y="1965"/>
                  <a:ext cx="0" cy="240"/>
                </a:xfrm>
                <a:prstGeom prst="line">
                  <a:avLst/>
                </a:prstGeom>
                <a:noFill/>
                <a:ln w="25400">
                  <a:solidFill>
                    <a:schemeClr val="tx1"/>
                  </a:solidFill>
                  <a:round/>
                  <a:headEnd/>
                  <a:tailEnd/>
                </a:ln>
              </p:spPr>
              <p:txBody>
                <a:bodyPr wrap="none" anchor="ctr"/>
                <a:lstStyle/>
                <a:p>
                  <a:endParaRPr lang="ru-RU"/>
                </a:p>
              </p:txBody>
            </p:sp>
            <p:sp>
              <p:nvSpPr>
                <p:cNvPr id="16423" name="Line 300"/>
                <p:cNvSpPr>
                  <a:spLocks noChangeShapeType="1"/>
                </p:cNvSpPr>
                <p:nvPr/>
              </p:nvSpPr>
              <p:spPr bwMode="auto">
                <a:xfrm flipV="1">
                  <a:off x="3686" y="1333"/>
                  <a:ext cx="0" cy="192"/>
                </a:xfrm>
                <a:prstGeom prst="line">
                  <a:avLst/>
                </a:prstGeom>
                <a:noFill/>
                <a:ln w="25400">
                  <a:solidFill>
                    <a:schemeClr val="tx1"/>
                  </a:solidFill>
                  <a:round/>
                  <a:headEnd/>
                  <a:tailEnd/>
                </a:ln>
              </p:spPr>
              <p:txBody>
                <a:bodyPr wrap="none" anchor="ctr"/>
                <a:lstStyle/>
                <a:p>
                  <a:endParaRPr lang="ru-RU"/>
                </a:p>
              </p:txBody>
            </p:sp>
            <p:sp>
              <p:nvSpPr>
                <p:cNvPr id="16424" name="AutoShape 301"/>
                <p:cNvSpPr>
                  <a:spLocks noChangeArrowheads="1"/>
                </p:cNvSpPr>
                <p:nvPr/>
              </p:nvSpPr>
              <p:spPr bwMode="auto">
                <a:xfrm>
                  <a:off x="3642" y="2445"/>
                  <a:ext cx="88" cy="96"/>
                </a:xfrm>
                <a:prstGeom prst="octagon">
                  <a:avLst>
                    <a:gd name="adj" fmla="val 29287"/>
                  </a:avLst>
                </a:prstGeom>
                <a:solidFill>
                  <a:schemeClr val="accent1"/>
                </a:solidFill>
                <a:ln w="12700">
                  <a:solidFill>
                    <a:schemeClr val="tx1"/>
                  </a:solidFill>
                  <a:miter lim="800000"/>
                  <a:headEnd/>
                  <a:tailEnd/>
                </a:ln>
              </p:spPr>
              <p:txBody>
                <a:bodyPr wrap="none" anchor="ctr"/>
                <a:lstStyle/>
                <a:p>
                  <a:pPr eaLnBrk="0" hangingPunct="0"/>
                  <a:endParaRPr lang="ru-RU"/>
                </a:p>
              </p:txBody>
            </p:sp>
            <p:sp>
              <p:nvSpPr>
                <p:cNvPr id="16425" name="AutoShape 302"/>
                <p:cNvSpPr>
                  <a:spLocks noChangeArrowheads="1"/>
                </p:cNvSpPr>
                <p:nvPr/>
              </p:nvSpPr>
              <p:spPr bwMode="auto">
                <a:xfrm>
                  <a:off x="3642" y="2829"/>
                  <a:ext cx="88" cy="96"/>
                </a:xfrm>
                <a:prstGeom prst="octagon">
                  <a:avLst>
                    <a:gd name="adj" fmla="val 29287"/>
                  </a:avLst>
                </a:prstGeom>
                <a:solidFill>
                  <a:schemeClr val="accent1"/>
                </a:solidFill>
                <a:ln w="12700">
                  <a:solidFill>
                    <a:schemeClr val="tx1"/>
                  </a:solidFill>
                  <a:miter lim="800000"/>
                  <a:headEnd/>
                  <a:tailEnd/>
                </a:ln>
              </p:spPr>
              <p:txBody>
                <a:bodyPr wrap="none" anchor="ctr"/>
                <a:lstStyle/>
                <a:p>
                  <a:pPr eaLnBrk="0" hangingPunct="0"/>
                  <a:endParaRPr lang="ru-RU"/>
                </a:p>
              </p:txBody>
            </p:sp>
            <p:sp>
              <p:nvSpPr>
                <p:cNvPr id="16426" name="Line 303"/>
                <p:cNvSpPr>
                  <a:spLocks noChangeShapeType="1"/>
                </p:cNvSpPr>
                <p:nvPr/>
              </p:nvSpPr>
              <p:spPr bwMode="auto">
                <a:xfrm>
                  <a:off x="3686" y="2925"/>
                  <a:ext cx="0" cy="240"/>
                </a:xfrm>
                <a:prstGeom prst="line">
                  <a:avLst/>
                </a:prstGeom>
                <a:noFill/>
                <a:ln w="25400">
                  <a:solidFill>
                    <a:schemeClr val="tx1"/>
                  </a:solidFill>
                  <a:round/>
                  <a:headEnd/>
                  <a:tailEnd/>
                </a:ln>
              </p:spPr>
              <p:txBody>
                <a:bodyPr wrap="none" anchor="ctr"/>
                <a:lstStyle/>
                <a:p>
                  <a:endParaRPr lang="ru-RU"/>
                </a:p>
              </p:txBody>
            </p:sp>
            <p:sp>
              <p:nvSpPr>
                <p:cNvPr id="16427" name="Line 304"/>
                <p:cNvSpPr>
                  <a:spLocks noChangeShapeType="1"/>
                </p:cNvSpPr>
                <p:nvPr/>
              </p:nvSpPr>
              <p:spPr bwMode="auto">
                <a:xfrm>
                  <a:off x="3553" y="3165"/>
                  <a:ext cx="266" cy="0"/>
                </a:xfrm>
                <a:prstGeom prst="line">
                  <a:avLst/>
                </a:prstGeom>
                <a:noFill/>
                <a:ln w="25400">
                  <a:solidFill>
                    <a:schemeClr val="tx1"/>
                  </a:solidFill>
                  <a:round/>
                  <a:headEnd/>
                  <a:tailEnd/>
                </a:ln>
              </p:spPr>
              <p:txBody>
                <a:bodyPr wrap="none" anchor="ctr"/>
                <a:lstStyle/>
                <a:p>
                  <a:endParaRPr lang="ru-RU"/>
                </a:p>
              </p:txBody>
            </p:sp>
            <p:sp>
              <p:nvSpPr>
                <p:cNvPr id="16428" name="Line 305"/>
                <p:cNvSpPr>
                  <a:spLocks noChangeShapeType="1"/>
                </p:cNvSpPr>
                <p:nvPr/>
              </p:nvSpPr>
              <p:spPr bwMode="auto">
                <a:xfrm flipH="1">
                  <a:off x="3509" y="3165"/>
                  <a:ext cx="44" cy="96"/>
                </a:xfrm>
                <a:prstGeom prst="line">
                  <a:avLst/>
                </a:prstGeom>
                <a:noFill/>
                <a:ln w="25400">
                  <a:solidFill>
                    <a:schemeClr val="tx1"/>
                  </a:solidFill>
                  <a:round/>
                  <a:headEnd/>
                  <a:tailEnd/>
                </a:ln>
              </p:spPr>
              <p:txBody>
                <a:bodyPr wrap="none" anchor="ctr"/>
                <a:lstStyle/>
                <a:p>
                  <a:endParaRPr lang="ru-RU"/>
                </a:p>
              </p:txBody>
            </p:sp>
            <p:sp>
              <p:nvSpPr>
                <p:cNvPr id="16429" name="Line 306"/>
                <p:cNvSpPr>
                  <a:spLocks noChangeShapeType="1"/>
                </p:cNvSpPr>
                <p:nvPr/>
              </p:nvSpPr>
              <p:spPr bwMode="auto">
                <a:xfrm flipH="1">
                  <a:off x="3597" y="3165"/>
                  <a:ext cx="45" cy="96"/>
                </a:xfrm>
                <a:prstGeom prst="line">
                  <a:avLst/>
                </a:prstGeom>
                <a:noFill/>
                <a:ln w="25400">
                  <a:solidFill>
                    <a:schemeClr val="tx1"/>
                  </a:solidFill>
                  <a:round/>
                  <a:headEnd/>
                  <a:tailEnd/>
                </a:ln>
              </p:spPr>
              <p:txBody>
                <a:bodyPr wrap="none" anchor="ctr"/>
                <a:lstStyle/>
                <a:p>
                  <a:endParaRPr lang="ru-RU"/>
                </a:p>
              </p:txBody>
            </p:sp>
            <p:sp>
              <p:nvSpPr>
                <p:cNvPr id="16430" name="Line 307"/>
                <p:cNvSpPr>
                  <a:spLocks noChangeShapeType="1"/>
                </p:cNvSpPr>
                <p:nvPr/>
              </p:nvSpPr>
              <p:spPr bwMode="auto">
                <a:xfrm flipH="1">
                  <a:off x="3686" y="3165"/>
                  <a:ext cx="44" cy="96"/>
                </a:xfrm>
                <a:prstGeom prst="line">
                  <a:avLst/>
                </a:prstGeom>
                <a:noFill/>
                <a:ln w="25400">
                  <a:solidFill>
                    <a:schemeClr val="tx1"/>
                  </a:solidFill>
                  <a:round/>
                  <a:headEnd/>
                  <a:tailEnd/>
                </a:ln>
              </p:spPr>
              <p:txBody>
                <a:bodyPr wrap="none" anchor="ctr"/>
                <a:lstStyle/>
                <a:p>
                  <a:endParaRPr lang="ru-RU"/>
                </a:p>
              </p:txBody>
            </p:sp>
            <p:sp>
              <p:nvSpPr>
                <p:cNvPr id="16431" name="Line 308"/>
                <p:cNvSpPr>
                  <a:spLocks noChangeShapeType="1"/>
                </p:cNvSpPr>
                <p:nvPr/>
              </p:nvSpPr>
              <p:spPr bwMode="auto">
                <a:xfrm flipH="1">
                  <a:off x="3775" y="3165"/>
                  <a:ext cx="44" cy="96"/>
                </a:xfrm>
                <a:prstGeom prst="line">
                  <a:avLst/>
                </a:prstGeom>
                <a:noFill/>
                <a:ln w="25400">
                  <a:solidFill>
                    <a:schemeClr val="tx1"/>
                  </a:solidFill>
                  <a:round/>
                  <a:headEnd/>
                  <a:tailEnd/>
                </a:ln>
              </p:spPr>
              <p:txBody>
                <a:bodyPr wrap="none" anchor="ctr"/>
                <a:lstStyle/>
                <a:p>
                  <a:endParaRPr lang="ru-RU"/>
                </a:p>
              </p:txBody>
            </p:sp>
            <p:sp>
              <p:nvSpPr>
                <p:cNvPr id="16432" name="Line 309"/>
                <p:cNvSpPr>
                  <a:spLocks noChangeShapeType="1"/>
                </p:cNvSpPr>
                <p:nvPr/>
              </p:nvSpPr>
              <p:spPr bwMode="auto">
                <a:xfrm>
                  <a:off x="3686" y="2877"/>
                  <a:ext cx="0" cy="0"/>
                </a:xfrm>
                <a:prstGeom prst="line">
                  <a:avLst/>
                </a:prstGeom>
                <a:noFill/>
                <a:ln w="12700">
                  <a:solidFill>
                    <a:schemeClr val="tx1"/>
                  </a:solidFill>
                  <a:round/>
                  <a:headEnd/>
                  <a:tailEnd/>
                </a:ln>
              </p:spPr>
              <p:txBody>
                <a:bodyPr wrap="none" anchor="ctr"/>
                <a:lstStyle/>
                <a:p>
                  <a:endParaRPr lang="ru-RU"/>
                </a:p>
              </p:txBody>
            </p:sp>
            <p:sp>
              <p:nvSpPr>
                <p:cNvPr id="16433" name="AutoShape 310"/>
                <p:cNvSpPr>
                  <a:spLocks noChangeArrowheads="1"/>
                </p:cNvSpPr>
                <p:nvPr/>
              </p:nvSpPr>
              <p:spPr bwMode="auto">
                <a:xfrm>
                  <a:off x="3642" y="2157"/>
                  <a:ext cx="88" cy="96"/>
                </a:xfrm>
                <a:prstGeom prst="octagon">
                  <a:avLst>
                    <a:gd name="adj" fmla="val 29287"/>
                  </a:avLst>
                </a:prstGeom>
                <a:solidFill>
                  <a:schemeClr val="accent1"/>
                </a:solidFill>
                <a:ln w="12700">
                  <a:solidFill>
                    <a:schemeClr val="tx1"/>
                  </a:solidFill>
                  <a:miter lim="800000"/>
                  <a:headEnd/>
                  <a:tailEnd/>
                </a:ln>
              </p:spPr>
              <p:txBody>
                <a:bodyPr wrap="none" anchor="ctr"/>
                <a:lstStyle/>
                <a:p>
                  <a:pPr eaLnBrk="0" hangingPunct="0"/>
                  <a:endParaRPr lang="ru-RU"/>
                </a:p>
              </p:txBody>
            </p:sp>
            <p:sp>
              <p:nvSpPr>
                <p:cNvPr id="16434" name="Text Box 311"/>
                <p:cNvSpPr txBox="1">
                  <a:spLocks noChangeArrowheads="1"/>
                </p:cNvSpPr>
                <p:nvPr/>
              </p:nvSpPr>
              <p:spPr bwMode="auto">
                <a:xfrm>
                  <a:off x="3553" y="1149"/>
                  <a:ext cx="290" cy="192"/>
                </a:xfrm>
                <a:prstGeom prst="rect">
                  <a:avLst/>
                </a:prstGeom>
                <a:noFill/>
                <a:ln w="12700">
                  <a:noFill/>
                  <a:miter lim="800000"/>
                  <a:headEnd/>
                  <a:tailEnd/>
                </a:ln>
              </p:spPr>
              <p:txBody>
                <a:bodyPr wrap="none">
                  <a:spAutoFit/>
                </a:bodyPr>
                <a:lstStyle/>
                <a:p>
                  <a:pPr eaLnBrk="0" hangingPunct="0"/>
                  <a:r>
                    <a:rPr lang="en-GB" sz="1400" b="1">
                      <a:solidFill>
                        <a:schemeClr val="tx1"/>
                      </a:solidFill>
                      <a:latin typeface="Arial" charset="0"/>
                    </a:rPr>
                    <a:t>5 </a:t>
                  </a:r>
                  <a:r>
                    <a:rPr lang="ru-RU" sz="1400" b="1">
                      <a:solidFill>
                        <a:schemeClr val="tx1"/>
                      </a:solidFill>
                      <a:latin typeface="Arial" charset="0"/>
                    </a:rPr>
                    <a:t>В</a:t>
                  </a:r>
                  <a:endParaRPr lang="en-GB" sz="1400" b="1">
                    <a:solidFill>
                      <a:schemeClr val="tx1"/>
                    </a:solidFill>
                    <a:latin typeface="Arial" charset="0"/>
                  </a:endParaRPr>
                </a:p>
              </p:txBody>
            </p:sp>
            <p:sp>
              <p:nvSpPr>
                <p:cNvPr id="16435" name="Line 312"/>
                <p:cNvSpPr>
                  <a:spLocks noChangeShapeType="1"/>
                </p:cNvSpPr>
                <p:nvPr/>
              </p:nvSpPr>
              <p:spPr bwMode="auto">
                <a:xfrm flipV="1">
                  <a:off x="3605" y="1525"/>
                  <a:ext cx="1" cy="443"/>
                </a:xfrm>
                <a:prstGeom prst="line">
                  <a:avLst/>
                </a:prstGeom>
                <a:noFill/>
                <a:ln w="25400">
                  <a:solidFill>
                    <a:schemeClr val="tx1"/>
                  </a:solidFill>
                  <a:round/>
                  <a:headEnd/>
                  <a:tailEnd/>
                </a:ln>
              </p:spPr>
              <p:txBody>
                <a:bodyPr wrap="none" anchor="ctr"/>
                <a:lstStyle/>
                <a:p>
                  <a:endParaRPr lang="ru-RU"/>
                </a:p>
              </p:txBody>
            </p:sp>
            <p:sp>
              <p:nvSpPr>
                <p:cNvPr id="16436" name="Line 313"/>
                <p:cNvSpPr>
                  <a:spLocks noChangeShapeType="1"/>
                </p:cNvSpPr>
                <p:nvPr/>
              </p:nvSpPr>
              <p:spPr bwMode="auto">
                <a:xfrm>
                  <a:off x="3605" y="1968"/>
                  <a:ext cx="182" cy="0"/>
                </a:xfrm>
                <a:prstGeom prst="line">
                  <a:avLst/>
                </a:prstGeom>
                <a:noFill/>
                <a:ln w="25400">
                  <a:solidFill>
                    <a:schemeClr val="tx1"/>
                  </a:solidFill>
                  <a:round/>
                  <a:headEnd/>
                  <a:tailEnd/>
                </a:ln>
              </p:spPr>
              <p:txBody>
                <a:bodyPr wrap="none" anchor="ctr"/>
                <a:lstStyle/>
                <a:p>
                  <a:endParaRPr lang="ru-RU"/>
                </a:p>
              </p:txBody>
            </p:sp>
            <p:sp>
              <p:nvSpPr>
                <p:cNvPr id="16437" name="Line 314"/>
                <p:cNvSpPr>
                  <a:spLocks noChangeShapeType="1"/>
                </p:cNvSpPr>
                <p:nvPr/>
              </p:nvSpPr>
              <p:spPr bwMode="auto">
                <a:xfrm>
                  <a:off x="3605" y="1525"/>
                  <a:ext cx="182" cy="0"/>
                </a:xfrm>
                <a:prstGeom prst="line">
                  <a:avLst/>
                </a:prstGeom>
                <a:noFill/>
                <a:ln w="25400">
                  <a:solidFill>
                    <a:schemeClr val="tx1"/>
                  </a:solidFill>
                  <a:round/>
                  <a:headEnd/>
                  <a:tailEnd/>
                </a:ln>
              </p:spPr>
              <p:txBody>
                <a:bodyPr wrap="none" anchor="ctr"/>
                <a:lstStyle/>
                <a:p>
                  <a:endParaRPr lang="ru-RU"/>
                </a:p>
              </p:txBody>
            </p:sp>
            <p:sp>
              <p:nvSpPr>
                <p:cNvPr id="16438" name="Line 315"/>
                <p:cNvSpPr>
                  <a:spLocks noChangeShapeType="1"/>
                </p:cNvSpPr>
                <p:nvPr/>
              </p:nvSpPr>
              <p:spPr bwMode="auto">
                <a:xfrm flipV="1">
                  <a:off x="3787" y="1525"/>
                  <a:ext cx="1" cy="443"/>
                </a:xfrm>
                <a:prstGeom prst="line">
                  <a:avLst/>
                </a:prstGeom>
                <a:noFill/>
                <a:ln w="25400">
                  <a:solidFill>
                    <a:schemeClr val="tx1"/>
                  </a:solidFill>
                  <a:round/>
                  <a:headEnd/>
                  <a:tailEnd/>
                </a:ln>
              </p:spPr>
              <p:txBody>
                <a:bodyPr wrap="none" anchor="ctr"/>
                <a:lstStyle/>
                <a:p>
                  <a:endParaRPr lang="ru-RU"/>
                </a:p>
              </p:txBody>
            </p:sp>
          </p:grpSp>
          <p:sp>
            <p:nvSpPr>
              <p:cNvPr id="16419" name="Line 316"/>
              <p:cNvSpPr>
                <a:spLocks noChangeShapeType="1"/>
              </p:cNvSpPr>
              <p:nvPr/>
            </p:nvSpPr>
            <p:spPr bwMode="auto">
              <a:xfrm flipV="1">
                <a:off x="2699" y="2504"/>
                <a:ext cx="177" cy="336"/>
              </a:xfrm>
              <a:prstGeom prst="line">
                <a:avLst/>
              </a:prstGeom>
              <a:noFill/>
              <a:ln w="25400">
                <a:solidFill>
                  <a:schemeClr val="tx1"/>
                </a:solidFill>
                <a:round/>
                <a:headEnd/>
                <a:tailEnd/>
              </a:ln>
            </p:spPr>
            <p:txBody>
              <a:bodyPr wrap="none" anchor="ctr"/>
              <a:lstStyle/>
              <a:p>
                <a:endParaRPr lang="ru-RU"/>
              </a:p>
            </p:txBody>
          </p:sp>
          <p:sp>
            <p:nvSpPr>
              <p:cNvPr id="16420" name="Line 317"/>
              <p:cNvSpPr>
                <a:spLocks noChangeShapeType="1"/>
              </p:cNvSpPr>
              <p:nvPr/>
            </p:nvSpPr>
            <p:spPr bwMode="auto">
              <a:xfrm flipV="1">
                <a:off x="1660" y="2504"/>
                <a:ext cx="177" cy="336"/>
              </a:xfrm>
              <a:prstGeom prst="line">
                <a:avLst/>
              </a:prstGeom>
              <a:noFill/>
              <a:ln w="25400">
                <a:solidFill>
                  <a:schemeClr val="tx1"/>
                </a:solidFill>
                <a:round/>
                <a:headEnd/>
                <a:tailEnd/>
              </a:ln>
            </p:spPr>
            <p:txBody>
              <a:bodyPr wrap="none" anchor="ctr"/>
              <a:lstStyle/>
              <a:p>
                <a:endParaRPr lang="ru-RU"/>
              </a:p>
            </p:txBody>
          </p:sp>
        </p:grpSp>
      </p:grpSp>
      <p:sp>
        <p:nvSpPr>
          <p:cNvPr id="16389" name="Text Box 319"/>
          <p:cNvSpPr txBox="1">
            <a:spLocks noChangeArrowheads="1"/>
          </p:cNvSpPr>
          <p:nvPr/>
        </p:nvSpPr>
        <p:spPr bwMode="auto">
          <a:xfrm>
            <a:off x="1476375" y="1341438"/>
            <a:ext cx="7667625" cy="396875"/>
          </a:xfrm>
          <a:prstGeom prst="rect">
            <a:avLst/>
          </a:prstGeom>
          <a:noFill/>
          <a:ln w="9525">
            <a:noFill/>
            <a:miter lim="800000"/>
            <a:headEnd/>
            <a:tailEnd/>
          </a:ln>
        </p:spPr>
        <p:txBody>
          <a:bodyPr/>
          <a:lstStyle/>
          <a:p>
            <a:pPr eaLnBrk="0" hangingPunct="0"/>
            <a:r>
              <a:rPr lang="ru-RU"/>
              <a:t>Сигнал нулевого уровня является доминирующим</a:t>
            </a:r>
            <a:r>
              <a:rPr lang="en-GB"/>
              <a:t>, </a:t>
            </a:r>
            <a:r>
              <a:rPr lang="ru-RU"/>
              <a:t>а сигнал единичного уровня является рецессивным</a:t>
            </a:r>
            <a:r>
              <a:rPr lang="en-GB"/>
              <a:t>.</a:t>
            </a:r>
          </a:p>
        </p:txBody>
      </p:sp>
      <p:sp>
        <p:nvSpPr>
          <p:cNvPr id="16390" name="Text Box 321"/>
          <p:cNvSpPr txBox="1">
            <a:spLocks noChangeArrowheads="1"/>
          </p:cNvSpPr>
          <p:nvPr/>
        </p:nvSpPr>
        <p:spPr bwMode="auto">
          <a:xfrm>
            <a:off x="1924050" y="5661025"/>
            <a:ext cx="7219950" cy="1006475"/>
          </a:xfrm>
          <a:prstGeom prst="rect">
            <a:avLst/>
          </a:prstGeom>
          <a:noFill/>
          <a:ln w="9525">
            <a:noFill/>
            <a:miter lim="800000"/>
            <a:headEnd/>
            <a:tailEnd/>
          </a:ln>
        </p:spPr>
        <p:txBody>
          <a:bodyPr>
            <a:spAutoFit/>
          </a:bodyPr>
          <a:lstStyle/>
          <a:p>
            <a:pPr eaLnBrk="0" hangingPunct="0"/>
            <a:r>
              <a:rPr lang="ru-RU"/>
              <a:t>Если узел передаёт сигнал нулевого уровня </a:t>
            </a:r>
            <a:r>
              <a:rPr lang="en-GB"/>
              <a:t>(</a:t>
            </a:r>
            <a:r>
              <a:rPr lang="ru-RU"/>
              <a:t>доминирующий сигнал</a:t>
            </a:r>
            <a:r>
              <a:rPr lang="en-GB"/>
              <a:t>), </a:t>
            </a:r>
            <a:r>
              <a:rPr lang="ru-RU"/>
              <a:t>то напряжение во всех точках сетевой шины снижается до </a:t>
            </a:r>
            <a:r>
              <a:rPr lang="en-GB"/>
              <a:t>0</a:t>
            </a:r>
            <a:r>
              <a:rPr lang="ru-RU"/>
              <a:t> В.</a:t>
            </a:r>
            <a:endParaRPr lang="en-GB"/>
          </a:p>
        </p:txBody>
      </p:sp>
      <p:sp>
        <p:nvSpPr>
          <p:cNvPr id="16391" name="Text Box 322"/>
          <p:cNvSpPr txBox="1">
            <a:spLocks noChangeArrowheads="1"/>
          </p:cNvSpPr>
          <p:nvPr/>
        </p:nvSpPr>
        <p:spPr bwMode="auto">
          <a:xfrm>
            <a:off x="1692275" y="990600"/>
            <a:ext cx="7299325" cy="457200"/>
          </a:xfrm>
          <a:prstGeom prst="rect">
            <a:avLst/>
          </a:prstGeom>
          <a:noFill/>
          <a:ln w="9525">
            <a:noFill/>
            <a:miter lim="800000"/>
            <a:headEnd/>
            <a:tailEnd/>
          </a:ln>
        </p:spPr>
        <p:txBody>
          <a:bodyPr>
            <a:spAutoFit/>
          </a:bodyPr>
          <a:lstStyle/>
          <a:p>
            <a:pPr eaLnBrk="0" hangingPunct="0"/>
            <a:r>
              <a:rPr lang="en-GB" sz="2400" b="1">
                <a:solidFill>
                  <a:srgbClr val="007FB3"/>
                </a:solidFill>
              </a:rPr>
              <a:t>- </a:t>
            </a:r>
            <a:r>
              <a:rPr lang="ru-RU" b="1"/>
              <a:t>Структура кадра (фрейма)</a:t>
            </a:r>
            <a:r>
              <a:rPr lang="en-GB" sz="2400" b="1">
                <a:sym typeface="Wingdings" pitchFamily="2" charset="2"/>
              </a:rPr>
              <a:t>:</a:t>
            </a:r>
          </a:p>
        </p:txBody>
      </p:sp>
      <p:sp>
        <p:nvSpPr>
          <p:cNvPr id="512323" name="Rectangle 323"/>
          <p:cNvSpPr>
            <a:spLocks noChangeArrowheads="1"/>
          </p:cNvSpPr>
          <p:nvPr/>
        </p:nvSpPr>
        <p:spPr bwMode="auto">
          <a:xfrm>
            <a:off x="1619250" y="1989138"/>
            <a:ext cx="1584325" cy="3600450"/>
          </a:xfrm>
          <a:prstGeom prst="rect">
            <a:avLst/>
          </a:prstGeom>
          <a:noFill/>
          <a:ln w="38100">
            <a:solidFill>
              <a:srgbClr val="FF0000"/>
            </a:solidFill>
            <a:miter lim="800000"/>
            <a:headEnd/>
            <a:tailEnd/>
          </a:ln>
        </p:spPr>
        <p:txBody>
          <a:bodyPr wrap="none" anchor="ctr"/>
          <a:lstStyle/>
          <a:p>
            <a:pPr eaLnBrk="0" hangingPunct="0"/>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500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par>
                          <p:cTn id="8" fill="hold">
                            <p:stCondLst>
                              <p:cond delay="5500"/>
                            </p:stCondLst>
                            <p:childTnLst>
                              <p:par>
                                <p:cTn id="9" presetID="5" presetClass="entr" presetSubtype="10" fill="hold" grpId="0" nodeType="afterEffect">
                                  <p:stCondLst>
                                    <p:cond delay="5000"/>
                                  </p:stCondLst>
                                  <p:childTnLst>
                                    <p:set>
                                      <p:cBhvr>
                                        <p:cTn id="10" dur="1" fill="hold">
                                          <p:stCondLst>
                                            <p:cond delay="0"/>
                                          </p:stCondLst>
                                        </p:cTn>
                                        <p:tgtEl>
                                          <p:spTgt spid="512323"/>
                                        </p:tgtEl>
                                        <p:attrNameLst>
                                          <p:attrName>style.visibility</p:attrName>
                                        </p:attrNameLst>
                                      </p:cBhvr>
                                      <p:to>
                                        <p:strVal val="visible"/>
                                      </p:to>
                                    </p:set>
                                    <p:animEffect transition="in" filter="checkerboard(across)">
                                      <p:cBhvr>
                                        <p:cTn id="11" dur="500"/>
                                        <p:tgtEl>
                                          <p:spTgt spid="5123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2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Дата 1"/>
          <p:cNvSpPr>
            <a:spLocks noGrp="1"/>
          </p:cNvSpPr>
          <p:nvPr>
            <p:ph type="dt" sz="quarter" idx="10"/>
          </p:nvPr>
        </p:nvSpPr>
        <p:spPr/>
        <p:txBody>
          <a:bodyPr/>
          <a:lstStyle/>
          <a:p>
            <a:pPr>
              <a:defRPr/>
            </a:pPr>
            <a:endParaRPr lang="fr-FR" altLang="en-GB"/>
          </a:p>
          <a:p>
            <a:pPr>
              <a:defRPr/>
            </a:pPr>
            <a:endParaRPr lang="fr-FR" altLang="en-GB"/>
          </a:p>
        </p:txBody>
      </p:sp>
      <p:sp>
        <p:nvSpPr>
          <p:cNvPr id="384009" name="Text Box 9"/>
          <p:cNvSpPr txBox="1">
            <a:spLocks noChangeArrowheads="1"/>
          </p:cNvSpPr>
          <p:nvPr/>
        </p:nvSpPr>
        <p:spPr bwMode="auto">
          <a:xfrm>
            <a:off x="1692275" y="1066800"/>
            <a:ext cx="2205038" cy="457200"/>
          </a:xfrm>
          <a:prstGeom prst="rect">
            <a:avLst/>
          </a:prstGeom>
          <a:noFill/>
          <a:ln w="9525">
            <a:noFill/>
            <a:miter lim="800000"/>
            <a:headEnd/>
            <a:tailEnd/>
          </a:ln>
        </p:spPr>
        <p:txBody>
          <a:bodyPr wrap="none">
            <a:spAutoFit/>
          </a:bodyPr>
          <a:lstStyle/>
          <a:p>
            <a:pPr eaLnBrk="0" hangingPunct="0"/>
            <a:r>
              <a:rPr lang="en-GB" sz="2400"/>
              <a:t>- </a:t>
            </a:r>
            <a:r>
              <a:rPr lang="ru-RU" sz="2400"/>
              <a:t>Кадр (фрейм)</a:t>
            </a:r>
            <a:r>
              <a:rPr lang="en-GB" sz="2400"/>
              <a:t>.</a:t>
            </a:r>
          </a:p>
        </p:txBody>
      </p:sp>
      <p:sp>
        <p:nvSpPr>
          <p:cNvPr id="384011" name="Text Box 11"/>
          <p:cNvSpPr txBox="1">
            <a:spLocks noChangeArrowheads="1"/>
          </p:cNvSpPr>
          <p:nvPr/>
        </p:nvSpPr>
        <p:spPr bwMode="auto">
          <a:xfrm>
            <a:off x="2124075" y="4724400"/>
            <a:ext cx="5832475" cy="1311275"/>
          </a:xfrm>
          <a:prstGeom prst="rect">
            <a:avLst/>
          </a:prstGeom>
          <a:noFill/>
          <a:ln w="9525">
            <a:noFill/>
            <a:miter lim="800000"/>
            <a:headEnd/>
            <a:tailEnd/>
          </a:ln>
        </p:spPr>
        <p:txBody>
          <a:bodyPr>
            <a:spAutoFit/>
          </a:bodyPr>
          <a:lstStyle/>
          <a:p>
            <a:pPr>
              <a:buFont typeface="Wingdings" pitchFamily="2" charset="2"/>
              <a:buChar char="Ø"/>
            </a:pPr>
            <a:r>
              <a:rPr lang="en-GB">
                <a:sym typeface="Wingdings" pitchFamily="2" charset="2"/>
              </a:rPr>
              <a:t> </a:t>
            </a:r>
            <a:r>
              <a:rPr lang="ru-RU">
                <a:sym typeface="Wingdings" pitchFamily="2" charset="2"/>
              </a:rPr>
              <a:t>Подготовленные кадры последовательно передаются по сети</a:t>
            </a:r>
            <a:r>
              <a:rPr lang="en-GB">
                <a:sym typeface="Wingdings" pitchFamily="2" charset="2"/>
              </a:rPr>
              <a:t>.</a:t>
            </a:r>
            <a:br>
              <a:rPr lang="en-GB">
                <a:sym typeface="Wingdings" pitchFamily="2" charset="2"/>
              </a:rPr>
            </a:br>
            <a:r>
              <a:rPr lang="ru-RU">
                <a:sym typeface="Wingdings" pitchFamily="2" charset="2"/>
              </a:rPr>
              <a:t>Между двумя последовательными кадрами имеется пустой промежуток</a:t>
            </a:r>
            <a:r>
              <a:rPr lang="en-GB">
                <a:sym typeface="Wingdings" pitchFamily="2" charset="2"/>
              </a:rPr>
              <a:t>.</a:t>
            </a:r>
          </a:p>
        </p:txBody>
      </p:sp>
      <p:sp>
        <p:nvSpPr>
          <p:cNvPr id="384030" name="Text Box 30"/>
          <p:cNvSpPr txBox="1">
            <a:spLocks noChangeArrowheads="1"/>
          </p:cNvSpPr>
          <p:nvPr/>
        </p:nvSpPr>
        <p:spPr bwMode="auto">
          <a:xfrm>
            <a:off x="2124075" y="2997200"/>
            <a:ext cx="5832475" cy="1311275"/>
          </a:xfrm>
          <a:prstGeom prst="rect">
            <a:avLst/>
          </a:prstGeom>
          <a:noFill/>
          <a:ln w="9525">
            <a:noFill/>
            <a:miter lim="800000"/>
            <a:headEnd/>
            <a:tailEnd/>
          </a:ln>
        </p:spPr>
        <p:txBody>
          <a:bodyPr>
            <a:spAutoFit/>
          </a:bodyPr>
          <a:lstStyle/>
          <a:p>
            <a:pPr>
              <a:buFont typeface="Wingdings" pitchFamily="2" charset="2"/>
              <a:buChar char="Ø"/>
            </a:pPr>
            <a:r>
              <a:rPr lang="en-GB">
                <a:sym typeface="Wingdings" pitchFamily="2" charset="2"/>
              </a:rPr>
              <a:t> </a:t>
            </a:r>
            <a:r>
              <a:rPr lang="ru-RU">
                <a:sym typeface="Wingdings" pitchFamily="2" charset="2"/>
              </a:rPr>
              <a:t>В кадр помещается не только полезная информация, но и служебная информация, предназначенная для передачи данных по сети</a:t>
            </a:r>
            <a:r>
              <a:rPr lang="en-GB">
                <a:sym typeface="Wingdings" pitchFamily="2" charset="2"/>
              </a:rPr>
              <a:t>.</a:t>
            </a:r>
            <a:br>
              <a:rPr lang="en-GB">
                <a:sym typeface="Wingdings" pitchFamily="2" charset="2"/>
              </a:rPr>
            </a:br>
            <a:r>
              <a:rPr lang="ru-RU">
                <a:sym typeface="Wingdings" pitchFamily="2" charset="2"/>
              </a:rPr>
              <a:t>Это называется инкапсуляцией данных</a:t>
            </a:r>
            <a:r>
              <a:rPr lang="en-GB">
                <a:sym typeface="Wingdings" pitchFamily="2" charset="2"/>
              </a:rPr>
              <a:t>.</a:t>
            </a:r>
            <a:endParaRPr lang="en-GB"/>
          </a:p>
        </p:txBody>
      </p:sp>
      <p:grpSp>
        <p:nvGrpSpPr>
          <p:cNvPr id="17414" name="Group 36"/>
          <p:cNvGrpSpPr>
            <a:grpSpLocks/>
          </p:cNvGrpSpPr>
          <p:nvPr/>
        </p:nvGrpSpPr>
        <p:grpSpPr bwMode="auto">
          <a:xfrm>
            <a:off x="0" y="0"/>
            <a:ext cx="8915400" cy="5038725"/>
            <a:chOff x="0" y="0"/>
            <a:chExt cx="5616" cy="3174"/>
          </a:xfrm>
        </p:grpSpPr>
        <p:sp>
          <p:nvSpPr>
            <p:cNvPr id="17423" name="Rectangle 37"/>
            <p:cNvSpPr>
              <a:spLocks noChangeArrowheads="1"/>
            </p:cNvSpPr>
            <p:nvPr/>
          </p:nvSpPr>
          <p:spPr bwMode="auto">
            <a:xfrm>
              <a:off x="0" y="634"/>
              <a:ext cx="635" cy="635"/>
            </a:xfrm>
            <a:prstGeom prst="rect">
              <a:avLst/>
            </a:prstGeom>
            <a:solidFill>
              <a:srgbClr val="93B8D4"/>
            </a:solidFill>
            <a:ln w="9525">
              <a:noFill/>
              <a:miter lim="800000"/>
              <a:headEnd/>
              <a:tailEnd/>
            </a:ln>
          </p:spPr>
          <p:txBody>
            <a:bodyPr wrap="none" anchor="ctr"/>
            <a:lstStyle/>
            <a:p>
              <a:pPr eaLnBrk="0" hangingPunct="0"/>
              <a:endParaRPr lang="ru-RU"/>
            </a:p>
          </p:txBody>
        </p:sp>
        <p:sp>
          <p:nvSpPr>
            <p:cNvPr id="17424" name="Rectangle 38"/>
            <p:cNvSpPr>
              <a:spLocks noChangeArrowheads="1"/>
            </p:cNvSpPr>
            <p:nvPr/>
          </p:nvSpPr>
          <p:spPr bwMode="auto">
            <a:xfrm>
              <a:off x="0" y="0"/>
              <a:ext cx="635" cy="635"/>
            </a:xfrm>
            <a:prstGeom prst="rect">
              <a:avLst/>
            </a:prstGeom>
            <a:solidFill>
              <a:srgbClr val="007FB3"/>
            </a:solidFill>
            <a:ln w="9525">
              <a:noFill/>
              <a:miter lim="800000"/>
              <a:headEnd/>
              <a:tailEnd/>
            </a:ln>
          </p:spPr>
          <p:txBody>
            <a:bodyPr wrap="none" anchor="ctr"/>
            <a:lstStyle/>
            <a:p>
              <a:pPr algn="ctr" eaLnBrk="0" hangingPunct="0"/>
              <a:endParaRPr lang="en-GB" sz="2400" b="1">
                <a:solidFill>
                  <a:schemeClr val="bg1"/>
                </a:solidFill>
              </a:endParaRPr>
            </a:p>
          </p:txBody>
        </p:sp>
        <p:sp>
          <p:nvSpPr>
            <p:cNvPr id="17425" name="Rectangle 39"/>
            <p:cNvSpPr>
              <a:spLocks noChangeArrowheads="1"/>
            </p:cNvSpPr>
            <p:nvPr/>
          </p:nvSpPr>
          <p:spPr bwMode="auto">
            <a:xfrm>
              <a:off x="0" y="1904"/>
              <a:ext cx="635" cy="635"/>
            </a:xfrm>
            <a:prstGeom prst="rect">
              <a:avLst/>
            </a:prstGeom>
            <a:solidFill>
              <a:srgbClr val="026793"/>
            </a:solidFill>
            <a:ln w="9525">
              <a:noFill/>
              <a:miter lim="800000"/>
              <a:headEnd/>
              <a:tailEnd/>
            </a:ln>
          </p:spPr>
          <p:txBody>
            <a:bodyPr wrap="none" anchor="ctr"/>
            <a:lstStyle/>
            <a:p>
              <a:pPr eaLnBrk="0" hangingPunct="0"/>
              <a:endParaRPr lang="ru-RU"/>
            </a:p>
          </p:txBody>
        </p:sp>
        <p:sp>
          <p:nvSpPr>
            <p:cNvPr id="17426" name="Rectangle 40"/>
            <p:cNvSpPr>
              <a:spLocks noChangeArrowheads="1"/>
            </p:cNvSpPr>
            <p:nvPr/>
          </p:nvSpPr>
          <p:spPr bwMode="auto">
            <a:xfrm>
              <a:off x="0" y="1269"/>
              <a:ext cx="635" cy="635"/>
            </a:xfrm>
            <a:prstGeom prst="rect">
              <a:avLst/>
            </a:prstGeom>
            <a:solidFill>
              <a:srgbClr val="B2C1DD"/>
            </a:solidFill>
            <a:ln w="9525">
              <a:noFill/>
              <a:miter lim="800000"/>
              <a:headEnd/>
              <a:tailEnd/>
            </a:ln>
          </p:spPr>
          <p:txBody>
            <a:bodyPr wrap="none" anchor="ctr"/>
            <a:lstStyle/>
            <a:p>
              <a:pPr eaLnBrk="0" hangingPunct="0"/>
              <a:endParaRPr lang="ru-RU"/>
            </a:p>
          </p:txBody>
        </p:sp>
        <p:sp>
          <p:nvSpPr>
            <p:cNvPr id="17427" name="Rectangle 41"/>
            <p:cNvSpPr>
              <a:spLocks noChangeArrowheads="1"/>
            </p:cNvSpPr>
            <p:nvPr/>
          </p:nvSpPr>
          <p:spPr bwMode="auto">
            <a:xfrm>
              <a:off x="0" y="2539"/>
              <a:ext cx="635" cy="635"/>
            </a:xfrm>
            <a:prstGeom prst="rect">
              <a:avLst/>
            </a:prstGeom>
            <a:solidFill>
              <a:srgbClr val="007FB3"/>
            </a:solidFill>
            <a:ln w="9525">
              <a:noFill/>
              <a:miter lim="800000"/>
              <a:headEnd/>
              <a:tailEnd/>
            </a:ln>
          </p:spPr>
          <p:txBody>
            <a:bodyPr wrap="none" anchor="ctr"/>
            <a:lstStyle/>
            <a:p>
              <a:pPr eaLnBrk="0" hangingPunct="0"/>
              <a:endParaRPr lang="ru-RU"/>
            </a:p>
          </p:txBody>
        </p:sp>
        <p:sp>
          <p:nvSpPr>
            <p:cNvPr id="17428" name="Rectangle 42"/>
            <p:cNvSpPr>
              <a:spLocks noChangeArrowheads="1"/>
            </p:cNvSpPr>
            <p:nvPr/>
          </p:nvSpPr>
          <p:spPr bwMode="auto">
            <a:xfrm>
              <a:off x="720" y="192"/>
              <a:ext cx="4896" cy="384"/>
            </a:xfrm>
            <a:prstGeom prst="rect">
              <a:avLst/>
            </a:prstGeom>
            <a:noFill/>
            <a:ln w="9525">
              <a:noFill/>
              <a:miter lim="800000"/>
              <a:headEnd/>
              <a:tailEnd/>
            </a:ln>
          </p:spPr>
          <p:txBody>
            <a:bodyPr/>
            <a:lstStyle/>
            <a:p>
              <a:pPr eaLnBrk="0" hangingPunct="0"/>
              <a:r>
                <a:rPr lang="ru-RU" sz="3200" b="1">
                  <a:sym typeface="Wingdings" pitchFamily="2" charset="2"/>
                </a:rPr>
                <a:t>Принцип мультиплексирования</a:t>
              </a:r>
              <a:r>
                <a:rPr lang="en-GB" sz="3200" b="1">
                  <a:sym typeface="Wingdings" pitchFamily="2" charset="2"/>
                </a:rPr>
                <a:t>.</a:t>
              </a:r>
            </a:p>
          </p:txBody>
        </p:sp>
      </p:grpSp>
      <p:grpSp>
        <p:nvGrpSpPr>
          <p:cNvPr id="17415" name="Group 49"/>
          <p:cNvGrpSpPr>
            <a:grpSpLocks/>
          </p:cNvGrpSpPr>
          <p:nvPr/>
        </p:nvGrpSpPr>
        <p:grpSpPr bwMode="auto">
          <a:xfrm>
            <a:off x="1763713" y="2205038"/>
            <a:ext cx="6408737" cy="576262"/>
            <a:chOff x="1111" y="1389"/>
            <a:chExt cx="4037" cy="363"/>
          </a:xfrm>
        </p:grpSpPr>
        <p:sp>
          <p:nvSpPr>
            <p:cNvPr id="17416" name="Rectangle 17"/>
            <p:cNvSpPr>
              <a:spLocks noChangeArrowheads="1"/>
            </p:cNvSpPr>
            <p:nvPr/>
          </p:nvSpPr>
          <p:spPr bwMode="auto">
            <a:xfrm>
              <a:off x="1712" y="1389"/>
              <a:ext cx="812" cy="318"/>
            </a:xfrm>
            <a:prstGeom prst="rect">
              <a:avLst/>
            </a:prstGeom>
            <a:solidFill>
              <a:srgbClr val="00CCFF"/>
            </a:solidFill>
            <a:ln w="28575">
              <a:solidFill>
                <a:schemeClr val="tx1"/>
              </a:solidFill>
              <a:miter lim="800000"/>
              <a:headEnd/>
              <a:tailEnd/>
            </a:ln>
          </p:spPr>
          <p:txBody>
            <a:bodyPr wrap="none" anchor="ctr"/>
            <a:lstStyle/>
            <a:p>
              <a:pPr algn="ctr" eaLnBrk="0" hangingPunct="0"/>
              <a:r>
                <a:rPr lang="ru-RU" sz="1400" b="1">
                  <a:solidFill>
                    <a:schemeClr val="tx1"/>
                  </a:solidFill>
                </a:rPr>
                <a:t>Данные</a:t>
              </a:r>
              <a:endParaRPr lang="en-GB" sz="1400" b="1">
                <a:solidFill>
                  <a:schemeClr val="tx1"/>
                </a:solidFill>
              </a:endParaRPr>
            </a:p>
          </p:txBody>
        </p:sp>
        <p:sp>
          <p:nvSpPr>
            <p:cNvPr id="17417" name="Rectangle 32"/>
            <p:cNvSpPr>
              <a:spLocks noChangeArrowheads="1"/>
            </p:cNvSpPr>
            <p:nvPr/>
          </p:nvSpPr>
          <p:spPr bwMode="auto">
            <a:xfrm>
              <a:off x="1299" y="1389"/>
              <a:ext cx="409" cy="318"/>
            </a:xfrm>
            <a:prstGeom prst="rect">
              <a:avLst/>
            </a:prstGeom>
            <a:solidFill>
              <a:schemeClr val="accent1"/>
            </a:solidFill>
            <a:ln w="28575">
              <a:solidFill>
                <a:schemeClr val="tx1"/>
              </a:solidFill>
              <a:miter lim="800000"/>
              <a:headEnd/>
              <a:tailEnd/>
            </a:ln>
          </p:spPr>
          <p:txBody>
            <a:bodyPr wrap="none" anchor="ctr"/>
            <a:lstStyle/>
            <a:p>
              <a:pPr algn="ctr" eaLnBrk="0" hangingPunct="0"/>
              <a:endParaRPr lang="en-GB" sz="1400" b="1"/>
            </a:p>
          </p:txBody>
        </p:sp>
        <p:sp>
          <p:nvSpPr>
            <p:cNvPr id="17418" name="Rectangle 33"/>
            <p:cNvSpPr>
              <a:spLocks noChangeArrowheads="1"/>
            </p:cNvSpPr>
            <p:nvPr/>
          </p:nvSpPr>
          <p:spPr bwMode="auto">
            <a:xfrm>
              <a:off x="2524" y="1389"/>
              <a:ext cx="406" cy="318"/>
            </a:xfrm>
            <a:prstGeom prst="rect">
              <a:avLst/>
            </a:prstGeom>
            <a:solidFill>
              <a:schemeClr val="accent1"/>
            </a:solidFill>
            <a:ln w="28575">
              <a:solidFill>
                <a:schemeClr val="tx1"/>
              </a:solidFill>
              <a:miter lim="800000"/>
              <a:headEnd/>
              <a:tailEnd/>
            </a:ln>
          </p:spPr>
          <p:txBody>
            <a:bodyPr wrap="none" anchor="ctr"/>
            <a:lstStyle/>
            <a:p>
              <a:pPr algn="ctr" eaLnBrk="0" hangingPunct="0"/>
              <a:endParaRPr lang="en-GB" sz="1400" b="1"/>
            </a:p>
          </p:txBody>
        </p:sp>
        <p:sp>
          <p:nvSpPr>
            <p:cNvPr id="17419" name="Line 35"/>
            <p:cNvSpPr>
              <a:spLocks noChangeShapeType="1"/>
            </p:cNvSpPr>
            <p:nvPr/>
          </p:nvSpPr>
          <p:spPr bwMode="auto">
            <a:xfrm>
              <a:off x="1111" y="1752"/>
              <a:ext cx="4037" cy="0"/>
            </a:xfrm>
            <a:prstGeom prst="line">
              <a:avLst/>
            </a:prstGeom>
            <a:noFill/>
            <a:ln w="28575">
              <a:solidFill>
                <a:schemeClr val="tx1"/>
              </a:solidFill>
              <a:round/>
              <a:headEnd/>
              <a:tailEnd type="triangle" w="med" len="med"/>
            </a:ln>
          </p:spPr>
          <p:txBody>
            <a:bodyPr/>
            <a:lstStyle/>
            <a:p>
              <a:endParaRPr lang="ru-RU"/>
            </a:p>
          </p:txBody>
        </p:sp>
        <p:sp>
          <p:nvSpPr>
            <p:cNvPr id="17420" name="Rectangle 46"/>
            <p:cNvSpPr>
              <a:spLocks noChangeArrowheads="1"/>
            </p:cNvSpPr>
            <p:nvPr/>
          </p:nvSpPr>
          <p:spPr bwMode="auto">
            <a:xfrm>
              <a:off x="3703" y="1389"/>
              <a:ext cx="812" cy="318"/>
            </a:xfrm>
            <a:prstGeom prst="rect">
              <a:avLst/>
            </a:prstGeom>
            <a:solidFill>
              <a:srgbClr val="00CCFF"/>
            </a:solidFill>
            <a:ln w="28575">
              <a:solidFill>
                <a:schemeClr val="tx1"/>
              </a:solidFill>
              <a:miter lim="800000"/>
              <a:headEnd/>
              <a:tailEnd/>
            </a:ln>
          </p:spPr>
          <p:txBody>
            <a:bodyPr wrap="none" anchor="ctr"/>
            <a:lstStyle/>
            <a:p>
              <a:pPr algn="ctr" eaLnBrk="0" hangingPunct="0"/>
              <a:r>
                <a:rPr lang="ru-RU" sz="1400" b="1">
                  <a:solidFill>
                    <a:schemeClr val="tx1"/>
                  </a:solidFill>
                </a:rPr>
                <a:t>Данные</a:t>
              </a:r>
              <a:endParaRPr lang="en-GB" sz="1400" b="1">
                <a:solidFill>
                  <a:schemeClr val="tx1"/>
                </a:solidFill>
              </a:endParaRPr>
            </a:p>
          </p:txBody>
        </p:sp>
        <p:sp>
          <p:nvSpPr>
            <p:cNvPr id="17421" name="Rectangle 47"/>
            <p:cNvSpPr>
              <a:spLocks noChangeArrowheads="1"/>
            </p:cNvSpPr>
            <p:nvPr/>
          </p:nvSpPr>
          <p:spPr bwMode="auto">
            <a:xfrm>
              <a:off x="3290" y="1389"/>
              <a:ext cx="409" cy="318"/>
            </a:xfrm>
            <a:prstGeom prst="rect">
              <a:avLst/>
            </a:prstGeom>
            <a:solidFill>
              <a:schemeClr val="accent1"/>
            </a:solidFill>
            <a:ln w="28575">
              <a:solidFill>
                <a:schemeClr val="tx1"/>
              </a:solidFill>
              <a:miter lim="800000"/>
              <a:headEnd/>
              <a:tailEnd/>
            </a:ln>
          </p:spPr>
          <p:txBody>
            <a:bodyPr wrap="none" anchor="ctr"/>
            <a:lstStyle/>
            <a:p>
              <a:pPr algn="ctr" eaLnBrk="0" hangingPunct="0"/>
              <a:endParaRPr lang="en-GB" sz="1400" b="1"/>
            </a:p>
          </p:txBody>
        </p:sp>
        <p:sp>
          <p:nvSpPr>
            <p:cNvPr id="17422" name="Rectangle 48"/>
            <p:cNvSpPr>
              <a:spLocks noChangeArrowheads="1"/>
            </p:cNvSpPr>
            <p:nvPr/>
          </p:nvSpPr>
          <p:spPr bwMode="auto">
            <a:xfrm>
              <a:off x="4515" y="1389"/>
              <a:ext cx="406" cy="318"/>
            </a:xfrm>
            <a:prstGeom prst="rect">
              <a:avLst/>
            </a:prstGeom>
            <a:solidFill>
              <a:schemeClr val="accent1"/>
            </a:solidFill>
            <a:ln w="28575">
              <a:solidFill>
                <a:schemeClr val="tx1"/>
              </a:solidFill>
              <a:miter lim="800000"/>
              <a:headEnd/>
              <a:tailEnd/>
            </a:ln>
          </p:spPr>
          <p:txBody>
            <a:bodyPr wrap="none" anchor="ctr"/>
            <a:lstStyle/>
            <a:p>
              <a:pPr algn="ctr" eaLnBrk="0" hangingPunct="0"/>
              <a:endParaRPr lang="en-GB" sz="1400" b="1"/>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384009"/>
                                        </p:tgtEl>
                                        <p:attrNameLst>
                                          <p:attrName>style.visibility</p:attrName>
                                        </p:attrNameLst>
                                      </p:cBhvr>
                                      <p:to>
                                        <p:strVal val="visible"/>
                                      </p:to>
                                    </p:set>
                                    <p:animEffect transition="in" filter="box(in)">
                                      <p:cBhvr>
                                        <p:cTn id="7" dur="500"/>
                                        <p:tgtEl>
                                          <p:spTgt spid="384009"/>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384011"/>
                                        </p:tgtEl>
                                        <p:attrNameLst>
                                          <p:attrName>style.visibility</p:attrName>
                                        </p:attrNameLst>
                                      </p:cBhvr>
                                      <p:to>
                                        <p:strVal val="visible"/>
                                      </p:to>
                                    </p:set>
                                    <p:animEffect transition="in" filter="checkerboard(across)">
                                      <p:cBhvr>
                                        <p:cTn id="11" dur="500"/>
                                        <p:tgtEl>
                                          <p:spTgt spid="384011"/>
                                        </p:tgtEl>
                                      </p:cBhvr>
                                    </p:animEffect>
                                  </p:childTnLst>
                                </p:cTn>
                              </p:par>
                            </p:childTnLst>
                          </p:cTn>
                        </p:par>
                        <p:par>
                          <p:cTn id="12" fill="hold">
                            <p:stCondLst>
                              <p:cond delay="1000"/>
                            </p:stCondLst>
                            <p:childTnLst>
                              <p:par>
                                <p:cTn id="13" presetID="5" presetClass="entr" presetSubtype="10" fill="hold" grpId="0" nodeType="afterEffect">
                                  <p:stCondLst>
                                    <p:cond delay="0"/>
                                  </p:stCondLst>
                                  <p:childTnLst>
                                    <p:set>
                                      <p:cBhvr>
                                        <p:cTn id="14" dur="1" fill="hold">
                                          <p:stCondLst>
                                            <p:cond delay="0"/>
                                          </p:stCondLst>
                                        </p:cTn>
                                        <p:tgtEl>
                                          <p:spTgt spid="384030"/>
                                        </p:tgtEl>
                                        <p:attrNameLst>
                                          <p:attrName>style.visibility</p:attrName>
                                        </p:attrNameLst>
                                      </p:cBhvr>
                                      <p:to>
                                        <p:strVal val="visible"/>
                                      </p:to>
                                    </p:set>
                                    <p:animEffect transition="in" filter="checkerboard(across)">
                                      <p:cBhvr>
                                        <p:cTn id="15" dur="500"/>
                                        <p:tgtEl>
                                          <p:spTgt spid="384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4009" grpId="0" autoUpdateAnimBg="0"/>
      <p:bldP spid="384011" grpId="0"/>
      <p:bldP spid="38403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Дата 1"/>
          <p:cNvSpPr>
            <a:spLocks noGrp="1"/>
          </p:cNvSpPr>
          <p:nvPr>
            <p:ph type="dt" sz="quarter" idx="10"/>
          </p:nvPr>
        </p:nvSpPr>
        <p:spPr/>
        <p:txBody>
          <a:bodyPr/>
          <a:lstStyle/>
          <a:p>
            <a:pPr>
              <a:defRPr/>
            </a:pPr>
            <a:endParaRPr lang="fr-FR" altLang="en-GB"/>
          </a:p>
          <a:p>
            <a:pPr>
              <a:defRPr/>
            </a:pPr>
            <a:endParaRPr lang="fr-FR" altLang="en-GB"/>
          </a:p>
        </p:txBody>
      </p:sp>
      <p:sp>
        <p:nvSpPr>
          <p:cNvPr id="466946" name="Text Box 2"/>
          <p:cNvSpPr txBox="1">
            <a:spLocks noChangeArrowheads="1"/>
          </p:cNvSpPr>
          <p:nvPr/>
        </p:nvSpPr>
        <p:spPr bwMode="auto">
          <a:xfrm>
            <a:off x="1692275" y="1066800"/>
            <a:ext cx="2205038" cy="457200"/>
          </a:xfrm>
          <a:prstGeom prst="rect">
            <a:avLst/>
          </a:prstGeom>
          <a:noFill/>
          <a:ln w="9525">
            <a:noFill/>
            <a:miter lim="800000"/>
            <a:headEnd/>
            <a:tailEnd/>
          </a:ln>
        </p:spPr>
        <p:txBody>
          <a:bodyPr wrap="none">
            <a:spAutoFit/>
          </a:bodyPr>
          <a:lstStyle/>
          <a:p>
            <a:pPr eaLnBrk="0" hangingPunct="0"/>
            <a:r>
              <a:rPr lang="en-GB" sz="2400"/>
              <a:t>- </a:t>
            </a:r>
            <a:r>
              <a:rPr lang="ru-RU" sz="2400"/>
              <a:t>Кадр (фрейм)</a:t>
            </a:r>
            <a:r>
              <a:rPr lang="en-GB" sz="2400"/>
              <a:t>.</a:t>
            </a:r>
          </a:p>
        </p:txBody>
      </p:sp>
      <p:grpSp>
        <p:nvGrpSpPr>
          <p:cNvPr id="18436" name="Group 12"/>
          <p:cNvGrpSpPr>
            <a:grpSpLocks/>
          </p:cNvGrpSpPr>
          <p:nvPr/>
        </p:nvGrpSpPr>
        <p:grpSpPr bwMode="auto">
          <a:xfrm>
            <a:off x="0" y="0"/>
            <a:ext cx="8915400" cy="5038725"/>
            <a:chOff x="0" y="0"/>
            <a:chExt cx="5616" cy="3174"/>
          </a:xfrm>
        </p:grpSpPr>
        <p:sp>
          <p:nvSpPr>
            <p:cNvPr id="18454" name="Rectangle 13"/>
            <p:cNvSpPr>
              <a:spLocks noChangeArrowheads="1"/>
            </p:cNvSpPr>
            <p:nvPr/>
          </p:nvSpPr>
          <p:spPr bwMode="auto">
            <a:xfrm>
              <a:off x="0" y="634"/>
              <a:ext cx="635" cy="635"/>
            </a:xfrm>
            <a:prstGeom prst="rect">
              <a:avLst/>
            </a:prstGeom>
            <a:solidFill>
              <a:srgbClr val="93B8D4"/>
            </a:solidFill>
            <a:ln w="9525">
              <a:noFill/>
              <a:miter lim="800000"/>
              <a:headEnd/>
              <a:tailEnd/>
            </a:ln>
          </p:spPr>
          <p:txBody>
            <a:bodyPr wrap="none" anchor="ctr"/>
            <a:lstStyle/>
            <a:p>
              <a:pPr eaLnBrk="0" hangingPunct="0"/>
              <a:endParaRPr lang="ru-RU"/>
            </a:p>
          </p:txBody>
        </p:sp>
        <p:sp>
          <p:nvSpPr>
            <p:cNvPr id="18455" name="Rectangle 14"/>
            <p:cNvSpPr>
              <a:spLocks noChangeArrowheads="1"/>
            </p:cNvSpPr>
            <p:nvPr/>
          </p:nvSpPr>
          <p:spPr bwMode="auto">
            <a:xfrm>
              <a:off x="0" y="0"/>
              <a:ext cx="635" cy="635"/>
            </a:xfrm>
            <a:prstGeom prst="rect">
              <a:avLst/>
            </a:prstGeom>
            <a:solidFill>
              <a:srgbClr val="007FB3"/>
            </a:solidFill>
            <a:ln w="9525">
              <a:noFill/>
              <a:miter lim="800000"/>
              <a:headEnd/>
              <a:tailEnd/>
            </a:ln>
          </p:spPr>
          <p:txBody>
            <a:bodyPr wrap="none" anchor="ctr"/>
            <a:lstStyle/>
            <a:p>
              <a:pPr algn="ctr" eaLnBrk="0" hangingPunct="0"/>
              <a:endParaRPr lang="en-GB" sz="2400" b="1">
                <a:solidFill>
                  <a:schemeClr val="bg1"/>
                </a:solidFill>
              </a:endParaRPr>
            </a:p>
          </p:txBody>
        </p:sp>
        <p:sp>
          <p:nvSpPr>
            <p:cNvPr id="18456" name="Rectangle 15"/>
            <p:cNvSpPr>
              <a:spLocks noChangeArrowheads="1"/>
            </p:cNvSpPr>
            <p:nvPr/>
          </p:nvSpPr>
          <p:spPr bwMode="auto">
            <a:xfrm>
              <a:off x="0" y="1904"/>
              <a:ext cx="635" cy="635"/>
            </a:xfrm>
            <a:prstGeom prst="rect">
              <a:avLst/>
            </a:prstGeom>
            <a:solidFill>
              <a:srgbClr val="026793"/>
            </a:solidFill>
            <a:ln w="9525">
              <a:noFill/>
              <a:miter lim="800000"/>
              <a:headEnd/>
              <a:tailEnd/>
            </a:ln>
          </p:spPr>
          <p:txBody>
            <a:bodyPr wrap="none" anchor="ctr"/>
            <a:lstStyle/>
            <a:p>
              <a:pPr eaLnBrk="0" hangingPunct="0"/>
              <a:endParaRPr lang="ru-RU"/>
            </a:p>
          </p:txBody>
        </p:sp>
        <p:sp>
          <p:nvSpPr>
            <p:cNvPr id="18457" name="Rectangle 16"/>
            <p:cNvSpPr>
              <a:spLocks noChangeArrowheads="1"/>
            </p:cNvSpPr>
            <p:nvPr/>
          </p:nvSpPr>
          <p:spPr bwMode="auto">
            <a:xfrm>
              <a:off x="0" y="1269"/>
              <a:ext cx="635" cy="635"/>
            </a:xfrm>
            <a:prstGeom prst="rect">
              <a:avLst/>
            </a:prstGeom>
            <a:solidFill>
              <a:srgbClr val="B2C1DD"/>
            </a:solidFill>
            <a:ln w="9525">
              <a:noFill/>
              <a:miter lim="800000"/>
              <a:headEnd/>
              <a:tailEnd/>
            </a:ln>
          </p:spPr>
          <p:txBody>
            <a:bodyPr wrap="none" anchor="ctr"/>
            <a:lstStyle/>
            <a:p>
              <a:pPr eaLnBrk="0" hangingPunct="0"/>
              <a:endParaRPr lang="ru-RU"/>
            </a:p>
          </p:txBody>
        </p:sp>
        <p:sp>
          <p:nvSpPr>
            <p:cNvPr id="18458" name="Rectangle 17"/>
            <p:cNvSpPr>
              <a:spLocks noChangeArrowheads="1"/>
            </p:cNvSpPr>
            <p:nvPr/>
          </p:nvSpPr>
          <p:spPr bwMode="auto">
            <a:xfrm>
              <a:off x="0" y="2539"/>
              <a:ext cx="635" cy="635"/>
            </a:xfrm>
            <a:prstGeom prst="rect">
              <a:avLst/>
            </a:prstGeom>
            <a:solidFill>
              <a:srgbClr val="007FB3"/>
            </a:solidFill>
            <a:ln w="9525">
              <a:noFill/>
              <a:miter lim="800000"/>
              <a:headEnd/>
              <a:tailEnd/>
            </a:ln>
          </p:spPr>
          <p:txBody>
            <a:bodyPr wrap="none" anchor="ctr"/>
            <a:lstStyle/>
            <a:p>
              <a:pPr eaLnBrk="0" hangingPunct="0"/>
              <a:endParaRPr lang="ru-RU"/>
            </a:p>
          </p:txBody>
        </p:sp>
        <p:sp>
          <p:nvSpPr>
            <p:cNvPr id="18459" name="Rectangle 18"/>
            <p:cNvSpPr>
              <a:spLocks noChangeArrowheads="1"/>
            </p:cNvSpPr>
            <p:nvPr/>
          </p:nvSpPr>
          <p:spPr bwMode="auto">
            <a:xfrm>
              <a:off x="720" y="192"/>
              <a:ext cx="4896" cy="384"/>
            </a:xfrm>
            <a:prstGeom prst="rect">
              <a:avLst/>
            </a:prstGeom>
            <a:noFill/>
            <a:ln w="9525">
              <a:noFill/>
              <a:miter lim="800000"/>
              <a:headEnd/>
              <a:tailEnd/>
            </a:ln>
          </p:spPr>
          <p:txBody>
            <a:bodyPr/>
            <a:lstStyle/>
            <a:p>
              <a:pPr eaLnBrk="0" hangingPunct="0"/>
              <a:r>
                <a:rPr lang="ru-RU" sz="3200" b="1">
                  <a:sym typeface="Wingdings" pitchFamily="2" charset="2"/>
                </a:rPr>
                <a:t>Принцип мультиплексирования</a:t>
              </a:r>
              <a:r>
                <a:rPr lang="en-GB" sz="3200" b="1">
                  <a:sym typeface="Wingdings" pitchFamily="2" charset="2"/>
                </a:rPr>
                <a:t>.</a:t>
              </a:r>
            </a:p>
          </p:txBody>
        </p:sp>
      </p:grpSp>
      <p:grpSp>
        <p:nvGrpSpPr>
          <p:cNvPr id="3" name="Group 20"/>
          <p:cNvGrpSpPr>
            <a:grpSpLocks/>
          </p:cNvGrpSpPr>
          <p:nvPr/>
        </p:nvGrpSpPr>
        <p:grpSpPr bwMode="auto">
          <a:xfrm>
            <a:off x="1042988" y="1773238"/>
            <a:ext cx="7772400" cy="457200"/>
            <a:chOff x="672" y="1632"/>
            <a:chExt cx="4896" cy="288"/>
          </a:xfrm>
        </p:grpSpPr>
        <p:sp>
          <p:nvSpPr>
            <p:cNvPr id="18447" name="Rectangle 21"/>
            <p:cNvSpPr>
              <a:spLocks noChangeArrowheads="1"/>
            </p:cNvSpPr>
            <p:nvPr/>
          </p:nvSpPr>
          <p:spPr bwMode="auto">
            <a:xfrm>
              <a:off x="672" y="1632"/>
              <a:ext cx="624" cy="288"/>
            </a:xfrm>
            <a:prstGeom prst="rect">
              <a:avLst/>
            </a:prstGeom>
            <a:solidFill>
              <a:schemeClr val="accent1"/>
            </a:solidFill>
            <a:ln w="28575">
              <a:solidFill>
                <a:schemeClr val="tx1"/>
              </a:solidFill>
              <a:miter lim="800000"/>
              <a:headEnd/>
              <a:tailEnd/>
            </a:ln>
          </p:spPr>
          <p:txBody>
            <a:bodyPr wrap="none" anchor="ctr"/>
            <a:lstStyle/>
            <a:p>
              <a:pPr algn="ctr" eaLnBrk="0" hangingPunct="0"/>
              <a:r>
                <a:rPr lang="ru-RU" sz="1400" b="1">
                  <a:solidFill>
                    <a:schemeClr val="tx1"/>
                  </a:solidFill>
                </a:rPr>
                <a:t>Начало </a:t>
              </a:r>
            </a:p>
            <a:p>
              <a:pPr algn="ctr" eaLnBrk="0" hangingPunct="0"/>
              <a:r>
                <a:rPr lang="ru-RU" sz="1400" b="1">
                  <a:solidFill>
                    <a:schemeClr val="tx1"/>
                  </a:solidFill>
                </a:rPr>
                <a:t>кадра</a:t>
              </a:r>
              <a:endParaRPr lang="en-GB" sz="1400" b="1">
                <a:solidFill>
                  <a:schemeClr val="tx1"/>
                </a:solidFill>
              </a:endParaRPr>
            </a:p>
          </p:txBody>
        </p:sp>
        <p:sp>
          <p:nvSpPr>
            <p:cNvPr id="18448" name="Rectangle 22"/>
            <p:cNvSpPr>
              <a:spLocks noChangeArrowheads="1"/>
            </p:cNvSpPr>
            <p:nvPr/>
          </p:nvSpPr>
          <p:spPr bwMode="auto">
            <a:xfrm>
              <a:off x="1296" y="1632"/>
              <a:ext cx="720" cy="288"/>
            </a:xfrm>
            <a:prstGeom prst="rect">
              <a:avLst/>
            </a:prstGeom>
            <a:solidFill>
              <a:schemeClr val="accent1"/>
            </a:solidFill>
            <a:ln w="28575">
              <a:solidFill>
                <a:schemeClr val="tx1"/>
              </a:solidFill>
              <a:miter lim="800000"/>
              <a:headEnd/>
              <a:tailEnd/>
            </a:ln>
          </p:spPr>
          <p:txBody>
            <a:bodyPr wrap="none" anchor="ctr"/>
            <a:lstStyle/>
            <a:p>
              <a:pPr algn="ctr" eaLnBrk="0" hangingPunct="0"/>
              <a:r>
                <a:rPr lang="ru-RU" sz="1400" b="1">
                  <a:solidFill>
                    <a:schemeClr val="tx1"/>
                  </a:solidFill>
                </a:rPr>
                <a:t>Приоритет</a:t>
              </a:r>
              <a:endParaRPr lang="en-GB" sz="1400" b="1">
                <a:solidFill>
                  <a:schemeClr val="tx1"/>
                </a:solidFill>
              </a:endParaRPr>
            </a:p>
          </p:txBody>
        </p:sp>
        <p:sp>
          <p:nvSpPr>
            <p:cNvPr id="18449" name="Rectangle 23"/>
            <p:cNvSpPr>
              <a:spLocks noChangeArrowheads="1"/>
            </p:cNvSpPr>
            <p:nvPr/>
          </p:nvSpPr>
          <p:spPr bwMode="auto">
            <a:xfrm>
              <a:off x="2016" y="1632"/>
              <a:ext cx="624" cy="288"/>
            </a:xfrm>
            <a:prstGeom prst="rect">
              <a:avLst/>
            </a:prstGeom>
            <a:solidFill>
              <a:schemeClr val="accent1"/>
            </a:solidFill>
            <a:ln w="28575">
              <a:solidFill>
                <a:schemeClr val="tx1"/>
              </a:solidFill>
              <a:miter lim="800000"/>
              <a:headEnd/>
              <a:tailEnd/>
            </a:ln>
          </p:spPr>
          <p:txBody>
            <a:bodyPr wrap="none" anchor="ctr"/>
            <a:lstStyle/>
            <a:p>
              <a:pPr algn="ctr" eaLnBrk="0" hangingPunct="0"/>
              <a:r>
                <a:rPr lang="ru-RU" sz="1400" b="1">
                  <a:solidFill>
                    <a:schemeClr val="tx1"/>
                  </a:solidFill>
                </a:rPr>
                <a:t>Управление</a:t>
              </a:r>
              <a:r>
                <a:rPr lang="en-GB" sz="1400" b="1"/>
                <a:t> </a:t>
              </a:r>
            </a:p>
          </p:txBody>
        </p:sp>
        <p:sp>
          <p:nvSpPr>
            <p:cNvPr id="18450" name="Rectangle 24"/>
            <p:cNvSpPr>
              <a:spLocks noChangeArrowheads="1"/>
            </p:cNvSpPr>
            <p:nvPr/>
          </p:nvSpPr>
          <p:spPr bwMode="auto">
            <a:xfrm>
              <a:off x="2640" y="1632"/>
              <a:ext cx="1200" cy="288"/>
            </a:xfrm>
            <a:prstGeom prst="rect">
              <a:avLst/>
            </a:prstGeom>
            <a:solidFill>
              <a:srgbClr val="00CCFF"/>
            </a:solidFill>
            <a:ln w="28575">
              <a:solidFill>
                <a:schemeClr val="tx1"/>
              </a:solidFill>
              <a:miter lim="800000"/>
              <a:headEnd/>
              <a:tailEnd/>
            </a:ln>
          </p:spPr>
          <p:txBody>
            <a:bodyPr wrap="none" anchor="ctr"/>
            <a:lstStyle/>
            <a:p>
              <a:pPr algn="ctr" eaLnBrk="0" hangingPunct="0"/>
              <a:r>
                <a:rPr lang="ru-RU" sz="1400" b="1">
                  <a:solidFill>
                    <a:schemeClr val="tx1"/>
                  </a:solidFill>
                </a:rPr>
                <a:t>Данные </a:t>
              </a:r>
              <a:endParaRPr lang="en-GB" sz="1400" b="1">
                <a:solidFill>
                  <a:schemeClr val="tx1"/>
                </a:solidFill>
              </a:endParaRPr>
            </a:p>
          </p:txBody>
        </p:sp>
        <p:sp>
          <p:nvSpPr>
            <p:cNvPr id="18451" name="Rectangle 25"/>
            <p:cNvSpPr>
              <a:spLocks noChangeArrowheads="1"/>
            </p:cNvSpPr>
            <p:nvPr/>
          </p:nvSpPr>
          <p:spPr bwMode="auto">
            <a:xfrm>
              <a:off x="3840" y="1632"/>
              <a:ext cx="480" cy="288"/>
            </a:xfrm>
            <a:prstGeom prst="rect">
              <a:avLst/>
            </a:prstGeom>
            <a:solidFill>
              <a:schemeClr val="accent1"/>
            </a:solidFill>
            <a:ln w="28575">
              <a:solidFill>
                <a:schemeClr val="tx1"/>
              </a:solidFill>
              <a:miter lim="800000"/>
              <a:headEnd/>
              <a:tailEnd/>
            </a:ln>
          </p:spPr>
          <p:txBody>
            <a:bodyPr wrap="none" anchor="ctr"/>
            <a:lstStyle/>
            <a:p>
              <a:pPr algn="ctr" eaLnBrk="0" hangingPunct="0"/>
              <a:r>
                <a:rPr lang="ru-RU" sz="1400" b="1">
                  <a:solidFill>
                    <a:schemeClr val="tx1"/>
                  </a:solidFill>
                </a:rPr>
                <a:t>Проверка</a:t>
              </a:r>
              <a:endParaRPr lang="en-GB" sz="1400" b="1">
                <a:solidFill>
                  <a:schemeClr val="tx1"/>
                </a:solidFill>
              </a:endParaRPr>
            </a:p>
          </p:txBody>
        </p:sp>
        <p:sp>
          <p:nvSpPr>
            <p:cNvPr id="18452" name="Rectangle 26"/>
            <p:cNvSpPr>
              <a:spLocks noChangeArrowheads="1"/>
            </p:cNvSpPr>
            <p:nvPr/>
          </p:nvSpPr>
          <p:spPr bwMode="auto">
            <a:xfrm>
              <a:off x="4320" y="1632"/>
              <a:ext cx="720" cy="288"/>
            </a:xfrm>
            <a:prstGeom prst="rect">
              <a:avLst/>
            </a:prstGeom>
            <a:solidFill>
              <a:schemeClr val="accent1"/>
            </a:solidFill>
            <a:ln w="28575">
              <a:solidFill>
                <a:schemeClr val="tx1"/>
              </a:solidFill>
              <a:miter lim="800000"/>
              <a:headEnd/>
              <a:tailEnd/>
            </a:ln>
          </p:spPr>
          <p:txBody>
            <a:bodyPr wrap="none" anchor="ctr"/>
            <a:lstStyle/>
            <a:p>
              <a:pPr algn="ctr" eaLnBrk="0" hangingPunct="0"/>
              <a:r>
                <a:rPr lang="ru-RU" sz="1400" b="1">
                  <a:solidFill>
                    <a:schemeClr val="tx1"/>
                  </a:solidFill>
                </a:rPr>
                <a:t>Подтвержде-</a:t>
              </a:r>
            </a:p>
            <a:p>
              <a:pPr algn="ctr" eaLnBrk="0" hangingPunct="0"/>
              <a:r>
                <a:rPr lang="ru-RU" sz="1400" b="1">
                  <a:solidFill>
                    <a:schemeClr val="tx1"/>
                  </a:solidFill>
                </a:rPr>
                <a:t>ние приёма</a:t>
              </a:r>
              <a:endParaRPr lang="en-GB" sz="1400" b="1">
                <a:solidFill>
                  <a:schemeClr val="tx1"/>
                </a:solidFill>
              </a:endParaRPr>
            </a:p>
          </p:txBody>
        </p:sp>
        <p:sp>
          <p:nvSpPr>
            <p:cNvPr id="18453" name="Rectangle 27"/>
            <p:cNvSpPr>
              <a:spLocks noChangeArrowheads="1"/>
            </p:cNvSpPr>
            <p:nvPr/>
          </p:nvSpPr>
          <p:spPr bwMode="auto">
            <a:xfrm>
              <a:off x="5040" y="1632"/>
              <a:ext cx="528" cy="288"/>
            </a:xfrm>
            <a:prstGeom prst="rect">
              <a:avLst/>
            </a:prstGeom>
            <a:solidFill>
              <a:schemeClr val="accent1"/>
            </a:solidFill>
            <a:ln w="28575">
              <a:solidFill>
                <a:schemeClr val="tx1"/>
              </a:solidFill>
              <a:miter lim="800000"/>
              <a:headEnd/>
              <a:tailEnd/>
            </a:ln>
          </p:spPr>
          <p:txBody>
            <a:bodyPr wrap="none" anchor="ctr"/>
            <a:lstStyle/>
            <a:p>
              <a:pPr algn="ctr" eaLnBrk="0" hangingPunct="0"/>
              <a:r>
                <a:rPr lang="ru-RU" sz="1400" b="1">
                  <a:solidFill>
                    <a:schemeClr val="tx1"/>
                  </a:solidFill>
                </a:rPr>
                <a:t>Конец</a:t>
              </a:r>
            </a:p>
            <a:p>
              <a:pPr algn="ctr" eaLnBrk="0" hangingPunct="0"/>
              <a:r>
                <a:rPr lang="ru-RU" sz="1400" b="1">
                  <a:solidFill>
                    <a:schemeClr val="tx1"/>
                  </a:solidFill>
                </a:rPr>
                <a:t>кадра</a:t>
              </a:r>
              <a:endParaRPr lang="en-GB" sz="1400" b="1">
                <a:solidFill>
                  <a:schemeClr val="tx1"/>
                </a:solidFill>
              </a:endParaRPr>
            </a:p>
          </p:txBody>
        </p:sp>
      </p:grpSp>
      <p:grpSp>
        <p:nvGrpSpPr>
          <p:cNvPr id="4" name="Group 35"/>
          <p:cNvGrpSpPr>
            <a:grpSpLocks/>
          </p:cNvGrpSpPr>
          <p:nvPr/>
        </p:nvGrpSpPr>
        <p:grpSpPr bwMode="auto">
          <a:xfrm>
            <a:off x="2771775" y="2349500"/>
            <a:ext cx="5113338" cy="3454400"/>
            <a:chOff x="1746" y="1480"/>
            <a:chExt cx="3221" cy="2176"/>
          </a:xfrm>
        </p:grpSpPr>
        <p:sp>
          <p:nvSpPr>
            <p:cNvPr id="18445" name="Text Box 29"/>
            <p:cNvSpPr txBox="1">
              <a:spLocks noChangeArrowheads="1"/>
            </p:cNvSpPr>
            <p:nvPr/>
          </p:nvSpPr>
          <p:spPr bwMode="auto">
            <a:xfrm>
              <a:off x="3107" y="3022"/>
              <a:ext cx="1860" cy="634"/>
            </a:xfrm>
            <a:prstGeom prst="rect">
              <a:avLst/>
            </a:prstGeom>
            <a:noFill/>
            <a:ln w="9525">
              <a:noFill/>
              <a:miter lim="800000"/>
              <a:headEnd/>
              <a:tailEnd/>
            </a:ln>
          </p:spPr>
          <p:txBody>
            <a:bodyPr>
              <a:spAutoFit/>
            </a:bodyPr>
            <a:lstStyle/>
            <a:p>
              <a:pPr eaLnBrk="0" hangingPunct="0"/>
              <a:r>
                <a:rPr lang="ru-RU">
                  <a:cs typeface="Times New Roman" pitchFamily="18" charset="0"/>
                </a:rPr>
                <a:t>Используется для обозначения приоритета сообщений</a:t>
              </a:r>
              <a:r>
                <a:rPr lang="en-GB">
                  <a:cs typeface="Times New Roman" pitchFamily="18" charset="0"/>
                </a:rPr>
                <a:t>.</a:t>
              </a:r>
            </a:p>
          </p:txBody>
        </p:sp>
        <p:sp>
          <p:nvSpPr>
            <p:cNvPr id="18446" name="Line 30"/>
            <p:cNvSpPr>
              <a:spLocks noChangeShapeType="1"/>
            </p:cNvSpPr>
            <p:nvPr/>
          </p:nvSpPr>
          <p:spPr bwMode="auto">
            <a:xfrm>
              <a:off x="1746" y="1480"/>
              <a:ext cx="1361" cy="1769"/>
            </a:xfrm>
            <a:prstGeom prst="line">
              <a:avLst/>
            </a:prstGeom>
            <a:noFill/>
            <a:ln w="57150">
              <a:solidFill>
                <a:srgbClr val="FF0000"/>
              </a:solidFill>
              <a:round/>
              <a:headEnd/>
              <a:tailEnd type="triangle" w="med" len="med"/>
            </a:ln>
          </p:spPr>
          <p:txBody>
            <a:bodyPr/>
            <a:lstStyle/>
            <a:p>
              <a:endParaRPr lang="ru-RU"/>
            </a:p>
          </p:txBody>
        </p:sp>
      </p:grpSp>
      <p:grpSp>
        <p:nvGrpSpPr>
          <p:cNvPr id="5" name="Group 36"/>
          <p:cNvGrpSpPr>
            <a:grpSpLocks/>
          </p:cNvGrpSpPr>
          <p:nvPr/>
        </p:nvGrpSpPr>
        <p:grpSpPr bwMode="auto">
          <a:xfrm>
            <a:off x="3779838" y="2349500"/>
            <a:ext cx="5041900" cy="1581150"/>
            <a:chOff x="2381" y="1480"/>
            <a:chExt cx="3176" cy="996"/>
          </a:xfrm>
        </p:grpSpPr>
        <p:sp>
          <p:nvSpPr>
            <p:cNvPr id="18443" name="Text Box 28"/>
            <p:cNvSpPr txBox="1">
              <a:spLocks noChangeArrowheads="1"/>
            </p:cNvSpPr>
            <p:nvPr/>
          </p:nvSpPr>
          <p:spPr bwMode="auto">
            <a:xfrm>
              <a:off x="3107" y="1842"/>
              <a:ext cx="2450" cy="634"/>
            </a:xfrm>
            <a:prstGeom prst="rect">
              <a:avLst/>
            </a:prstGeom>
            <a:noFill/>
            <a:ln w="9525">
              <a:noFill/>
              <a:miter lim="800000"/>
              <a:headEnd/>
              <a:tailEnd/>
            </a:ln>
          </p:spPr>
          <p:txBody>
            <a:bodyPr>
              <a:spAutoFit/>
            </a:bodyPr>
            <a:lstStyle/>
            <a:p>
              <a:pPr eaLnBrk="0" hangingPunct="0"/>
              <a:r>
                <a:rPr lang="ru-RU">
                  <a:cs typeface="Times New Roman" pitchFamily="18" charset="0"/>
                </a:rPr>
                <a:t>Используется для передачи информации о количестве байт данных в сообщении</a:t>
              </a:r>
              <a:r>
                <a:rPr lang="en-GB">
                  <a:cs typeface="Times New Roman" pitchFamily="18" charset="0"/>
                </a:rPr>
                <a:t>.</a:t>
              </a:r>
              <a:r>
                <a:rPr lang="en-GB"/>
                <a:t> </a:t>
              </a:r>
            </a:p>
          </p:txBody>
        </p:sp>
        <p:sp>
          <p:nvSpPr>
            <p:cNvPr id="18444" name="Line 31"/>
            <p:cNvSpPr>
              <a:spLocks noChangeShapeType="1"/>
            </p:cNvSpPr>
            <p:nvPr/>
          </p:nvSpPr>
          <p:spPr bwMode="auto">
            <a:xfrm>
              <a:off x="2381" y="1480"/>
              <a:ext cx="635" cy="680"/>
            </a:xfrm>
            <a:prstGeom prst="line">
              <a:avLst/>
            </a:prstGeom>
            <a:noFill/>
            <a:ln w="57150">
              <a:solidFill>
                <a:srgbClr val="FF0000"/>
              </a:solidFill>
              <a:round/>
              <a:headEnd/>
              <a:tailEnd type="triangle" w="med" len="med"/>
            </a:ln>
          </p:spPr>
          <p:txBody>
            <a:bodyPr/>
            <a:lstStyle/>
            <a:p>
              <a:endParaRPr lang="ru-RU"/>
            </a:p>
          </p:txBody>
        </p:sp>
      </p:grpSp>
      <p:grpSp>
        <p:nvGrpSpPr>
          <p:cNvPr id="6" name="Group 34"/>
          <p:cNvGrpSpPr>
            <a:grpSpLocks/>
          </p:cNvGrpSpPr>
          <p:nvPr/>
        </p:nvGrpSpPr>
        <p:grpSpPr bwMode="auto">
          <a:xfrm>
            <a:off x="1042988" y="2349500"/>
            <a:ext cx="2952750" cy="2574925"/>
            <a:chOff x="657" y="1480"/>
            <a:chExt cx="1860" cy="1622"/>
          </a:xfrm>
        </p:grpSpPr>
        <p:sp>
          <p:nvSpPr>
            <p:cNvPr id="18441" name="Text Box 32"/>
            <p:cNvSpPr txBox="1">
              <a:spLocks noChangeArrowheads="1"/>
            </p:cNvSpPr>
            <p:nvPr/>
          </p:nvSpPr>
          <p:spPr bwMode="auto">
            <a:xfrm>
              <a:off x="657" y="2660"/>
              <a:ext cx="1860" cy="442"/>
            </a:xfrm>
            <a:prstGeom prst="rect">
              <a:avLst/>
            </a:prstGeom>
            <a:noFill/>
            <a:ln w="9525">
              <a:noFill/>
              <a:miter lim="800000"/>
              <a:headEnd/>
              <a:tailEnd/>
            </a:ln>
          </p:spPr>
          <p:txBody>
            <a:bodyPr>
              <a:spAutoFit/>
            </a:bodyPr>
            <a:lstStyle/>
            <a:p>
              <a:pPr eaLnBrk="0" hangingPunct="0"/>
              <a:r>
                <a:rPr lang="ru-RU">
                  <a:cs typeface="Times New Roman" pitchFamily="18" charset="0"/>
                </a:rPr>
                <a:t>Для синхронизации таймеров</a:t>
              </a:r>
              <a:r>
                <a:rPr lang="en-GB">
                  <a:cs typeface="Times New Roman" pitchFamily="18" charset="0"/>
                </a:rPr>
                <a:t>.</a:t>
              </a:r>
            </a:p>
          </p:txBody>
        </p:sp>
        <p:sp>
          <p:nvSpPr>
            <p:cNvPr id="18442" name="Line 33"/>
            <p:cNvSpPr>
              <a:spLocks noChangeShapeType="1"/>
            </p:cNvSpPr>
            <p:nvPr/>
          </p:nvSpPr>
          <p:spPr bwMode="auto">
            <a:xfrm>
              <a:off x="1066" y="1480"/>
              <a:ext cx="226" cy="1179"/>
            </a:xfrm>
            <a:prstGeom prst="line">
              <a:avLst/>
            </a:prstGeom>
            <a:noFill/>
            <a:ln w="57150">
              <a:solidFill>
                <a:srgbClr val="FF0000"/>
              </a:solidFill>
              <a:round/>
              <a:headEnd/>
              <a:tailEnd type="triangle" w="med" len="med"/>
            </a:ln>
          </p:spPr>
          <p:txBody>
            <a:bodyPr/>
            <a:lstStyle/>
            <a:p>
              <a:endParaRPr lang="ru-RU"/>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466946"/>
                                        </p:tgtEl>
                                        <p:attrNameLst>
                                          <p:attrName>style.visibility</p:attrName>
                                        </p:attrNameLst>
                                      </p:cBhvr>
                                      <p:to>
                                        <p:strVal val="visible"/>
                                      </p:to>
                                    </p:set>
                                    <p:animEffect transition="in" filter="box(in)">
                                      <p:cBhvr>
                                        <p:cTn id="7" dur="500"/>
                                        <p:tgtEl>
                                          <p:spTgt spid="466946"/>
                                        </p:tgtEl>
                                      </p:cBhvr>
                                    </p:animEffect>
                                  </p:childTnLst>
                                </p:cTn>
                              </p:par>
                            </p:childTnLst>
                          </p:cTn>
                        </p:par>
                        <p:par>
                          <p:cTn id="8" fill="hold">
                            <p:stCondLst>
                              <p:cond delay="500"/>
                            </p:stCondLst>
                            <p:childTnLst>
                              <p:par>
                                <p:cTn id="9" presetID="4"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ox(in)">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checkerboard(across)">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checkerboard(across)">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checkerboard(across)">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6946"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Дата 1"/>
          <p:cNvSpPr>
            <a:spLocks noGrp="1"/>
          </p:cNvSpPr>
          <p:nvPr>
            <p:ph type="dt" sz="quarter" idx="10"/>
          </p:nvPr>
        </p:nvSpPr>
        <p:spPr/>
        <p:txBody>
          <a:bodyPr/>
          <a:lstStyle/>
          <a:p>
            <a:pPr>
              <a:defRPr/>
            </a:pPr>
            <a:endParaRPr lang="fr-FR" altLang="en-GB"/>
          </a:p>
          <a:p>
            <a:pPr>
              <a:defRPr/>
            </a:pPr>
            <a:endParaRPr lang="fr-FR" altLang="en-GB"/>
          </a:p>
        </p:txBody>
      </p:sp>
      <p:sp>
        <p:nvSpPr>
          <p:cNvPr id="19459" name="Text Box 2"/>
          <p:cNvSpPr txBox="1">
            <a:spLocks noChangeArrowheads="1"/>
          </p:cNvSpPr>
          <p:nvPr/>
        </p:nvSpPr>
        <p:spPr bwMode="auto">
          <a:xfrm>
            <a:off x="1692275" y="1066800"/>
            <a:ext cx="2205038" cy="457200"/>
          </a:xfrm>
          <a:prstGeom prst="rect">
            <a:avLst/>
          </a:prstGeom>
          <a:noFill/>
          <a:ln w="9525">
            <a:noFill/>
            <a:miter lim="800000"/>
            <a:headEnd/>
            <a:tailEnd/>
          </a:ln>
        </p:spPr>
        <p:txBody>
          <a:bodyPr wrap="none">
            <a:spAutoFit/>
          </a:bodyPr>
          <a:lstStyle/>
          <a:p>
            <a:pPr eaLnBrk="0" hangingPunct="0"/>
            <a:r>
              <a:rPr lang="en-GB" sz="2400"/>
              <a:t>- </a:t>
            </a:r>
            <a:r>
              <a:rPr lang="ru-RU" sz="2400"/>
              <a:t>Кадр (фрейм)</a:t>
            </a:r>
            <a:r>
              <a:rPr lang="en-GB" sz="2400"/>
              <a:t>.</a:t>
            </a:r>
          </a:p>
        </p:txBody>
      </p:sp>
      <p:grpSp>
        <p:nvGrpSpPr>
          <p:cNvPr id="19460" name="Group 3"/>
          <p:cNvGrpSpPr>
            <a:grpSpLocks/>
          </p:cNvGrpSpPr>
          <p:nvPr/>
        </p:nvGrpSpPr>
        <p:grpSpPr bwMode="auto">
          <a:xfrm>
            <a:off x="0" y="0"/>
            <a:ext cx="8915400" cy="5038725"/>
            <a:chOff x="0" y="0"/>
            <a:chExt cx="5616" cy="3174"/>
          </a:xfrm>
        </p:grpSpPr>
        <p:sp>
          <p:nvSpPr>
            <p:cNvPr id="19478" name="Rectangle 4"/>
            <p:cNvSpPr>
              <a:spLocks noChangeArrowheads="1"/>
            </p:cNvSpPr>
            <p:nvPr/>
          </p:nvSpPr>
          <p:spPr bwMode="auto">
            <a:xfrm>
              <a:off x="0" y="634"/>
              <a:ext cx="635" cy="635"/>
            </a:xfrm>
            <a:prstGeom prst="rect">
              <a:avLst/>
            </a:prstGeom>
            <a:solidFill>
              <a:srgbClr val="93B8D4"/>
            </a:solidFill>
            <a:ln w="9525">
              <a:noFill/>
              <a:miter lim="800000"/>
              <a:headEnd/>
              <a:tailEnd/>
            </a:ln>
          </p:spPr>
          <p:txBody>
            <a:bodyPr wrap="none" anchor="ctr"/>
            <a:lstStyle/>
            <a:p>
              <a:pPr eaLnBrk="0" hangingPunct="0"/>
              <a:endParaRPr lang="ru-RU"/>
            </a:p>
          </p:txBody>
        </p:sp>
        <p:sp>
          <p:nvSpPr>
            <p:cNvPr id="19479" name="Rectangle 5"/>
            <p:cNvSpPr>
              <a:spLocks noChangeArrowheads="1"/>
            </p:cNvSpPr>
            <p:nvPr/>
          </p:nvSpPr>
          <p:spPr bwMode="auto">
            <a:xfrm>
              <a:off x="0" y="0"/>
              <a:ext cx="635" cy="635"/>
            </a:xfrm>
            <a:prstGeom prst="rect">
              <a:avLst/>
            </a:prstGeom>
            <a:solidFill>
              <a:srgbClr val="007FB3"/>
            </a:solidFill>
            <a:ln w="9525">
              <a:noFill/>
              <a:miter lim="800000"/>
              <a:headEnd/>
              <a:tailEnd/>
            </a:ln>
          </p:spPr>
          <p:txBody>
            <a:bodyPr wrap="none" anchor="ctr"/>
            <a:lstStyle/>
            <a:p>
              <a:pPr algn="ctr" eaLnBrk="0" hangingPunct="0"/>
              <a:endParaRPr lang="en-GB" sz="2400" b="1">
                <a:solidFill>
                  <a:schemeClr val="bg1"/>
                </a:solidFill>
              </a:endParaRPr>
            </a:p>
          </p:txBody>
        </p:sp>
        <p:sp>
          <p:nvSpPr>
            <p:cNvPr id="19480" name="Rectangle 6"/>
            <p:cNvSpPr>
              <a:spLocks noChangeArrowheads="1"/>
            </p:cNvSpPr>
            <p:nvPr/>
          </p:nvSpPr>
          <p:spPr bwMode="auto">
            <a:xfrm>
              <a:off x="0" y="1904"/>
              <a:ext cx="635" cy="635"/>
            </a:xfrm>
            <a:prstGeom prst="rect">
              <a:avLst/>
            </a:prstGeom>
            <a:solidFill>
              <a:srgbClr val="026793"/>
            </a:solidFill>
            <a:ln w="9525">
              <a:noFill/>
              <a:miter lim="800000"/>
              <a:headEnd/>
              <a:tailEnd/>
            </a:ln>
          </p:spPr>
          <p:txBody>
            <a:bodyPr wrap="none" anchor="ctr"/>
            <a:lstStyle/>
            <a:p>
              <a:pPr eaLnBrk="0" hangingPunct="0"/>
              <a:endParaRPr lang="ru-RU"/>
            </a:p>
          </p:txBody>
        </p:sp>
        <p:sp>
          <p:nvSpPr>
            <p:cNvPr id="19481" name="Rectangle 7"/>
            <p:cNvSpPr>
              <a:spLocks noChangeArrowheads="1"/>
            </p:cNvSpPr>
            <p:nvPr/>
          </p:nvSpPr>
          <p:spPr bwMode="auto">
            <a:xfrm>
              <a:off x="0" y="1269"/>
              <a:ext cx="635" cy="635"/>
            </a:xfrm>
            <a:prstGeom prst="rect">
              <a:avLst/>
            </a:prstGeom>
            <a:solidFill>
              <a:srgbClr val="B2C1DD"/>
            </a:solidFill>
            <a:ln w="9525">
              <a:noFill/>
              <a:miter lim="800000"/>
              <a:headEnd/>
              <a:tailEnd/>
            </a:ln>
          </p:spPr>
          <p:txBody>
            <a:bodyPr wrap="none" anchor="ctr"/>
            <a:lstStyle/>
            <a:p>
              <a:pPr eaLnBrk="0" hangingPunct="0"/>
              <a:endParaRPr lang="ru-RU"/>
            </a:p>
          </p:txBody>
        </p:sp>
        <p:sp>
          <p:nvSpPr>
            <p:cNvPr id="19482" name="Rectangle 8"/>
            <p:cNvSpPr>
              <a:spLocks noChangeArrowheads="1"/>
            </p:cNvSpPr>
            <p:nvPr/>
          </p:nvSpPr>
          <p:spPr bwMode="auto">
            <a:xfrm>
              <a:off x="0" y="2539"/>
              <a:ext cx="635" cy="635"/>
            </a:xfrm>
            <a:prstGeom prst="rect">
              <a:avLst/>
            </a:prstGeom>
            <a:solidFill>
              <a:srgbClr val="007FB3"/>
            </a:solidFill>
            <a:ln w="9525">
              <a:noFill/>
              <a:miter lim="800000"/>
              <a:headEnd/>
              <a:tailEnd/>
            </a:ln>
          </p:spPr>
          <p:txBody>
            <a:bodyPr wrap="none" anchor="ctr"/>
            <a:lstStyle/>
            <a:p>
              <a:pPr eaLnBrk="0" hangingPunct="0"/>
              <a:endParaRPr lang="ru-RU"/>
            </a:p>
          </p:txBody>
        </p:sp>
        <p:sp>
          <p:nvSpPr>
            <p:cNvPr id="19483" name="Rectangle 9"/>
            <p:cNvSpPr>
              <a:spLocks noChangeArrowheads="1"/>
            </p:cNvSpPr>
            <p:nvPr/>
          </p:nvSpPr>
          <p:spPr bwMode="auto">
            <a:xfrm>
              <a:off x="720" y="192"/>
              <a:ext cx="4896" cy="384"/>
            </a:xfrm>
            <a:prstGeom prst="rect">
              <a:avLst/>
            </a:prstGeom>
            <a:noFill/>
            <a:ln w="9525">
              <a:noFill/>
              <a:miter lim="800000"/>
              <a:headEnd/>
              <a:tailEnd/>
            </a:ln>
          </p:spPr>
          <p:txBody>
            <a:bodyPr/>
            <a:lstStyle/>
            <a:p>
              <a:pPr eaLnBrk="0" hangingPunct="0"/>
              <a:r>
                <a:rPr lang="ru-RU" sz="3200" b="1">
                  <a:sym typeface="Wingdings" pitchFamily="2" charset="2"/>
                </a:rPr>
                <a:t>Принцип мультиплексирования</a:t>
              </a:r>
              <a:r>
                <a:rPr lang="en-GB" sz="3200" b="1">
                  <a:sym typeface="Wingdings" pitchFamily="2" charset="2"/>
                </a:rPr>
                <a:t>.</a:t>
              </a:r>
            </a:p>
          </p:txBody>
        </p:sp>
      </p:grpSp>
      <p:grpSp>
        <p:nvGrpSpPr>
          <p:cNvPr id="3" name="Group 28"/>
          <p:cNvGrpSpPr>
            <a:grpSpLocks/>
          </p:cNvGrpSpPr>
          <p:nvPr/>
        </p:nvGrpSpPr>
        <p:grpSpPr bwMode="auto">
          <a:xfrm>
            <a:off x="1116013" y="2349500"/>
            <a:ext cx="6335712" cy="3816350"/>
            <a:chOff x="703" y="1480"/>
            <a:chExt cx="3991" cy="2404"/>
          </a:xfrm>
        </p:grpSpPr>
        <p:sp>
          <p:nvSpPr>
            <p:cNvPr id="19476" name="Text Box 18"/>
            <p:cNvSpPr txBox="1">
              <a:spLocks noChangeArrowheads="1"/>
            </p:cNvSpPr>
            <p:nvPr/>
          </p:nvSpPr>
          <p:spPr bwMode="auto">
            <a:xfrm>
              <a:off x="703" y="2866"/>
              <a:ext cx="3356" cy="1018"/>
            </a:xfrm>
            <a:prstGeom prst="rect">
              <a:avLst/>
            </a:prstGeom>
            <a:noFill/>
            <a:ln w="9525">
              <a:noFill/>
              <a:miter lim="800000"/>
              <a:headEnd/>
              <a:tailEnd/>
            </a:ln>
          </p:spPr>
          <p:txBody>
            <a:bodyPr>
              <a:spAutoFit/>
            </a:bodyPr>
            <a:lstStyle/>
            <a:p>
              <a:pPr eaLnBrk="0" hangingPunct="0"/>
              <a:r>
                <a:rPr lang="ru-RU">
                  <a:cs typeface="Times New Roman" pitchFamily="18" charset="0"/>
                </a:rPr>
                <a:t>В этом поле передающий узел ожидает ответа от принимающего узла, в котором принимающий узел подтверждает или не подтверждает правильность приёма сообщения</a:t>
              </a:r>
              <a:r>
                <a:rPr lang="en-GB">
                  <a:cs typeface="Times New Roman" pitchFamily="18" charset="0"/>
                </a:rPr>
                <a:t>.</a:t>
              </a:r>
            </a:p>
          </p:txBody>
        </p:sp>
        <p:sp>
          <p:nvSpPr>
            <p:cNvPr id="19477" name="Line 20"/>
            <p:cNvSpPr>
              <a:spLocks noChangeShapeType="1"/>
            </p:cNvSpPr>
            <p:nvPr/>
          </p:nvSpPr>
          <p:spPr bwMode="auto">
            <a:xfrm flipH="1">
              <a:off x="2154" y="1480"/>
              <a:ext cx="2540" cy="1360"/>
            </a:xfrm>
            <a:prstGeom prst="line">
              <a:avLst/>
            </a:prstGeom>
            <a:noFill/>
            <a:ln w="57150">
              <a:solidFill>
                <a:srgbClr val="FF0000"/>
              </a:solidFill>
              <a:round/>
              <a:headEnd/>
              <a:tailEnd type="triangle" w="med" len="med"/>
            </a:ln>
          </p:spPr>
          <p:txBody>
            <a:bodyPr/>
            <a:lstStyle/>
            <a:p>
              <a:endParaRPr lang="ru-RU"/>
            </a:p>
          </p:txBody>
        </p:sp>
      </p:grpSp>
      <p:grpSp>
        <p:nvGrpSpPr>
          <p:cNvPr id="4" name="Group 27"/>
          <p:cNvGrpSpPr>
            <a:grpSpLocks/>
          </p:cNvGrpSpPr>
          <p:nvPr/>
        </p:nvGrpSpPr>
        <p:grpSpPr bwMode="auto">
          <a:xfrm>
            <a:off x="6732588" y="2276475"/>
            <a:ext cx="2159000" cy="4462463"/>
            <a:chOff x="4241" y="1434"/>
            <a:chExt cx="1360" cy="2811"/>
          </a:xfrm>
        </p:grpSpPr>
        <p:sp>
          <p:nvSpPr>
            <p:cNvPr id="19474" name="Line 21"/>
            <p:cNvSpPr>
              <a:spLocks noChangeShapeType="1"/>
            </p:cNvSpPr>
            <p:nvPr/>
          </p:nvSpPr>
          <p:spPr bwMode="auto">
            <a:xfrm flipH="1">
              <a:off x="4740" y="1434"/>
              <a:ext cx="589" cy="2132"/>
            </a:xfrm>
            <a:prstGeom prst="line">
              <a:avLst/>
            </a:prstGeom>
            <a:noFill/>
            <a:ln w="57150">
              <a:solidFill>
                <a:srgbClr val="FF0000"/>
              </a:solidFill>
              <a:round/>
              <a:headEnd/>
              <a:tailEnd type="triangle" w="med" len="med"/>
            </a:ln>
          </p:spPr>
          <p:txBody>
            <a:bodyPr/>
            <a:lstStyle/>
            <a:p>
              <a:endParaRPr lang="ru-RU"/>
            </a:p>
          </p:txBody>
        </p:sp>
        <p:sp>
          <p:nvSpPr>
            <p:cNvPr id="19475" name="Text Box 22"/>
            <p:cNvSpPr txBox="1">
              <a:spLocks noChangeArrowheads="1"/>
            </p:cNvSpPr>
            <p:nvPr/>
          </p:nvSpPr>
          <p:spPr bwMode="auto">
            <a:xfrm>
              <a:off x="4241" y="3611"/>
              <a:ext cx="1360" cy="634"/>
            </a:xfrm>
            <a:prstGeom prst="rect">
              <a:avLst/>
            </a:prstGeom>
            <a:noFill/>
            <a:ln w="9525">
              <a:noFill/>
              <a:miter lim="800000"/>
              <a:headEnd/>
              <a:tailEnd/>
            </a:ln>
          </p:spPr>
          <p:txBody>
            <a:bodyPr>
              <a:spAutoFit/>
            </a:bodyPr>
            <a:lstStyle/>
            <a:p>
              <a:pPr eaLnBrk="0" hangingPunct="0"/>
              <a:r>
                <a:rPr lang="ru-RU">
                  <a:cs typeface="Times New Roman" pitchFamily="18" charset="0"/>
                </a:rPr>
                <a:t>Поле для обозначения конца кадра</a:t>
              </a:r>
              <a:r>
                <a:rPr lang="en-GB">
                  <a:cs typeface="Times New Roman" pitchFamily="18" charset="0"/>
                </a:rPr>
                <a:t>.</a:t>
              </a:r>
            </a:p>
          </p:txBody>
        </p:sp>
      </p:grpSp>
      <p:grpSp>
        <p:nvGrpSpPr>
          <p:cNvPr id="5" name="Group 24"/>
          <p:cNvGrpSpPr>
            <a:grpSpLocks/>
          </p:cNvGrpSpPr>
          <p:nvPr/>
        </p:nvGrpSpPr>
        <p:grpSpPr bwMode="auto">
          <a:xfrm>
            <a:off x="1116013" y="2349500"/>
            <a:ext cx="5327650" cy="1687513"/>
            <a:chOff x="703" y="1480"/>
            <a:chExt cx="3356" cy="1063"/>
          </a:xfrm>
        </p:grpSpPr>
        <p:sp>
          <p:nvSpPr>
            <p:cNvPr id="19472" name="Text Box 19"/>
            <p:cNvSpPr txBox="1">
              <a:spLocks noChangeArrowheads="1"/>
            </p:cNvSpPr>
            <p:nvPr/>
          </p:nvSpPr>
          <p:spPr bwMode="auto">
            <a:xfrm>
              <a:off x="703" y="1525"/>
              <a:ext cx="1860" cy="1018"/>
            </a:xfrm>
            <a:prstGeom prst="rect">
              <a:avLst/>
            </a:prstGeom>
            <a:noFill/>
            <a:ln w="9525">
              <a:noFill/>
              <a:miter lim="800000"/>
              <a:headEnd/>
              <a:tailEnd/>
            </a:ln>
          </p:spPr>
          <p:txBody>
            <a:bodyPr>
              <a:spAutoFit/>
            </a:bodyPr>
            <a:lstStyle/>
            <a:p>
              <a:pPr eaLnBrk="0" hangingPunct="0"/>
              <a:r>
                <a:rPr lang="ru-RU">
                  <a:cs typeface="Times New Roman" pitchFamily="18" charset="0"/>
                </a:rPr>
                <a:t>В этом поле помещается результат вычислений, используемый для контроля ошибок в сообщении</a:t>
              </a:r>
              <a:r>
                <a:rPr lang="en-GB">
                  <a:cs typeface="Times New Roman" pitchFamily="18" charset="0"/>
                </a:rPr>
                <a:t>.</a:t>
              </a:r>
            </a:p>
          </p:txBody>
        </p:sp>
        <p:sp>
          <p:nvSpPr>
            <p:cNvPr id="19473" name="Line 23"/>
            <p:cNvSpPr>
              <a:spLocks noChangeShapeType="1"/>
            </p:cNvSpPr>
            <p:nvPr/>
          </p:nvSpPr>
          <p:spPr bwMode="auto">
            <a:xfrm flipH="1">
              <a:off x="2517" y="1480"/>
              <a:ext cx="1542" cy="589"/>
            </a:xfrm>
            <a:prstGeom prst="line">
              <a:avLst/>
            </a:prstGeom>
            <a:noFill/>
            <a:ln w="57150">
              <a:solidFill>
                <a:srgbClr val="FF0000"/>
              </a:solidFill>
              <a:round/>
              <a:headEnd/>
              <a:tailEnd type="triangle" w="med" len="med"/>
            </a:ln>
          </p:spPr>
          <p:txBody>
            <a:bodyPr/>
            <a:lstStyle/>
            <a:p>
              <a:endParaRPr lang="ru-RU"/>
            </a:p>
          </p:txBody>
        </p:sp>
      </p:grpSp>
      <p:grpSp>
        <p:nvGrpSpPr>
          <p:cNvPr id="6" name="Group 29"/>
          <p:cNvGrpSpPr>
            <a:grpSpLocks/>
          </p:cNvGrpSpPr>
          <p:nvPr/>
        </p:nvGrpSpPr>
        <p:grpSpPr bwMode="auto">
          <a:xfrm>
            <a:off x="1258888" y="1916113"/>
            <a:ext cx="7772400" cy="457200"/>
            <a:chOff x="672" y="1632"/>
            <a:chExt cx="4896" cy="288"/>
          </a:xfrm>
        </p:grpSpPr>
        <p:sp>
          <p:nvSpPr>
            <p:cNvPr id="19465" name="Rectangle 30"/>
            <p:cNvSpPr>
              <a:spLocks noChangeArrowheads="1"/>
            </p:cNvSpPr>
            <p:nvPr/>
          </p:nvSpPr>
          <p:spPr bwMode="auto">
            <a:xfrm>
              <a:off x="672" y="1632"/>
              <a:ext cx="624" cy="288"/>
            </a:xfrm>
            <a:prstGeom prst="rect">
              <a:avLst/>
            </a:prstGeom>
            <a:solidFill>
              <a:schemeClr val="accent1"/>
            </a:solidFill>
            <a:ln w="28575">
              <a:solidFill>
                <a:schemeClr val="tx1"/>
              </a:solidFill>
              <a:miter lim="800000"/>
              <a:headEnd/>
              <a:tailEnd/>
            </a:ln>
          </p:spPr>
          <p:txBody>
            <a:bodyPr wrap="none" anchor="ctr"/>
            <a:lstStyle/>
            <a:p>
              <a:pPr algn="ctr" eaLnBrk="0" hangingPunct="0"/>
              <a:r>
                <a:rPr lang="ru-RU" sz="1400" b="1">
                  <a:solidFill>
                    <a:schemeClr val="tx1"/>
                  </a:solidFill>
                </a:rPr>
                <a:t>Начало </a:t>
              </a:r>
            </a:p>
            <a:p>
              <a:pPr algn="ctr" eaLnBrk="0" hangingPunct="0"/>
              <a:r>
                <a:rPr lang="ru-RU" sz="1400" b="1">
                  <a:solidFill>
                    <a:schemeClr val="tx1"/>
                  </a:solidFill>
                </a:rPr>
                <a:t>кадра</a:t>
              </a:r>
              <a:endParaRPr lang="en-GB" sz="1400" b="1">
                <a:solidFill>
                  <a:schemeClr val="tx1"/>
                </a:solidFill>
              </a:endParaRPr>
            </a:p>
          </p:txBody>
        </p:sp>
        <p:sp>
          <p:nvSpPr>
            <p:cNvPr id="19466" name="Rectangle 31"/>
            <p:cNvSpPr>
              <a:spLocks noChangeArrowheads="1"/>
            </p:cNvSpPr>
            <p:nvPr/>
          </p:nvSpPr>
          <p:spPr bwMode="auto">
            <a:xfrm>
              <a:off x="1296" y="1632"/>
              <a:ext cx="720" cy="288"/>
            </a:xfrm>
            <a:prstGeom prst="rect">
              <a:avLst/>
            </a:prstGeom>
            <a:solidFill>
              <a:schemeClr val="accent1"/>
            </a:solidFill>
            <a:ln w="28575">
              <a:solidFill>
                <a:schemeClr val="tx1"/>
              </a:solidFill>
              <a:miter lim="800000"/>
              <a:headEnd/>
              <a:tailEnd/>
            </a:ln>
          </p:spPr>
          <p:txBody>
            <a:bodyPr wrap="none" anchor="ctr"/>
            <a:lstStyle/>
            <a:p>
              <a:pPr algn="ctr" eaLnBrk="0" hangingPunct="0"/>
              <a:r>
                <a:rPr lang="ru-RU" sz="1400" b="1">
                  <a:solidFill>
                    <a:schemeClr val="tx1"/>
                  </a:solidFill>
                </a:rPr>
                <a:t>Приоритет</a:t>
              </a:r>
              <a:endParaRPr lang="en-GB" sz="1400" b="1">
                <a:solidFill>
                  <a:schemeClr val="tx1"/>
                </a:solidFill>
              </a:endParaRPr>
            </a:p>
          </p:txBody>
        </p:sp>
        <p:sp>
          <p:nvSpPr>
            <p:cNvPr id="19467" name="Rectangle 32"/>
            <p:cNvSpPr>
              <a:spLocks noChangeArrowheads="1"/>
            </p:cNvSpPr>
            <p:nvPr/>
          </p:nvSpPr>
          <p:spPr bwMode="auto">
            <a:xfrm>
              <a:off x="2016" y="1632"/>
              <a:ext cx="624" cy="288"/>
            </a:xfrm>
            <a:prstGeom prst="rect">
              <a:avLst/>
            </a:prstGeom>
            <a:solidFill>
              <a:schemeClr val="accent1"/>
            </a:solidFill>
            <a:ln w="28575">
              <a:solidFill>
                <a:schemeClr val="tx1"/>
              </a:solidFill>
              <a:miter lim="800000"/>
              <a:headEnd/>
              <a:tailEnd/>
            </a:ln>
          </p:spPr>
          <p:txBody>
            <a:bodyPr wrap="none" anchor="ctr"/>
            <a:lstStyle/>
            <a:p>
              <a:pPr algn="ctr" eaLnBrk="0" hangingPunct="0"/>
              <a:r>
                <a:rPr lang="ru-RU" sz="1400" b="1">
                  <a:solidFill>
                    <a:schemeClr val="tx1"/>
                  </a:solidFill>
                </a:rPr>
                <a:t>Управление</a:t>
              </a:r>
              <a:endParaRPr lang="en-GB" sz="1400" b="1">
                <a:solidFill>
                  <a:schemeClr val="tx1"/>
                </a:solidFill>
              </a:endParaRPr>
            </a:p>
          </p:txBody>
        </p:sp>
        <p:sp>
          <p:nvSpPr>
            <p:cNvPr id="19468" name="Rectangle 33"/>
            <p:cNvSpPr>
              <a:spLocks noChangeArrowheads="1"/>
            </p:cNvSpPr>
            <p:nvPr/>
          </p:nvSpPr>
          <p:spPr bwMode="auto">
            <a:xfrm>
              <a:off x="2640" y="1632"/>
              <a:ext cx="1200" cy="288"/>
            </a:xfrm>
            <a:prstGeom prst="rect">
              <a:avLst/>
            </a:prstGeom>
            <a:solidFill>
              <a:srgbClr val="00CCFF"/>
            </a:solidFill>
            <a:ln w="28575">
              <a:solidFill>
                <a:schemeClr val="tx1"/>
              </a:solidFill>
              <a:miter lim="800000"/>
              <a:headEnd/>
              <a:tailEnd/>
            </a:ln>
          </p:spPr>
          <p:txBody>
            <a:bodyPr wrap="none" anchor="ctr"/>
            <a:lstStyle/>
            <a:p>
              <a:pPr algn="ctr" eaLnBrk="0" hangingPunct="0"/>
              <a:r>
                <a:rPr lang="ru-RU" sz="1400" b="1">
                  <a:solidFill>
                    <a:schemeClr val="tx1"/>
                  </a:solidFill>
                </a:rPr>
                <a:t>Данные</a:t>
              </a:r>
              <a:endParaRPr lang="en-GB" sz="1400" b="1">
                <a:solidFill>
                  <a:schemeClr val="tx1"/>
                </a:solidFill>
              </a:endParaRPr>
            </a:p>
          </p:txBody>
        </p:sp>
        <p:sp>
          <p:nvSpPr>
            <p:cNvPr id="19469" name="Rectangle 34"/>
            <p:cNvSpPr>
              <a:spLocks noChangeArrowheads="1"/>
            </p:cNvSpPr>
            <p:nvPr/>
          </p:nvSpPr>
          <p:spPr bwMode="auto">
            <a:xfrm>
              <a:off x="3840" y="1632"/>
              <a:ext cx="480" cy="288"/>
            </a:xfrm>
            <a:prstGeom prst="rect">
              <a:avLst/>
            </a:prstGeom>
            <a:solidFill>
              <a:schemeClr val="accent1"/>
            </a:solidFill>
            <a:ln w="28575">
              <a:solidFill>
                <a:schemeClr val="tx1"/>
              </a:solidFill>
              <a:miter lim="800000"/>
              <a:headEnd/>
              <a:tailEnd/>
            </a:ln>
          </p:spPr>
          <p:txBody>
            <a:bodyPr wrap="none" anchor="ctr"/>
            <a:lstStyle/>
            <a:p>
              <a:pPr algn="ctr" eaLnBrk="0" hangingPunct="0"/>
              <a:r>
                <a:rPr lang="ru-RU" sz="1400" b="1">
                  <a:solidFill>
                    <a:schemeClr val="tx1"/>
                  </a:solidFill>
                </a:rPr>
                <a:t>Проверка</a:t>
              </a:r>
              <a:endParaRPr lang="en-GB" sz="1400" b="1">
                <a:solidFill>
                  <a:schemeClr val="tx1"/>
                </a:solidFill>
              </a:endParaRPr>
            </a:p>
          </p:txBody>
        </p:sp>
        <p:sp>
          <p:nvSpPr>
            <p:cNvPr id="19470" name="Rectangle 35"/>
            <p:cNvSpPr>
              <a:spLocks noChangeArrowheads="1"/>
            </p:cNvSpPr>
            <p:nvPr/>
          </p:nvSpPr>
          <p:spPr bwMode="auto">
            <a:xfrm>
              <a:off x="4320" y="1632"/>
              <a:ext cx="720" cy="288"/>
            </a:xfrm>
            <a:prstGeom prst="rect">
              <a:avLst/>
            </a:prstGeom>
            <a:solidFill>
              <a:schemeClr val="accent1"/>
            </a:solidFill>
            <a:ln w="28575">
              <a:solidFill>
                <a:schemeClr val="tx1"/>
              </a:solidFill>
              <a:miter lim="800000"/>
              <a:headEnd/>
              <a:tailEnd/>
            </a:ln>
          </p:spPr>
          <p:txBody>
            <a:bodyPr wrap="none" anchor="ctr"/>
            <a:lstStyle/>
            <a:p>
              <a:pPr algn="ctr" eaLnBrk="0" hangingPunct="0"/>
              <a:r>
                <a:rPr lang="ru-RU" sz="1400" b="1">
                  <a:solidFill>
                    <a:schemeClr val="tx1"/>
                  </a:solidFill>
                </a:rPr>
                <a:t>Подтвержде-</a:t>
              </a:r>
            </a:p>
            <a:p>
              <a:pPr algn="ctr" eaLnBrk="0" hangingPunct="0"/>
              <a:r>
                <a:rPr lang="ru-RU" sz="1400" b="1">
                  <a:solidFill>
                    <a:schemeClr val="tx1"/>
                  </a:solidFill>
                </a:rPr>
                <a:t>ние приёма</a:t>
              </a:r>
              <a:endParaRPr lang="en-GB" sz="1400" b="1">
                <a:solidFill>
                  <a:schemeClr val="tx1"/>
                </a:solidFill>
              </a:endParaRPr>
            </a:p>
          </p:txBody>
        </p:sp>
        <p:sp>
          <p:nvSpPr>
            <p:cNvPr id="19471" name="Rectangle 36"/>
            <p:cNvSpPr>
              <a:spLocks noChangeArrowheads="1"/>
            </p:cNvSpPr>
            <p:nvPr/>
          </p:nvSpPr>
          <p:spPr bwMode="auto">
            <a:xfrm>
              <a:off x="5040" y="1632"/>
              <a:ext cx="528" cy="288"/>
            </a:xfrm>
            <a:prstGeom prst="rect">
              <a:avLst/>
            </a:prstGeom>
            <a:solidFill>
              <a:schemeClr val="accent1"/>
            </a:solidFill>
            <a:ln w="28575">
              <a:solidFill>
                <a:schemeClr val="tx1"/>
              </a:solidFill>
              <a:miter lim="800000"/>
              <a:headEnd/>
              <a:tailEnd/>
            </a:ln>
          </p:spPr>
          <p:txBody>
            <a:bodyPr wrap="none" anchor="ctr"/>
            <a:lstStyle/>
            <a:p>
              <a:pPr algn="ctr" eaLnBrk="0" hangingPunct="0"/>
              <a:r>
                <a:rPr lang="ru-RU" sz="1400" b="1">
                  <a:solidFill>
                    <a:schemeClr val="tx1"/>
                  </a:solidFill>
                </a:rPr>
                <a:t>Конец</a:t>
              </a:r>
            </a:p>
            <a:p>
              <a:pPr algn="ctr" eaLnBrk="0" hangingPunct="0"/>
              <a:r>
                <a:rPr lang="ru-RU" sz="1400" b="1">
                  <a:solidFill>
                    <a:schemeClr val="tx1"/>
                  </a:solidFill>
                </a:rPr>
                <a:t>кадра</a:t>
              </a:r>
              <a:endParaRPr lang="en-GB" sz="1400" b="1">
                <a:solidFill>
                  <a:schemeClr val="tx1"/>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heckerboard(across)">
                                      <p:cBhvr>
                                        <p:cTn id="12" dur="500"/>
                                        <p:tgtEl>
                                          <p:spTgt spid="3"/>
                                        </p:tgtEl>
                                      </p:cBhvr>
                                    </p:animEffect>
                                  </p:childTnLst>
                                </p:cTn>
                              </p:par>
                            </p:childTnLst>
                          </p:cTn>
                        </p:par>
                        <p:par>
                          <p:cTn id="13" fill="hold">
                            <p:stCondLst>
                              <p:cond delay="500"/>
                            </p:stCondLst>
                            <p:childTnLst>
                              <p:par>
                                <p:cTn id="14" presetID="4"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ox(in)">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checkerboard(across)">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Дата 1"/>
          <p:cNvSpPr>
            <a:spLocks noGrp="1"/>
          </p:cNvSpPr>
          <p:nvPr>
            <p:ph type="dt" sz="quarter" idx="10"/>
          </p:nvPr>
        </p:nvSpPr>
        <p:spPr/>
        <p:txBody>
          <a:bodyPr/>
          <a:lstStyle/>
          <a:p>
            <a:pPr>
              <a:defRPr/>
            </a:pPr>
            <a:endParaRPr lang="fr-FR" altLang="en-GB"/>
          </a:p>
          <a:p>
            <a:pPr>
              <a:defRPr/>
            </a:pPr>
            <a:endParaRPr lang="fr-FR" altLang="en-GB"/>
          </a:p>
        </p:txBody>
      </p:sp>
      <p:grpSp>
        <p:nvGrpSpPr>
          <p:cNvPr id="20483" name="Group 52"/>
          <p:cNvGrpSpPr>
            <a:grpSpLocks/>
          </p:cNvGrpSpPr>
          <p:nvPr/>
        </p:nvGrpSpPr>
        <p:grpSpPr bwMode="auto">
          <a:xfrm>
            <a:off x="0" y="0"/>
            <a:ext cx="8915400" cy="5038725"/>
            <a:chOff x="0" y="0"/>
            <a:chExt cx="5616" cy="3174"/>
          </a:xfrm>
        </p:grpSpPr>
        <p:sp>
          <p:nvSpPr>
            <p:cNvPr id="20526" name="Rectangle 53"/>
            <p:cNvSpPr>
              <a:spLocks noChangeArrowheads="1"/>
            </p:cNvSpPr>
            <p:nvPr/>
          </p:nvSpPr>
          <p:spPr bwMode="auto">
            <a:xfrm>
              <a:off x="0" y="634"/>
              <a:ext cx="635" cy="635"/>
            </a:xfrm>
            <a:prstGeom prst="rect">
              <a:avLst/>
            </a:prstGeom>
            <a:solidFill>
              <a:srgbClr val="93B8D4"/>
            </a:solidFill>
            <a:ln w="9525">
              <a:noFill/>
              <a:miter lim="800000"/>
              <a:headEnd/>
              <a:tailEnd/>
            </a:ln>
          </p:spPr>
          <p:txBody>
            <a:bodyPr wrap="none" anchor="ctr"/>
            <a:lstStyle/>
            <a:p>
              <a:pPr eaLnBrk="0" hangingPunct="0"/>
              <a:endParaRPr lang="ru-RU"/>
            </a:p>
          </p:txBody>
        </p:sp>
        <p:sp>
          <p:nvSpPr>
            <p:cNvPr id="20527" name="Rectangle 54"/>
            <p:cNvSpPr>
              <a:spLocks noChangeArrowheads="1"/>
            </p:cNvSpPr>
            <p:nvPr/>
          </p:nvSpPr>
          <p:spPr bwMode="auto">
            <a:xfrm>
              <a:off x="0" y="0"/>
              <a:ext cx="635" cy="635"/>
            </a:xfrm>
            <a:prstGeom prst="rect">
              <a:avLst/>
            </a:prstGeom>
            <a:solidFill>
              <a:srgbClr val="007FB3"/>
            </a:solidFill>
            <a:ln w="9525">
              <a:noFill/>
              <a:miter lim="800000"/>
              <a:headEnd/>
              <a:tailEnd/>
            </a:ln>
          </p:spPr>
          <p:txBody>
            <a:bodyPr wrap="none" anchor="ctr"/>
            <a:lstStyle/>
            <a:p>
              <a:pPr algn="ctr" eaLnBrk="0" hangingPunct="0"/>
              <a:endParaRPr lang="en-GB" sz="2400" b="1">
                <a:solidFill>
                  <a:schemeClr val="bg1"/>
                </a:solidFill>
              </a:endParaRPr>
            </a:p>
          </p:txBody>
        </p:sp>
        <p:sp>
          <p:nvSpPr>
            <p:cNvPr id="20528" name="Rectangle 55"/>
            <p:cNvSpPr>
              <a:spLocks noChangeArrowheads="1"/>
            </p:cNvSpPr>
            <p:nvPr/>
          </p:nvSpPr>
          <p:spPr bwMode="auto">
            <a:xfrm>
              <a:off x="0" y="1904"/>
              <a:ext cx="635" cy="635"/>
            </a:xfrm>
            <a:prstGeom prst="rect">
              <a:avLst/>
            </a:prstGeom>
            <a:solidFill>
              <a:srgbClr val="026793"/>
            </a:solidFill>
            <a:ln w="9525">
              <a:noFill/>
              <a:miter lim="800000"/>
              <a:headEnd/>
              <a:tailEnd/>
            </a:ln>
          </p:spPr>
          <p:txBody>
            <a:bodyPr wrap="none" anchor="ctr"/>
            <a:lstStyle/>
            <a:p>
              <a:pPr eaLnBrk="0" hangingPunct="0"/>
              <a:endParaRPr lang="ru-RU"/>
            </a:p>
          </p:txBody>
        </p:sp>
        <p:sp>
          <p:nvSpPr>
            <p:cNvPr id="20529" name="Rectangle 56"/>
            <p:cNvSpPr>
              <a:spLocks noChangeArrowheads="1"/>
            </p:cNvSpPr>
            <p:nvPr/>
          </p:nvSpPr>
          <p:spPr bwMode="auto">
            <a:xfrm>
              <a:off x="0" y="1269"/>
              <a:ext cx="635" cy="635"/>
            </a:xfrm>
            <a:prstGeom prst="rect">
              <a:avLst/>
            </a:prstGeom>
            <a:solidFill>
              <a:srgbClr val="B2C1DD"/>
            </a:solidFill>
            <a:ln w="9525">
              <a:noFill/>
              <a:miter lim="800000"/>
              <a:headEnd/>
              <a:tailEnd/>
            </a:ln>
          </p:spPr>
          <p:txBody>
            <a:bodyPr wrap="none" anchor="ctr"/>
            <a:lstStyle/>
            <a:p>
              <a:pPr eaLnBrk="0" hangingPunct="0"/>
              <a:endParaRPr lang="ru-RU"/>
            </a:p>
          </p:txBody>
        </p:sp>
        <p:sp>
          <p:nvSpPr>
            <p:cNvPr id="20530" name="Rectangle 57"/>
            <p:cNvSpPr>
              <a:spLocks noChangeArrowheads="1"/>
            </p:cNvSpPr>
            <p:nvPr/>
          </p:nvSpPr>
          <p:spPr bwMode="auto">
            <a:xfrm>
              <a:off x="0" y="2539"/>
              <a:ext cx="635" cy="635"/>
            </a:xfrm>
            <a:prstGeom prst="rect">
              <a:avLst/>
            </a:prstGeom>
            <a:solidFill>
              <a:srgbClr val="007FB3"/>
            </a:solidFill>
            <a:ln w="9525">
              <a:noFill/>
              <a:miter lim="800000"/>
              <a:headEnd/>
              <a:tailEnd/>
            </a:ln>
          </p:spPr>
          <p:txBody>
            <a:bodyPr wrap="none" anchor="ctr"/>
            <a:lstStyle/>
            <a:p>
              <a:pPr eaLnBrk="0" hangingPunct="0"/>
              <a:endParaRPr lang="ru-RU"/>
            </a:p>
          </p:txBody>
        </p:sp>
        <p:sp>
          <p:nvSpPr>
            <p:cNvPr id="20531" name="Rectangle 58"/>
            <p:cNvSpPr>
              <a:spLocks noChangeArrowheads="1"/>
            </p:cNvSpPr>
            <p:nvPr/>
          </p:nvSpPr>
          <p:spPr bwMode="auto">
            <a:xfrm>
              <a:off x="720" y="192"/>
              <a:ext cx="4896" cy="384"/>
            </a:xfrm>
            <a:prstGeom prst="rect">
              <a:avLst/>
            </a:prstGeom>
            <a:noFill/>
            <a:ln w="9525">
              <a:noFill/>
              <a:miter lim="800000"/>
              <a:headEnd/>
              <a:tailEnd/>
            </a:ln>
          </p:spPr>
          <p:txBody>
            <a:bodyPr/>
            <a:lstStyle/>
            <a:p>
              <a:pPr eaLnBrk="0" hangingPunct="0"/>
              <a:r>
                <a:rPr lang="ru-RU" sz="3200" b="1">
                  <a:sym typeface="Wingdings" pitchFamily="2" charset="2"/>
                </a:rPr>
                <a:t>Принцип мультиплексирования</a:t>
              </a:r>
              <a:r>
                <a:rPr lang="en-GB" sz="3200" b="1">
                  <a:sym typeface="Wingdings" pitchFamily="2" charset="2"/>
                </a:rPr>
                <a:t>.</a:t>
              </a:r>
            </a:p>
          </p:txBody>
        </p:sp>
      </p:grpSp>
      <p:grpSp>
        <p:nvGrpSpPr>
          <p:cNvPr id="20484" name="Group 10"/>
          <p:cNvGrpSpPr>
            <a:grpSpLocks/>
          </p:cNvGrpSpPr>
          <p:nvPr/>
        </p:nvGrpSpPr>
        <p:grpSpPr bwMode="auto">
          <a:xfrm>
            <a:off x="914400" y="2209800"/>
            <a:ext cx="8153400" cy="2643188"/>
            <a:chOff x="576" y="1392"/>
            <a:chExt cx="5136" cy="1665"/>
          </a:xfrm>
        </p:grpSpPr>
        <p:grpSp>
          <p:nvGrpSpPr>
            <p:cNvPr id="20499" name="Group 11"/>
            <p:cNvGrpSpPr>
              <a:grpSpLocks/>
            </p:cNvGrpSpPr>
            <p:nvPr/>
          </p:nvGrpSpPr>
          <p:grpSpPr bwMode="auto">
            <a:xfrm>
              <a:off x="576" y="1392"/>
              <a:ext cx="5136" cy="288"/>
              <a:chOff x="480" y="2400"/>
              <a:chExt cx="5136" cy="288"/>
            </a:xfrm>
          </p:grpSpPr>
          <p:sp>
            <p:nvSpPr>
              <p:cNvPr id="20519" name="Rectangle 12"/>
              <p:cNvSpPr>
                <a:spLocks noChangeArrowheads="1"/>
              </p:cNvSpPr>
              <p:nvPr/>
            </p:nvSpPr>
            <p:spPr bwMode="auto">
              <a:xfrm>
                <a:off x="480" y="2400"/>
                <a:ext cx="576" cy="288"/>
              </a:xfrm>
              <a:prstGeom prst="rect">
                <a:avLst/>
              </a:prstGeom>
              <a:solidFill>
                <a:schemeClr val="accent1"/>
              </a:solidFill>
              <a:ln w="28575">
                <a:solidFill>
                  <a:schemeClr val="tx1"/>
                </a:solidFill>
                <a:miter lim="800000"/>
                <a:headEnd/>
                <a:tailEnd/>
              </a:ln>
            </p:spPr>
            <p:txBody>
              <a:bodyPr wrap="none" anchor="ctr"/>
              <a:lstStyle/>
              <a:p>
                <a:pPr algn="ctr" eaLnBrk="0" hangingPunct="0"/>
                <a:r>
                  <a:rPr lang="ru-RU" sz="1400" b="1">
                    <a:solidFill>
                      <a:schemeClr val="tx1"/>
                    </a:solidFill>
                  </a:rPr>
                  <a:t>Начало </a:t>
                </a:r>
              </a:p>
              <a:p>
                <a:pPr algn="ctr" eaLnBrk="0" hangingPunct="0"/>
                <a:r>
                  <a:rPr lang="ru-RU" sz="1400" b="1">
                    <a:solidFill>
                      <a:schemeClr val="tx1"/>
                    </a:solidFill>
                  </a:rPr>
                  <a:t>кадра</a:t>
                </a:r>
                <a:endParaRPr lang="en-GB" sz="1400" b="1">
                  <a:solidFill>
                    <a:schemeClr val="tx1"/>
                  </a:solidFill>
                </a:endParaRPr>
              </a:p>
            </p:txBody>
          </p:sp>
          <p:sp>
            <p:nvSpPr>
              <p:cNvPr id="20520" name="Rectangle 13"/>
              <p:cNvSpPr>
                <a:spLocks noChangeArrowheads="1"/>
              </p:cNvSpPr>
              <p:nvPr/>
            </p:nvSpPr>
            <p:spPr bwMode="auto">
              <a:xfrm>
                <a:off x="1056" y="2400"/>
                <a:ext cx="1200" cy="288"/>
              </a:xfrm>
              <a:prstGeom prst="rect">
                <a:avLst/>
              </a:prstGeom>
              <a:solidFill>
                <a:schemeClr val="accent1"/>
              </a:solidFill>
              <a:ln w="28575">
                <a:solidFill>
                  <a:schemeClr val="tx1"/>
                </a:solidFill>
                <a:miter lim="800000"/>
                <a:headEnd/>
                <a:tailEnd/>
              </a:ln>
            </p:spPr>
            <p:txBody>
              <a:bodyPr wrap="none" anchor="ctr"/>
              <a:lstStyle/>
              <a:p>
                <a:pPr algn="ctr"/>
                <a:r>
                  <a:rPr lang="en-GB" b="1">
                    <a:solidFill>
                      <a:schemeClr val="tx1"/>
                    </a:solidFill>
                  </a:rPr>
                  <a:t>0001 0001 1111</a:t>
                </a:r>
              </a:p>
            </p:txBody>
          </p:sp>
          <p:sp>
            <p:nvSpPr>
              <p:cNvPr id="20521" name="Rectangle 14"/>
              <p:cNvSpPr>
                <a:spLocks noChangeArrowheads="1"/>
              </p:cNvSpPr>
              <p:nvPr/>
            </p:nvSpPr>
            <p:spPr bwMode="auto">
              <a:xfrm>
                <a:off x="2256" y="2400"/>
                <a:ext cx="480" cy="288"/>
              </a:xfrm>
              <a:prstGeom prst="rect">
                <a:avLst/>
              </a:prstGeom>
              <a:solidFill>
                <a:schemeClr val="accent1"/>
              </a:solidFill>
              <a:ln w="28575">
                <a:solidFill>
                  <a:schemeClr val="tx1"/>
                </a:solidFill>
                <a:miter lim="800000"/>
                <a:headEnd/>
                <a:tailEnd/>
              </a:ln>
            </p:spPr>
            <p:txBody>
              <a:bodyPr wrap="none" anchor="ctr"/>
              <a:lstStyle/>
              <a:p>
                <a:pPr algn="ctr"/>
                <a:r>
                  <a:rPr lang="ru-RU" sz="1400" b="1">
                    <a:solidFill>
                      <a:schemeClr val="tx1"/>
                    </a:solidFill>
                  </a:rPr>
                  <a:t>Управл</a:t>
                </a:r>
                <a:r>
                  <a:rPr lang="en-GB" b="1">
                    <a:solidFill>
                      <a:schemeClr val="tx1"/>
                    </a:solidFill>
                  </a:rPr>
                  <a:t>.</a:t>
                </a:r>
              </a:p>
            </p:txBody>
          </p:sp>
          <p:sp>
            <p:nvSpPr>
              <p:cNvPr id="20522" name="Rectangle 15"/>
              <p:cNvSpPr>
                <a:spLocks noChangeArrowheads="1"/>
              </p:cNvSpPr>
              <p:nvPr/>
            </p:nvSpPr>
            <p:spPr bwMode="auto">
              <a:xfrm>
                <a:off x="2736" y="2400"/>
                <a:ext cx="1344" cy="288"/>
              </a:xfrm>
              <a:prstGeom prst="rect">
                <a:avLst/>
              </a:prstGeom>
              <a:solidFill>
                <a:schemeClr val="accent1"/>
              </a:solidFill>
              <a:ln w="28575">
                <a:solidFill>
                  <a:schemeClr val="tx1"/>
                </a:solidFill>
                <a:miter lim="800000"/>
                <a:headEnd/>
                <a:tailEnd/>
              </a:ln>
            </p:spPr>
            <p:txBody>
              <a:bodyPr wrap="none" anchor="ctr"/>
              <a:lstStyle/>
              <a:p>
                <a:pPr algn="ctr"/>
                <a:r>
                  <a:rPr lang="ru-RU" sz="1400" b="1">
                    <a:solidFill>
                      <a:schemeClr val="tx1"/>
                    </a:solidFill>
                  </a:rPr>
                  <a:t>Данные</a:t>
                </a:r>
                <a:r>
                  <a:rPr lang="en-GB" b="1">
                    <a:solidFill>
                      <a:schemeClr val="tx1"/>
                    </a:solidFill>
                  </a:rPr>
                  <a:t> A</a:t>
                </a:r>
              </a:p>
            </p:txBody>
          </p:sp>
          <p:sp>
            <p:nvSpPr>
              <p:cNvPr id="20523" name="Rectangle 16"/>
              <p:cNvSpPr>
                <a:spLocks noChangeArrowheads="1"/>
              </p:cNvSpPr>
              <p:nvPr/>
            </p:nvSpPr>
            <p:spPr bwMode="auto">
              <a:xfrm>
                <a:off x="4080" y="2400"/>
                <a:ext cx="624" cy="288"/>
              </a:xfrm>
              <a:prstGeom prst="rect">
                <a:avLst/>
              </a:prstGeom>
              <a:solidFill>
                <a:schemeClr val="accent1"/>
              </a:solidFill>
              <a:ln w="28575">
                <a:solidFill>
                  <a:schemeClr val="tx1"/>
                </a:solidFill>
                <a:miter lim="800000"/>
                <a:headEnd/>
                <a:tailEnd/>
              </a:ln>
            </p:spPr>
            <p:txBody>
              <a:bodyPr wrap="none" anchor="ctr"/>
              <a:lstStyle/>
              <a:p>
                <a:pPr algn="ctr"/>
                <a:r>
                  <a:rPr lang="ru-RU" sz="1400" b="1">
                    <a:solidFill>
                      <a:schemeClr val="tx1"/>
                    </a:solidFill>
                  </a:rPr>
                  <a:t>Проверка</a:t>
                </a:r>
                <a:endParaRPr lang="en-GB" sz="1400" b="1">
                  <a:solidFill>
                    <a:schemeClr val="tx1"/>
                  </a:solidFill>
                </a:endParaRPr>
              </a:p>
            </p:txBody>
          </p:sp>
          <p:sp>
            <p:nvSpPr>
              <p:cNvPr id="20524" name="Rectangle 17"/>
              <p:cNvSpPr>
                <a:spLocks noChangeArrowheads="1"/>
              </p:cNvSpPr>
              <p:nvPr/>
            </p:nvSpPr>
            <p:spPr bwMode="auto">
              <a:xfrm>
                <a:off x="4704" y="2400"/>
                <a:ext cx="480" cy="288"/>
              </a:xfrm>
              <a:prstGeom prst="rect">
                <a:avLst/>
              </a:prstGeom>
              <a:solidFill>
                <a:schemeClr val="accent1"/>
              </a:solidFill>
              <a:ln w="28575">
                <a:solidFill>
                  <a:schemeClr val="tx1"/>
                </a:solidFill>
                <a:miter lim="800000"/>
                <a:headEnd/>
                <a:tailEnd/>
              </a:ln>
            </p:spPr>
            <p:txBody>
              <a:bodyPr wrap="none" anchor="ctr"/>
              <a:lstStyle/>
              <a:p>
                <a:pPr algn="ctr" eaLnBrk="0" hangingPunct="0"/>
                <a:r>
                  <a:rPr lang="ru-RU" sz="1400" b="1">
                    <a:solidFill>
                      <a:schemeClr val="tx1"/>
                    </a:solidFill>
                  </a:rPr>
                  <a:t>Подтв</a:t>
                </a:r>
                <a:r>
                  <a:rPr lang="en-GB" b="1">
                    <a:solidFill>
                      <a:schemeClr val="tx1"/>
                    </a:solidFill>
                  </a:rPr>
                  <a:t>.</a:t>
                </a:r>
              </a:p>
            </p:txBody>
          </p:sp>
          <p:sp>
            <p:nvSpPr>
              <p:cNvPr id="20525" name="Rectangle 18"/>
              <p:cNvSpPr>
                <a:spLocks noChangeArrowheads="1"/>
              </p:cNvSpPr>
              <p:nvPr/>
            </p:nvSpPr>
            <p:spPr bwMode="auto">
              <a:xfrm>
                <a:off x="5184" y="2400"/>
                <a:ext cx="432" cy="288"/>
              </a:xfrm>
              <a:prstGeom prst="rect">
                <a:avLst/>
              </a:prstGeom>
              <a:solidFill>
                <a:schemeClr val="accent1"/>
              </a:solidFill>
              <a:ln w="28575">
                <a:solidFill>
                  <a:schemeClr val="tx1"/>
                </a:solidFill>
                <a:miter lim="800000"/>
                <a:headEnd/>
                <a:tailEnd/>
              </a:ln>
            </p:spPr>
            <p:txBody>
              <a:bodyPr wrap="none" anchor="ctr"/>
              <a:lstStyle/>
              <a:p>
                <a:pPr algn="ctr" eaLnBrk="0" hangingPunct="0"/>
                <a:r>
                  <a:rPr lang="ru-RU" sz="1400" b="1">
                    <a:solidFill>
                      <a:schemeClr val="tx1"/>
                    </a:solidFill>
                  </a:rPr>
                  <a:t>Конец</a:t>
                </a:r>
              </a:p>
              <a:p>
                <a:pPr algn="ctr" eaLnBrk="0" hangingPunct="0"/>
                <a:r>
                  <a:rPr lang="ru-RU" sz="1400" b="1">
                    <a:solidFill>
                      <a:schemeClr val="tx1"/>
                    </a:solidFill>
                  </a:rPr>
                  <a:t>кадра</a:t>
                </a:r>
                <a:endParaRPr lang="en-GB" sz="1400" b="1">
                  <a:solidFill>
                    <a:schemeClr val="tx1"/>
                  </a:solidFill>
                </a:endParaRPr>
              </a:p>
            </p:txBody>
          </p:sp>
        </p:grpSp>
        <p:grpSp>
          <p:nvGrpSpPr>
            <p:cNvPr id="20500" name="Group 19"/>
            <p:cNvGrpSpPr>
              <a:grpSpLocks/>
            </p:cNvGrpSpPr>
            <p:nvPr/>
          </p:nvGrpSpPr>
          <p:grpSpPr bwMode="auto">
            <a:xfrm>
              <a:off x="576" y="1968"/>
              <a:ext cx="5136" cy="288"/>
              <a:chOff x="480" y="2400"/>
              <a:chExt cx="5136" cy="288"/>
            </a:xfrm>
          </p:grpSpPr>
          <p:sp>
            <p:nvSpPr>
              <p:cNvPr id="20512" name="Rectangle 20"/>
              <p:cNvSpPr>
                <a:spLocks noChangeArrowheads="1"/>
              </p:cNvSpPr>
              <p:nvPr/>
            </p:nvSpPr>
            <p:spPr bwMode="auto">
              <a:xfrm>
                <a:off x="480" y="2400"/>
                <a:ext cx="576" cy="288"/>
              </a:xfrm>
              <a:prstGeom prst="rect">
                <a:avLst/>
              </a:prstGeom>
              <a:solidFill>
                <a:srgbClr val="FFFF99"/>
              </a:solidFill>
              <a:ln w="28575">
                <a:solidFill>
                  <a:schemeClr val="tx1"/>
                </a:solidFill>
                <a:miter lim="800000"/>
                <a:headEnd/>
                <a:tailEnd/>
              </a:ln>
            </p:spPr>
            <p:txBody>
              <a:bodyPr wrap="none" anchor="ctr"/>
              <a:lstStyle/>
              <a:p>
                <a:pPr algn="ctr" eaLnBrk="0" hangingPunct="0"/>
                <a:r>
                  <a:rPr lang="ru-RU" sz="1400" b="1">
                    <a:solidFill>
                      <a:schemeClr val="tx1"/>
                    </a:solidFill>
                  </a:rPr>
                  <a:t>Начало </a:t>
                </a:r>
              </a:p>
              <a:p>
                <a:pPr algn="ctr" eaLnBrk="0" hangingPunct="0"/>
                <a:r>
                  <a:rPr lang="ru-RU" sz="1400" b="1">
                    <a:solidFill>
                      <a:schemeClr val="tx1"/>
                    </a:solidFill>
                  </a:rPr>
                  <a:t>кадра</a:t>
                </a:r>
                <a:endParaRPr lang="en-GB" sz="1400" b="1">
                  <a:solidFill>
                    <a:schemeClr val="tx1"/>
                  </a:solidFill>
                </a:endParaRPr>
              </a:p>
            </p:txBody>
          </p:sp>
          <p:sp>
            <p:nvSpPr>
              <p:cNvPr id="20513" name="Rectangle 21"/>
              <p:cNvSpPr>
                <a:spLocks noChangeArrowheads="1"/>
              </p:cNvSpPr>
              <p:nvPr/>
            </p:nvSpPr>
            <p:spPr bwMode="auto">
              <a:xfrm>
                <a:off x="1056" y="2400"/>
                <a:ext cx="1200" cy="288"/>
              </a:xfrm>
              <a:prstGeom prst="rect">
                <a:avLst/>
              </a:prstGeom>
              <a:solidFill>
                <a:srgbClr val="FFFF99"/>
              </a:solidFill>
              <a:ln w="28575">
                <a:solidFill>
                  <a:schemeClr val="tx1"/>
                </a:solidFill>
                <a:miter lim="800000"/>
                <a:headEnd/>
                <a:tailEnd/>
              </a:ln>
            </p:spPr>
            <p:txBody>
              <a:bodyPr wrap="none" anchor="ctr"/>
              <a:lstStyle/>
              <a:p>
                <a:pPr algn="ctr"/>
                <a:r>
                  <a:rPr lang="en-GB" b="1">
                    <a:solidFill>
                      <a:schemeClr val="tx1"/>
                    </a:solidFill>
                  </a:rPr>
                  <a:t>0001 0000 0101</a:t>
                </a:r>
              </a:p>
            </p:txBody>
          </p:sp>
          <p:sp>
            <p:nvSpPr>
              <p:cNvPr id="20514" name="Rectangle 22"/>
              <p:cNvSpPr>
                <a:spLocks noChangeArrowheads="1"/>
              </p:cNvSpPr>
              <p:nvPr/>
            </p:nvSpPr>
            <p:spPr bwMode="auto">
              <a:xfrm>
                <a:off x="2256" y="2400"/>
                <a:ext cx="480" cy="288"/>
              </a:xfrm>
              <a:prstGeom prst="rect">
                <a:avLst/>
              </a:prstGeom>
              <a:solidFill>
                <a:srgbClr val="FFFF99"/>
              </a:solidFill>
              <a:ln w="28575">
                <a:solidFill>
                  <a:schemeClr val="tx1"/>
                </a:solidFill>
                <a:miter lim="800000"/>
                <a:headEnd/>
                <a:tailEnd/>
              </a:ln>
            </p:spPr>
            <p:txBody>
              <a:bodyPr wrap="none" anchor="ctr"/>
              <a:lstStyle/>
              <a:p>
                <a:pPr algn="ctr"/>
                <a:r>
                  <a:rPr lang="ru-RU" sz="1400" b="1">
                    <a:solidFill>
                      <a:schemeClr val="tx1"/>
                    </a:solidFill>
                  </a:rPr>
                  <a:t>Управл</a:t>
                </a:r>
                <a:r>
                  <a:rPr lang="en-GB" b="1">
                    <a:solidFill>
                      <a:schemeClr val="tx1"/>
                    </a:solidFill>
                  </a:rPr>
                  <a:t>.</a:t>
                </a:r>
              </a:p>
            </p:txBody>
          </p:sp>
          <p:sp>
            <p:nvSpPr>
              <p:cNvPr id="20515" name="Rectangle 23"/>
              <p:cNvSpPr>
                <a:spLocks noChangeArrowheads="1"/>
              </p:cNvSpPr>
              <p:nvPr/>
            </p:nvSpPr>
            <p:spPr bwMode="auto">
              <a:xfrm>
                <a:off x="2736" y="2400"/>
                <a:ext cx="1344" cy="288"/>
              </a:xfrm>
              <a:prstGeom prst="rect">
                <a:avLst/>
              </a:prstGeom>
              <a:solidFill>
                <a:srgbClr val="FFFF99"/>
              </a:solidFill>
              <a:ln w="28575">
                <a:solidFill>
                  <a:schemeClr val="tx1"/>
                </a:solidFill>
                <a:miter lim="800000"/>
                <a:headEnd/>
                <a:tailEnd/>
              </a:ln>
            </p:spPr>
            <p:txBody>
              <a:bodyPr wrap="none" anchor="ctr"/>
              <a:lstStyle/>
              <a:p>
                <a:pPr algn="ctr"/>
                <a:r>
                  <a:rPr lang="ru-RU" sz="1400" b="1">
                    <a:solidFill>
                      <a:schemeClr val="tx1"/>
                    </a:solidFill>
                  </a:rPr>
                  <a:t>Данные</a:t>
                </a:r>
                <a:r>
                  <a:rPr lang="en-GB" b="1">
                    <a:solidFill>
                      <a:schemeClr val="tx1"/>
                    </a:solidFill>
                  </a:rPr>
                  <a:t> B</a:t>
                </a:r>
              </a:p>
            </p:txBody>
          </p:sp>
          <p:sp>
            <p:nvSpPr>
              <p:cNvPr id="20516" name="Rectangle 24"/>
              <p:cNvSpPr>
                <a:spLocks noChangeArrowheads="1"/>
              </p:cNvSpPr>
              <p:nvPr/>
            </p:nvSpPr>
            <p:spPr bwMode="auto">
              <a:xfrm>
                <a:off x="4080" y="2400"/>
                <a:ext cx="624" cy="288"/>
              </a:xfrm>
              <a:prstGeom prst="rect">
                <a:avLst/>
              </a:prstGeom>
              <a:solidFill>
                <a:srgbClr val="FFFF99"/>
              </a:solidFill>
              <a:ln w="28575">
                <a:solidFill>
                  <a:schemeClr val="tx1"/>
                </a:solidFill>
                <a:miter lim="800000"/>
                <a:headEnd/>
                <a:tailEnd/>
              </a:ln>
            </p:spPr>
            <p:txBody>
              <a:bodyPr wrap="none" anchor="ctr"/>
              <a:lstStyle/>
              <a:p>
                <a:pPr algn="ctr"/>
                <a:r>
                  <a:rPr lang="ru-RU" sz="1400" b="1">
                    <a:solidFill>
                      <a:schemeClr val="tx1"/>
                    </a:solidFill>
                  </a:rPr>
                  <a:t>Проверка</a:t>
                </a:r>
                <a:endParaRPr lang="en-GB" sz="1400" b="1">
                  <a:solidFill>
                    <a:schemeClr val="tx1"/>
                  </a:solidFill>
                </a:endParaRPr>
              </a:p>
            </p:txBody>
          </p:sp>
          <p:sp>
            <p:nvSpPr>
              <p:cNvPr id="20517" name="Rectangle 25"/>
              <p:cNvSpPr>
                <a:spLocks noChangeArrowheads="1"/>
              </p:cNvSpPr>
              <p:nvPr/>
            </p:nvSpPr>
            <p:spPr bwMode="auto">
              <a:xfrm>
                <a:off x="4704" y="2400"/>
                <a:ext cx="480" cy="288"/>
              </a:xfrm>
              <a:prstGeom prst="rect">
                <a:avLst/>
              </a:prstGeom>
              <a:solidFill>
                <a:srgbClr val="FFFF99"/>
              </a:solidFill>
              <a:ln w="28575">
                <a:solidFill>
                  <a:schemeClr val="tx1"/>
                </a:solidFill>
                <a:miter lim="800000"/>
                <a:headEnd/>
                <a:tailEnd/>
              </a:ln>
            </p:spPr>
            <p:txBody>
              <a:bodyPr wrap="none" anchor="ctr"/>
              <a:lstStyle/>
              <a:p>
                <a:pPr algn="ctr"/>
                <a:r>
                  <a:rPr lang="ru-RU" sz="1400" b="1">
                    <a:solidFill>
                      <a:schemeClr val="tx1"/>
                    </a:solidFill>
                  </a:rPr>
                  <a:t>Подтв</a:t>
                </a:r>
                <a:r>
                  <a:rPr lang="en-GB" b="1">
                    <a:solidFill>
                      <a:schemeClr val="tx1"/>
                    </a:solidFill>
                  </a:rPr>
                  <a:t>.</a:t>
                </a:r>
              </a:p>
            </p:txBody>
          </p:sp>
          <p:sp>
            <p:nvSpPr>
              <p:cNvPr id="20518" name="Rectangle 26"/>
              <p:cNvSpPr>
                <a:spLocks noChangeArrowheads="1"/>
              </p:cNvSpPr>
              <p:nvPr/>
            </p:nvSpPr>
            <p:spPr bwMode="auto">
              <a:xfrm>
                <a:off x="5184" y="2400"/>
                <a:ext cx="432" cy="288"/>
              </a:xfrm>
              <a:prstGeom prst="rect">
                <a:avLst/>
              </a:prstGeom>
              <a:solidFill>
                <a:srgbClr val="FFFF99"/>
              </a:solidFill>
              <a:ln w="28575">
                <a:solidFill>
                  <a:schemeClr val="tx1"/>
                </a:solidFill>
                <a:miter lim="800000"/>
                <a:headEnd/>
                <a:tailEnd/>
              </a:ln>
            </p:spPr>
            <p:txBody>
              <a:bodyPr wrap="none" anchor="ctr"/>
              <a:lstStyle/>
              <a:p>
                <a:pPr algn="ctr" eaLnBrk="0" hangingPunct="0"/>
                <a:r>
                  <a:rPr lang="ru-RU" sz="1400" b="1">
                    <a:solidFill>
                      <a:schemeClr val="tx1"/>
                    </a:solidFill>
                  </a:rPr>
                  <a:t>Конец</a:t>
                </a:r>
              </a:p>
              <a:p>
                <a:pPr algn="ctr" eaLnBrk="0" hangingPunct="0"/>
                <a:r>
                  <a:rPr lang="ru-RU" sz="1400" b="1">
                    <a:solidFill>
                      <a:schemeClr val="tx1"/>
                    </a:solidFill>
                  </a:rPr>
                  <a:t>кадра</a:t>
                </a:r>
                <a:endParaRPr lang="en-GB" sz="1400" b="1">
                  <a:solidFill>
                    <a:schemeClr val="tx1"/>
                  </a:solidFill>
                </a:endParaRPr>
              </a:p>
            </p:txBody>
          </p:sp>
        </p:grpSp>
        <p:grpSp>
          <p:nvGrpSpPr>
            <p:cNvPr id="20501" name="Group 27"/>
            <p:cNvGrpSpPr>
              <a:grpSpLocks/>
            </p:cNvGrpSpPr>
            <p:nvPr/>
          </p:nvGrpSpPr>
          <p:grpSpPr bwMode="auto">
            <a:xfrm>
              <a:off x="576" y="2544"/>
              <a:ext cx="5136" cy="288"/>
              <a:chOff x="480" y="2400"/>
              <a:chExt cx="5136" cy="288"/>
            </a:xfrm>
          </p:grpSpPr>
          <p:sp>
            <p:nvSpPr>
              <p:cNvPr id="20505" name="Rectangle 28"/>
              <p:cNvSpPr>
                <a:spLocks noChangeArrowheads="1"/>
              </p:cNvSpPr>
              <p:nvPr/>
            </p:nvSpPr>
            <p:spPr bwMode="auto">
              <a:xfrm>
                <a:off x="480" y="2400"/>
                <a:ext cx="576" cy="288"/>
              </a:xfrm>
              <a:prstGeom prst="rect">
                <a:avLst/>
              </a:prstGeom>
              <a:solidFill>
                <a:srgbClr val="FF99FF"/>
              </a:solidFill>
              <a:ln w="28575">
                <a:solidFill>
                  <a:schemeClr val="tx1"/>
                </a:solidFill>
                <a:miter lim="800000"/>
                <a:headEnd/>
                <a:tailEnd/>
              </a:ln>
            </p:spPr>
            <p:txBody>
              <a:bodyPr wrap="none" anchor="ctr"/>
              <a:lstStyle/>
              <a:p>
                <a:pPr algn="ctr" eaLnBrk="0" hangingPunct="0"/>
                <a:r>
                  <a:rPr lang="ru-RU" sz="1400" b="1">
                    <a:solidFill>
                      <a:schemeClr val="tx1"/>
                    </a:solidFill>
                  </a:rPr>
                  <a:t>Начало </a:t>
                </a:r>
              </a:p>
              <a:p>
                <a:pPr algn="ctr" eaLnBrk="0" hangingPunct="0"/>
                <a:r>
                  <a:rPr lang="ru-RU" sz="1400" b="1">
                    <a:solidFill>
                      <a:schemeClr val="tx1"/>
                    </a:solidFill>
                  </a:rPr>
                  <a:t>кадра</a:t>
                </a:r>
                <a:endParaRPr lang="en-GB" sz="1400" b="1">
                  <a:solidFill>
                    <a:schemeClr val="tx1"/>
                  </a:solidFill>
                </a:endParaRPr>
              </a:p>
            </p:txBody>
          </p:sp>
          <p:sp>
            <p:nvSpPr>
              <p:cNvPr id="20506" name="Rectangle 29"/>
              <p:cNvSpPr>
                <a:spLocks noChangeArrowheads="1"/>
              </p:cNvSpPr>
              <p:nvPr/>
            </p:nvSpPr>
            <p:spPr bwMode="auto">
              <a:xfrm>
                <a:off x="1056" y="2400"/>
                <a:ext cx="1200" cy="288"/>
              </a:xfrm>
              <a:prstGeom prst="rect">
                <a:avLst/>
              </a:prstGeom>
              <a:solidFill>
                <a:srgbClr val="FF99FF"/>
              </a:solidFill>
              <a:ln w="28575">
                <a:solidFill>
                  <a:schemeClr val="tx1"/>
                </a:solidFill>
                <a:miter lim="800000"/>
                <a:headEnd/>
                <a:tailEnd/>
              </a:ln>
            </p:spPr>
            <p:txBody>
              <a:bodyPr wrap="none" anchor="ctr"/>
              <a:lstStyle/>
              <a:p>
                <a:pPr algn="ctr"/>
                <a:r>
                  <a:rPr lang="en-GB" b="1">
                    <a:solidFill>
                      <a:schemeClr val="tx1"/>
                    </a:solidFill>
                  </a:rPr>
                  <a:t>0001 0000 0000</a:t>
                </a:r>
              </a:p>
            </p:txBody>
          </p:sp>
          <p:sp>
            <p:nvSpPr>
              <p:cNvPr id="20507" name="Rectangle 30"/>
              <p:cNvSpPr>
                <a:spLocks noChangeArrowheads="1"/>
              </p:cNvSpPr>
              <p:nvPr/>
            </p:nvSpPr>
            <p:spPr bwMode="auto">
              <a:xfrm>
                <a:off x="2256" y="2400"/>
                <a:ext cx="480" cy="288"/>
              </a:xfrm>
              <a:prstGeom prst="rect">
                <a:avLst/>
              </a:prstGeom>
              <a:solidFill>
                <a:srgbClr val="FF99FF"/>
              </a:solidFill>
              <a:ln w="28575">
                <a:solidFill>
                  <a:schemeClr val="tx1"/>
                </a:solidFill>
                <a:miter lim="800000"/>
                <a:headEnd/>
                <a:tailEnd/>
              </a:ln>
            </p:spPr>
            <p:txBody>
              <a:bodyPr wrap="none" anchor="ctr"/>
              <a:lstStyle/>
              <a:p>
                <a:pPr algn="ctr"/>
                <a:r>
                  <a:rPr lang="ru-RU" sz="1400" b="1">
                    <a:solidFill>
                      <a:schemeClr val="tx1"/>
                    </a:solidFill>
                  </a:rPr>
                  <a:t>Управл</a:t>
                </a:r>
                <a:r>
                  <a:rPr lang="en-GB" b="1">
                    <a:solidFill>
                      <a:schemeClr val="tx1"/>
                    </a:solidFill>
                  </a:rPr>
                  <a:t>.</a:t>
                </a:r>
              </a:p>
            </p:txBody>
          </p:sp>
          <p:sp>
            <p:nvSpPr>
              <p:cNvPr id="20508" name="Rectangle 31"/>
              <p:cNvSpPr>
                <a:spLocks noChangeArrowheads="1"/>
              </p:cNvSpPr>
              <p:nvPr/>
            </p:nvSpPr>
            <p:spPr bwMode="auto">
              <a:xfrm>
                <a:off x="2736" y="2400"/>
                <a:ext cx="1344" cy="288"/>
              </a:xfrm>
              <a:prstGeom prst="rect">
                <a:avLst/>
              </a:prstGeom>
              <a:solidFill>
                <a:srgbClr val="FF99FF"/>
              </a:solidFill>
              <a:ln w="28575">
                <a:solidFill>
                  <a:schemeClr val="tx1"/>
                </a:solidFill>
                <a:miter lim="800000"/>
                <a:headEnd/>
                <a:tailEnd/>
              </a:ln>
            </p:spPr>
            <p:txBody>
              <a:bodyPr wrap="none" anchor="ctr"/>
              <a:lstStyle/>
              <a:p>
                <a:pPr algn="ctr"/>
                <a:r>
                  <a:rPr lang="ru-RU" sz="1400" b="1">
                    <a:solidFill>
                      <a:schemeClr val="tx1"/>
                    </a:solidFill>
                  </a:rPr>
                  <a:t>Данные</a:t>
                </a:r>
                <a:r>
                  <a:rPr lang="en-GB" b="1">
                    <a:solidFill>
                      <a:schemeClr val="tx1"/>
                    </a:solidFill>
                  </a:rPr>
                  <a:t> C</a:t>
                </a:r>
              </a:p>
            </p:txBody>
          </p:sp>
          <p:sp>
            <p:nvSpPr>
              <p:cNvPr id="20509" name="Rectangle 32"/>
              <p:cNvSpPr>
                <a:spLocks noChangeArrowheads="1"/>
              </p:cNvSpPr>
              <p:nvPr/>
            </p:nvSpPr>
            <p:spPr bwMode="auto">
              <a:xfrm>
                <a:off x="4080" y="2400"/>
                <a:ext cx="624" cy="288"/>
              </a:xfrm>
              <a:prstGeom prst="rect">
                <a:avLst/>
              </a:prstGeom>
              <a:solidFill>
                <a:srgbClr val="FF99FF"/>
              </a:solidFill>
              <a:ln w="28575">
                <a:solidFill>
                  <a:schemeClr val="tx1"/>
                </a:solidFill>
                <a:miter lim="800000"/>
                <a:headEnd/>
                <a:tailEnd/>
              </a:ln>
            </p:spPr>
            <p:txBody>
              <a:bodyPr wrap="none" anchor="ctr"/>
              <a:lstStyle/>
              <a:p>
                <a:pPr algn="ctr"/>
                <a:r>
                  <a:rPr lang="ru-RU" sz="1400" b="1">
                    <a:solidFill>
                      <a:schemeClr val="tx1"/>
                    </a:solidFill>
                  </a:rPr>
                  <a:t>Проверка</a:t>
                </a:r>
                <a:endParaRPr lang="en-GB" sz="1400" b="1">
                  <a:solidFill>
                    <a:schemeClr val="tx1"/>
                  </a:solidFill>
                </a:endParaRPr>
              </a:p>
            </p:txBody>
          </p:sp>
          <p:sp>
            <p:nvSpPr>
              <p:cNvPr id="20510" name="Rectangle 33"/>
              <p:cNvSpPr>
                <a:spLocks noChangeArrowheads="1"/>
              </p:cNvSpPr>
              <p:nvPr/>
            </p:nvSpPr>
            <p:spPr bwMode="auto">
              <a:xfrm>
                <a:off x="4704" y="2400"/>
                <a:ext cx="480" cy="288"/>
              </a:xfrm>
              <a:prstGeom prst="rect">
                <a:avLst/>
              </a:prstGeom>
              <a:solidFill>
                <a:srgbClr val="FF99FF"/>
              </a:solidFill>
              <a:ln w="28575">
                <a:solidFill>
                  <a:schemeClr val="tx1"/>
                </a:solidFill>
                <a:miter lim="800000"/>
                <a:headEnd/>
                <a:tailEnd/>
              </a:ln>
            </p:spPr>
            <p:txBody>
              <a:bodyPr wrap="none" anchor="ctr"/>
              <a:lstStyle/>
              <a:p>
                <a:pPr algn="ctr"/>
                <a:r>
                  <a:rPr lang="ru-RU" sz="1400" b="1">
                    <a:solidFill>
                      <a:schemeClr val="tx1"/>
                    </a:solidFill>
                  </a:rPr>
                  <a:t>Подтв</a:t>
                </a:r>
                <a:r>
                  <a:rPr lang="en-GB" b="1">
                    <a:solidFill>
                      <a:schemeClr val="tx1"/>
                    </a:solidFill>
                  </a:rPr>
                  <a:t>.</a:t>
                </a:r>
              </a:p>
            </p:txBody>
          </p:sp>
          <p:sp>
            <p:nvSpPr>
              <p:cNvPr id="20511" name="Rectangle 34"/>
              <p:cNvSpPr>
                <a:spLocks noChangeArrowheads="1"/>
              </p:cNvSpPr>
              <p:nvPr/>
            </p:nvSpPr>
            <p:spPr bwMode="auto">
              <a:xfrm>
                <a:off x="5184" y="2400"/>
                <a:ext cx="432" cy="288"/>
              </a:xfrm>
              <a:prstGeom prst="rect">
                <a:avLst/>
              </a:prstGeom>
              <a:solidFill>
                <a:srgbClr val="FF99FF"/>
              </a:solidFill>
              <a:ln w="28575">
                <a:solidFill>
                  <a:schemeClr val="tx1"/>
                </a:solidFill>
                <a:miter lim="800000"/>
                <a:headEnd/>
                <a:tailEnd/>
              </a:ln>
            </p:spPr>
            <p:txBody>
              <a:bodyPr wrap="none" anchor="ctr"/>
              <a:lstStyle/>
              <a:p>
                <a:pPr algn="ctr" eaLnBrk="0" hangingPunct="0"/>
                <a:r>
                  <a:rPr lang="ru-RU" sz="1400" b="1">
                    <a:solidFill>
                      <a:schemeClr val="tx1"/>
                    </a:solidFill>
                  </a:rPr>
                  <a:t>Конец</a:t>
                </a:r>
              </a:p>
              <a:p>
                <a:pPr algn="ctr" eaLnBrk="0" hangingPunct="0"/>
                <a:r>
                  <a:rPr lang="ru-RU" sz="1400" b="1">
                    <a:solidFill>
                      <a:schemeClr val="tx1"/>
                    </a:solidFill>
                  </a:rPr>
                  <a:t>кадра</a:t>
                </a:r>
                <a:endParaRPr lang="en-GB" sz="1400" b="1">
                  <a:solidFill>
                    <a:schemeClr val="tx1"/>
                  </a:solidFill>
                </a:endParaRPr>
              </a:p>
            </p:txBody>
          </p:sp>
        </p:grpSp>
        <p:sp>
          <p:nvSpPr>
            <p:cNvPr id="20502" name="Text Box 35"/>
            <p:cNvSpPr txBox="1">
              <a:spLocks noChangeArrowheads="1"/>
            </p:cNvSpPr>
            <p:nvPr/>
          </p:nvSpPr>
          <p:spPr bwMode="auto">
            <a:xfrm>
              <a:off x="624" y="2845"/>
              <a:ext cx="5073" cy="212"/>
            </a:xfrm>
            <a:prstGeom prst="rect">
              <a:avLst/>
            </a:prstGeom>
            <a:noFill/>
            <a:ln w="9525">
              <a:noFill/>
              <a:miter lim="800000"/>
              <a:headEnd/>
              <a:tailEnd/>
            </a:ln>
          </p:spPr>
          <p:txBody>
            <a:bodyPr>
              <a:spAutoFit/>
            </a:bodyPr>
            <a:lstStyle/>
            <a:p>
              <a:pPr algn="ctr"/>
              <a:r>
                <a:rPr lang="ru-RU" sz="1600" b="1"/>
                <a:t>Блок управления</a:t>
              </a:r>
              <a:r>
                <a:rPr lang="en-GB" sz="1600" b="1"/>
                <a:t> C</a:t>
              </a:r>
            </a:p>
          </p:txBody>
        </p:sp>
        <p:sp>
          <p:nvSpPr>
            <p:cNvPr id="20503" name="Text Box 36"/>
            <p:cNvSpPr txBox="1">
              <a:spLocks noChangeArrowheads="1"/>
            </p:cNvSpPr>
            <p:nvPr/>
          </p:nvSpPr>
          <p:spPr bwMode="auto">
            <a:xfrm>
              <a:off x="591" y="2256"/>
              <a:ext cx="5073" cy="212"/>
            </a:xfrm>
            <a:prstGeom prst="rect">
              <a:avLst/>
            </a:prstGeom>
            <a:noFill/>
            <a:ln w="9525">
              <a:noFill/>
              <a:miter lim="800000"/>
              <a:headEnd/>
              <a:tailEnd/>
            </a:ln>
          </p:spPr>
          <p:txBody>
            <a:bodyPr>
              <a:spAutoFit/>
            </a:bodyPr>
            <a:lstStyle/>
            <a:p>
              <a:pPr algn="ctr"/>
              <a:r>
                <a:rPr lang="ru-RU" sz="1600" b="1"/>
                <a:t>Блок управления</a:t>
              </a:r>
              <a:r>
                <a:rPr lang="en-GB" sz="1600" b="1"/>
                <a:t> B</a:t>
              </a:r>
            </a:p>
          </p:txBody>
        </p:sp>
        <p:sp>
          <p:nvSpPr>
            <p:cNvPr id="20504" name="Text Box 37"/>
            <p:cNvSpPr txBox="1">
              <a:spLocks noChangeArrowheads="1"/>
            </p:cNvSpPr>
            <p:nvPr/>
          </p:nvSpPr>
          <p:spPr bwMode="auto">
            <a:xfrm>
              <a:off x="624" y="1680"/>
              <a:ext cx="5073" cy="212"/>
            </a:xfrm>
            <a:prstGeom prst="rect">
              <a:avLst/>
            </a:prstGeom>
            <a:noFill/>
            <a:ln w="9525">
              <a:noFill/>
              <a:miter lim="800000"/>
              <a:headEnd/>
              <a:tailEnd/>
            </a:ln>
          </p:spPr>
          <p:txBody>
            <a:bodyPr>
              <a:spAutoFit/>
            </a:bodyPr>
            <a:lstStyle/>
            <a:p>
              <a:pPr algn="ctr"/>
              <a:r>
                <a:rPr lang="ru-RU" sz="1600" b="1"/>
                <a:t>Блок управления</a:t>
              </a:r>
              <a:r>
                <a:rPr lang="en-GB" sz="1600" b="1"/>
                <a:t> A</a:t>
              </a:r>
            </a:p>
          </p:txBody>
        </p:sp>
      </p:grpSp>
      <p:sp>
        <p:nvSpPr>
          <p:cNvPr id="20485" name="Text Box 38"/>
          <p:cNvSpPr txBox="1">
            <a:spLocks noChangeArrowheads="1"/>
          </p:cNvSpPr>
          <p:nvPr/>
        </p:nvSpPr>
        <p:spPr bwMode="auto">
          <a:xfrm>
            <a:off x="2716213" y="1538288"/>
            <a:ext cx="3454400" cy="396875"/>
          </a:xfrm>
          <a:prstGeom prst="rect">
            <a:avLst/>
          </a:prstGeom>
          <a:noFill/>
          <a:ln w="9525">
            <a:noFill/>
            <a:miter lim="800000"/>
            <a:headEnd/>
            <a:tailEnd/>
          </a:ln>
        </p:spPr>
        <p:txBody>
          <a:bodyPr wrap="none">
            <a:spAutoFit/>
          </a:bodyPr>
          <a:lstStyle/>
          <a:p>
            <a:pPr eaLnBrk="0" hangingPunct="0"/>
            <a:r>
              <a:rPr lang="ru-RU"/>
              <a:t>Предотвращение конфликтов</a:t>
            </a:r>
            <a:r>
              <a:rPr lang="en-GB"/>
              <a:t>.</a:t>
            </a:r>
          </a:p>
        </p:txBody>
      </p:sp>
      <p:grpSp>
        <p:nvGrpSpPr>
          <p:cNvPr id="7" name="Group 39"/>
          <p:cNvGrpSpPr>
            <a:grpSpLocks/>
          </p:cNvGrpSpPr>
          <p:nvPr/>
        </p:nvGrpSpPr>
        <p:grpSpPr bwMode="auto">
          <a:xfrm>
            <a:off x="914400" y="5410200"/>
            <a:ext cx="8153400" cy="1082675"/>
            <a:chOff x="576" y="3408"/>
            <a:chExt cx="5136" cy="682"/>
          </a:xfrm>
        </p:grpSpPr>
        <p:grpSp>
          <p:nvGrpSpPr>
            <p:cNvPr id="20490" name="Group 40"/>
            <p:cNvGrpSpPr>
              <a:grpSpLocks/>
            </p:cNvGrpSpPr>
            <p:nvPr/>
          </p:nvGrpSpPr>
          <p:grpSpPr bwMode="auto">
            <a:xfrm>
              <a:off x="576" y="3408"/>
              <a:ext cx="5136" cy="288"/>
              <a:chOff x="576" y="3408"/>
              <a:chExt cx="5136" cy="288"/>
            </a:xfrm>
          </p:grpSpPr>
          <p:sp>
            <p:nvSpPr>
              <p:cNvPr id="20492" name="Rectangle 41"/>
              <p:cNvSpPr>
                <a:spLocks noChangeArrowheads="1"/>
              </p:cNvSpPr>
              <p:nvPr/>
            </p:nvSpPr>
            <p:spPr bwMode="auto">
              <a:xfrm>
                <a:off x="576" y="3408"/>
                <a:ext cx="576" cy="288"/>
              </a:xfrm>
              <a:prstGeom prst="rect">
                <a:avLst/>
              </a:prstGeom>
              <a:solidFill>
                <a:srgbClr val="B2C1DD"/>
              </a:solidFill>
              <a:ln w="28575">
                <a:solidFill>
                  <a:schemeClr val="tx1"/>
                </a:solidFill>
                <a:miter lim="800000"/>
                <a:headEnd/>
                <a:tailEnd/>
              </a:ln>
            </p:spPr>
            <p:txBody>
              <a:bodyPr wrap="none" anchor="ctr"/>
              <a:lstStyle/>
              <a:p>
                <a:pPr algn="ctr" eaLnBrk="0" hangingPunct="0"/>
                <a:r>
                  <a:rPr lang="ru-RU" sz="1400" b="1">
                    <a:solidFill>
                      <a:schemeClr val="tx1"/>
                    </a:solidFill>
                  </a:rPr>
                  <a:t>Начало </a:t>
                </a:r>
              </a:p>
              <a:p>
                <a:pPr algn="ctr" eaLnBrk="0" hangingPunct="0"/>
                <a:r>
                  <a:rPr lang="ru-RU" sz="1400" b="1">
                    <a:solidFill>
                      <a:schemeClr val="tx1"/>
                    </a:solidFill>
                  </a:rPr>
                  <a:t>кадра</a:t>
                </a:r>
                <a:endParaRPr lang="en-GB" sz="1400" b="1">
                  <a:solidFill>
                    <a:schemeClr val="tx1"/>
                  </a:solidFill>
                </a:endParaRPr>
              </a:p>
            </p:txBody>
          </p:sp>
          <p:sp>
            <p:nvSpPr>
              <p:cNvPr id="20493" name="Rectangle 42"/>
              <p:cNvSpPr>
                <a:spLocks noChangeArrowheads="1"/>
              </p:cNvSpPr>
              <p:nvPr/>
            </p:nvSpPr>
            <p:spPr bwMode="auto">
              <a:xfrm>
                <a:off x="1152" y="3408"/>
                <a:ext cx="1200" cy="288"/>
              </a:xfrm>
              <a:prstGeom prst="rect">
                <a:avLst/>
              </a:prstGeom>
              <a:solidFill>
                <a:srgbClr val="B2C1DD"/>
              </a:solidFill>
              <a:ln w="28575">
                <a:solidFill>
                  <a:schemeClr val="tx1"/>
                </a:solidFill>
                <a:miter lim="800000"/>
                <a:headEnd/>
                <a:tailEnd/>
              </a:ln>
            </p:spPr>
            <p:txBody>
              <a:bodyPr wrap="none" anchor="ctr"/>
              <a:lstStyle/>
              <a:p>
                <a:r>
                  <a:rPr lang="en-GB" b="1">
                    <a:solidFill>
                      <a:schemeClr val="tx1"/>
                    </a:solidFill>
                  </a:rPr>
                  <a:t> </a:t>
                </a:r>
              </a:p>
            </p:txBody>
          </p:sp>
          <p:sp>
            <p:nvSpPr>
              <p:cNvPr id="20494" name="Rectangle 43"/>
              <p:cNvSpPr>
                <a:spLocks noChangeArrowheads="1"/>
              </p:cNvSpPr>
              <p:nvPr/>
            </p:nvSpPr>
            <p:spPr bwMode="auto">
              <a:xfrm>
                <a:off x="2352" y="3408"/>
                <a:ext cx="480" cy="288"/>
              </a:xfrm>
              <a:prstGeom prst="rect">
                <a:avLst/>
              </a:prstGeom>
              <a:solidFill>
                <a:srgbClr val="B2C1DD"/>
              </a:solidFill>
              <a:ln w="28575">
                <a:solidFill>
                  <a:schemeClr val="tx1"/>
                </a:solidFill>
                <a:miter lim="800000"/>
                <a:headEnd/>
                <a:tailEnd/>
              </a:ln>
            </p:spPr>
            <p:txBody>
              <a:bodyPr wrap="none" anchor="ctr"/>
              <a:lstStyle/>
              <a:p>
                <a:pPr algn="ctr"/>
                <a:r>
                  <a:rPr lang="ru-RU" sz="1400" b="1">
                    <a:solidFill>
                      <a:schemeClr val="tx1"/>
                    </a:solidFill>
                  </a:rPr>
                  <a:t>Управл</a:t>
                </a:r>
                <a:r>
                  <a:rPr lang="en-GB" b="1">
                    <a:solidFill>
                      <a:schemeClr val="tx1"/>
                    </a:solidFill>
                  </a:rPr>
                  <a:t>.</a:t>
                </a:r>
              </a:p>
            </p:txBody>
          </p:sp>
          <p:sp>
            <p:nvSpPr>
              <p:cNvPr id="20495" name="Rectangle 44"/>
              <p:cNvSpPr>
                <a:spLocks noChangeArrowheads="1"/>
              </p:cNvSpPr>
              <p:nvPr/>
            </p:nvSpPr>
            <p:spPr bwMode="auto">
              <a:xfrm>
                <a:off x="2832" y="3408"/>
                <a:ext cx="1344" cy="288"/>
              </a:xfrm>
              <a:prstGeom prst="rect">
                <a:avLst/>
              </a:prstGeom>
              <a:solidFill>
                <a:srgbClr val="B2C1DD"/>
              </a:solidFill>
              <a:ln w="28575">
                <a:solidFill>
                  <a:schemeClr val="tx1"/>
                </a:solidFill>
                <a:miter lim="800000"/>
                <a:headEnd/>
                <a:tailEnd/>
              </a:ln>
            </p:spPr>
            <p:txBody>
              <a:bodyPr wrap="none" anchor="ctr"/>
              <a:lstStyle/>
              <a:p>
                <a:pPr algn="ctr"/>
                <a:r>
                  <a:rPr lang="ru-RU" sz="1400" b="1">
                    <a:solidFill>
                      <a:schemeClr val="tx1"/>
                    </a:solidFill>
                  </a:rPr>
                  <a:t>Данные</a:t>
                </a:r>
                <a:r>
                  <a:rPr lang="en-GB" b="1">
                    <a:solidFill>
                      <a:schemeClr val="tx1"/>
                    </a:solidFill>
                  </a:rPr>
                  <a:t> C</a:t>
                </a:r>
              </a:p>
            </p:txBody>
          </p:sp>
          <p:sp>
            <p:nvSpPr>
              <p:cNvPr id="20496" name="Rectangle 45"/>
              <p:cNvSpPr>
                <a:spLocks noChangeArrowheads="1"/>
              </p:cNvSpPr>
              <p:nvPr/>
            </p:nvSpPr>
            <p:spPr bwMode="auto">
              <a:xfrm>
                <a:off x="4176" y="3408"/>
                <a:ext cx="624" cy="288"/>
              </a:xfrm>
              <a:prstGeom prst="rect">
                <a:avLst/>
              </a:prstGeom>
              <a:solidFill>
                <a:srgbClr val="B2C1DD"/>
              </a:solidFill>
              <a:ln w="28575">
                <a:solidFill>
                  <a:schemeClr val="tx1"/>
                </a:solidFill>
                <a:miter lim="800000"/>
                <a:headEnd/>
                <a:tailEnd/>
              </a:ln>
            </p:spPr>
            <p:txBody>
              <a:bodyPr wrap="none" anchor="ctr"/>
              <a:lstStyle/>
              <a:p>
                <a:pPr algn="ctr"/>
                <a:r>
                  <a:rPr lang="ru-RU" sz="1400" b="1">
                    <a:solidFill>
                      <a:schemeClr val="tx1"/>
                    </a:solidFill>
                  </a:rPr>
                  <a:t>Проверка</a:t>
                </a:r>
                <a:endParaRPr lang="en-GB" sz="1400" b="1">
                  <a:solidFill>
                    <a:schemeClr val="tx1"/>
                  </a:solidFill>
                </a:endParaRPr>
              </a:p>
            </p:txBody>
          </p:sp>
          <p:sp>
            <p:nvSpPr>
              <p:cNvPr id="20497" name="Rectangle 46"/>
              <p:cNvSpPr>
                <a:spLocks noChangeArrowheads="1"/>
              </p:cNvSpPr>
              <p:nvPr/>
            </p:nvSpPr>
            <p:spPr bwMode="auto">
              <a:xfrm>
                <a:off x="4800" y="3408"/>
                <a:ext cx="480" cy="288"/>
              </a:xfrm>
              <a:prstGeom prst="rect">
                <a:avLst/>
              </a:prstGeom>
              <a:solidFill>
                <a:srgbClr val="B2C1DD"/>
              </a:solidFill>
              <a:ln w="28575">
                <a:solidFill>
                  <a:schemeClr val="tx1"/>
                </a:solidFill>
                <a:miter lim="800000"/>
                <a:headEnd/>
                <a:tailEnd/>
              </a:ln>
            </p:spPr>
            <p:txBody>
              <a:bodyPr wrap="none" anchor="ctr"/>
              <a:lstStyle/>
              <a:p>
                <a:pPr algn="ctr"/>
                <a:r>
                  <a:rPr lang="ru-RU" sz="1400" b="1">
                    <a:solidFill>
                      <a:schemeClr val="tx1"/>
                    </a:solidFill>
                  </a:rPr>
                  <a:t>Подтв</a:t>
                </a:r>
                <a:r>
                  <a:rPr lang="en-GB" b="1">
                    <a:solidFill>
                      <a:schemeClr val="tx1"/>
                    </a:solidFill>
                  </a:rPr>
                  <a:t>.</a:t>
                </a:r>
              </a:p>
            </p:txBody>
          </p:sp>
          <p:sp>
            <p:nvSpPr>
              <p:cNvPr id="20498" name="Rectangle 47"/>
              <p:cNvSpPr>
                <a:spLocks noChangeArrowheads="1"/>
              </p:cNvSpPr>
              <p:nvPr/>
            </p:nvSpPr>
            <p:spPr bwMode="auto">
              <a:xfrm>
                <a:off x="5280" y="3408"/>
                <a:ext cx="432" cy="288"/>
              </a:xfrm>
              <a:prstGeom prst="rect">
                <a:avLst/>
              </a:prstGeom>
              <a:solidFill>
                <a:srgbClr val="B2C1DD"/>
              </a:solidFill>
              <a:ln w="28575">
                <a:solidFill>
                  <a:schemeClr val="tx1"/>
                </a:solidFill>
                <a:miter lim="800000"/>
                <a:headEnd/>
                <a:tailEnd/>
              </a:ln>
            </p:spPr>
            <p:txBody>
              <a:bodyPr wrap="none" anchor="ctr"/>
              <a:lstStyle/>
              <a:p>
                <a:pPr algn="ctr" eaLnBrk="0" hangingPunct="0"/>
                <a:r>
                  <a:rPr lang="ru-RU" sz="1400" b="1">
                    <a:solidFill>
                      <a:schemeClr val="tx1"/>
                    </a:solidFill>
                  </a:rPr>
                  <a:t>Конец</a:t>
                </a:r>
              </a:p>
              <a:p>
                <a:pPr algn="ctr" eaLnBrk="0" hangingPunct="0"/>
                <a:r>
                  <a:rPr lang="ru-RU" sz="1400" b="1">
                    <a:solidFill>
                      <a:schemeClr val="tx1"/>
                    </a:solidFill>
                  </a:rPr>
                  <a:t>кадра</a:t>
                </a:r>
                <a:endParaRPr lang="en-GB" sz="1400" b="1">
                  <a:solidFill>
                    <a:schemeClr val="tx1"/>
                  </a:solidFill>
                </a:endParaRPr>
              </a:p>
            </p:txBody>
          </p:sp>
        </p:grpSp>
        <p:sp>
          <p:nvSpPr>
            <p:cNvPr id="20491" name="Text Box 48"/>
            <p:cNvSpPr txBox="1">
              <a:spLocks noChangeArrowheads="1"/>
            </p:cNvSpPr>
            <p:nvPr/>
          </p:nvSpPr>
          <p:spPr bwMode="auto">
            <a:xfrm>
              <a:off x="624" y="3724"/>
              <a:ext cx="5073" cy="366"/>
            </a:xfrm>
            <a:prstGeom prst="rect">
              <a:avLst/>
            </a:prstGeom>
            <a:noFill/>
            <a:ln w="9525">
              <a:noFill/>
              <a:miter lim="800000"/>
              <a:headEnd/>
              <a:tailEnd/>
            </a:ln>
          </p:spPr>
          <p:txBody>
            <a:bodyPr>
              <a:spAutoFit/>
            </a:bodyPr>
            <a:lstStyle/>
            <a:p>
              <a:pPr algn="ctr"/>
              <a:r>
                <a:rPr lang="ru-RU" sz="1600" b="1"/>
                <a:t>Сетевой сигнал</a:t>
              </a:r>
              <a:endParaRPr lang="en-GB" sz="1600" b="1"/>
            </a:p>
            <a:p>
              <a:pPr algn="ctr"/>
              <a:endParaRPr lang="en-GB" sz="1600" b="1"/>
            </a:p>
          </p:txBody>
        </p:sp>
      </p:grpSp>
      <p:sp>
        <p:nvSpPr>
          <p:cNvPr id="517169" name="Text Box 49"/>
          <p:cNvSpPr txBox="1">
            <a:spLocks noChangeArrowheads="1"/>
          </p:cNvSpPr>
          <p:nvPr/>
        </p:nvSpPr>
        <p:spPr bwMode="auto">
          <a:xfrm>
            <a:off x="1866900" y="5470525"/>
            <a:ext cx="1263650" cy="396875"/>
          </a:xfrm>
          <a:prstGeom prst="rect">
            <a:avLst/>
          </a:prstGeom>
          <a:noFill/>
          <a:ln w="9525">
            <a:noFill/>
            <a:miter lim="800000"/>
            <a:headEnd/>
            <a:tailEnd/>
          </a:ln>
        </p:spPr>
        <p:txBody>
          <a:bodyPr wrap="none">
            <a:spAutoFit/>
          </a:bodyPr>
          <a:lstStyle/>
          <a:p>
            <a:pPr eaLnBrk="0" hangingPunct="0"/>
            <a:r>
              <a:rPr lang="en-GB" b="1">
                <a:solidFill>
                  <a:schemeClr val="tx1"/>
                </a:solidFill>
              </a:rPr>
              <a:t>0001 0000</a:t>
            </a:r>
          </a:p>
        </p:txBody>
      </p:sp>
      <p:sp>
        <p:nvSpPr>
          <p:cNvPr id="517170" name="Rectangle 50"/>
          <p:cNvSpPr>
            <a:spLocks noChangeArrowheads="1"/>
          </p:cNvSpPr>
          <p:nvPr/>
        </p:nvSpPr>
        <p:spPr bwMode="auto">
          <a:xfrm>
            <a:off x="1905000" y="2133600"/>
            <a:ext cx="1143000" cy="3810000"/>
          </a:xfrm>
          <a:prstGeom prst="rect">
            <a:avLst/>
          </a:prstGeom>
          <a:noFill/>
          <a:ln w="28575">
            <a:solidFill>
              <a:srgbClr val="FF0000"/>
            </a:solidFill>
            <a:miter lim="800000"/>
            <a:headEnd/>
            <a:tailEnd/>
          </a:ln>
        </p:spPr>
        <p:txBody>
          <a:bodyPr wrap="none" anchor="ctr"/>
          <a:lstStyle/>
          <a:p>
            <a:pPr eaLnBrk="0" hangingPunct="0"/>
            <a:endParaRPr lang="ru-RU"/>
          </a:p>
        </p:txBody>
      </p:sp>
      <p:sp>
        <p:nvSpPr>
          <p:cNvPr id="20489" name="Text Box 51"/>
          <p:cNvSpPr txBox="1">
            <a:spLocks noChangeArrowheads="1"/>
          </p:cNvSpPr>
          <p:nvPr/>
        </p:nvSpPr>
        <p:spPr bwMode="auto">
          <a:xfrm>
            <a:off x="1692275" y="1066800"/>
            <a:ext cx="2205038" cy="457200"/>
          </a:xfrm>
          <a:prstGeom prst="rect">
            <a:avLst/>
          </a:prstGeom>
          <a:noFill/>
          <a:ln w="9525">
            <a:noFill/>
            <a:miter lim="800000"/>
            <a:headEnd/>
            <a:tailEnd/>
          </a:ln>
        </p:spPr>
        <p:txBody>
          <a:bodyPr wrap="none">
            <a:spAutoFit/>
          </a:bodyPr>
          <a:lstStyle/>
          <a:p>
            <a:pPr eaLnBrk="0" hangingPunct="0"/>
            <a:r>
              <a:rPr lang="en-GB" sz="2400"/>
              <a:t>- </a:t>
            </a:r>
            <a:r>
              <a:rPr lang="ru-RU" sz="2400"/>
              <a:t>Кадр (фрейм)</a:t>
            </a:r>
            <a:r>
              <a:rPr lang="en-GB" sz="240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3000"/>
                                  </p:stCondLst>
                                  <p:iterate type="lt">
                                    <p:tmPct val="100000"/>
                                  </p:iterate>
                                  <p:childTnLst>
                                    <p:set>
                                      <p:cBhvr>
                                        <p:cTn id="10" dur="1" fill="hold">
                                          <p:stCondLst>
                                            <p:cond delay="0"/>
                                          </p:stCondLst>
                                        </p:cTn>
                                        <p:tgtEl>
                                          <p:spTgt spid="517169"/>
                                        </p:tgtEl>
                                        <p:attrNameLst>
                                          <p:attrName>style.visibility</p:attrName>
                                        </p:attrNameLst>
                                      </p:cBhvr>
                                      <p:to>
                                        <p:strVal val="visible"/>
                                      </p:to>
                                    </p:set>
                                    <p:animEffect transition="in" filter="wipe(left)">
                                      <p:cBhvr>
                                        <p:cTn id="11" dur="75"/>
                                        <p:tgtEl>
                                          <p:spTgt spid="517169"/>
                                        </p:tgtEl>
                                      </p:cBhvr>
                                    </p:animEffect>
                                  </p:childTnLst>
                                </p:cTn>
                              </p:par>
                            </p:childTnLst>
                          </p:cTn>
                        </p:par>
                        <p:par>
                          <p:cTn id="12" fill="hold">
                            <p:stCondLst>
                              <p:cond delay="4100"/>
                            </p:stCondLst>
                            <p:childTnLst>
                              <p:par>
                                <p:cTn id="13" presetID="4" presetClass="entr" presetSubtype="16" fill="hold" grpId="0" nodeType="afterEffect">
                                  <p:stCondLst>
                                    <p:cond delay="2000"/>
                                  </p:stCondLst>
                                  <p:childTnLst>
                                    <p:set>
                                      <p:cBhvr>
                                        <p:cTn id="14" dur="1" fill="hold">
                                          <p:stCondLst>
                                            <p:cond delay="0"/>
                                          </p:stCondLst>
                                        </p:cTn>
                                        <p:tgtEl>
                                          <p:spTgt spid="517170"/>
                                        </p:tgtEl>
                                        <p:attrNameLst>
                                          <p:attrName>style.visibility</p:attrName>
                                        </p:attrNameLst>
                                      </p:cBhvr>
                                      <p:to>
                                        <p:strVal val="visible"/>
                                      </p:to>
                                    </p:set>
                                    <p:animEffect transition="in" filter="box(in)">
                                      <p:cBhvr>
                                        <p:cTn id="15" dur="500"/>
                                        <p:tgtEl>
                                          <p:spTgt spid="51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7169" grpId="0" autoUpdateAnimBg="0"/>
      <p:bldP spid="51717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Дата 1"/>
          <p:cNvSpPr>
            <a:spLocks noGrp="1"/>
          </p:cNvSpPr>
          <p:nvPr>
            <p:ph type="dt" sz="quarter" idx="10"/>
          </p:nvPr>
        </p:nvSpPr>
        <p:spPr/>
        <p:txBody>
          <a:bodyPr/>
          <a:lstStyle/>
          <a:p>
            <a:pPr>
              <a:defRPr/>
            </a:pPr>
            <a:endParaRPr lang="fr-FR" altLang="en-GB"/>
          </a:p>
          <a:p>
            <a:pPr>
              <a:defRPr/>
            </a:pPr>
            <a:endParaRPr lang="fr-FR" altLang="en-GB"/>
          </a:p>
        </p:txBody>
      </p:sp>
      <p:grpSp>
        <p:nvGrpSpPr>
          <p:cNvPr id="21507" name="Group 52"/>
          <p:cNvGrpSpPr>
            <a:grpSpLocks/>
          </p:cNvGrpSpPr>
          <p:nvPr/>
        </p:nvGrpSpPr>
        <p:grpSpPr bwMode="auto">
          <a:xfrm>
            <a:off x="0" y="0"/>
            <a:ext cx="8915400" cy="5038725"/>
            <a:chOff x="0" y="0"/>
            <a:chExt cx="5616" cy="3174"/>
          </a:xfrm>
        </p:grpSpPr>
        <p:sp>
          <p:nvSpPr>
            <p:cNvPr id="21551" name="Rectangle 53"/>
            <p:cNvSpPr>
              <a:spLocks noChangeArrowheads="1"/>
            </p:cNvSpPr>
            <p:nvPr/>
          </p:nvSpPr>
          <p:spPr bwMode="auto">
            <a:xfrm>
              <a:off x="0" y="634"/>
              <a:ext cx="635" cy="635"/>
            </a:xfrm>
            <a:prstGeom prst="rect">
              <a:avLst/>
            </a:prstGeom>
            <a:solidFill>
              <a:srgbClr val="93B8D4"/>
            </a:solidFill>
            <a:ln w="9525">
              <a:noFill/>
              <a:miter lim="800000"/>
              <a:headEnd/>
              <a:tailEnd/>
            </a:ln>
          </p:spPr>
          <p:txBody>
            <a:bodyPr wrap="none" anchor="ctr"/>
            <a:lstStyle/>
            <a:p>
              <a:pPr eaLnBrk="0" hangingPunct="0"/>
              <a:endParaRPr lang="ru-RU"/>
            </a:p>
          </p:txBody>
        </p:sp>
        <p:sp>
          <p:nvSpPr>
            <p:cNvPr id="21552" name="Rectangle 54"/>
            <p:cNvSpPr>
              <a:spLocks noChangeArrowheads="1"/>
            </p:cNvSpPr>
            <p:nvPr/>
          </p:nvSpPr>
          <p:spPr bwMode="auto">
            <a:xfrm>
              <a:off x="0" y="0"/>
              <a:ext cx="635" cy="635"/>
            </a:xfrm>
            <a:prstGeom prst="rect">
              <a:avLst/>
            </a:prstGeom>
            <a:solidFill>
              <a:srgbClr val="007FB3"/>
            </a:solidFill>
            <a:ln w="9525">
              <a:noFill/>
              <a:miter lim="800000"/>
              <a:headEnd/>
              <a:tailEnd/>
            </a:ln>
          </p:spPr>
          <p:txBody>
            <a:bodyPr wrap="none" anchor="ctr"/>
            <a:lstStyle/>
            <a:p>
              <a:pPr algn="ctr" eaLnBrk="0" hangingPunct="0"/>
              <a:endParaRPr lang="en-GB" sz="2400" b="1">
                <a:solidFill>
                  <a:schemeClr val="bg1"/>
                </a:solidFill>
              </a:endParaRPr>
            </a:p>
          </p:txBody>
        </p:sp>
        <p:sp>
          <p:nvSpPr>
            <p:cNvPr id="21553" name="Rectangle 55"/>
            <p:cNvSpPr>
              <a:spLocks noChangeArrowheads="1"/>
            </p:cNvSpPr>
            <p:nvPr/>
          </p:nvSpPr>
          <p:spPr bwMode="auto">
            <a:xfrm>
              <a:off x="0" y="1904"/>
              <a:ext cx="635" cy="635"/>
            </a:xfrm>
            <a:prstGeom prst="rect">
              <a:avLst/>
            </a:prstGeom>
            <a:solidFill>
              <a:srgbClr val="026793"/>
            </a:solidFill>
            <a:ln w="9525">
              <a:noFill/>
              <a:miter lim="800000"/>
              <a:headEnd/>
              <a:tailEnd/>
            </a:ln>
          </p:spPr>
          <p:txBody>
            <a:bodyPr wrap="none" anchor="ctr"/>
            <a:lstStyle/>
            <a:p>
              <a:pPr eaLnBrk="0" hangingPunct="0"/>
              <a:endParaRPr lang="ru-RU"/>
            </a:p>
          </p:txBody>
        </p:sp>
        <p:sp>
          <p:nvSpPr>
            <p:cNvPr id="21554" name="Rectangle 56"/>
            <p:cNvSpPr>
              <a:spLocks noChangeArrowheads="1"/>
            </p:cNvSpPr>
            <p:nvPr/>
          </p:nvSpPr>
          <p:spPr bwMode="auto">
            <a:xfrm>
              <a:off x="0" y="1269"/>
              <a:ext cx="635" cy="635"/>
            </a:xfrm>
            <a:prstGeom prst="rect">
              <a:avLst/>
            </a:prstGeom>
            <a:solidFill>
              <a:srgbClr val="B2C1DD"/>
            </a:solidFill>
            <a:ln w="9525">
              <a:noFill/>
              <a:miter lim="800000"/>
              <a:headEnd/>
              <a:tailEnd/>
            </a:ln>
          </p:spPr>
          <p:txBody>
            <a:bodyPr wrap="none" anchor="ctr"/>
            <a:lstStyle/>
            <a:p>
              <a:pPr eaLnBrk="0" hangingPunct="0"/>
              <a:endParaRPr lang="ru-RU"/>
            </a:p>
          </p:txBody>
        </p:sp>
        <p:sp>
          <p:nvSpPr>
            <p:cNvPr id="21555" name="Rectangle 57"/>
            <p:cNvSpPr>
              <a:spLocks noChangeArrowheads="1"/>
            </p:cNvSpPr>
            <p:nvPr/>
          </p:nvSpPr>
          <p:spPr bwMode="auto">
            <a:xfrm>
              <a:off x="0" y="2539"/>
              <a:ext cx="635" cy="635"/>
            </a:xfrm>
            <a:prstGeom prst="rect">
              <a:avLst/>
            </a:prstGeom>
            <a:solidFill>
              <a:srgbClr val="007FB3"/>
            </a:solidFill>
            <a:ln w="9525">
              <a:noFill/>
              <a:miter lim="800000"/>
              <a:headEnd/>
              <a:tailEnd/>
            </a:ln>
          </p:spPr>
          <p:txBody>
            <a:bodyPr wrap="none" anchor="ctr"/>
            <a:lstStyle/>
            <a:p>
              <a:pPr eaLnBrk="0" hangingPunct="0"/>
              <a:endParaRPr lang="ru-RU"/>
            </a:p>
          </p:txBody>
        </p:sp>
        <p:sp>
          <p:nvSpPr>
            <p:cNvPr id="21556" name="Rectangle 58"/>
            <p:cNvSpPr>
              <a:spLocks noChangeArrowheads="1"/>
            </p:cNvSpPr>
            <p:nvPr/>
          </p:nvSpPr>
          <p:spPr bwMode="auto">
            <a:xfrm>
              <a:off x="720" y="192"/>
              <a:ext cx="4896" cy="384"/>
            </a:xfrm>
            <a:prstGeom prst="rect">
              <a:avLst/>
            </a:prstGeom>
            <a:noFill/>
            <a:ln w="9525">
              <a:noFill/>
              <a:miter lim="800000"/>
              <a:headEnd/>
              <a:tailEnd/>
            </a:ln>
          </p:spPr>
          <p:txBody>
            <a:bodyPr/>
            <a:lstStyle/>
            <a:p>
              <a:pPr eaLnBrk="0" hangingPunct="0"/>
              <a:r>
                <a:rPr lang="ru-RU" sz="3200" b="1">
                  <a:sym typeface="Wingdings" pitchFamily="2" charset="2"/>
                </a:rPr>
                <a:t>Принцип мультиплексирования</a:t>
              </a:r>
              <a:r>
                <a:rPr lang="en-GB" sz="3200" b="1">
                  <a:sym typeface="Wingdings" pitchFamily="2" charset="2"/>
                </a:rPr>
                <a:t>.</a:t>
              </a:r>
            </a:p>
          </p:txBody>
        </p:sp>
      </p:grpSp>
      <p:grpSp>
        <p:nvGrpSpPr>
          <p:cNvPr id="21508" name="Group 10"/>
          <p:cNvGrpSpPr>
            <a:grpSpLocks/>
          </p:cNvGrpSpPr>
          <p:nvPr/>
        </p:nvGrpSpPr>
        <p:grpSpPr bwMode="auto">
          <a:xfrm>
            <a:off x="914400" y="2209800"/>
            <a:ext cx="8153400" cy="2643188"/>
            <a:chOff x="576" y="1392"/>
            <a:chExt cx="5136" cy="1665"/>
          </a:xfrm>
        </p:grpSpPr>
        <p:grpSp>
          <p:nvGrpSpPr>
            <p:cNvPr id="21524" name="Group 11"/>
            <p:cNvGrpSpPr>
              <a:grpSpLocks/>
            </p:cNvGrpSpPr>
            <p:nvPr/>
          </p:nvGrpSpPr>
          <p:grpSpPr bwMode="auto">
            <a:xfrm>
              <a:off x="576" y="1392"/>
              <a:ext cx="5136" cy="288"/>
              <a:chOff x="480" y="2400"/>
              <a:chExt cx="5136" cy="288"/>
            </a:xfrm>
          </p:grpSpPr>
          <p:sp>
            <p:nvSpPr>
              <p:cNvPr id="21544" name="Rectangle 12"/>
              <p:cNvSpPr>
                <a:spLocks noChangeArrowheads="1"/>
              </p:cNvSpPr>
              <p:nvPr/>
            </p:nvSpPr>
            <p:spPr bwMode="auto">
              <a:xfrm>
                <a:off x="480" y="2400"/>
                <a:ext cx="576" cy="288"/>
              </a:xfrm>
              <a:prstGeom prst="rect">
                <a:avLst/>
              </a:prstGeom>
              <a:solidFill>
                <a:schemeClr val="accent1"/>
              </a:solidFill>
              <a:ln w="28575">
                <a:solidFill>
                  <a:schemeClr val="tx1"/>
                </a:solidFill>
                <a:miter lim="800000"/>
                <a:headEnd/>
                <a:tailEnd/>
              </a:ln>
            </p:spPr>
            <p:txBody>
              <a:bodyPr wrap="none" anchor="ctr"/>
              <a:lstStyle/>
              <a:p>
                <a:pPr algn="ctr" eaLnBrk="0" hangingPunct="0"/>
                <a:r>
                  <a:rPr lang="ru-RU" sz="1400" b="1">
                    <a:solidFill>
                      <a:schemeClr val="tx1"/>
                    </a:solidFill>
                  </a:rPr>
                  <a:t>Начало </a:t>
                </a:r>
              </a:p>
              <a:p>
                <a:pPr algn="ctr" eaLnBrk="0" hangingPunct="0"/>
                <a:r>
                  <a:rPr lang="ru-RU" sz="1400" b="1">
                    <a:solidFill>
                      <a:schemeClr val="tx1"/>
                    </a:solidFill>
                  </a:rPr>
                  <a:t>кадра</a:t>
                </a:r>
                <a:endParaRPr lang="en-GB" sz="1400" b="1">
                  <a:solidFill>
                    <a:schemeClr val="tx1"/>
                  </a:solidFill>
                </a:endParaRPr>
              </a:p>
            </p:txBody>
          </p:sp>
          <p:sp>
            <p:nvSpPr>
              <p:cNvPr id="21545" name="Rectangle 13"/>
              <p:cNvSpPr>
                <a:spLocks noChangeArrowheads="1"/>
              </p:cNvSpPr>
              <p:nvPr/>
            </p:nvSpPr>
            <p:spPr bwMode="auto">
              <a:xfrm>
                <a:off x="1056" y="2400"/>
                <a:ext cx="1200" cy="288"/>
              </a:xfrm>
              <a:prstGeom prst="rect">
                <a:avLst/>
              </a:prstGeom>
              <a:solidFill>
                <a:schemeClr val="accent1"/>
              </a:solidFill>
              <a:ln w="28575">
                <a:solidFill>
                  <a:schemeClr val="tx1"/>
                </a:solidFill>
                <a:miter lim="800000"/>
                <a:headEnd/>
                <a:tailEnd/>
              </a:ln>
            </p:spPr>
            <p:txBody>
              <a:bodyPr wrap="none" anchor="ctr"/>
              <a:lstStyle/>
              <a:p>
                <a:pPr algn="ctr"/>
                <a:r>
                  <a:rPr lang="en-GB" b="1">
                    <a:solidFill>
                      <a:schemeClr val="tx1"/>
                    </a:solidFill>
                  </a:rPr>
                  <a:t>0001 0001 1111</a:t>
                </a:r>
              </a:p>
            </p:txBody>
          </p:sp>
          <p:sp>
            <p:nvSpPr>
              <p:cNvPr id="21546" name="Rectangle 14"/>
              <p:cNvSpPr>
                <a:spLocks noChangeArrowheads="1"/>
              </p:cNvSpPr>
              <p:nvPr/>
            </p:nvSpPr>
            <p:spPr bwMode="auto">
              <a:xfrm>
                <a:off x="2256" y="2400"/>
                <a:ext cx="480" cy="288"/>
              </a:xfrm>
              <a:prstGeom prst="rect">
                <a:avLst/>
              </a:prstGeom>
              <a:solidFill>
                <a:schemeClr val="accent1"/>
              </a:solidFill>
              <a:ln w="28575">
                <a:solidFill>
                  <a:schemeClr val="tx1"/>
                </a:solidFill>
                <a:miter lim="800000"/>
                <a:headEnd/>
                <a:tailEnd/>
              </a:ln>
            </p:spPr>
            <p:txBody>
              <a:bodyPr wrap="none" anchor="ctr"/>
              <a:lstStyle/>
              <a:p>
                <a:pPr algn="ctr"/>
                <a:r>
                  <a:rPr lang="ru-RU" sz="1400" b="1">
                    <a:solidFill>
                      <a:schemeClr val="tx1"/>
                    </a:solidFill>
                  </a:rPr>
                  <a:t>Управл</a:t>
                </a:r>
                <a:r>
                  <a:rPr lang="en-GB" b="1">
                    <a:solidFill>
                      <a:schemeClr val="tx1"/>
                    </a:solidFill>
                  </a:rPr>
                  <a:t>.</a:t>
                </a:r>
              </a:p>
            </p:txBody>
          </p:sp>
          <p:sp>
            <p:nvSpPr>
              <p:cNvPr id="21547" name="Rectangle 15"/>
              <p:cNvSpPr>
                <a:spLocks noChangeArrowheads="1"/>
              </p:cNvSpPr>
              <p:nvPr/>
            </p:nvSpPr>
            <p:spPr bwMode="auto">
              <a:xfrm>
                <a:off x="2736" y="2400"/>
                <a:ext cx="1344" cy="288"/>
              </a:xfrm>
              <a:prstGeom prst="rect">
                <a:avLst/>
              </a:prstGeom>
              <a:solidFill>
                <a:schemeClr val="accent1"/>
              </a:solidFill>
              <a:ln w="28575">
                <a:solidFill>
                  <a:schemeClr val="tx1"/>
                </a:solidFill>
                <a:miter lim="800000"/>
                <a:headEnd/>
                <a:tailEnd/>
              </a:ln>
            </p:spPr>
            <p:txBody>
              <a:bodyPr wrap="none" anchor="ctr"/>
              <a:lstStyle/>
              <a:p>
                <a:pPr algn="ctr"/>
                <a:r>
                  <a:rPr lang="ru-RU" b="1">
                    <a:solidFill>
                      <a:schemeClr val="tx1"/>
                    </a:solidFill>
                  </a:rPr>
                  <a:t>Данные</a:t>
                </a:r>
                <a:r>
                  <a:rPr lang="en-GB"/>
                  <a:t> </a:t>
                </a:r>
                <a:r>
                  <a:rPr lang="en-GB" b="1">
                    <a:solidFill>
                      <a:schemeClr val="tx1"/>
                    </a:solidFill>
                  </a:rPr>
                  <a:t>A</a:t>
                </a:r>
              </a:p>
            </p:txBody>
          </p:sp>
          <p:sp>
            <p:nvSpPr>
              <p:cNvPr id="21548" name="Rectangle 16"/>
              <p:cNvSpPr>
                <a:spLocks noChangeArrowheads="1"/>
              </p:cNvSpPr>
              <p:nvPr/>
            </p:nvSpPr>
            <p:spPr bwMode="auto">
              <a:xfrm>
                <a:off x="4080" y="2400"/>
                <a:ext cx="624" cy="288"/>
              </a:xfrm>
              <a:prstGeom prst="rect">
                <a:avLst/>
              </a:prstGeom>
              <a:solidFill>
                <a:schemeClr val="accent1"/>
              </a:solidFill>
              <a:ln w="28575">
                <a:solidFill>
                  <a:schemeClr val="tx1"/>
                </a:solidFill>
                <a:miter lim="800000"/>
                <a:headEnd/>
                <a:tailEnd/>
              </a:ln>
            </p:spPr>
            <p:txBody>
              <a:bodyPr wrap="none" anchor="ctr"/>
              <a:lstStyle/>
              <a:p>
                <a:pPr algn="ctr"/>
                <a:r>
                  <a:rPr lang="ru-RU" sz="1400" b="1">
                    <a:solidFill>
                      <a:schemeClr val="tx1"/>
                    </a:solidFill>
                  </a:rPr>
                  <a:t>Проверка</a:t>
                </a:r>
                <a:endParaRPr lang="en-GB" sz="1400" b="1">
                  <a:solidFill>
                    <a:schemeClr val="tx1"/>
                  </a:solidFill>
                </a:endParaRPr>
              </a:p>
            </p:txBody>
          </p:sp>
          <p:sp>
            <p:nvSpPr>
              <p:cNvPr id="21549" name="Rectangle 17"/>
              <p:cNvSpPr>
                <a:spLocks noChangeArrowheads="1"/>
              </p:cNvSpPr>
              <p:nvPr/>
            </p:nvSpPr>
            <p:spPr bwMode="auto">
              <a:xfrm>
                <a:off x="4704" y="2400"/>
                <a:ext cx="480" cy="288"/>
              </a:xfrm>
              <a:prstGeom prst="rect">
                <a:avLst/>
              </a:prstGeom>
              <a:solidFill>
                <a:schemeClr val="accent1"/>
              </a:solidFill>
              <a:ln w="28575">
                <a:solidFill>
                  <a:schemeClr val="tx1"/>
                </a:solidFill>
                <a:miter lim="800000"/>
                <a:headEnd/>
                <a:tailEnd/>
              </a:ln>
            </p:spPr>
            <p:txBody>
              <a:bodyPr wrap="none" anchor="ctr"/>
              <a:lstStyle/>
              <a:p>
                <a:pPr algn="ctr"/>
                <a:r>
                  <a:rPr lang="ru-RU" sz="1400" b="1">
                    <a:solidFill>
                      <a:schemeClr val="tx1"/>
                    </a:solidFill>
                  </a:rPr>
                  <a:t>Подтв</a:t>
                </a:r>
                <a:r>
                  <a:rPr lang="en-GB" b="1">
                    <a:solidFill>
                      <a:schemeClr val="tx1"/>
                    </a:solidFill>
                  </a:rPr>
                  <a:t>.</a:t>
                </a:r>
              </a:p>
            </p:txBody>
          </p:sp>
          <p:sp>
            <p:nvSpPr>
              <p:cNvPr id="21550" name="Rectangle 18"/>
              <p:cNvSpPr>
                <a:spLocks noChangeArrowheads="1"/>
              </p:cNvSpPr>
              <p:nvPr/>
            </p:nvSpPr>
            <p:spPr bwMode="auto">
              <a:xfrm>
                <a:off x="5184" y="2400"/>
                <a:ext cx="432" cy="288"/>
              </a:xfrm>
              <a:prstGeom prst="rect">
                <a:avLst/>
              </a:prstGeom>
              <a:solidFill>
                <a:schemeClr val="accent1"/>
              </a:solidFill>
              <a:ln w="28575">
                <a:solidFill>
                  <a:schemeClr val="tx1"/>
                </a:solidFill>
                <a:miter lim="800000"/>
                <a:headEnd/>
                <a:tailEnd/>
              </a:ln>
            </p:spPr>
            <p:txBody>
              <a:bodyPr wrap="none" anchor="ctr"/>
              <a:lstStyle/>
              <a:p>
                <a:pPr algn="ctr" eaLnBrk="0" hangingPunct="0"/>
                <a:r>
                  <a:rPr lang="ru-RU" sz="1400" b="1">
                    <a:solidFill>
                      <a:schemeClr val="tx1"/>
                    </a:solidFill>
                  </a:rPr>
                  <a:t>Конец</a:t>
                </a:r>
              </a:p>
              <a:p>
                <a:pPr algn="ctr" eaLnBrk="0" hangingPunct="0"/>
                <a:r>
                  <a:rPr lang="ru-RU" sz="1400" b="1">
                    <a:solidFill>
                      <a:schemeClr val="tx1"/>
                    </a:solidFill>
                  </a:rPr>
                  <a:t>кадра</a:t>
                </a:r>
                <a:endParaRPr lang="en-GB" sz="1400" b="1">
                  <a:solidFill>
                    <a:schemeClr val="tx1"/>
                  </a:solidFill>
                </a:endParaRPr>
              </a:p>
            </p:txBody>
          </p:sp>
        </p:grpSp>
        <p:grpSp>
          <p:nvGrpSpPr>
            <p:cNvPr id="21525" name="Group 19"/>
            <p:cNvGrpSpPr>
              <a:grpSpLocks/>
            </p:cNvGrpSpPr>
            <p:nvPr/>
          </p:nvGrpSpPr>
          <p:grpSpPr bwMode="auto">
            <a:xfrm>
              <a:off x="576" y="1968"/>
              <a:ext cx="5136" cy="288"/>
              <a:chOff x="480" y="2400"/>
              <a:chExt cx="5136" cy="288"/>
            </a:xfrm>
          </p:grpSpPr>
          <p:sp>
            <p:nvSpPr>
              <p:cNvPr id="21537" name="Rectangle 20"/>
              <p:cNvSpPr>
                <a:spLocks noChangeArrowheads="1"/>
              </p:cNvSpPr>
              <p:nvPr/>
            </p:nvSpPr>
            <p:spPr bwMode="auto">
              <a:xfrm>
                <a:off x="480" y="2400"/>
                <a:ext cx="576" cy="288"/>
              </a:xfrm>
              <a:prstGeom prst="rect">
                <a:avLst/>
              </a:prstGeom>
              <a:solidFill>
                <a:srgbClr val="FFFF99"/>
              </a:solidFill>
              <a:ln w="28575">
                <a:solidFill>
                  <a:schemeClr val="tx1"/>
                </a:solidFill>
                <a:miter lim="800000"/>
                <a:headEnd/>
                <a:tailEnd/>
              </a:ln>
            </p:spPr>
            <p:txBody>
              <a:bodyPr wrap="none" anchor="ctr"/>
              <a:lstStyle/>
              <a:p>
                <a:pPr algn="ctr" eaLnBrk="0" hangingPunct="0"/>
                <a:r>
                  <a:rPr lang="ru-RU" sz="1400" b="1">
                    <a:solidFill>
                      <a:schemeClr val="tx1"/>
                    </a:solidFill>
                  </a:rPr>
                  <a:t>Начало </a:t>
                </a:r>
              </a:p>
              <a:p>
                <a:pPr algn="ctr" eaLnBrk="0" hangingPunct="0"/>
                <a:r>
                  <a:rPr lang="ru-RU" sz="1400" b="1">
                    <a:solidFill>
                      <a:schemeClr val="tx1"/>
                    </a:solidFill>
                  </a:rPr>
                  <a:t>кадра</a:t>
                </a:r>
                <a:endParaRPr lang="en-GB" sz="1400" b="1">
                  <a:solidFill>
                    <a:schemeClr val="tx1"/>
                  </a:solidFill>
                </a:endParaRPr>
              </a:p>
            </p:txBody>
          </p:sp>
          <p:sp>
            <p:nvSpPr>
              <p:cNvPr id="21538" name="Rectangle 21"/>
              <p:cNvSpPr>
                <a:spLocks noChangeArrowheads="1"/>
              </p:cNvSpPr>
              <p:nvPr/>
            </p:nvSpPr>
            <p:spPr bwMode="auto">
              <a:xfrm>
                <a:off x="1056" y="2400"/>
                <a:ext cx="1200" cy="288"/>
              </a:xfrm>
              <a:prstGeom prst="rect">
                <a:avLst/>
              </a:prstGeom>
              <a:solidFill>
                <a:srgbClr val="FFFF99"/>
              </a:solidFill>
              <a:ln w="28575">
                <a:solidFill>
                  <a:schemeClr val="tx1"/>
                </a:solidFill>
                <a:miter lim="800000"/>
                <a:headEnd/>
                <a:tailEnd/>
              </a:ln>
            </p:spPr>
            <p:txBody>
              <a:bodyPr wrap="none" anchor="ctr"/>
              <a:lstStyle/>
              <a:p>
                <a:pPr algn="ctr"/>
                <a:r>
                  <a:rPr lang="en-GB" b="1">
                    <a:solidFill>
                      <a:schemeClr val="tx1"/>
                    </a:solidFill>
                  </a:rPr>
                  <a:t>0001 0000 0101</a:t>
                </a:r>
              </a:p>
            </p:txBody>
          </p:sp>
          <p:sp>
            <p:nvSpPr>
              <p:cNvPr id="21539" name="Rectangle 22"/>
              <p:cNvSpPr>
                <a:spLocks noChangeArrowheads="1"/>
              </p:cNvSpPr>
              <p:nvPr/>
            </p:nvSpPr>
            <p:spPr bwMode="auto">
              <a:xfrm>
                <a:off x="2256" y="2400"/>
                <a:ext cx="480" cy="288"/>
              </a:xfrm>
              <a:prstGeom prst="rect">
                <a:avLst/>
              </a:prstGeom>
              <a:solidFill>
                <a:srgbClr val="FFFF99"/>
              </a:solidFill>
              <a:ln w="28575">
                <a:solidFill>
                  <a:schemeClr val="tx1"/>
                </a:solidFill>
                <a:miter lim="800000"/>
                <a:headEnd/>
                <a:tailEnd/>
              </a:ln>
            </p:spPr>
            <p:txBody>
              <a:bodyPr wrap="none" anchor="ctr"/>
              <a:lstStyle/>
              <a:p>
                <a:pPr algn="ctr"/>
                <a:r>
                  <a:rPr lang="ru-RU" sz="1400" b="1">
                    <a:solidFill>
                      <a:schemeClr val="tx1"/>
                    </a:solidFill>
                  </a:rPr>
                  <a:t>Управл</a:t>
                </a:r>
                <a:r>
                  <a:rPr lang="en-GB" b="1">
                    <a:solidFill>
                      <a:schemeClr val="tx1"/>
                    </a:solidFill>
                  </a:rPr>
                  <a:t>.</a:t>
                </a:r>
              </a:p>
            </p:txBody>
          </p:sp>
          <p:sp>
            <p:nvSpPr>
              <p:cNvPr id="21540" name="Rectangle 23"/>
              <p:cNvSpPr>
                <a:spLocks noChangeArrowheads="1"/>
              </p:cNvSpPr>
              <p:nvPr/>
            </p:nvSpPr>
            <p:spPr bwMode="auto">
              <a:xfrm>
                <a:off x="2736" y="2400"/>
                <a:ext cx="1344" cy="288"/>
              </a:xfrm>
              <a:prstGeom prst="rect">
                <a:avLst/>
              </a:prstGeom>
              <a:solidFill>
                <a:srgbClr val="FFFF99"/>
              </a:solidFill>
              <a:ln w="28575">
                <a:solidFill>
                  <a:schemeClr val="tx1"/>
                </a:solidFill>
                <a:miter lim="800000"/>
                <a:headEnd/>
                <a:tailEnd/>
              </a:ln>
            </p:spPr>
            <p:txBody>
              <a:bodyPr wrap="none" anchor="ctr"/>
              <a:lstStyle/>
              <a:p>
                <a:pPr algn="ctr"/>
                <a:r>
                  <a:rPr lang="ru-RU" b="1">
                    <a:solidFill>
                      <a:schemeClr val="tx1"/>
                    </a:solidFill>
                  </a:rPr>
                  <a:t>Данные</a:t>
                </a:r>
                <a:r>
                  <a:rPr lang="en-GB"/>
                  <a:t> </a:t>
                </a:r>
                <a:r>
                  <a:rPr lang="en-GB" b="1">
                    <a:solidFill>
                      <a:schemeClr val="tx1"/>
                    </a:solidFill>
                  </a:rPr>
                  <a:t>B</a:t>
                </a:r>
              </a:p>
            </p:txBody>
          </p:sp>
          <p:sp>
            <p:nvSpPr>
              <p:cNvPr id="21541" name="Rectangle 24"/>
              <p:cNvSpPr>
                <a:spLocks noChangeArrowheads="1"/>
              </p:cNvSpPr>
              <p:nvPr/>
            </p:nvSpPr>
            <p:spPr bwMode="auto">
              <a:xfrm>
                <a:off x="4080" y="2400"/>
                <a:ext cx="624" cy="288"/>
              </a:xfrm>
              <a:prstGeom prst="rect">
                <a:avLst/>
              </a:prstGeom>
              <a:solidFill>
                <a:srgbClr val="FFFF99"/>
              </a:solidFill>
              <a:ln w="28575">
                <a:solidFill>
                  <a:schemeClr val="tx1"/>
                </a:solidFill>
                <a:miter lim="800000"/>
                <a:headEnd/>
                <a:tailEnd/>
              </a:ln>
            </p:spPr>
            <p:txBody>
              <a:bodyPr wrap="none" anchor="ctr"/>
              <a:lstStyle/>
              <a:p>
                <a:pPr algn="ctr"/>
                <a:r>
                  <a:rPr lang="ru-RU" sz="1400" b="1">
                    <a:solidFill>
                      <a:schemeClr val="tx1"/>
                    </a:solidFill>
                  </a:rPr>
                  <a:t>Проверка</a:t>
                </a:r>
                <a:endParaRPr lang="en-GB" sz="1400" b="1">
                  <a:solidFill>
                    <a:schemeClr val="tx1"/>
                  </a:solidFill>
                </a:endParaRPr>
              </a:p>
            </p:txBody>
          </p:sp>
          <p:sp>
            <p:nvSpPr>
              <p:cNvPr id="21542" name="Rectangle 25"/>
              <p:cNvSpPr>
                <a:spLocks noChangeArrowheads="1"/>
              </p:cNvSpPr>
              <p:nvPr/>
            </p:nvSpPr>
            <p:spPr bwMode="auto">
              <a:xfrm>
                <a:off x="4704" y="2400"/>
                <a:ext cx="480" cy="288"/>
              </a:xfrm>
              <a:prstGeom prst="rect">
                <a:avLst/>
              </a:prstGeom>
              <a:solidFill>
                <a:srgbClr val="FFFF99"/>
              </a:solidFill>
              <a:ln w="28575">
                <a:solidFill>
                  <a:schemeClr val="tx1"/>
                </a:solidFill>
                <a:miter lim="800000"/>
                <a:headEnd/>
                <a:tailEnd/>
              </a:ln>
            </p:spPr>
            <p:txBody>
              <a:bodyPr wrap="none" anchor="ctr"/>
              <a:lstStyle/>
              <a:p>
                <a:pPr algn="ctr"/>
                <a:r>
                  <a:rPr lang="ru-RU" sz="1400" b="1">
                    <a:solidFill>
                      <a:schemeClr val="tx1"/>
                    </a:solidFill>
                  </a:rPr>
                  <a:t>Подтв</a:t>
                </a:r>
                <a:r>
                  <a:rPr lang="en-GB" b="1">
                    <a:solidFill>
                      <a:schemeClr val="tx1"/>
                    </a:solidFill>
                  </a:rPr>
                  <a:t>.</a:t>
                </a:r>
              </a:p>
            </p:txBody>
          </p:sp>
          <p:sp>
            <p:nvSpPr>
              <p:cNvPr id="21543" name="Rectangle 26"/>
              <p:cNvSpPr>
                <a:spLocks noChangeArrowheads="1"/>
              </p:cNvSpPr>
              <p:nvPr/>
            </p:nvSpPr>
            <p:spPr bwMode="auto">
              <a:xfrm>
                <a:off x="5184" y="2400"/>
                <a:ext cx="432" cy="288"/>
              </a:xfrm>
              <a:prstGeom prst="rect">
                <a:avLst/>
              </a:prstGeom>
              <a:solidFill>
                <a:srgbClr val="FFFF99"/>
              </a:solidFill>
              <a:ln w="28575">
                <a:solidFill>
                  <a:schemeClr val="tx1"/>
                </a:solidFill>
                <a:miter lim="800000"/>
                <a:headEnd/>
                <a:tailEnd/>
              </a:ln>
            </p:spPr>
            <p:txBody>
              <a:bodyPr wrap="none" anchor="ctr"/>
              <a:lstStyle/>
              <a:p>
                <a:pPr algn="ctr" eaLnBrk="0" hangingPunct="0"/>
                <a:r>
                  <a:rPr lang="ru-RU" sz="1400" b="1">
                    <a:solidFill>
                      <a:schemeClr val="tx1"/>
                    </a:solidFill>
                  </a:rPr>
                  <a:t>Конец</a:t>
                </a:r>
              </a:p>
              <a:p>
                <a:pPr algn="ctr" eaLnBrk="0" hangingPunct="0"/>
                <a:r>
                  <a:rPr lang="ru-RU" sz="1400" b="1">
                    <a:solidFill>
                      <a:schemeClr val="tx1"/>
                    </a:solidFill>
                  </a:rPr>
                  <a:t>кадра</a:t>
                </a:r>
                <a:endParaRPr lang="en-GB" sz="1400" b="1">
                  <a:solidFill>
                    <a:schemeClr val="tx1"/>
                  </a:solidFill>
                </a:endParaRPr>
              </a:p>
            </p:txBody>
          </p:sp>
        </p:grpSp>
        <p:grpSp>
          <p:nvGrpSpPr>
            <p:cNvPr id="21526" name="Group 27"/>
            <p:cNvGrpSpPr>
              <a:grpSpLocks/>
            </p:cNvGrpSpPr>
            <p:nvPr/>
          </p:nvGrpSpPr>
          <p:grpSpPr bwMode="auto">
            <a:xfrm>
              <a:off x="576" y="2544"/>
              <a:ext cx="5136" cy="288"/>
              <a:chOff x="480" y="2400"/>
              <a:chExt cx="5136" cy="288"/>
            </a:xfrm>
          </p:grpSpPr>
          <p:sp>
            <p:nvSpPr>
              <p:cNvPr id="21530" name="Rectangle 28"/>
              <p:cNvSpPr>
                <a:spLocks noChangeArrowheads="1"/>
              </p:cNvSpPr>
              <p:nvPr/>
            </p:nvSpPr>
            <p:spPr bwMode="auto">
              <a:xfrm>
                <a:off x="480" y="2400"/>
                <a:ext cx="576" cy="288"/>
              </a:xfrm>
              <a:prstGeom prst="rect">
                <a:avLst/>
              </a:prstGeom>
              <a:solidFill>
                <a:srgbClr val="FF99FF"/>
              </a:solidFill>
              <a:ln w="28575">
                <a:solidFill>
                  <a:schemeClr val="tx1"/>
                </a:solidFill>
                <a:miter lim="800000"/>
                <a:headEnd/>
                <a:tailEnd/>
              </a:ln>
            </p:spPr>
            <p:txBody>
              <a:bodyPr wrap="none" anchor="ctr"/>
              <a:lstStyle/>
              <a:p>
                <a:pPr algn="ctr" eaLnBrk="0" hangingPunct="0"/>
                <a:r>
                  <a:rPr lang="ru-RU" sz="1400" b="1">
                    <a:solidFill>
                      <a:schemeClr val="tx1"/>
                    </a:solidFill>
                  </a:rPr>
                  <a:t>Начало </a:t>
                </a:r>
              </a:p>
              <a:p>
                <a:pPr algn="ctr" eaLnBrk="0" hangingPunct="0"/>
                <a:r>
                  <a:rPr lang="ru-RU" sz="1400" b="1">
                    <a:solidFill>
                      <a:schemeClr val="tx1"/>
                    </a:solidFill>
                  </a:rPr>
                  <a:t>кадра</a:t>
                </a:r>
                <a:endParaRPr lang="en-GB" sz="1400" b="1">
                  <a:solidFill>
                    <a:schemeClr val="tx1"/>
                  </a:solidFill>
                </a:endParaRPr>
              </a:p>
            </p:txBody>
          </p:sp>
          <p:sp>
            <p:nvSpPr>
              <p:cNvPr id="21531" name="Rectangle 29"/>
              <p:cNvSpPr>
                <a:spLocks noChangeArrowheads="1"/>
              </p:cNvSpPr>
              <p:nvPr/>
            </p:nvSpPr>
            <p:spPr bwMode="auto">
              <a:xfrm>
                <a:off x="1056" y="2400"/>
                <a:ext cx="1200" cy="288"/>
              </a:xfrm>
              <a:prstGeom prst="rect">
                <a:avLst/>
              </a:prstGeom>
              <a:solidFill>
                <a:srgbClr val="FF99FF"/>
              </a:solidFill>
              <a:ln w="28575">
                <a:solidFill>
                  <a:schemeClr val="tx1"/>
                </a:solidFill>
                <a:miter lim="800000"/>
                <a:headEnd/>
                <a:tailEnd/>
              </a:ln>
            </p:spPr>
            <p:txBody>
              <a:bodyPr wrap="none" anchor="ctr"/>
              <a:lstStyle/>
              <a:p>
                <a:pPr algn="ctr"/>
                <a:r>
                  <a:rPr lang="en-GB" b="1">
                    <a:solidFill>
                      <a:schemeClr val="tx1"/>
                    </a:solidFill>
                  </a:rPr>
                  <a:t>0001 0000 0000</a:t>
                </a:r>
              </a:p>
            </p:txBody>
          </p:sp>
          <p:sp>
            <p:nvSpPr>
              <p:cNvPr id="21532" name="Rectangle 30"/>
              <p:cNvSpPr>
                <a:spLocks noChangeArrowheads="1"/>
              </p:cNvSpPr>
              <p:nvPr/>
            </p:nvSpPr>
            <p:spPr bwMode="auto">
              <a:xfrm>
                <a:off x="2256" y="2400"/>
                <a:ext cx="480" cy="288"/>
              </a:xfrm>
              <a:prstGeom prst="rect">
                <a:avLst/>
              </a:prstGeom>
              <a:solidFill>
                <a:srgbClr val="FF99FF"/>
              </a:solidFill>
              <a:ln w="28575">
                <a:solidFill>
                  <a:schemeClr val="tx1"/>
                </a:solidFill>
                <a:miter lim="800000"/>
                <a:headEnd/>
                <a:tailEnd/>
              </a:ln>
            </p:spPr>
            <p:txBody>
              <a:bodyPr wrap="none" anchor="ctr"/>
              <a:lstStyle/>
              <a:p>
                <a:pPr algn="ctr"/>
                <a:r>
                  <a:rPr lang="ru-RU" sz="1400" b="1">
                    <a:solidFill>
                      <a:schemeClr val="tx1"/>
                    </a:solidFill>
                  </a:rPr>
                  <a:t>Управл</a:t>
                </a:r>
                <a:r>
                  <a:rPr lang="en-GB" b="1">
                    <a:solidFill>
                      <a:schemeClr val="tx1"/>
                    </a:solidFill>
                  </a:rPr>
                  <a:t>.</a:t>
                </a:r>
              </a:p>
            </p:txBody>
          </p:sp>
          <p:sp>
            <p:nvSpPr>
              <p:cNvPr id="21533" name="Rectangle 31"/>
              <p:cNvSpPr>
                <a:spLocks noChangeArrowheads="1"/>
              </p:cNvSpPr>
              <p:nvPr/>
            </p:nvSpPr>
            <p:spPr bwMode="auto">
              <a:xfrm>
                <a:off x="2736" y="2400"/>
                <a:ext cx="1344" cy="288"/>
              </a:xfrm>
              <a:prstGeom prst="rect">
                <a:avLst/>
              </a:prstGeom>
              <a:solidFill>
                <a:srgbClr val="FF99FF"/>
              </a:solidFill>
              <a:ln w="28575">
                <a:solidFill>
                  <a:schemeClr val="tx1"/>
                </a:solidFill>
                <a:miter lim="800000"/>
                <a:headEnd/>
                <a:tailEnd/>
              </a:ln>
            </p:spPr>
            <p:txBody>
              <a:bodyPr wrap="none" anchor="ctr"/>
              <a:lstStyle/>
              <a:p>
                <a:pPr algn="ctr"/>
                <a:r>
                  <a:rPr lang="ru-RU" b="1">
                    <a:solidFill>
                      <a:schemeClr val="tx1"/>
                    </a:solidFill>
                  </a:rPr>
                  <a:t>Данные</a:t>
                </a:r>
                <a:r>
                  <a:rPr lang="en-GB"/>
                  <a:t> </a:t>
                </a:r>
                <a:r>
                  <a:rPr lang="en-GB" b="1">
                    <a:solidFill>
                      <a:schemeClr val="tx1"/>
                    </a:solidFill>
                  </a:rPr>
                  <a:t>C</a:t>
                </a:r>
              </a:p>
            </p:txBody>
          </p:sp>
          <p:sp>
            <p:nvSpPr>
              <p:cNvPr id="21534" name="Rectangle 32"/>
              <p:cNvSpPr>
                <a:spLocks noChangeArrowheads="1"/>
              </p:cNvSpPr>
              <p:nvPr/>
            </p:nvSpPr>
            <p:spPr bwMode="auto">
              <a:xfrm>
                <a:off x="4080" y="2400"/>
                <a:ext cx="624" cy="288"/>
              </a:xfrm>
              <a:prstGeom prst="rect">
                <a:avLst/>
              </a:prstGeom>
              <a:solidFill>
                <a:srgbClr val="FF99FF"/>
              </a:solidFill>
              <a:ln w="28575">
                <a:solidFill>
                  <a:schemeClr val="tx1"/>
                </a:solidFill>
                <a:miter lim="800000"/>
                <a:headEnd/>
                <a:tailEnd/>
              </a:ln>
            </p:spPr>
            <p:txBody>
              <a:bodyPr wrap="none" anchor="ctr"/>
              <a:lstStyle/>
              <a:p>
                <a:pPr algn="ctr"/>
                <a:r>
                  <a:rPr lang="ru-RU" sz="1400" b="1">
                    <a:solidFill>
                      <a:schemeClr val="tx1"/>
                    </a:solidFill>
                  </a:rPr>
                  <a:t>Проверка</a:t>
                </a:r>
                <a:endParaRPr lang="en-GB" sz="1400" b="1">
                  <a:solidFill>
                    <a:schemeClr val="tx1"/>
                  </a:solidFill>
                </a:endParaRPr>
              </a:p>
            </p:txBody>
          </p:sp>
          <p:sp>
            <p:nvSpPr>
              <p:cNvPr id="21535" name="Rectangle 33"/>
              <p:cNvSpPr>
                <a:spLocks noChangeArrowheads="1"/>
              </p:cNvSpPr>
              <p:nvPr/>
            </p:nvSpPr>
            <p:spPr bwMode="auto">
              <a:xfrm>
                <a:off x="4704" y="2400"/>
                <a:ext cx="480" cy="288"/>
              </a:xfrm>
              <a:prstGeom prst="rect">
                <a:avLst/>
              </a:prstGeom>
              <a:solidFill>
                <a:srgbClr val="FF99FF"/>
              </a:solidFill>
              <a:ln w="28575">
                <a:solidFill>
                  <a:schemeClr val="tx1"/>
                </a:solidFill>
                <a:miter lim="800000"/>
                <a:headEnd/>
                <a:tailEnd/>
              </a:ln>
            </p:spPr>
            <p:txBody>
              <a:bodyPr wrap="none" anchor="ctr"/>
              <a:lstStyle/>
              <a:p>
                <a:pPr algn="ctr"/>
                <a:r>
                  <a:rPr lang="ru-RU" sz="1400" b="1">
                    <a:solidFill>
                      <a:schemeClr val="tx1"/>
                    </a:solidFill>
                  </a:rPr>
                  <a:t>Подтв</a:t>
                </a:r>
                <a:r>
                  <a:rPr lang="en-GB" b="1">
                    <a:solidFill>
                      <a:schemeClr val="tx1"/>
                    </a:solidFill>
                  </a:rPr>
                  <a:t>.</a:t>
                </a:r>
              </a:p>
            </p:txBody>
          </p:sp>
          <p:sp>
            <p:nvSpPr>
              <p:cNvPr id="21536" name="Rectangle 34"/>
              <p:cNvSpPr>
                <a:spLocks noChangeArrowheads="1"/>
              </p:cNvSpPr>
              <p:nvPr/>
            </p:nvSpPr>
            <p:spPr bwMode="auto">
              <a:xfrm>
                <a:off x="5184" y="2400"/>
                <a:ext cx="432" cy="288"/>
              </a:xfrm>
              <a:prstGeom prst="rect">
                <a:avLst/>
              </a:prstGeom>
              <a:solidFill>
                <a:srgbClr val="FF99FF"/>
              </a:solidFill>
              <a:ln w="28575">
                <a:solidFill>
                  <a:schemeClr val="tx1"/>
                </a:solidFill>
                <a:miter lim="800000"/>
                <a:headEnd/>
                <a:tailEnd/>
              </a:ln>
            </p:spPr>
            <p:txBody>
              <a:bodyPr wrap="none" anchor="ctr"/>
              <a:lstStyle/>
              <a:p>
                <a:pPr algn="ctr" eaLnBrk="0" hangingPunct="0"/>
                <a:r>
                  <a:rPr lang="ru-RU" sz="1400" b="1">
                    <a:solidFill>
                      <a:schemeClr val="tx1"/>
                    </a:solidFill>
                  </a:rPr>
                  <a:t>Конец</a:t>
                </a:r>
              </a:p>
              <a:p>
                <a:pPr algn="ctr" eaLnBrk="0" hangingPunct="0"/>
                <a:r>
                  <a:rPr lang="ru-RU" sz="1400" b="1">
                    <a:solidFill>
                      <a:schemeClr val="tx1"/>
                    </a:solidFill>
                  </a:rPr>
                  <a:t>кадра</a:t>
                </a:r>
                <a:endParaRPr lang="en-GB" sz="1400" b="1">
                  <a:solidFill>
                    <a:schemeClr val="tx1"/>
                  </a:solidFill>
                </a:endParaRPr>
              </a:p>
            </p:txBody>
          </p:sp>
        </p:grpSp>
        <p:sp>
          <p:nvSpPr>
            <p:cNvPr id="21527" name="Text Box 35"/>
            <p:cNvSpPr txBox="1">
              <a:spLocks noChangeArrowheads="1"/>
            </p:cNvSpPr>
            <p:nvPr/>
          </p:nvSpPr>
          <p:spPr bwMode="auto">
            <a:xfrm>
              <a:off x="624" y="2845"/>
              <a:ext cx="5073" cy="212"/>
            </a:xfrm>
            <a:prstGeom prst="rect">
              <a:avLst/>
            </a:prstGeom>
            <a:noFill/>
            <a:ln w="9525">
              <a:noFill/>
              <a:miter lim="800000"/>
              <a:headEnd/>
              <a:tailEnd/>
            </a:ln>
          </p:spPr>
          <p:txBody>
            <a:bodyPr>
              <a:spAutoFit/>
            </a:bodyPr>
            <a:lstStyle/>
            <a:p>
              <a:pPr algn="ctr"/>
              <a:r>
                <a:rPr lang="ru-RU" sz="1600" b="1"/>
                <a:t>Блок управления</a:t>
              </a:r>
              <a:r>
                <a:rPr lang="en-GB" sz="1600" b="1"/>
                <a:t> C</a:t>
              </a:r>
            </a:p>
          </p:txBody>
        </p:sp>
        <p:sp>
          <p:nvSpPr>
            <p:cNvPr id="21528" name="Text Box 36"/>
            <p:cNvSpPr txBox="1">
              <a:spLocks noChangeArrowheads="1"/>
            </p:cNvSpPr>
            <p:nvPr/>
          </p:nvSpPr>
          <p:spPr bwMode="auto">
            <a:xfrm>
              <a:off x="591" y="2256"/>
              <a:ext cx="5073" cy="212"/>
            </a:xfrm>
            <a:prstGeom prst="rect">
              <a:avLst/>
            </a:prstGeom>
            <a:noFill/>
            <a:ln w="9525">
              <a:noFill/>
              <a:miter lim="800000"/>
              <a:headEnd/>
              <a:tailEnd/>
            </a:ln>
          </p:spPr>
          <p:txBody>
            <a:bodyPr>
              <a:spAutoFit/>
            </a:bodyPr>
            <a:lstStyle/>
            <a:p>
              <a:pPr algn="ctr"/>
              <a:r>
                <a:rPr lang="ru-RU" sz="1600" b="1"/>
                <a:t>Блок управления</a:t>
              </a:r>
              <a:r>
                <a:rPr lang="en-GB" sz="1600" b="1"/>
                <a:t> B</a:t>
              </a:r>
            </a:p>
          </p:txBody>
        </p:sp>
        <p:sp>
          <p:nvSpPr>
            <p:cNvPr id="21529" name="Text Box 37"/>
            <p:cNvSpPr txBox="1">
              <a:spLocks noChangeArrowheads="1"/>
            </p:cNvSpPr>
            <p:nvPr/>
          </p:nvSpPr>
          <p:spPr bwMode="auto">
            <a:xfrm>
              <a:off x="624" y="1680"/>
              <a:ext cx="5073" cy="212"/>
            </a:xfrm>
            <a:prstGeom prst="rect">
              <a:avLst/>
            </a:prstGeom>
            <a:noFill/>
            <a:ln w="9525">
              <a:noFill/>
              <a:miter lim="800000"/>
              <a:headEnd/>
              <a:tailEnd/>
            </a:ln>
          </p:spPr>
          <p:txBody>
            <a:bodyPr>
              <a:spAutoFit/>
            </a:bodyPr>
            <a:lstStyle/>
            <a:p>
              <a:pPr algn="ctr"/>
              <a:r>
                <a:rPr lang="ru-RU" sz="1600" b="1"/>
                <a:t>Блок управления</a:t>
              </a:r>
              <a:r>
                <a:rPr lang="en-GB" sz="1600" b="1"/>
                <a:t> A</a:t>
              </a:r>
            </a:p>
          </p:txBody>
        </p:sp>
      </p:grpSp>
      <p:sp>
        <p:nvSpPr>
          <p:cNvPr id="21509" name="Text Box 38"/>
          <p:cNvSpPr txBox="1">
            <a:spLocks noChangeArrowheads="1"/>
          </p:cNvSpPr>
          <p:nvPr/>
        </p:nvSpPr>
        <p:spPr bwMode="auto">
          <a:xfrm>
            <a:off x="2716213" y="1538288"/>
            <a:ext cx="3454400" cy="396875"/>
          </a:xfrm>
          <a:prstGeom prst="rect">
            <a:avLst/>
          </a:prstGeom>
          <a:noFill/>
          <a:ln w="9525">
            <a:noFill/>
            <a:miter lim="800000"/>
            <a:headEnd/>
            <a:tailEnd/>
          </a:ln>
        </p:spPr>
        <p:txBody>
          <a:bodyPr wrap="none">
            <a:spAutoFit/>
          </a:bodyPr>
          <a:lstStyle/>
          <a:p>
            <a:pPr eaLnBrk="0" hangingPunct="0"/>
            <a:r>
              <a:rPr lang="ru-RU"/>
              <a:t>Предотвращение конфликтов</a:t>
            </a:r>
            <a:r>
              <a:rPr lang="en-GB"/>
              <a:t>.</a:t>
            </a:r>
          </a:p>
        </p:txBody>
      </p:sp>
      <p:grpSp>
        <p:nvGrpSpPr>
          <p:cNvPr id="21510" name="Group 39"/>
          <p:cNvGrpSpPr>
            <a:grpSpLocks/>
          </p:cNvGrpSpPr>
          <p:nvPr/>
        </p:nvGrpSpPr>
        <p:grpSpPr bwMode="auto">
          <a:xfrm>
            <a:off x="914400" y="5410200"/>
            <a:ext cx="8153400" cy="838200"/>
            <a:chOff x="576" y="3408"/>
            <a:chExt cx="5136" cy="528"/>
          </a:xfrm>
        </p:grpSpPr>
        <p:grpSp>
          <p:nvGrpSpPr>
            <p:cNvPr id="21515" name="Group 40"/>
            <p:cNvGrpSpPr>
              <a:grpSpLocks/>
            </p:cNvGrpSpPr>
            <p:nvPr/>
          </p:nvGrpSpPr>
          <p:grpSpPr bwMode="auto">
            <a:xfrm>
              <a:off x="576" y="3408"/>
              <a:ext cx="5136" cy="288"/>
              <a:chOff x="576" y="3408"/>
              <a:chExt cx="5136" cy="288"/>
            </a:xfrm>
          </p:grpSpPr>
          <p:sp>
            <p:nvSpPr>
              <p:cNvPr id="21517" name="Rectangle 41"/>
              <p:cNvSpPr>
                <a:spLocks noChangeArrowheads="1"/>
              </p:cNvSpPr>
              <p:nvPr/>
            </p:nvSpPr>
            <p:spPr bwMode="auto">
              <a:xfrm>
                <a:off x="576" y="3408"/>
                <a:ext cx="576" cy="288"/>
              </a:xfrm>
              <a:prstGeom prst="rect">
                <a:avLst/>
              </a:prstGeom>
              <a:solidFill>
                <a:srgbClr val="B2C1DD"/>
              </a:solidFill>
              <a:ln w="28575">
                <a:solidFill>
                  <a:schemeClr val="tx1"/>
                </a:solidFill>
                <a:miter lim="800000"/>
                <a:headEnd/>
                <a:tailEnd/>
              </a:ln>
            </p:spPr>
            <p:txBody>
              <a:bodyPr wrap="none" anchor="ctr"/>
              <a:lstStyle/>
              <a:p>
                <a:pPr algn="ctr" eaLnBrk="0" hangingPunct="0"/>
                <a:r>
                  <a:rPr lang="ru-RU" sz="1400" b="1">
                    <a:solidFill>
                      <a:schemeClr val="tx1"/>
                    </a:solidFill>
                  </a:rPr>
                  <a:t>Начало </a:t>
                </a:r>
              </a:p>
              <a:p>
                <a:pPr algn="ctr" eaLnBrk="0" hangingPunct="0"/>
                <a:r>
                  <a:rPr lang="ru-RU" sz="1400" b="1">
                    <a:solidFill>
                      <a:schemeClr val="tx1"/>
                    </a:solidFill>
                  </a:rPr>
                  <a:t>кадра</a:t>
                </a:r>
                <a:endParaRPr lang="en-GB" sz="1400" b="1">
                  <a:solidFill>
                    <a:schemeClr val="tx1"/>
                  </a:solidFill>
                </a:endParaRPr>
              </a:p>
            </p:txBody>
          </p:sp>
          <p:sp>
            <p:nvSpPr>
              <p:cNvPr id="21518" name="Rectangle 42"/>
              <p:cNvSpPr>
                <a:spLocks noChangeArrowheads="1"/>
              </p:cNvSpPr>
              <p:nvPr/>
            </p:nvSpPr>
            <p:spPr bwMode="auto">
              <a:xfrm>
                <a:off x="1152" y="3408"/>
                <a:ext cx="1200" cy="288"/>
              </a:xfrm>
              <a:prstGeom prst="rect">
                <a:avLst/>
              </a:prstGeom>
              <a:solidFill>
                <a:srgbClr val="B2C1DD"/>
              </a:solidFill>
              <a:ln w="28575">
                <a:solidFill>
                  <a:schemeClr val="tx1"/>
                </a:solidFill>
                <a:miter lim="800000"/>
                <a:headEnd/>
                <a:tailEnd/>
              </a:ln>
            </p:spPr>
            <p:txBody>
              <a:bodyPr wrap="none" anchor="ctr"/>
              <a:lstStyle/>
              <a:p>
                <a:r>
                  <a:rPr lang="en-GB" b="1">
                    <a:solidFill>
                      <a:schemeClr val="tx1"/>
                    </a:solidFill>
                  </a:rPr>
                  <a:t> </a:t>
                </a:r>
              </a:p>
            </p:txBody>
          </p:sp>
          <p:sp>
            <p:nvSpPr>
              <p:cNvPr id="21519" name="Rectangle 43"/>
              <p:cNvSpPr>
                <a:spLocks noChangeArrowheads="1"/>
              </p:cNvSpPr>
              <p:nvPr/>
            </p:nvSpPr>
            <p:spPr bwMode="auto">
              <a:xfrm>
                <a:off x="2352" y="3408"/>
                <a:ext cx="480" cy="288"/>
              </a:xfrm>
              <a:prstGeom prst="rect">
                <a:avLst/>
              </a:prstGeom>
              <a:solidFill>
                <a:srgbClr val="B2C1DD"/>
              </a:solidFill>
              <a:ln w="28575">
                <a:solidFill>
                  <a:schemeClr val="tx1"/>
                </a:solidFill>
                <a:miter lim="800000"/>
                <a:headEnd/>
                <a:tailEnd/>
              </a:ln>
            </p:spPr>
            <p:txBody>
              <a:bodyPr wrap="none" anchor="ctr"/>
              <a:lstStyle/>
              <a:p>
                <a:pPr algn="ctr"/>
                <a:r>
                  <a:rPr lang="ru-RU" sz="1400" b="1">
                    <a:solidFill>
                      <a:schemeClr val="tx1"/>
                    </a:solidFill>
                  </a:rPr>
                  <a:t>Управл</a:t>
                </a:r>
                <a:r>
                  <a:rPr lang="en-GB" b="1">
                    <a:solidFill>
                      <a:schemeClr val="tx1"/>
                    </a:solidFill>
                  </a:rPr>
                  <a:t>.</a:t>
                </a:r>
              </a:p>
            </p:txBody>
          </p:sp>
          <p:sp>
            <p:nvSpPr>
              <p:cNvPr id="21520" name="Rectangle 44"/>
              <p:cNvSpPr>
                <a:spLocks noChangeArrowheads="1"/>
              </p:cNvSpPr>
              <p:nvPr/>
            </p:nvSpPr>
            <p:spPr bwMode="auto">
              <a:xfrm>
                <a:off x="2832" y="3408"/>
                <a:ext cx="1344" cy="288"/>
              </a:xfrm>
              <a:prstGeom prst="rect">
                <a:avLst/>
              </a:prstGeom>
              <a:solidFill>
                <a:srgbClr val="B2C1DD"/>
              </a:solidFill>
              <a:ln w="28575">
                <a:solidFill>
                  <a:schemeClr val="tx1"/>
                </a:solidFill>
                <a:miter lim="800000"/>
                <a:headEnd/>
                <a:tailEnd/>
              </a:ln>
            </p:spPr>
            <p:txBody>
              <a:bodyPr wrap="none" anchor="ctr"/>
              <a:lstStyle/>
              <a:p>
                <a:pPr algn="ctr"/>
                <a:r>
                  <a:rPr lang="ru-RU" sz="1400" b="1">
                    <a:solidFill>
                      <a:schemeClr val="tx1"/>
                    </a:solidFill>
                  </a:rPr>
                  <a:t>Данные</a:t>
                </a:r>
                <a:r>
                  <a:rPr lang="en-GB" b="1">
                    <a:solidFill>
                      <a:schemeClr val="tx1"/>
                    </a:solidFill>
                  </a:rPr>
                  <a:t> C</a:t>
                </a:r>
              </a:p>
            </p:txBody>
          </p:sp>
          <p:sp>
            <p:nvSpPr>
              <p:cNvPr id="21521" name="Rectangle 45"/>
              <p:cNvSpPr>
                <a:spLocks noChangeArrowheads="1"/>
              </p:cNvSpPr>
              <p:nvPr/>
            </p:nvSpPr>
            <p:spPr bwMode="auto">
              <a:xfrm>
                <a:off x="4176" y="3408"/>
                <a:ext cx="624" cy="288"/>
              </a:xfrm>
              <a:prstGeom prst="rect">
                <a:avLst/>
              </a:prstGeom>
              <a:solidFill>
                <a:srgbClr val="B2C1DD"/>
              </a:solidFill>
              <a:ln w="28575">
                <a:solidFill>
                  <a:schemeClr val="tx1"/>
                </a:solidFill>
                <a:miter lim="800000"/>
                <a:headEnd/>
                <a:tailEnd/>
              </a:ln>
            </p:spPr>
            <p:txBody>
              <a:bodyPr wrap="none" anchor="ctr"/>
              <a:lstStyle/>
              <a:p>
                <a:pPr algn="ctr"/>
                <a:r>
                  <a:rPr lang="ru-RU" sz="1400" b="1">
                    <a:solidFill>
                      <a:schemeClr val="tx1"/>
                    </a:solidFill>
                  </a:rPr>
                  <a:t>Проверка</a:t>
                </a:r>
                <a:endParaRPr lang="en-GB" sz="1400" b="1">
                  <a:solidFill>
                    <a:schemeClr val="tx1"/>
                  </a:solidFill>
                </a:endParaRPr>
              </a:p>
            </p:txBody>
          </p:sp>
          <p:sp>
            <p:nvSpPr>
              <p:cNvPr id="21522" name="Rectangle 46"/>
              <p:cNvSpPr>
                <a:spLocks noChangeArrowheads="1"/>
              </p:cNvSpPr>
              <p:nvPr/>
            </p:nvSpPr>
            <p:spPr bwMode="auto">
              <a:xfrm>
                <a:off x="4800" y="3408"/>
                <a:ext cx="480" cy="288"/>
              </a:xfrm>
              <a:prstGeom prst="rect">
                <a:avLst/>
              </a:prstGeom>
              <a:solidFill>
                <a:srgbClr val="B2C1DD"/>
              </a:solidFill>
              <a:ln w="28575">
                <a:solidFill>
                  <a:schemeClr val="tx1"/>
                </a:solidFill>
                <a:miter lim="800000"/>
                <a:headEnd/>
                <a:tailEnd/>
              </a:ln>
            </p:spPr>
            <p:txBody>
              <a:bodyPr wrap="none" anchor="ctr"/>
              <a:lstStyle/>
              <a:p>
                <a:pPr algn="ctr"/>
                <a:r>
                  <a:rPr lang="ru-RU" sz="1400" b="1">
                    <a:solidFill>
                      <a:schemeClr val="tx1"/>
                    </a:solidFill>
                  </a:rPr>
                  <a:t>Подтв</a:t>
                </a:r>
                <a:r>
                  <a:rPr lang="en-GB" b="1">
                    <a:solidFill>
                      <a:schemeClr val="tx1"/>
                    </a:solidFill>
                  </a:rPr>
                  <a:t>.</a:t>
                </a:r>
              </a:p>
            </p:txBody>
          </p:sp>
          <p:sp>
            <p:nvSpPr>
              <p:cNvPr id="21523" name="Rectangle 47"/>
              <p:cNvSpPr>
                <a:spLocks noChangeArrowheads="1"/>
              </p:cNvSpPr>
              <p:nvPr/>
            </p:nvSpPr>
            <p:spPr bwMode="auto">
              <a:xfrm>
                <a:off x="5280" y="3408"/>
                <a:ext cx="432" cy="288"/>
              </a:xfrm>
              <a:prstGeom prst="rect">
                <a:avLst/>
              </a:prstGeom>
              <a:solidFill>
                <a:srgbClr val="B2C1DD"/>
              </a:solidFill>
              <a:ln w="28575">
                <a:solidFill>
                  <a:schemeClr val="tx1"/>
                </a:solidFill>
                <a:miter lim="800000"/>
                <a:headEnd/>
                <a:tailEnd/>
              </a:ln>
            </p:spPr>
            <p:txBody>
              <a:bodyPr wrap="none" anchor="ctr"/>
              <a:lstStyle/>
              <a:p>
                <a:pPr algn="ctr" eaLnBrk="0" hangingPunct="0"/>
                <a:r>
                  <a:rPr lang="ru-RU" sz="1400" b="1">
                    <a:solidFill>
                      <a:schemeClr val="tx1"/>
                    </a:solidFill>
                  </a:rPr>
                  <a:t>Конец</a:t>
                </a:r>
              </a:p>
              <a:p>
                <a:pPr algn="ctr" eaLnBrk="0" hangingPunct="0"/>
                <a:r>
                  <a:rPr lang="ru-RU" sz="1400" b="1">
                    <a:solidFill>
                      <a:schemeClr val="tx1"/>
                    </a:solidFill>
                  </a:rPr>
                  <a:t>кадра</a:t>
                </a:r>
                <a:endParaRPr lang="en-GB" sz="1400" b="1">
                  <a:solidFill>
                    <a:schemeClr val="tx1"/>
                  </a:solidFill>
                </a:endParaRPr>
              </a:p>
            </p:txBody>
          </p:sp>
        </p:grpSp>
        <p:sp>
          <p:nvSpPr>
            <p:cNvPr id="21516" name="Text Box 48"/>
            <p:cNvSpPr txBox="1">
              <a:spLocks noChangeArrowheads="1"/>
            </p:cNvSpPr>
            <p:nvPr/>
          </p:nvSpPr>
          <p:spPr bwMode="auto">
            <a:xfrm>
              <a:off x="624" y="3724"/>
              <a:ext cx="5073" cy="212"/>
            </a:xfrm>
            <a:prstGeom prst="rect">
              <a:avLst/>
            </a:prstGeom>
            <a:noFill/>
            <a:ln w="9525">
              <a:noFill/>
              <a:miter lim="800000"/>
              <a:headEnd/>
              <a:tailEnd/>
            </a:ln>
          </p:spPr>
          <p:txBody>
            <a:bodyPr>
              <a:spAutoFit/>
            </a:bodyPr>
            <a:lstStyle/>
            <a:p>
              <a:pPr algn="ctr"/>
              <a:r>
                <a:rPr lang="ru-RU" sz="1600" b="1"/>
                <a:t>Сетевой сигнал</a:t>
              </a:r>
              <a:endParaRPr lang="en-GB" sz="1600" b="1"/>
            </a:p>
          </p:txBody>
        </p:sp>
      </p:grpSp>
      <p:sp>
        <p:nvSpPr>
          <p:cNvPr id="518193" name="Text Box 49"/>
          <p:cNvSpPr txBox="1">
            <a:spLocks noChangeArrowheads="1"/>
          </p:cNvSpPr>
          <p:nvPr/>
        </p:nvSpPr>
        <p:spPr bwMode="auto">
          <a:xfrm>
            <a:off x="1866900" y="5470525"/>
            <a:ext cx="1581150" cy="396875"/>
          </a:xfrm>
          <a:prstGeom prst="rect">
            <a:avLst/>
          </a:prstGeom>
          <a:noFill/>
          <a:ln w="9525">
            <a:noFill/>
            <a:miter lim="800000"/>
            <a:headEnd/>
            <a:tailEnd/>
          </a:ln>
        </p:spPr>
        <p:txBody>
          <a:bodyPr wrap="none">
            <a:spAutoFit/>
          </a:bodyPr>
          <a:lstStyle/>
          <a:p>
            <a:pPr eaLnBrk="0" hangingPunct="0"/>
            <a:r>
              <a:rPr lang="en-GB" b="1">
                <a:solidFill>
                  <a:schemeClr val="tx1"/>
                </a:solidFill>
              </a:rPr>
              <a:t>0001 0000 00</a:t>
            </a:r>
          </a:p>
        </p:txBody>
      </p:sp>
      <p:sp>
        <p:nvSpPr>
          <p:cNvPr id="518194" name="Rectangle 50"/>
          <p:cNvSpPr>
            <a:spLocks noChangeArrowheads="1"/>
          </p:cNvSpPr>
          <p:nvPr/>
        </p:nvSpPr>
        <p:spPr bwMode="auto">
          <a:xfrm>
            <a:off x="1905000" y="3048000"/>
            <a:ext cx="1447800" cy="2895600"/>
          </a:xfrm>
          <a:prstGeom prst="rect">
            <a:avLst/>
          </a:prstGeom>
          <a:noFill/>
          <a:ln w="28575">
            <a:solidFill>
              <a:srgbClr val="FF0000"/>
            </a:solidFill>
            <a:miter lim="800000"/>
            <a:headEnd/>
            <a:tailEnd/>
          </a:ln>
        </p:spPr>
        <p:txBody>
          <a:bodyPr wrap="none" anchor="ctr"/>
          <a:lstStyle/>
          <a:p>
            <a:pPr eaLnBrk="0" hangingPunct="0"/>
            <a:endParaRPr lang="ru-RU"/>
          </a:p>
        </p:txBody>
      </p:sp>
      <p:sp>
        <p:nvSpPr>
          <p:cNvPr id="21513" name="Text Box 51"/>
          <p:cNvSpPr txBox="1">
            <a:spLocks noChangeArrowheads="1"/>
          </p:cNvSpPr>
          <p:nvPr/>
        </p:nvSpPr>
        <p:spPr bwMode="auto">
          <a:xfrm>
            <a:off x="1692275" y="1066800"/>
            <a:ext cx="2205038" cy="457200"/>
          </a:xfrm>
          <a:prstGeom prst="rect">
            <a:avLst/>
          </a:prstGeom>
          <a:noFill/>
          <a:ln w="9525">
            <a:noFill/>
            <a:miter lim="800000"/>
            <a:headEnd/>
            <a:tailEnd/>
          </a:ln>
        </p:spPr>
        <p:txBody>
          <a:bodyPr wrap="none">
            <a:spAutoFit/>
          </a:bodyPr>
          <a:lstStyle/>
          <a:p>
            <a:pPr eaLnBrk="0" hangingPunct="0"/>
            <a:r>
              <a:rPr lang="en-GB" sz="2400"/>
              <a:t>- </a:t>
            </a:r>
            <a:r>
              <a:rPr lang="ru-RU" sz="2400"/>
              <a:t>Кадр (фрейм)</a:t>
            </a:r>
            <a:r>
              <a:rPr lang="en-GB" sz="2400"/>
              <a:t>.</a:t>
            </a:r>
          </a:p>
        </p:txBody>
      </p:sp>
      <p:sp>
        <p:nvSpPr>
          <p:cNvPr id="21514" name="Line 59"/>
          <p:cNvSpPr>
            <a:spLocks noChangeShapeType="1"/>
          </p:cNvSpPr>
          <p:nvPr/>
        </p:nvSpPr>
        <p:spPr bwMode="auto">
          <a:xfrm>
            <a:off x="576263" y="2420938"/>
            <a:ext cx="8532812" cy="0"/>
          </a:xfrm>
          <a:prstGeom prst="line">
            <a:avLst/>
          </a:prstGeom>
          <a:noFill/>
          <a:ln w="57150">
            <a:solidFill>
              <a:srgbClr val="FF0000"/>
            </a:solidFill>
            <a:round/>
            <a:headEnd/>
            <a:tailEnd/>
          </a:ln>
        </p:spPr>
        <p:txBody>
          <a:bodyPr/>
          <a:lstStyle/>
          <a:p>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3000"/>
                                  </p:stCondLst>
                                  <p:iterate type="lt">
                                    <p:tmPct val="100000"/>
                                  </p:iterate>
                                  <p:childTnLst>
                                    <p:set>
                                      <p:cBhvr>
                                        <p:cTn id="6" dur="1" fill="hold">
                                          <p:stCondLst>
                                            <p:cond delay="0"/>
                                          </p:stCondLst>
                                        </p:cTn>
                                        <p:tgtEl>
                                          <p:spTgt spid="518193"/>
                                        </p:tgtEl>
                                        <p:attrNameLst>
                                          <p:attrName>style.visibility</p:attrName>
                                        </p:attrNameLst>
                                      </p:cBhvr>
                                      <p:to>
                                        <p:strVal val="visible"/>
                                      </p:to>
                                    </p:set>
                                    <p:animEffect transition="in" filter="wipe(left)">
                                      <p:cBhvr>
                                        <p:cTn id="7" dur="75"/>
                                        <p:tgtEl>
                                          <p:spTgt spid="518193"/>
                                        </p:tgtEl>
                                      </p:cBhvr>
                                    </p:animEffect>
                                  </p:childTnLst>
                                </p:cTn>
                              </p:par>
                            </p:childTnLst>
                          </p:cTn>
                        </p:par>
                        <p:par>
                          <p:cTn id="8" fill="hold">
                            <p:stCondLst>
                              <p:cond delay="3750"/>
                            </p:stCondLst>
                            <p:childTnLst>
                              <p:par>
                                <p:cTn id="9" presetID="4" presetClass="entr" presetSubtype="16" fill="hold" grpId="0" nodeType="afterEffect">
                                  <p:stCondLst>
                                    <p:cond delay="2000"/>
                                  </p:stCondLst>
                                  <p:childTnLst>
                                    <p:set>
                                      <p:cBhvr>
                                        <p:cTn id="10" dur="1" fill="hold">
                                          <p:stCondLst>
                                            <p:cond delay="0"/>
                                          </p:stCondLst>
                                        </p:cTn>
                                        <p:tgtEl>
                                          <p:spTgt spid="518194"/>
                                        </p:tgtEl>
                                        <p:attrNameLst>
                                          <p:attrName>style.visibility</p:attrName>
                                        </p:attrNameLst>
                                      </p:cBhvr>
                                      <p:to>
                                        <p:strVal val="visible"/>
                                      </p:to>
                                    </p:set>
                                    <p:animEffect transition="in" filter="box(in)">
                                      <p:cBhvr>
                                        <p:cTn id="11" dur="500"/>
                                        <p:tgtEl>
                                          <p:spTgt spid="51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8193" grpId="0" autoUpdateAnimBg="0"/>
      <p:bldP spid="51819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Дата 1"/>
          <p:cNvSpPr>
            <a:spLocks noGrp="1"/>
          </p:cNvSpPr>
          <p:nvPr>
            <p:ph type="dt" sz="quarter" idx="10"/>
          </p:nvPr>
        </p:nvSpPr>
        <p:spPr/>
        <p:txBody>
          <a:bodyPr/>
          <a:lstStyle/>
          <a:p>
            <a:pPr>
              <a:defRPr/>
            </a:pPr>
            <a:endParaRPr lang="fr-FR" altLang="en-GB"/>
          </a:p>
          <a:p>
            <a:pPr>
              <a:defRPr/>
            </a:pPr>
            <a:endParaRPr lang="fr-FR" altLang="en-GB"/>
          </a:p>
        </p:txBody>
      </p:sp>
      <p:grpSp>
        <p:nvGrpSpPr>
          <p:cNvPr id="4099" name="Group 2"/>
          <p:cNvGrpSpPr>
            <a:grpSpLocks/>
          </p:cNvGrpSpPr>
          <p:nvPr/>
        </p:nvGrpSpPr>
        <p:grpSpPr bwMode="auto">
          <a:xfrm>
            <a:off x="0" y="0"/>
            <a:ext cx="1008063" cy="5038725"/>
            <a:chOff x="0" y="0"/>
            <a:chExt cx="635" cy="3174"/>
          </a:xfrm>
        </p:grpSpPr>
        <p:sp>
          <p:nvSpPr>
            <p:cNvPr id="4105" name="Rectangle 3"/>
            <p:cNvSpPr>
              <a:spLocks noChangeArrowheads="1"/>
            </p:cNvSpPr>
            <p:nvPr/>
          </p:nvSpPr>
          <p:spPr bwMode="auto">
            <a:xfrm>
              <a:off x="0" y="0"/>
              <a:ext cx="635" cy="635"/>
            </a:xfrm>
            <a:prstGeom prst="rect">
              <a:avLst/>
            </a:prstGeom>
            <a:solidFill>
              <a:srgbClr val="007FB3"/>
            </a:solidFill>
            <a:ln w="9525">
              <a:noFill/>
              <a:miter lim="800000"/>
              <a:headEnd/>
              <a:tailEnd/>
            </a:ln>
          </p:spPr>
          <p:txBody>
            <a:bodyPr wrap="none" anchor="ctr"/>
            <a:lstStyle/>
            <a:p>
              <a:pPr algn="ctr" eaLnBrk="0" hangingPunct="0"/>
              <a:endParaRPr lang="en-GB" sz="1600" b="1">
                <a:solidFill>
                  <a:schemeClr val="bg1"/>
                </a:solidFill>
                <a:latin typeface="Century Gothic" pitchFamily="34" charset="0"/>
              </a:endParaRPr>
            </a:p>
          </p:txBody>
        </p:sp>
        <p:sp>
          <p:nvSpPr>
            <p:cNvPr id="4106" name="Rectangle 4"/>
            <p:cNvSpPr>
              <a:spLocks noChangeArrowheads="1"/>
            </p:cNvSpPr>
            <p:nvPr/>
          </p:nvSpPr>
          <p:spPr bwMode="auto">
            <a:xfrm>
              <a:off x="0" y="634"/>
              <a:ext cx="635" cy="635"/>
            </a:xfrm>
            <a:prstGeom prst="rect">
              <a:avLst/>
            </a:prstGeom>
            <a:solidFill>
              <a:srgbClr val="93B8D4"/>
            </a:solidFill>
            <a:ln w="9525">
              <a:noFill/>
              <a:miter lim="800000"/>
              <a:headEnd/>
              <a:tailEnd/>
            </a:ln>
          </p:spPr>
          <p:txBody>
            <a:bodyPr wrap="none" anchor="ctr"/>
            <a:lstStyle/>
            <a:p>
              <a:pPr eaLnBrk="0" hangingPunct="0"/>
              <a:endParaRPr lang="ru-RU"/>
            </a:p>
          </p:txBody>
        </p:sp>
        <p:sp>
          <p:nvSpPr>
            <p:cNvPr id="4107" name="Rectangle 5"/>
            <p:cNvSpPr>
              <a:spLocks noChangeArrowheads="1"/>
            </p:cNvSpPr>
            <p:nvPr/>
          </p:nvSpPr>
          <p:spPr bwMode="auto">
            <a:xfrm>
              <a:off x="0" y="1904"/>
              <a:ext cx="635" cy="635"/>
            </a:xfrm>
            <a:prstGeom prst="rect">
              <a:avLst/>
            </a:prstGeom>
            <a:solidFill>
              <a:srgbClr val="026793"/>
            </a:solidFill>
            <a:ln w="9525">
              <a:noFill/>
              <a:miter lim="800000"/>
              <a:headEnd/>
              <a:tailEnd/>
            </a:ln>
          </p:spPr>
          <p:txBody>
            <a:bodyPr wrap="none" anchor="ctr"/>
            <a:lstStyle/>
            <a:p>
              <a:pPr eaLnBrk="0" hangingPunct="0"/>
              <a:endParaRPr lang="ru-RU"/>
            </a:p>
          </p:txBody>
        </p:sp>
        <p:sp>
          <p:nvSpPr>
            <p:cNvPr id="4108" name="Rectangle 6"/>
            <p:cNvSpPr>
              <a:spLocks noChangeArrowheads="1"/>
            </p:cNvSpPr>
            <p:nvPr/>
          </p:nvSpPr>
          <p:spPr bwMode="auto">
            <a:xfrm>
              <a:off x="0" y="1269"/>
              <a:ext cx="635" cy="635"/>
            </a:xfrm>
            <a:prstGeom prst="rect">
              <a:avLst/>
            </a:prstGeom>
            <a:solidFill>
              <a:srgbClr val="B2C1DD"/>
            </a:solidFill>
            <a:ln w="9525">
              <a:noFill/>
              <a:miter lim="800000"/>
              <a:headEnd/>
              <a:tailEnd/>
            </a:ln>
          </p:spPr>
          <p:txBody>
            <a:bodyPr wrap="none" anchor="ctr"/>
            <a:lstStyle/>
            <a:p>
              <a:pPr eaLnBrk="0" hangingPunct="0"/>
              <a:endParaRPr lang="ru-RU"/>
            </a:p>
          </p:txBody>
        </p:sp>
        <p:sp>
          <p:nvSpPr>
            <p:cNvPr id="4109" name="Rectangle 7"/>
            <p:cNvSpPr>
              <a:spLocks noChangeArrowheads="1"/>
            </p:cNvSpPr>
            <p:nvPr/>
          </p:nvSpPr>
          <p:spPr bwMode="auto">
            <a:xfrm>
              <a:off x="0" y="2539"/>
              <a:ext cx="635" cy="635"/>
            </a:xfrm>
            <a:prstGeom prst="rect">
              <a:avLst/>
            </a:prstGeom>
            <a:solidFill>
              <a:srgbClr val="007FB3"/>
            </a:solidFill>
            <a:ln w="9525">
              <a:noFill/>
              <a:miter lim="800000"/>
              <a:headEnd/>
              <a:tailEnd/>
            </a:ln>
          </p:spPr>
          <p:txBody>
            <a:bodyPr wrap="none" anchor="ctr"/>
            <a:lstStyle/>
            <a:p>
              <a:pPr eaLnBrk="0" hangingPunct="0"/>
              <a:endParaRPr lang="ru-RU"/>
            </a:p>
          </p:txBody>
        </p:sp>
      </p:grpSp>
      <p:sp>
        <p:nvSpPr>
          <p:cNvPr id="4100" name="Text Box 8"/>
          <p:cNvSpPr txBox="1">
            <a:spLocks noChangeArrowheads="1"/>
          </p:cNvSpPr>
          <p:nvPr/>
        </p:nvSpPr>
        <p:spPr bwMode="auto">
          <a:xfrm>
            <a:off x="1069975" y="457200"/>
            <a:ext cx="3549650" cy="701675"/>
          </a:xfrm>
          <a:prstGeom prst="rect">
            <a:avLst/>
          </a:prstGeom>
          <a:noFill/>
          <a:ln w="9525">
            <a:noFill/>
            <a:miter lim="800000"/>
            <a:headEnd/>
            <a:tailEnd/>
          </a:ln>
        </p:spPr>
        <p:txBody>
          <a:bodyPr wrap="none">
            <a:spAutoFit/>
          </a:bodyPr>
          <a:lstStyle/>
          <a:p>
            <a:r>
              <a:rPr lang="ru-RU" sz="4000" b="1"/>
              <a:t>План занятия</a:t>
            </a:r>
            <a:r>
              <a:rPr lang="en-GB" sz="4000" b="1"/>
              <a:t>:</a:t>
            </a:r>
          </a:p>
        </p:txBody>
      </p:sp>
      <p:sp>
        <p:nvSpPr>
          <p:cNvPr id="566281" name="Text Box 9"/>
          <p:cNvSpPr txBox="1">
            <a:spLocks noChangeArrowheads="1"/>
          </p:cNvSpPr>
          <p:nvPr/>
        </p:nvSpPr>
        <p:spPr bwMode="auto">
          <a:xfrm>
            <a:off x="1692275" y="1600200"/>
            <a:ext cx="4852988" cy="579438"/>
          </a:xfrm>
          <a:prstGeom prst="rect">
            <a:avLst/>
          </a:prstGeom>
          <a:noFill/>
          <a:ln w="9525">
            <a:noFill/>
            <a:miter lim="800000"/>
            <a:headEnd/>
            <a:tailEnd/>
          </a:ln>
        </p:spPr>
        <p:txBody>
          <a:bodyPr wrap="none">
            <a:spAutoFit/>
          </a:bodyPr>
          <a:lstStyle/>
          <a:p>
            <a:r>
              <a:rPr lang="en-GB" sz="3200" b="1">
                <a:sym typeface="Wingdings" pitchFamily="2" charset="2"/>
              </a:rPr>
              <a:t>1. </a:t>
            </a:r>
            <a:r>
              <a:rPr lang="ru-RU" sz="3200" b="1">
                <a:sym typeface="Wingdings" pitchFamily="2" charset="2"/>
              </a:rPr>
              <a:t>Мультиплексирование</a:t>
            </a:r>
            <a:endParaRPr lang="en-GB" sz="3200" b="1"/>
          </a:p>
        </p:txBody>
      </p:sp>
      <p:sp>
        <p:nvSpPr>
          <p:cNvPr id="566282" name="Text Box 10"/>
          <p:cNvSpPr txBox="1">
            <a:spLocks noChangeArrowheads="1"/>
          </p:cNvSpPr>
          <p:nvPr/>
        </p:nvSpPr>
        <p:spPr bwMode="auto">
          <a:xfrm>
            <a:off x="1692275" y="2349500"/>
            <a:ext cx="6723063" cy="579438"/>
          </a:xfrm>
          <a:prstGeom prst="rect">
            <a:avLst/>
          </a:prstGeom>
          <a:noFill/>
          <a:ln w="9525">
            <a:noFill/>
            <a:miter lim="800000"/>
            <a:headEnd/>
            <a:tailEnd/>
          </a:ln>
        </p:spPr>
        <p:txBody>
          <a:bodyPr wrap="none">
            <a:spAutoFit/>
          </a:bodyPr>
          <a:lstStyle/>
          <a:p>
            <a:r>
              <a:rPr lang="en-GB" sz="3200" b="1">
                <a:sym typeface="Wingdings" pitchFamily="2" charset="2"/>
              </a:rPr>
              <a:t>2. </a:t>
            </a:r>
            <a:r>
              <a:rPr lang="ru-RU" sz="3200" b="1">
                <a:sym typeface="Wingdings" pitchFamily="2" charset="2"/>
              </a:rPr>
              <a:t>Управление энергопотреблением</a:t>
            </a:r>
            <a:endParaRPr lang="en-GB" sz="3200" b="1"/>
          </a:p>
        </p:txBody>
      </p:sp>
      <p:sp>
        <p:nvSpPr>
          <p:cNvPr id="566283" name="Text Box 11"/>
          <p:cNvSpPr txBox="1">
            <a:spLocks noChangeArrowheads="1"/>
          </p:cNvSpPr>
          <p:nvPr/>
        </p:nvSpPr>
        <p:spPr bwMode="auto">
          <a:xfrm>
            <a:off x="1692275" y="3068638"/>
            <a:ext cx="2984500" cy="579437"/>
          </a:xfrm>
          <a:prstGeom prst="rect">
            <a:avLst/>
          </a:prstGeom>
          <a:noFill/>
          <a:ln w="9525">
            <a:noFill/>
            <a:miter lim="800000"/>
            <a:headEnd/>
            <a:tailEnd/>
          </a:ln>
        </p:spPr>
        <p:txBody>
          <a:bodyPr wrap="none">
            <a:spAutoFit/>
          </a:bodyPr>
          <a:lstStyle/>
          <a:p>
            <a:r>
              <a:rPr lang="en-GB" sz="3200" b="1">
                <a:sym typeface="Wingdings" pitchFamily="2" charset="2"/>
              </a:rPr>
              <a:t>3. </a:t>
            </a:r>
            <a:r>
              <a:rPr lang="ru-RU" sz="3200" b="1">
                <a:sym typeface="Wingdings" pitchFamily="2" charset="2"/>
              </a:rPr>
              <a:t>Диагностика</a:t>
            </a:r>
            <a:endParaRPr lang="en-GB" sz="3200" b="1"/>
          </a:p>
        </p:txBody>
      </p:sp>
      <p:pic>
        <p:nvPicPr>
          <p:cNvPr id="4104" name="Picture 15" descr="image001"/>
          <p:cNvPicPr>
            <a:picLocks noChangeAspect="1" noChangeArrowheads="1"/>
          </p:cNvPicPr>
          <p:nvPr/>
        </p:nvPicPr>
        <p:blipFill>
          <a:blip r:embed="rId3" cstate="print"/>
          <a:srcRect/>
          <a:stretch>
            <a:fillRect/>
          </a:stretch>
        </p:blipFill>
        <p:spPr bwMode="auto">
          <a:xfrm>
            <a:off x="0" y="5438775"/>
            <a:ext cx="946150" cy="14192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566281"/>
                                        </p:tgtEl>
                                        <p:attrNameLst>
                                          <p:attrName>style.visibility</p:attrName>
                                        </p:attrNameLst>
                                      </p:cBhvr>
                                      <p:to>
                                        <p:strVal val="visible"/>
                                      </p:to>
                                    </p:set>
                                    <p:animEffect transition="in" filter="box(in)">
                                      <p:cBhvr>
                                        <p:cTn id="7" dur="500"/>
                                        <p:tgtEl>
                                          <p:spTgt spid="566281"/>
                                        </p:tgtEl>
                                      </p:cBhvr>
                                    </p:animEffect>
                                  </p:childTnLst>
                                </p:cTn>
                              </p:par>
                            </p:childTnLst>
                          </p:cTn>
                        </p:par>
                        <p:par>
                          <p:cTn id="8" fill="hold">
                            <p:stCondLst>
                              <p:cond delay="500"/>
                            </p:stCondLst>
                            <p:childTnLst>
                              <p:par>
                                <p:cTn id="9" presetID="4" presetClass="entr" presetSubtype="16" fill="hold" grpId="0" nodeType="afterEffect">
                                  <p:stCondLst>
                                    <p:cond delay="2000"/>
                                  </p:stCondLst>
                                  <p:childTnLst>
                                    <p:set>
                                      <p:cBhvr>
                                        <p:cTn id="10" dur="1" fill="hold">
                                          <p:stCondLst>
                                            <p:cond delay="0"/>
                                          </p:stCondLst>
                                        </p:cTn>
                                        <p:tgtEl>
                                          <p:spTgt spid="566282"/>
                                        </p:tgtEl>
                                        <p:attrNameLst>
                                          <p:attrName>style.visibility</p:attrName>
                                        </p:attrNameLst>
                                      </p:cBhvr>
                                      <p:to>
                                        <p:strVal val="visible"/>
                                      </p:to>
                                    </p:set>
                                    <p:animEffect transition="in" filter="box(in)">
                                      <p:cBhvr>
                                        <p:cTn id="11" dur="500"/>
                                        <p:tgtEl>
                                          <p:spTgt spid="566282"/>
                                        </p:tgtEl>
                                      </p:cBhvr>
                                    </p:animEffect>
                                  </p:childTnLst>
                                </p:cTn>
                              </p:par>
                            </p:childTnLst>
                          </p:cTn>
                        </p:par>
                        <p:par>
                          <p:cTn id="12" fill="hold">
                            <p:stCondLst>
                              <p:cond delay="3000"/>
                            </p:stCondLst>
                            <p:childTnLst>
                              <p:par>
                                <p:cTn id="13" presetID="4" presetClass="entr" presetSubtype="16" fill="hold" grpId="0" nodeType="afterEffect">
                                  <p:stCondLst>
                                    <p:cond delay="2000"/>
                                  </p:stCondLst>
                                  <p:childTnLst>
                                    <p:set>
                                      <p:cBhvr>
                                        <p:cTn id="14" dur="1" fill="hold">
                                          <p:stCondLst>
                                            <p:cond delay="0"/>
                                          </p:stCondLst>
                                        </p:cTn>
                                        <p:tgtEl>
                                          <p:spTgt spid="566283"/>
                                        </p:tgtEl>
                                        <p:attrNameLst>
                                          <p:attrName>style.visibility</p:attrName>
                                        </p:attrNameLst>
                                      </p:cBhvr>
                                      <p:to>
                                        <p:strVal val="visible"/>
                                      </p:to>
                                    </p:set>
                                    <p:animEffect transition="in" filter="box(in)">
                                      <p:cBhvr>
                                        <p:cTn id="15" dur="500"/>
                                        <p:tgtEl>
                                          <p:spTgt spid="5662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6281" grpId="0" autoUpdateAnimBg="0"/>
      <p:bldP spid="566282" grpId="0" autoUpdateAnimBg="0"/>
      <p:bldP spid="566283"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Дата 1"/>
          <p:cNvSpPr>
            <a:spLocks noGrp="1"/>
          </p:cNvSpPr>
          <p:nvPr>
            <p:ph type="dt" sz="quarter" idx="10"/>
          </p:nvPr>
        </p:nvSpPr>
        <p:spPr/>
        <p:txBody>
          <a:bodyPr/>
          <a:lstStyle/>
          <a:p>
            <a:pPr>
              <a:defRPr/>
            </a:pPr>
            <a:endParaRPr lang="fr-FR" altLang="en-GB"/>
          </a:p>
          <a:p>
            <a:pPr>
              <a:defRPr/>
            </a:pPr>
            <a:endParaRPr lang="fr-FR" altLang="en-GB"/>
          </a:p>
        </p:txBody>
      </p:sp>
      <p:grpSp>
        <p:nvGrpSpPr>
          <p:cNvPr id="22531" name="Group 52"/>
          <p:cNvGrpSpPr>
            <a:grpSpLocks/>
          </p:cNvGrpSpPr>
          <p:nvPr/>
        </p:nvGrpSpPr>
        <p:grpSpPr bwMode="auto">
          <a:xfrm>
            <a:off x="0" y="0"/>
            <a:ext cx="8915400" cy="5038725"/>
            <a:chOff x="0" y="0"/>
            <a:chExt cx="5616" cy="3174"/>
          </a:xfrm>
        </p:grpSpPr>
        <p:sp>
          <p:nvSpPr>
            <p:cNvPr id="22576" name="Rectangle 53"/>
            <p:cNvSpPr>
              <a:spLocks noChangeArrowheads="1"/>
            </p:cNvSpPr>
            <p:nvPr/>
          </p:nvSpPr>
          <p:spPr bwMode="auto">
            <a:xfrm>
              <a:off x="0" y="634"/>
              <a:ext cx="635" cy="635"/>
            </a:xfrm>
            <a:prstGeom prst="rect">
              <a:avLst/>
            </a:prstGeom>
            <a:solidFill>
              <a:srgbClr val="93B8D4"/>
            </a:solidFill>
            <a:ln w="9525">
              <a:noFill/>
              <a:miter lim="800000"/>
              <a:headEnd/>
              <a:tailEnd/>
            </a:ln>
          </p:spPr>
          <p:txBody>
            <a:bodyPr wrap="none" anchor="ctr"/>
            <a:lstStyle/>
            <a:p>
              <a:pPr eaLnBrk="0" hangingPunct="0"/>
              <a:endParaRPr lang="ru-RU"/>
            </a:p>
          </p:txBody>
        </p:sp>
        <p:sp>
          <p:nvSpPr>
            <p:cNvPr id="22577" name="Rectangle 54"/>
            <p:cNvSpPr>
              <a:spLocks noChangeArrowheads="1"/>
            </p:cNvSpPr>
            <p:nvPr/>
          </p:nvSpPr>
          <p:spPr bwMode="auto">
            <a:xfrm>
              <a:off x="0" y="0"/>
              <a:ext cx="635" cy="635"/>
            </a:xfrm>
            <a:prstGeom prst="rect">
              <a:avLst/>
            </a:prstGeom>
            <a:solidFill>
              <a:srgbClr val="007FB3"/>
            </a:solidFill>
            <a:ln w="9525">
              <a:noFill/>
              <a:miter lim="800000"/>
              <a:headEnd/>
              <a:tailEnd/>
            </a:ln>
          </p:spPr>
          <p:txBody>
            <a:bodyPr wrap="none" anchor="ctr"/>
            <a:lstStyle/>
            <a:p>
              <a:pPr algn="ctr" eaLnBrk="0" hangingPunct="0"/>
              <a:endParaRPr lang="en-GB" sz="2400" b="1">
                <a:solidFill>
                  <a:schemeClr val="bg1"/>
                </a:solidFill>
              </a:endParaRPr>
            </a:p>
          </p:txBody>
        </p:sp>
        <p:sp>
          <p:nvSpPr>
            <p:cNvPr id="22578" name="Rectangle 55"/>
            <p:cNvSpPr>
              <a:spLocks noChangeArrowheads="1"/>
            </p:cNvSpPr>
            <p:nvPr/>
          </p:nvSpPr>
          <p:spPr bwMode="auto">
            <a:xfrm>
              <a:off x="0" y="1904"/>
              <a:ext cx="635" cy="635"/>
            </a:xfrm>
            <a:prstGeom prst="rect">
              <a:avLst/>
            </a:prstGeom>
            <a:solidFill>
              <a:srgbClr val="026793"/>
            </a:solidFill>
            <a:ln w="9525">
              <a:noFill/>
              <a:miter lim="800000"/>
              <a:headEnd/>
              <a:tailEnd/>
            </a:ln>
          </p:spPr>
          <p:txBody>
            <a:bodyPr wrap="none" anchor="ctr"/>
            <a:lstStyle/>
            <a:p>
              <a:pPr eaLnBrk="0" hangingPunct="0"/>
              <a:endParaRPr lang="ru-RU"/>
            </a:p>
          </p:txBody>
        </p:sp>
        <p:sp>
          <p:nvSpPr>
            <p:cNvPr id="22579" name="Rectangle 56"/>
            <p:cNvSpPr>
              <a:spLocks noChangeArrowheads="1"/>
            </p:cNvSpPr>
            <p:nvPr/>
          </p:nvSpPr>
          <p:spPr bwMode="auto">
            <a:xfrm>
              <a:off x="0" y="1269"/>
              <a:ext cx="635" cy="635"/>
            </a:xfrm>
            <a:prstGeom prst="rect">
              <a:avLst/>
            </a:prstGeom>
            <a:solidFill>
              <a:srgbClr val="B2C1DD"/>
            </a:solidFill>
            <a:ln w="9525">
              <a:noFill/>
              <a:miter lim="800000"/>
              <a:headEnd/>
              <a:tailEnd/>
            </a:ln>
          </p:spPr>
          <p:txBody>
            <a:bodyPr wrap="none" anchor="ctr"/>
            <a:lstStyle/>
            <a:p>
              <a:pPr eaLnBrk="0" hangingPunct="0"/>
              <a:endParaRPr lang="ru-RU"/>
            </a:p>
          </p:txBody>
        </p:sp>
        <p:sp>
          <p:nvSpPr>
            <p:cNvPr id="22580" name="Rectangle 57"/>
            <p:cNvSpPr>
              <a:spLocks noChangeArrowheads="1"/>
            </p:cNvSpPr>
            <p:nvPr/>
          </p:nvSpPr>
          <p:spPr bwMode="auto">
            <a:xfrm>
              <a:off x="0" y="2539"/>
              <a:ext cx="635" cy="635"/>
            </a:xfrm>
            <a:prstGeom prst="rect">
              <a:avLst/>
            </a:prstGeom>
            <a:solidFill>
              <a:srgbClr val="007FB3"/>
            </a:solidFill>
            <a:ln w="9525">
              <a:noFill/>
              <a:miter lim="800000"/>
              <a:headEnd/>
              <a:tailEnd/>
            </a:ln>
          </p:spPr>
          <p:txBody>
            <a:bodyPr wrap="none" anchor="ctr"/>
            <a:lstStyle/>
            <a:p>
              <a:pPr eaLnBrk="0" hangingPunct="0"/>
              <a:endParaRPr lang="ru-RU"/>
            </a:p>
          </p:txBody>
        </p:sp>
        <p:sp>
          <p:nvSpPr>
            <p:cNvPr id="22581" name="Rectangle 58"/>
            <p:cNvSpPr>
              <a:spLocks noChangeArrowheads="1"/>
            </p:cNvSpPr>
            <p:nvPr/>
          </p:nvSpPr>
          <p:spPr bwMode="auto">
            <a:xfrm>
              <a:off x="720" y="192"/>
              <a:ext cx="4896" cy="384"/>
            </a:xfrm>
            <a:prstGeom prst="rect">
              <a:avLst/>
            </a:prstGeom>
            <a:noFill/>
            <a:ln w="9525">
              <a:noFill/>
              <a:miter lim="800000"/>
              <a:headEnd/>
              <a:tailEnd/>
            </a:ln>
          </p:spPr>
          <p:txBody>
            <a:bodyPr/>
            <a:lstStyle/>
            <a:p>
              <a:pPr eaLnBrk="0" hangingPunct="0"/>
              <a:r>
                <a:rPr lang="ru-RU" sz="3200" b="1">
                  <a:sym typeface="Wingdings" pitchFamily="2" charset="2"/>
                </a:rPr>
                <a:t>Принцип мультиплексирования</a:t>
              </a:r>
              <a:r>
                <a:rPr lang="en-GB" sz="3200" b="1">
                  <a:sym typeface="Wingdings" pitchFamily="2" charset="2"/>
                </a:rPr>
                <a:t>.</a:t>
              </a:r>
            </a:p>
          </p:txBody>
        </p:sp>
      </p:grpSp>
      <p:sp>
        <p:nvSpPr>
          <p:cNvPr id="519177" name="Rectangle 9"/>
          <p:cNvSpPr>
            <a:spLocks noChangeArrowheads="1"/>
          </p:cNvSpPr>
          <p:nvPr/>
        </p:nvSpPr>
        <p:spPr bwMode="auto">
          <a:xfrm>
            <a:off x="825500" y="3949700"/>
            <a:ext cx="8305800" cy="609600"/>
          </a:xfrm>
          <a:prstGeom prst="rect">
            <a:avLst/>
          </a:prstGeom>
          <a:solidFill>
            <a:srgbClr val="FF0000"/>
          </a:solidFill>
          <a:ln w="9525">
            <a:solidFill>
              <a:schemeClr val="tx1"/>
            </a:solidFill>
            <a:miter lim="800000"/>
            <a:headEnd/>
            <a:tailEnd/>
          </a:ln>
        </p:spPr>
        <p:txBody>
          <a:bodyPr wrap="none" anchor="ctr"/>
          <a:lstStyle/>
          <a:p>
            <a:pPr eaLnBrk="0" hangingPunct="0"/>
            <a:endParaRPr lang="ru-RU"/>
          </a:p>
        </p:txBody>
      </p:sp>
      <p:grpSp>
        <p:nvGrpSpPr>
          <p:cNvPr id="22533" name="Group 11"/>
          <p:cNvGrpSpPr>
            <a:grpSpLocks/>
          </p:cNvGrpSpPr>
          <p:nvPr/>
        </p:nvGrpSpPr>
        <p:grpSpPr bwMode="auto">
          <a:xfrm>
            <a:off x="990600" y="2205038"/>
            <a:ext cx="8153400" cy="2643187"/>
            <a:chOff x="576" y="1392"/>
            <a:chExt cx="5136" cy="1665"/>
          </a:xfrm>
        </p:grpSpPr>
        <p:grpSp>
          <p:nvGrpSpPr>
            <p:cNvPr id="22549" name="Group 12"/>
            <p:cNvGrpSpPr>
              <a:grpSpLocks/>
            </p:cNvGrpSpPr>
            <p:nvPr/>
          </p:nvGrpSpPr>
          <p:grpSpPr bwMode="auto">
            <a:xfrm>
              <a:off x="576" y="1392"/>
              <a:ext cx="5136" cy="288"/>
              <a:chOff x="480" y="2400"/>
              <a:chExt cx="5136" cy="288"/>
            </a:xfrm>
          </p:grpSpPr>
          <p:sp>
            <p:nvSpPr>
              <p:cNvPr id="22569" name="Rectangle 13"/>
              <p:cNvSpPr>
                <a:spLocks noChangeArrowheads="1"/>
              </p:cNvSpPr>
              <p:nvPr/>
            </p:nvSpPr>
            <p:spPr bwMode="auto">
              <a:xfrm>
                <a:off x="480" y="2400"/>
                <a:ext cx="576" cy="288"/>
              </a:xfrm>
              <a:prstGeom prst="rect">
                <a:avLst/>
              </a:prstGeom>
              <a:solidFill>
                <a:schemeClr val="accent1"/>
              </a:solidFill>
              <a:ln w="28575">
                <a:solidFill>
                  <a:schemeClr val="tx1"/>
                </a:solidFill>
                <a:miter lim="800000"/>
                <a:headEnd/>
                <a:tailEnd/>
              </a:ln>
            </p:spPr>
            <p:txBody>
              <a:bodyPr wrap="none" anchor="ctr"/>
              <a:lstStyle/>
              <a:p>
                <a:pPr algn="ctr" eaLnBrk="0" hangingPunct="0"/>
                <a:r>
                  <a:rPr lang="ru-RU" sz="1400" b="1">
                    <a:solidFill>
                      <a:schemeClr val="tx1"/>
                    </a:solidFill>
                  </a:rPr>
                  <a:t>Начало </a:t>
                </a:r>
              </a:p>
              <a:p>
                <a:pPr algn="ctr" eaLnBrk="0" hangingPunct="0"/>
                <a:r>
                  <a:rPr lang="ru-RU" sz="1400" b="1">
                    <a:solidFill>
                      <a:schemeClr val="tx1"/>
                    </a:solidFill>
                  </a:rPr>
                  <a:t>кадра</a:t>
                </a:r>
                <a:endParaRPr lang="en-GB" sz="1400" b="1">
                  <a:solidFill>
                    <a:schemeClr val="tx1"/>
                  </a:solidFill>
                </a:endParaRPr>
              </a:p>
            </p:txBody>
          </p:sp>
          <p:sp>
            <p:nvSpPr>
              <p:cNvPr id="22570" name="Rectangle 14"/>
              <p:cNvSpPr>
                <a:spLocks noChangeArrowheads="1"/>
              </p:cNvSpPr>
              <p:nvPr/>
            </p:nvSpPr>
            <p:spPr bwMode="auto">
              <a:xfrm>
                <a:off x="1056" y="2400"/>
                <a:ext cx="1200" cy="288"/>
              </a:xfrm>
              <a:prstGeom prst="rect">
                <a:avLst/>
              </a:prstGeom>
              <a:solidFill>
                <a:schemeClr val="accent1"/>
              </a:solidFill>
              <a:ln w="28575">
                <a:solidFill>
                  <a:schemeClr val="tx1"/>
                </a:solidFill>
                <a:miter lim="800000"/>
                <a:headEnd/>
                <a:tailEnd/>
              </a:ln>
            </p:spPr>
            <p:txBody>
              <a:bodyPr wrap="none" anchor="ctr"/>
              <a:lstStyle/>
              <a:p>
                <a:pPr algn="ctr"/>
                <a:r>
                  <a:rPr lang="en-GB" b="1">
                    <a:solidFill>
                      <a:schemeClr val="tx1"/>
                    </a:solidFill>
                  </a:rPr>
                  <a:t>0001 0001 1111</a:t>
                </a:r>
              </a:p>
            </p:txBody>
          </p:sp>
          <p:sp>
            <p:nvSpPr>
              <p:cNvPr id="22571" name="Rectangle 15"/>
              <p:cNvSpPr>
                <a:spLocks noChangeArrowheads="1"/>
              </p:cNvSpPr>
              <p:nvPr/>
            </p:nvSpPr>
            <p:spPr bwMode="auto">
              <a:xfrm>
                <a:off x="2256" y="2400"/>
                <a:ext cx="480" cy="288"/>
              </a:xfrm>
              <a:prstGeom prst="rect">
                <a:avLst/>
              </a:prstGeom>
              <a:solidFill>
                <a:schemeClr val="accent1"/>
              </a:solidFill>
              <a:ln w="28575">
                <a:solidFill>
                  <a:schemeClr val="tx1"/>
                </a:solidFill>
                <a:miter lim="800000"/>
                <a:headEnd/>
                <a:tailEnd/>
              </a:ln>
            </p:spPr>
            <p:txBody>
              <a:bodyPr wrap="none" anchor="ctr"/>
              <a:lstStyle/>
              <a:p>
                <a:pPr algn="ctr"/>
                <a:r>
                  <a:rPr lang="ru-RU" sz="1400" b="1">
                    <a:solidFill>
                      <a:schemeClr val="tx1"/>
                    </a:solidFill>
                  </a:rPr>
                  <a:t>Управл</a:t>
                </a:r>
                <a:r>
                  <a:rPr lang="ru-RU" b="1">
                    <a:solidFill>
                      <a:schemeClr val="tx1"/>
                    </a:solidFill>
                  </a:rPr>
                  <a:t>.</a:t>
                </a:r>
                <a:endParaRPr lang="en-GB" b="1">
                  <a:solidFill>
                    <a:schemeClr val="tx1"/>
                  </a:solidFill>
                </a:endParaRPr>
              </a:p>
            </p:txBody>
          </p:sp>
          <p:sp>
            <p:nvSpPr>
              <p:cNvPr id="22572" name="Rectangle 16"/>
              <p:cNvSpPr>
                <a:spLocks noChangeArrowheads="1"/>
              </p:cNvSpPr>
              <p:nvPr/>
            </p:nvSpPr>
            <p:spPr bwMode="auto">
              <a:xfrm>
                <a:off x="2736" y="2400"/>
                <a:ext cx="1344" cy="288"/>
              </a:xfrm>
              <a:prstGeom prst="rect">
                <a:avLst/>
              </a:prstGeom>
              <a:solidFill>
                <a:schemeClr val="accent1"/>
              </a:solidFill>
              <a:ln w="28575">
                <a:solidFill>
                  <a:schemeClr val="tx1"/>
                </a:solidFill>
                <a:miter lim="800000"/>
                <a:headEnd/>
                <a:tailEnd/>
              </a:ln>
            </p:spPr>
            <p:txBody>
              <a:bodyPr wrap="none" anchor="ctr"/>
              <a:lstStyle/>
              <a:p>
                <a:pPr algn="ctr"/>
                <a:r>
                  <a:rPr lang="ru-RU" b="1">
                    <a:solidFill>
                      <a:schemeClr val="tx1"/>
                    </a:solidFill>
                  </a:rPr>
                  <a:t>Данные</a:t>
                </a:r>
                <a:r>
                  <a:rPr lang="en-GB"/>
                  <a:t> </a:t>
                </a:r>
                <a:r>
                  <a:rPr lang="en-GB" b="1">
                    <a:solidFill>
                      <a:schemeClr val="tx1"/>
                    </a:solidFill>
                  </a:rPr>
                  <a:t>A</a:t>
                </a:r>
              </a:p>
            </p:txBody>
          </p:sp>
          <p:sp>
            <p:nvSpPr>
              <p:cNvPr id="22573" name="Rectangle 17"/>
              <p:cNvSpPr>
                <a:spLocks noChangeArrowheads="1"/>
              </p:cNvSpPr>
              <p:nvPr/>
            </p:nvSpPr>
            <p:spPr bwMode="auto">
              <a:xfrm>
                <a:off x="4080" y="2400"/>
                <a:ext cx="624" cy="288"/>
              </a:xfrm>
              <a:prstGeom prst="rect">
                <a:avLst/>
              </a:prstGeom>
              <a:solidFill>
                <a:schemeClr val="accent1"/>
              </a:solidFill>
              <a:ln w="28575">
                <a:solidFill>
                  <a:schemeClr val="tx1"/>
                </a:solidFill>
                <a:miter lim="800000"/>
                <a:headEnd/>
                <a:tailEnd/>
              </a:ln>
            </p:spPr>
            <p:txBody>
              <a:bodyPr wrap="none" anchor="ctr"/>
              <a:lstStyle/>
              <a:p>
                <a:pPr algn="ctr"/>
                <a:r>
                  <a:rPr lang="ru-RU" sz="1400" b="1">
                    <a:solidFill>
                      <a:schemeClr val="tx1"/>
                    </a:solidFill>
                  </a:rPr>
                  <a:t>Проверка</a:t>
                </a:r>
                <a:endParaRPr lang="en-GB" sz="1400" b="1">
                  <a:solidFill>
                    <a:schemeClr val="tx1"/>
                  </a:solidFill>
                </a:endParaRPr>
              </a:p>
            </p:txBody>
          </p:sp>
          <p:sp>
            <p:nvSpPr>
              <p:cNvPr id="22574" name="Rectangle 18"/>
              <p:cNvSpPr>
                <a:spLocks noChangeArrowheads="1"/>
              </p:cNvSpPr>
              <p:nvPr/>
            </p:nvSpPr>
            <p:spPr bwMode="auto">
              <a:xfrm>
                <a:off x="4704" y="2400"/>
                <a:ext cx="480" cy="288"/>
              </a:xfrm>
              <a:prstGeom prst="rect">
                <a:avLst/>
              </a:prstGeom>
              <a:solidFill>
                <a:schemeClr val="accent1"/>
              </a:solidFill>
              <a:ln w="28575">
                <a:solidFill>
                  <a:schemeClr val="tx1"/>
                </a:solidFill>
                <a:miter lim="800000"/>
                <a:headEnd/>
                <a:tailEnd/>
              </a:ln>
            </p:spPr>
            <p:txBody>
              <a:bodyPr wrap="none" anchor="ctr"/>
              <a:lstStyle/>
              <a:p>
                <a:pPr algn="ctr"/>
                <a:r>
                  <a:rPr lang="ru-RU" sz="1400" b="1">
                    <a:solidFill>
                      <a:schemeClr val="tx1"/>
                    </a:solidFill>
                  </a:rPr>
                  <a:t>Подтв</a:t>
                </a:r>
                <a:r>
                  <a:rPr lang="en-GB" b="1">
                    <a:solidFill>
                      <a:schemeClr val="tx1"/>
                    </a:solidFill>
                  </a:rPr>
                  <a:t>.</a:t>
                </a:r>
              </a:p>
            </p:txBody>
          </p:sp>
          <p:sp>
            <p:nvSpPr>
              <p:cNvPr id="22575" name="Rectangle 19"/>
              <p:cNvSpPr>
                <a:spLocks noChangeArrowheads="1"/>
              </p:cNvSpPr>
              <p:nvPr/>
            </p:nvSpPr>
            <p:spPr bwMode="auto">
              <a:xfrm>
                <a:off x="5184" y="2400"/>
                <a:ext cx="432" cy="288"/>
              </a:xfrm>
              <a:prstGeom prst="rect">
                <a:avLst/>
              </a:prstGeom>
              <a:solidFill>
                <a:schemeClr val="accent1"/>
              </a:solidFill>
              <a:ln w="28575">
                <a:solidFill>
                  <a:schemeClr val="tx1"/>
                </a:solidFill>
                <a:miter lim="800000"/>
                <a:headEnd/>
                <a:tailEnd/>
              </a:ln>
            </p:spPr>
            <p:txBody>
              <a:bodyPr wrap="none" anchor="ctr"/>
              <a:lstStyle/>
              <a:p>
                <a:pPr algn="ctr" eaLnBrk="0" hangingPunct="0"/>
                <a:r>
                  <a:rPr lang="ru-RU" sz="1400" b="1">
                    <a:solidFill>
                      <a:schemeClr val="tx1"/>
                    </a:solidFill>
                  </a:rPr>
                  <a:t>Конец</a:t>
                </a:r>
              </a:p>
              <a:p>
                <a:pPr algn="ctr" eaLnBrk="0" hangingPunct="0"/>
                <a:r>
                  <a:rPr lang="ru-RU" sz="1400" b="1">
                    <a:solidFill>
                      <a:schemeClr val="tx1"/>
                    </a:solidFill>
                  </a:rPr>
                  <a:t>кадра</a:t>
                </a:r>
                <a:endParaRPr lang="en-GB" sz="1400" b="1">
                  <a:solidFill>
                    <a:schemeClr val="tx1"/>
                  </a:solidFill>
                </a:endParaRPr>
              </a:p>
            </p:txBody>
          </p:sp>
        </p:grpSp>
        <p:grpSp>
          <p:nvGrpSpPr>
            <p:cNvPr id="22550" name="Group 20"/>
            <p:cNvGrpSpPr>
              <a:grpSpLocks/>
            </p:cNvGrpSpPr>
            <p:nvPr/>
          </p:nvGrpSpPr>
          <p:grpSpPr bwMode="auto">
            <a:xfrm>
              <a:off x="576" y="1968"/>
              <a:ext cx="5136" cy="288"/>
              <a:chOff x="480" y="2400"/>
              <a:chExt cx="5136" cy="288"/>
            </a:xfrm>
          </p:grpSpPr>
          <p:sp>
            <p:nvSpPr>
              <p:cNvPr id="22562" name="Rectangle 21"/>
              <p:cNvSpPr>
                <a:spLocks noChangeArrowheads="1"/>
              </p:cNvSpPr>
              <p:nvPr/>
            </p:nvSpPr>
            <p:spPr bwMode="auto">
              <a:xfrm>
                <a:off x="480" y="2400"/>
                <a:ext cx="576" cy="288"/>
              </a:xfrm>
              <a:prstGeom prst="rect">
                <a:avLst/>
              </a:prstGeom>
              <a:solidFill>
                <a:srgbClr val="FFFF99"/>
              </a:solidFill>
              <a:ln w="28575">
                <a:solidFill>
                  <a:schemeClr val="tx1"/>
                </a:solidFill>
                <a:miter lim="800000"/>
                <a:headEnd/>
                <a:tailEnd/>
              </a:ln>
            </p:spPr>
            <p:txBody>
              <a:bodyPr wrap="none" anchor="ctr"/>
              <a:lstStyle/>
              <a:p>
                <a:pPr algn="ctr" eaLnBrk="0" hangingPunct="0"/>
                <a:r>
                  <a:rPr lang="ru-RU" sz="1400" b="1">
                    <a:solidFill>
                      <a:schemeClr val="tx1"/>
                    </a:solidFill>
                  </a:rPr>
                  <a:t>Начало </a:t>
                </a:r>
              </a:p>
              <a:p>
                <a:pPr algn="ctr" eaLnBrk="0" hangingPunct="0"/>
                <a:r>
                  <a:rPr lang="ru-RU" sz="1400" b="1">
                    <a:solidFill>
                      <a:schemeClr val="tx1"/>
                    </a:solidFill>
                  </a:rPr>
                  <a:t>кадра</a:t>
                </a:r>
                <a:endParaRPr lang="en-GB" sz="1400" b="1">
                  <a:solidFill>
                    <a:schemeClr val="tx1"/>
                  </a:solidFill>
                </a:endParaRPr>
              </a:p>
            </p:txBody>
          </p:sp>
          <p:sp>
            <p:nvSpPr>
              <p:cNvPr id="22563" name="Rectangle 22"/>
              <p:cNvSpPr>
                <a:spLocks noChangeArrowheads="1"/>
              </p:cNvSpPr>
              <p:nvPr/>
            </p:nvSpPr>
            <p:spPr bwMode="auto">
              <a:xfrm>
                <a:off x="1056" y="2400"/>
                <a:ext cx="1200" cy="288"/>
              </a:xfrm>
              <a:prstGeom prst="rect">
                <a:avLst/>
              </a:prstGeom>
              <a:solidFill>
                <a:srgbClr val="FFFF99"/>
              </a:solidFill>
              <a:ln w="28575">
                <a:solidFill>
                  <a:schemeClr val="tx1"/>
                </a:solidFill>
                <a:miter lim="800000"/>
                <a:headEnd/>
                <a:tailEnd/>
              </a:ln>
            </p:spPr>
            <p:txBody>
              <a:bodyPr wrap="none" anchor="ctr"/>
              <a:lstStyle/>
              <a:p>
                <a:pPr algn="ctr"/>
                <a:r>
                  <a:rPr lang="en-GB" b="1">
                    <a:solidFill>
                      <a:schemeClr val="tx1"/>
                    </a:solidFill>
                  </a:rPr>
                  <a:t>0001 0000 0101</a:t>
                </a:r>
              </a:p>
            </p:txBody>
          </p:sp>
          <p:sp>
            <p:nvSpPr>
              <p:cNvPr id="22564" name="Rectangle 23"/>
              <p:cNvSpPr>
                <a:spLocks noChangeArrowheads="1"/>
              </p:cNvSpPr>
              <p:nvPr/>
            </p:nvSpPr>
            <p:spPr bwMode="auto">
              <a:xfrm>
                <a:off x="2256" y="2400"/>
                <a:ext cx="480" cy="288"/>
              </a:xfrm>
              <a:prstGeom prst="rect">
                <a:avLst/>
              </a:prstGeom>
              <a:solidFill>
                <a:srgbClr val="FFFF99"/>
              </a:solidFill>
              <a:ln w="28575">
                <a:solidFill>
                  <a:schemeClr val="tx1"/>
                </a:solidFill>
                <a:miter lim="800000"/>
                <a:headEnd/>
                <a:tailEnd/>
              </a:ln>
            </p:spPr>
            <p:txBody>
              <a:bodyPr wrap="none" anchor="ctr"/>
              <a:lstStyle/>
              <a:p>
                <a:pPr algn="ctr"/>
                <a:r>
                  <a:rPr lang="ru-RU" sz="1400" b="1">
                    <a:solidFill>
                      <a:schemeClr val="tx1"/>
                    </a:solidFill>
                  </a:rPr>
                  <a:t>Управл</a:t>
                </a:r>
                <a:r>
                  <a:rPr lang="en-GB" b="1">
                    <a:solidFill>
                      <a:schemeClr val="tx1"/>
                    </a:solidFill>
                  </a:rPr>
                  <a:t>.</a:t>
                </a:r>
              </a:p>
            </p:txBody>
          </p:sp>
          <p:sp>
            <p:nvSpPr>
              <p:cNvPr id="22565" name="Rectangle 24"/>
              <p:cNvSpPr>
                <a:spLocks noChangeArrowheads="1"/>
              </p:cNvSpPr>
              <p:nvPr/>
            </p:nvSpPr>
            <p:spPr bwMode="auto">
              <a:xfrm>
                <a:off x="2736" y="2400"/>
                <a:ext cx="1344" cy="288"/>
              </a:xfrm>
              <a:prstGeom prst="rect">
                <a:avLst/>
              </a:prstGeom>
              <a:solidFill>
                <a:srgbClr val="FFFF99"/>
              </a:solidFill>
              <a:ln w="28575">
                <a:solidFill>
                  <a:schemeClr val="tx1"/>
                </a:solidFill>
                <a:miter lim="800000"/>
                <a:headEnd/>
                <a:tailEnd/>
              </a:ln>
            </p:spPr>
            <p:txBody>
              <a:bodyPr wrap="none" anchor="ctr"/>
              <a:lstStyle/>
              <a:p>
                <a:pPr algn="ctr"/>
                <a:r>
                  <a:rPr lang="ru-RU" b="1">
                    <a:solidFill>
                      <a:schemeClr val="tx1"/>
                    </a:solidFill>
                  </a:rPr>
                  <a:t>Данные</a:t>
                </a:r>
                <a:r>
                  <a:rPr lang="en-GB"/>
                  <a:t> </a:t>
                </a:r>
                <a:r>
                  <a:rPr lang="en-GB" b="1">
                    <a:solidFill>
                      <a:schemeClr val="tx1"/>
                    </a:solidFill>
                  </a:rPr>
                  <a:t>B</a:t>
                </a:r>
              </a:p>
            </p:txBody>
          </p:sp>
          <p:sp>
            <p:nvSpPr>
              <p:cNvPr id="22566" name="Rectangle 25"/>
              <p:cNvSpPr>
                <a:spLocks noChangeArrowheads="1"/>
              </p:cNvSpPr>
              <p:nvPr/>
            </p:nvSpPr>
            <p:spPr bwMode="auto">
              <a:xfrm>
                <a:off x="4080" y="2400"/>
                <a:ext cx="624" cy="288"/>
              </a:xfrm>
              <a:prstGeom prst="rect">
                <a:avLst/>
              </a:prstGeom>
              <a:solidFill>
                <a:srgbClr val="FFFF99"/>
              </a:solidFill>
              <a:ln w="28575">
                <a:solidFill>
                  <a:schemeClr val="tx1"/>
                </a:solidFill>
                <a:miter lim="800000"/>
                <a:headEnd/>
                <a:tailEnd/>
              </a:ln>
            </p:spPr>
            <p:txBody>
              <a:bodyPr wrap="none" anchor="ctr"/>
              <a:lstStyle/>
              <a:p>
                <a:pPr algn="ctr"/>
                <a:r>
                  <a:rPr lang="ru-RU" sz="1400" b="1">
                    <a:solidFill>
                      <a:schemeClr val="tx1"/>
                    </a:solidFill>
                  </a:rPr>
                  <a:t>Проверка</a:t>
                </a:r>
                <a:endParaRPr lang="en-GB" sz="1400" b="1">
                  <a:solidFill>
                    <a:schemeClr val="tx1"/>
                  </a:solidFill>
                </a:endParaRPr>
              </a:p>
            </p:txBody>
          </p:sp>
          <p:sp>
            <p:nvSpPr>
              <p:cNvPr id="22567" name="Rectangle 26"/>
              <p:cNvSpPr>
                <a:spLocks noChangeArrowheads="1"/>
              </p:cNvSpPr>
              <p:nvPr/>
            </p:nvSpPr>
            <p:spPr bwMode="auto">
              <a:xfrm>
                <a:off x="4704" y="2400"/>
                <a:ext cx="480" cy="288"/>
              </a:xfrm>
              <a:prstGeom prst="rect">
                <a:avLst/>
              </a:prstGeom>
              <a:solidFill>
                <a:srgbClr val="FFFF99"/>
              </a:solidFill>
              <a:ln w="28575">
                <a:solidFill>
                  <a:schemeClr val="tx1"/>
                </a:solidFill>
                <a:miter lim="800000"/>
                <a:headEnd/>
                <a:tailEnd/>
              </a:ln>
            </p:spPr>
            <p:txBody>
              <a:bodyPr wrap="none" anchor="ctr"/>
              <a:lstStyle/>
              <a:p>
                <a:pPr algn="ctr"/>
                <a:r>
                  <a:rPr lang="ru-RU" sz="1400" b="1">
                    <a:solidFill>
                      <a:schemeClr val="tx1"/>
                    </a:solidFill>
                  </a:rPr>
                  <a:t>Подтв</a:t>
                </a:r>
                <a:r>
                  <a:rPr lang="en-GB" b="1">
                    <a:solidFill>
                      <a:schemeClr val="tx1"/>
                    </a:solidFill>
                  </a:rPr>
                  <a:t>.</a:t>
                </a:r>
              </a:p>
            </p:txBody>
          </p:sp>
          <p:sp>
            <p:nvSpPr>
              <p:cNvPr id="22568" name="Rectangle 27"/>
              <p:cNvSpPr>
                <a:spLocks noChangeArrowheads="1"/>
              </p:cNvSpPr>
              <p:nvPr/>
            </p:nvSpPr>
            <p:spPr bwMode="auto">
              <a:xfrm>
                <a:off x="5184" y="2400"/>
                <a:ext cx="432" cy="288"/>
              </a:xfrm>
              <a:prstGeom prst="rect">
                <a:avLst/>
              </a:prstGeom>
              <a:solidFill>
                <a:srgbClr val="FFFF99"/>
              </a:solidFill>
              <a:ln w="28575">
                <a:solidFill>
                  <a:schemeClr val="tx1"/>
                </a:solidFill>
                <a:miter lim="800000"/>
                <a:headEnd/>
                <a:tailEnd/>
              </a:ln>
            </p:spPr>
            <p:txBody>
              <a:bodyPr wrap="none" anchor="ctr"/>
              <a:lstStyle/>
              <a:p>
                <a:pPr algn="ctr" eaLnBrk="0" hangingPunct="0"/>
                <a:r>
                  <a:rPr lang="ru-RU" sz="1400" b="1">
                    <a:solidFill>
                      <a:schemeClr val="tx1"/>
                    </a:solidFill>
                  </a:rPr>
                  <a:t>Конец</a:t>
                </a:r>
              </a:p>
              <a:p>
                <a:pPr algn="ctr" eaLnBrk="0" hangingPunct="0"/>
                <a:r>
                  <a:rPr lang="ru-RU" sz="1400" b="1">
                    <a:solidFill>
                      <a:schemeClr val="tx1"/>
                    </a:solidFill>
                  </a:rPr>
                  <a:t>кадра</a:t>
                </a:r>
                <a:endParaRPr lang="en-GB" sz="1400" b="1">
                  <a:solidFill>
                    <a:schemeClr val="tx1"/>
                  </a:solidFill>
                </a:endParaRPr>
              </a:p>
            </p:txBody>
          </p:sp>
        </p:grpSp>
        <p:grpSp>
          <p:nvGrpSpPr>
            <p:cNvPr id="22551" name="Group 28"/>
            <p:cNvGrpSpPr>
              <a:grpSpLocks/>
            </p:cNvGrpSpPr>
            <p:nvPr/>
          </p:nvGrpSpPr>
          <p:grpSpPr bwMode="auto">
            <a:xfrm>
              <a:off x="576" y="2544"/>
              <a:ext cx="5136" cy="288"/>
              <a:chOff x="480" y="2400"/>
              <a:chExt cx="5136" cy="288"/>
            </a:xfrm>
          </p:grpSpPr>
          <p:sp>
            <p:nvSpPr>
              <p:cNvPr id="22555" name="Rectangle 29"/>
              <p:cNvSpPr>
                <a:spLocks noChangeArrowheads="1"/>
              </p:cNvSpPr>
              <p:nvPr/>
            </p:nvSpPr>
            <p:spPr bwMode="auto">
              <a:xfrm>
                <a:off x="480" y="2400"/>
                <a:ext cx="576" cy="288"/>
              </a:xfrm>
              <a:prstGeom prst="rect">
                <a:avLst/>
              </a:prstGeom>
              <a:solidFill>
                <a:srgbClr val="FF99FF"/>
              </a:solidFill>
              <a:ln w="28575">
                <a:solidFill>
                  <a:schemeClr val="tx1"/>
                </a:solidFill>
                <a:miter lim="800000"/>
                <a:headEnd/>
                <a:tailEnd/>
              </a:ln>
            </p:spPr>
            <p:txBody>
              <a:bodyPr wrap="none" anchor="ctr"/>
              <a:lstStyle/>
              <a:p>
                <a:pPr algn="ctr" eaLnBrk="0" hangingPunct="0"/>
                <a:r>
                  <a:rPr lang="ru-RU" sz="1400" b="1">
                    <a:solidFill>
                      <a:schemeClr val="tx1"/>
                    </a:solidFill>
                  </a:rPr>
                  <a:t>Начало </a:t>
                </a:r>
              </a:p>
              <a:p>
                <a:pPr algn="ctr" eaLnBrk="0" hangingPunct="0"/>
                <a:r>
                  <a:rPr lang="ru-RU" sz="1400" b="1">
                    <a:solidFill>
                      <a:schemeClr val="tx1"/>
                    </a:solidFill>
                  </a:rPr>
                  <a:t>кадра</a:t>
                </a:r>
                <a:endParaRPr lang="en-GB" sz="1400" b="1">
                  <a:solidFill>
                    <a:schemeClr val="tx1"/>
                  </a:solidFill>
                </a:endParaRPr>
              </a:p>
            </p:txBody>
          </p:sp>
          <p:sp>
            <p:nvSpPr>
              <p:cNvPr id="22556" name="Rectangle 30"/>
              <p:cNvSpPr>
                <a:spLocks noChangeArrowheads="1"/>
              </p:cNvSpPr>
              <p:nvPr/>
            </p:nvSpPr>
            <p:spPr bwMode="auto">
              <a:xfrm>
                <a:off x="1056" y="2400"/>
                <a:ext cx="1200" cy="288"/>
              </a:xfrm>
              <a:prstGeom prst="rect">
                <a:avLst/>
              </a:prstGeom>
              <a:solidFill>
                <a:srgbClr val="FF99FF"/>
              </a:solidFill>
              <a:ln w="28575">
                <a:solidFill>
                  <a:schemeClr val="tx1"/>
                </a:solidFill>
                <a:miter lim="800000"/>
                <a:headEnd/>
                <a:tailEnd/>
              </a:ln>
            </p:spPr>
            <p:txBody>
              <a:bodyPr wrap="none" anchor="ctr"/>
              <a:lstStyle/>
              <a:p>
                <a:pPr algn="ctr"/>
                <a:r>
                  <a:rPr lang="en-GB" b="1">
                    <a:solidFill>
                      <a:schemeClr val="tx1"/>
                    </a:solidFill>
                  </a:rPr>
                  <a:t>0001 0000 0000</a:t>
                </a:r>
              </a:p>
            </p:txBody>
          </p:sp>
          <p:sp>
            <p:nvSpPr>
              <p:cNvPr id="22557" name="Rectangle 31"/>
              <p:cNvSpPr>
                <a:spLocks noChangeArrowheads="1"/>
              </p:cNvSpPr>
              <p:nvPr/>
            </p:nvSpPr>
            <p:spPr bwMode="auto">
              <a:xfrm>
                <a:off x="2256" y="2400"/>
                <a:ext cx="480" cy="288"/>
              </a:xfrm>
              <a:prstGeom prst="rect">
                <a:avLst/>
              </a:prstGeom>
              <a:solidFill>
                <a:srgbClr val="FF99FF"/>
              </a:solidFill>
              <a:ln w="28575">
                <a:solidFill>
                  <a:schemeClr val="tx1"/>
                </a:solidFill>
                <a:miter lim="800000"/>
                <a:headEnd/>
                <a:tailEnd/>
              </a:ln>
            </p:spPr>
            <p:txBody>
              <a:bodyPr wrap="none" anchor="ctr"/>
              <a:lstStyle/>
              <a:p>
                <a:pPr algn="ctr"/>
                <a:r>
                  <a:rPr lang="ru-RU" sz="1400" b="1">
                    <a:solidFill>
                      <a:schemeClr val="tx1"/>
                    </a:solidFill>
                  </a:rPr>
                  <a:t>Управл</a:t>
                </a:r>
                <a:r>
                  <a:rPr lang="en-GB" b="1">
                    <a:solidFill>
                      <a:schemeClr val="tx1"/>
                    </a:solidFill>
                  </a:rPr>
                  <a:t>.</a:t>
                </a:r>
              </a:p>
            </p:txBody>
          </p:sp>
          <p:sp>
            <p:nvSpPr>
              <p:cNvPr id="22558" name="Rectangle 32"/>
              <p:cNvSpPr>
                <a:spLocks noChangeArrowheads="1"/>
              </p:cNvSpPr>
              <p:nvPr/>
            </p:nvSpPr>
            <p:spPr bwMode="auto">
              <a:xfrm>
                <a:off x="2736" y="2400"/>
                <a:ext cx="1344" cy="288"/>
              </a:xfrm>
              <a:prstGeom prst="rect">
                <a:avLst/>
              </a:prstGeom>
              <a:solidFill>
                <a:srgbClr val="FF99FF"/>
              </a:solidFill>
              <a:ln w="28575">
                <a:solidFill>
                  <a:schemeClr val="tx1"/>
                </a:solidFill>
                <a:miter lim="800000"/>
                <a:headEnd/>
                <a:tailEnd/>
              </a:ln>
            </p:spPr>
            <p:txBody>
              <a:bodyPr wrap="none" anchor="ctr"/>
              <a:lstStyle/>
              <a:p>
                <a:pPr algn="ctr"/>
                <a:r>
                  <a:rPr lang="ru-RU" sz="1400" b="1">
                    <a:solidFill>
                      <a:schemeClr val="tx1"/>
                    </a:solidFill>
                  </a:rPr>
                  <a:t>Данные</a:t>
                </a:r>
                <a:r>
                  <a:rPr lang="en-GB"/>
                  <a:t> </a:t>
                </a:r>
                <a:r>
                  <a:rPr lang="en-GB" b="1">
                    <a:solidFill>
                      <a:schemeClr val="tx1"/>
                    </a:solidFill>
                  </a:rPr>
                  <a:t>C</a:t>
                </a:r>
              </a:p>
            </p:txBody>
          </p:sp>
          <p:sp>
            <p:nvSpPr>
              <p:cNvPr id="22559" name="Rectangle 33"/>
              <p:cNvSpPr>
                <a:spLocks noChangeArrowheads="1"/>
              </p:cNvSpPr>
              <p:nvPr/>
            </p:nvSpPr>
            <p:spPr bwMode="auto">
              <a:xfrm>
                <a:off x="4080" y="2400"/>
                <a:ext cx="624" cy="288"/>
              </a:xfrm>
              <a:prstGeom prst="rect">
                <a:avLst/>
              </a:prstGeom>
              <a:solidFill>
                <a:srgbClr val="FF99FF"/>
              </a:solidFill>
              <a:ln w="28575">
                <a:solidFill>
                  <a:schemeClr val="tx1"/>
                </a:solidFill>
                <a:miter lim="800000"/>
                <a:headEnd/>
                <a:tailEnd/>
              </a:ln>
            </p:spPr>
            <p:txBody>
              <a:bodyPr wrap="none" anchor="ctr"/>
              <a:lstStyle/>
              <a:p>
                <a:pPr algn="ctr"/>
                <a:r>
                  <a:rPr lang="ru-RU" sz="1400" b="1">
                    <a:solidFill>
                      <a:schemeClr val="tx1"/>
                    </a:solidFill>
                  </a:rPr>
                  <a:t>Проверка</a:t>
                </a:r>
                <a:endParaRPr lang="en-GB" sz="1400" b="1">
                  <a:solidFill>
                    <a:schemeClr val="tx1"/>
                  </a:solidFill>
                </a:endParaRPr>
              </a:p>
            </p:txBody>
          </p:sp>
          <p:sp>
            <p:nvSpPr>
              <p:cNvPr id="22560" name="Rectangle 34"/>
              <p:cNvSpPr>
                <a:spLocks noChangeArrowheads="1"/>
              </p:cNvSpPr>
              <p:nvPr/>
            </p:nvSpPr>
            <p:spPr bwMode="auto">
              <a:xfrm>
                <a:off x="4704" y="2400"/>
                <a:ext cx="480" cy="288"/>
              </a:xfrm>
              <a:prstGeom prst="rect">
                <a:avLst/>
              </a:prstGeom>
              <a:solidFill>
                <a:srgbClr val="FF99FF"/>
              </a:solidFill>
              <a:ln w="28575">
                <a:solidFill>
                  <a:schemeClr val="tx1"/>
                </a:solidFill>
                <a:miter lim="800000"/>
                <a:headEnd/>
                <a:tailEnd/>
              </a:ln>
            </p:spPr>
            <p:txBody>
              <a:bodyPr wrap="none" anchor="ctr"/>
              <a:lstStyle/>
              <a:p>
                <a:pPr algn="ctr"/>
                <a:r>
                  <a:rPr lang="ru-RU" sz="1400" b="1">
                    <a:solidFill>
                      <a:schemeClr val="tx1"/>
                    </a:solidFill>
                  </a:rPr>
                  <a:t>Подтв</a:t>
                </a:r>
                <a:r>
                  <a:rPr lang="en-GB" b="1">
                    <a:solidFill>
                      <a:schemeClr val="tx1"/>
                    </a:solidFill>
                  </a:rPr>
                  <a:t>.</a:t>
                </a:r>
              </a:p>
            </p:txBody>
          </p:sp>
          <p:sp>
            <p:nvSpPr>
              <p:cNvPr id="22561" name="Rectangle 35"/>
              <p:cNvSpPr>
                <a:spLocks noChangeArrowheads="1"/>
              </p:cNvSpPr>
              <p:nvPr/>
            </p:nvSpPr>
            <p:spPr bwMode="auto">
              <a:xfrm>
                <a:off x="5184" y="2400"/>
                <a:ext cx="432" cy="288"/>
              </a:xfrm>
              <a:prstGeom prst="rect">
                <a:avLst/>
              </a:prstGeom>
              <a:solidFill>
                <a:srgbClr val="FF99FF"/>
              </a:solidFill>
              <a:ln w="28575">
                <a:solidFill>
                  <a:schemeClr val="tx1"/>
                </a:solidFill>
                <a:miter lim="800000"/>
                <a:headEnd/>
                <a:tailEnd/>
              </a:ln>
            </p:spPr>
            <p:txBody>
              <a:bodyPr wrap="none" anchor="ctr"/>
              <a:lstStyle/>
              <a:p>
                <a:pPr algn="ctr" eaLnBrk="0" hangingPunct="0"/>
                <a:r>
                  <a:rPr lang="ru-RU" sz="1400" b="1">
                    <a:solidFill>
                      <a:schemeClr val="tx1"/>
                    </a:solidFill>
                  </a:rPr>
                  <a:t>Конец</a:t>
                </a:r>
              </a:p>
              <a:p>
                <a:pPr algn="ctr" eaLnBrk="0" hangingPunct="0"/>
                <a:r>
                  <a:rPr lang="ru-RU" sz="1400" b="1">
                    <a:solidFill>
                      <a:schemeClr val="tx1"/>
                    </a:solidFill>
                  </a:rPr>
                  <a:t>кадра</a:t>
                </a:r>
                <a:endParaRPr lang="en-GB" sz="1400" b="1">
                  <a:solidFill>
                    <a:schemeClr val="tx1"/>
                  </a:solidFill>
                </a:endParaRPr>
              </a:p>
            </p:txBody>
          </p:sp>
        </p:grpSp>
        <p:sp>
          <p:nvSpPr>
            <p:cNvPr id="22552" name="Text Box 36"/>
            <p:cNvSpPr txBox="1">
              <a:spLocks noChangeArrowheads="1"/>
            </p:cNvSpPr>
            <p:nvPr/>
          </p:nvSpPr>
          <p:spPr bwMode="auto">
            <a:xfrm>
              <a:off x="624" y="2845"/>
              <a:ext cx="5073" cy="212"/>
            </a:xfrm>
            <a:prstGeom prst="rect">
              <a:avLst/>
            </a:prstGeom>
            <a:noFill/>
            <a:ln w="9525">
              <a:noFill/>
              <a:miter lim="800000"/>
              <a:headEnd/>
              <a:tailEnd/>
            </a:ln>
          </p:spPr>
          <p:txBody>
            <a:bodyPr>
              <a:spAutoFit/>
            </a:bodyPr>
            <a:lstStyle/>
            <a:p>
              <a:pPr algn="ctr"/>
              <a:r>
                <a:rPr lang="ru-RU" sz="1600" b="1"/>
                <a:t>Блок управления</a:t>
              </a:r>
              <a:r>
                <a:rPr lang="en-GB" sz="1600" b="1"/>
                <a:t> C</a:t>
              </a:r>
            </a:p>
          </p:txBody>
        </p:sp>
        <p:sp>
          <p:nvSpPr>
            <p:cNvPr id="22553" name="Text Box 37"/>
            <p:cNvSpPr txBox="1">
              <a:spLocks noChangeArrowheads="1"/>
            </p:cNvSpPr>
            <p:nvPr/>
          </p:nvSpPr>
          <p:spPr bwMode="auto">
            <a:xfrm>
              <a:off x="591" y="2256"/>
              <a:ext cx="5073" cy="212"/>
            </a:xfrm>
            <a:prstGeom prst="rect">
              <a:avLst/>
            </a:prstGeom>
            <a:noFill/>
            <a:ln w="9525">
              <a:noFill/>
              <a:miter lim="800000"/>
              <a:headEnd/>
              <a:tailEnd/>
            </a:ln>
          </p:spPr>
          <p:txBody>
            <a:bodyPr>
              <a:spAutoFit/>
            </a:bodyPr>
            <a:lstStyle/>
            <a:p>
              <a:pPr algn="ctr"/>
              <a:r>
                <a:rPr lang="ru-RU" sz="1600" b="1"/>
                <a:t>Блок управления</a:t>
              </a:r>
              <a:r>
                <a:rPr lang="en-GB" sz="1600" b="1"/>
                <a:t> B</a:t>
              </a:r>
            </a:p>
          </p:txBody>
        </p:sp>
        <p:sp>
          <p:nvSpPr>
            <p:cNvPr id="22554" name="Text Box 38"/>
            <p:cNvSpPr txBox="1">
              <a:spLocks noChangeArrowheads="1"/>
            </p:cNvSpPr>
            <p:nvPr/>
          </p:nvSpPr>
          <p:spPr bwMode="auto">
            <a:xfrm>
              <a:off x="624" y="1680"/>
              <a:ext cx="5073" cy="212"/>
            </a:xfrm>
            <a:prstGeom prst="rect">
              <a:avLst/>
            </a:prstGeom>
            <a:noFill/>
            <a:ln w="9525">
              <a:noFill/>
              <a:miter lim="800000"/>
              <a:headEnd/>
              <a:tailEnd/>
            </a:ln>
          </p:spPr>
          <p:txBody>
            <a:bodyPr>
              <a:spAutoFit/>
            </a:bodyPr>
            <a:lstStyle/>
            <a:p>
              <a:pPr algn="ctr"/>
              <a:r>
                <a:rPr lang="ru-RU" sz="1600" b="1"/>
                <a:t>Блок управления</a:t>
              </a:r>
              <a:r>
                <a:rPr lang="en-GB" sz="1600" b="1"/>
                <a:t> A</a:t>
              </a:r>
            </a:p>
          </p:txBody>
        </p:sp>
      </p:grpSp>
      <p:sp>
        <p:nvSpPr>
          <p:cNvPr id="22534" name="Text Box 39"/>
          <p:cNvSpPr txBox="1">
            <a:spLocks noChangeArrowheads="1"/>
          </p:cNvSpPr>
          <p:nvPr/>
        </p:nvSpPr>
        <p:spPr bwMode="auto">
          <a:xfrm>
            <a:off x="2716213" y="1538288"/>
            <a:ext cx="3454400" cy="396875"/>
          </a:xfrm>
          <a:prstGeom prst="rect">
            <a:avLst/>
          </a:prstGeom>
          <a:noFill/>
          <a:ln w="9525">
            <a:noFill/>
            <a:miter lim="800000"/>
            <a:headEnd/>
            <a:tailEnd/>
          </a:ln>
        </p:spPr>
        <p:txBody>
          <a:bodyPr wrap="none">
            <a:spAutoFit/>
          </a:bodyPr>
          <a:lstStyle/>
          <a:p>
            <a:pPr eaLnBrk="0" hangingPunct="0"/>
            <a:r>
              <a:rPr lang="ru-RU"/>
              <a:t>Предотвращение конфликтов</a:t>
            </a:r>
            <a:r>
              <a:rPr lang="en-GB"/>
              <a:t>.</a:t>
            </a:r>
          </a:p>
        </p:txBody>
      </p:sp>
      <p:grpSp>
        <p:nvGrpSpPr>
          <p:cNvPr id="22535" name="Group 40"/>
          <p:cNvGrpSpPr>
            <a:grpSpLocks/>
          </p:cNvGrpSpPr>
          <p:nvPr/>
        </p:nvGrpSpPr>
        <p:grpSpPr bwMode="auto">
          <a:xfrm>
            <a:off x="914400" y="5410200"/>
            <a:ext cx="8153400" cy="457200"/>
            <a:chOff x="576" y="3408"/>
            <a:chExt cx="5136" cy="288"/>
          </a:xfrm>
        </p:grpSpPr>
        <p:sp>
          <p:nvSpPr>
            <p:cNvPr id="22542" name="Rectangle 41"/>
            <p:cNvSpPr>
              <a:spLocks noChangeArrowheads="1"/>
            </p:cNvSpPr>
            <p:nvPr/>
          </p:nvSpPr>
          <p:spPr bwMode="auto">
            <a:xfrm>
              <a:off x="576" y="3408"/>
              <a:ext cx="576" cy="288"/>
            </a:xfrm>
            <a:prstGeom prst="rect">
              <a:avLst/>
            </a:prstGeom>
            <a:solidFill>
              <a:srgbClr val="B2C1DD"/>
            </a:solidFill>
            <a:ln w="28575">
              <a:solidFill>
                <a:schemeClr val="tx1"/>
              </a:solidFill>
              <a:miter lim="800000"/>
              <a:headEnd/>
              <a:tailEnd/>
            </a:ln>
          </p:spPr>
          <p:txBody>
            <a:bodyPr wrap="none" anchor="ctr"/>
            <a:lstStyle/>
            <a:p>
              <a:pPr algn="ctr" eaLnBrk="0" hangingPunct="0"/>
              <a:r>
                <a:rPr lang="ru-RU" sz="1400" b="1">
                  <a:solidFill>
                    <a:schemeClr val="tx1"/>
                  </a:solidFill>
                </a:rPr>
                <a:t>Начало </a:t>
              </a:r>
            </a:p>
            <a:p>
              <a:pPr algn="ctr" eaLnBrk="0" hangingPunct="0"/>
              <a:r>
                <a:rPr lang="ru-RU" sz="1400" b="1">
                  <a:solidFill>
                    <a:schemeClr val="tx1"/>
                  </a:solidFill>
                </a:rPr>
                <a:t>кадра</a:t>
              </a:r>
              <a:endParaRPr lang="en-GB" sz="1400" b="1">
                <a:solidFill>
                  <a:schemeClr val="tx1"/>
                </a:solidFill>
              </a:endParaRPr>
            </a:p>
          </p:txBody>
        </p:sp>
        <p:sp>
          <p:nvSpPr>
            <p:cNvPr id="22543" name="Rectangle 42"/>
            <p:cNvSpPr>
              <a:spLocks noChangeArrowheads="1"/>
            </p:cNvSpPr>
            <p:nvPr/>
          </p:nvSpPr>
          <p:spPr bwMode="auto">
            <a:xfrm>
              <a:off x="1152" y="3408"/>
              <a:ext cx="1200" cy="288"/>
            </a:xfrm>
            <a:prstGeom prst="rect">
              <a:avLst/>
            </a:prstGeom>
            <a:solidFill>
              <a:srgbClr val="B2C1DD"/>
            </a:solidFill>
            <a:ln w="28575">
              <a:solidFill>
                <a:schemeClr val="tx1"/>
              </a:solidFill>
              <a:miter lim="800000"/>
              <a:headEnd/>
              <a:tailEnd/>
            </a:ln>
          </p:spPr>
          <p:txBody>
            <a:bodyPr wrap="none" anchor="ctr"/>
            <a:lstStyle/>
            <a:p>
              <a:r>
                <a:rPr lang="en-GB" b="1">
                  <a:solidFill>
                    <a:schemeClr val="tx1"/>
                  </a:solidFill>
                </a:rPr>
                <a:t> </a:t>
              </a:r>
            </a:p>
          </p:txBody>
        </p:sp>
        <p:sp>
          <p:nvSpPr>
            <p:cNvPr id="22544" name="Rectangle 43"/>
            <p:cNvSpPr>
              <a:spLocks noChangeArrowheads="1"/>
            </p:cNvSpPr>
            <p:nvPr/>
          </p:nvSpPr>
          <p:spPr bwMode="auto">
            <a:xfrm>
              <a:off x="2352" y="3408"/>
              <a:ext cx="480" cy="288"/>
            </a:xfrm>
            <a:prstGeom prst="rect">
              <a:avLst/>
            </a:prstGeom>
            <a:solidFill>
              <a:srgbClr val="B2C1DD"/>
            </a:solidFill>
            <a:ln w="28575">
              <a:solidFill>
                <a:schemeClr val="tx1"/>
              </a:solidFill>
              <a:miter lim="800000"/>
              <a:headEnd/>
              <a:tailEnd/>
            </a:ln>
          </p:spPr>
          <p:txBody>
            <a:bodyPr wrap="none" anchor="ctr"/>
            <a:lstStyle/>
            <a:p>
              <a:pPr algn="ctr"/>
              <a:r>
                <a:rPr lang="ru-RU" sz="1400" b="1">
                  <a:solidFill>
                    <a:schemeClr val="tx1"/>
                  </a:solidFill>
                </a:rPr>
                <a:t>Управл</a:t>
              </a:r>
              <a:r>
                <a:rPr lang="en-GB" b="1">
                  <a:solidFill>
                    <a:schemeClr val="tx1"/>
                  </a:solidFill>
                </a:rPr>
                <a:t>.</a:t>
              </a:r>
            </a:p>
          </p:txBody>
        </p:sp>
        <p:sp>
          <p:nvSpPr>
            <p:cNvPr id="22545" name="Rectangle 44"/>
            <p:cNvSpPr>
              <a:spLocks noChangeArrowheads="1"/>
            </p:cNvSpPr>
            <p:nvPr/>
          </p:nvSpPr>
          <p:spPr bwMode="auto">
            <a:xfrm>
              <a:off x="2832" y="3408"/>
              <a:ext cx="1344" cy="288"/>
            </a:xfrm>
            <a:prstGeom prst="rect">
              <a:avLst/>
            </a:prstGeom>
            <a:solidFill>
              <a:srgbClr val="B2C1DD"/>
            </a:solidFill>
            <a:ln w="28575">
              <a:solidFill>
                <a:schemeClr val="tx1"/>
              </a:solidFill>
              <a:miter lim="800000"/>
              <a:headEnd/>
              <a:tailEnd/>
            </a:ln>
          </p:spPr>
          <p:txBody>
            <a:bodyPr wrap="none" anchor="ctr"/>
            <a:lstStyle/>
            <a:p>
              <a:pPr algn="ctr"/>
              <a:r>
                <a:rPr lang="ru-RU" sz="1400" b="1">
                  <a:solidFill>
                    <a:schemeClr val="tx1"/>
                  </a:solidFill>
                </a:rPr>
                <a:t>Данные</a:t>
              </a:r>
              <a:r>
                <a:rPr lang="en-GB" b="1">
                  <a:solidFill>
                    <a:schemeClr val="tx1"/>
                  </a:solidFill>
                </a:rPr>
                <a:t> C</a:t>
              </a:r>
            </a:p>
          </p:txBody>
        </p:sp>
        <p:sp>
          <p:nvSpPr>
            <p:cNvPr id="22546" name="Rectangle 45"/>
            <p:cNvSpPr>
              <a:spLocks noChangeArrowheads="1"/>
            </p:cNvSpPr>
            <p:nvPr/>
          </p:nvSpPr>
          <p:spPr bwMode="auto">
            <a:xfrm>
              <a:off x="4176" y="3408"/>
              <a:ext cx="624" cy="288"/>
            </a:xfrm>
            <a:prstGeom prst="rect">
              <a:avLst/>
            </a:prstGeom>
            <a:solidFill>
              <a:srgbClr val="B2C1DD"/>
            </a:solidFill>
            <a:ln w="28575">
              <a:solidFill>
                <a:schemeClr val="tx1"/>
              </a:solidFill>
              <a:miter lim="800000"/>
              <a:headEnd/>
              <a:tailEnd/>
            </a:ln>
          </p:spPr>
          <p:txBody>
            <a:bodyPr wrap="none" anchor="ctr"/>
            <a:lstStyle/>
            <a:p>
              <a:pPr algn="ctr"/>
              <a:r>
                <a:rPr lang="ru-RU" sz="1400" b="1">
                  <a:solidFill>
                    <a:schemeClr val="tx1"/>
                  </a:solidFill>
                </a:rPr>
                <a:t>Проверка</a:t>
              </a:r>
              <a:endParaRPr lang="en-GB" sz="1400" b="1">
                <a:solidFill>
                  <a:schemeClr val="tx1"/>
                </a:solidFill>
              </a:endParaRPr>
            </a:p>
          </p:txBody>
        </p:sp>
        <p:sp>
          <p:nvSpPr>
            <p:cNvPr id="22547" name="Rectangle 46"/>
            <p:cNvSpPr>
              <a:spLocks noChangeArrowheads="1"/>
            </p:cNvSpPr>
            <p:nvPr/>
          </p:nvSpPr>
          <p:spPr bwMode="auto">
            <a:xfrm>
              <a:off x="4800" y="3408"/>
              <a:ext cx="480" cy="288"/>
            </a:xfrm>
            <a:prstGeom prst="rect">
              <a:avLst/>
            </a:prstGeom>
            <a:solidFill>
              <a:srgbClr val="B2C1DD"/>
            </a:solidFill>
            <a:ln w="28575">
              <a:solidFill>
                <a:schemeClr val="tx1"/>
              </a:solidFill>
              <a:miter lim="800000"/>
              <a:headEnd/>
              <a:tailEnd/>
            </a:ln>
          </p:spPr>
          <p:txBody>
            <a:bodyPr wrap="none" anchor="ctr"/>
            <a:lstStyle/>
            <a:p>
              <a:pPr algn="ctr"/>
              <a:r>
                <a:rPr lang="ru-RU" sz="1400" b="1">
                  <a:solidFill>
                    <a:schemeClr val="tx1"/>
                  </a:solidFill>
                </a:rPr>
                <a:t>Подтв</a:t>
              </a:r>
              <a:r>
                <a:rPr lang="en-GB" b="1">
                  <a:solidFill>
                    <a:schemeClr val="tx1"/>
                  </a:solidFill>
                </a:rPr>
                <a:t>.</a:t>
              </a:r>
            </a:p>
          </p:txBody>
        </p:sp>
        <p:sp>
          <p:nvSpPr>
            <p:cNvPr id="22548" name="Rectangle 47"/>
            <p:cNvSpPr>
              <a:spLocks noChangeArrowheads="1"/>
            </p:cNvSpPr>
            <p:nvPr/>
          </p:nvSpPr>
          <p:spPr bwMode="auto">
            <a:xfrm>
              <a:off x="5280" y="3408"/>
              <a:ext cx="432" cy="288"/>
            </a:xfrm>
            <a:prstGeom prst="rect">
              <a:avLst/>
            </a:prstGeom>
            <a:solidFill>
              <a:srgbClr val="B2C1DD"/>
            </a:solidFill>
            <a:ln w="28575">
              <a:solidFill>
                <a:schemeClr val="tx1"/>
              </a:solidFill>
              <a:miter lim="800000"/>
              <a:headEnd/>
              <a:tailEnd/>
            </a:ln>
          </p:spPr>
          <p:txBody>
            <a:bodyPr wrap="none" anchor="ctr"/>
            <a:lstStyle/>
            <a:p>
              <a:pPr algn="ctr" eaLnBrk="0" hangingPunct="0"/>
              <a:r>
                <a:rPr lang="ru-RU" sz="1400" b="1">
                  <a:solidFill>
                    <a:schemeClr val="tx1"/>
                  </a:solidFill>
                </a:rPr>
                <a:t>Конец</a:t>
              </a:r>
            </a:p>
            <a:p>
              <a:pPr algn="ctr" eaLnBrk="0" hangingPunct="0"/>
              <a:r>
                <a:rPr lang="ru-RU" sz="1400" b="1">
                  <a:solidFill>
                    <a:schemeClr val="tx1"/>
                  </a:solidFill>
                </a:rPr>
                <a:t>кадра</a:t>
              </a:r>
              <a:endParaRPr lang="en-GB" sz="1400" b="1">
                <a:solidFill>
                  <a:schemeClr val="tx1"/>
                </a:solidFill>
              </a:endParaRPr>
            </a:p>
          </p:txBody>
        </p:sp>
      </p:grpSp>
      <p:sp>
        <p:nvSpPr>
          <p:cNvPr id="519216" name="Text Box 48"/>
          <p:cNvSpPr txBox="1">
            <a:spLocks noChangeArrowheads="1"/>
          </p:cNvSpPr>
          <p:nvPr/>
        </p:nvSpPr>
        <p:spPr bwMode="auto">
          <a:xfrm>
            <a:off x="1090613" y="6021388"/>
            <a:ext cx="8053387" cy="336550"/>
          </a:xfrm>
          <a:prstGeom prst="rect">
            <a:avLst/>
          </a:prstGeom>
          <a:noFill/>
          <a:ln w="9525">
            <a:noFill/>
            <a:miter lim="800000"/>
            <a:headEnd/>
            <a:tailEnd/>
          </a:ln>
        </p:spPr>
        <p:txBody>
          <a:bodyPr>
            <a:spAutoFit/>
          </a:bodyPr>
          <a:lstStyle/>
          <a:p>
            <a:pPr algn="ctr"/>
            <a:r>
              <a:rPr lang="ru-RU" sz="1600" b="1"/>
              <a:t>Блок управления</a:t>
            </a:r>
            <a:r>
              <a:rPr lang="en-GB" sz="1600" b="1"/>
              <a:t> C </a:t>
            </a:r>
            <a:r>
              <a:rPr lang="ru-RU" sz="1600" b="1"/>
              <a:t>получает право передать своё сообщение в первую очередь</a:t>
            </a:r>
            <a:endParaRPr lang="en-GB" sz="1600" b="1"/>
          </a:p>
        </p:txBody>
      </p:sp>
      <p:sp>
        <p:nvSpPr>
          <p:cNvPr id="519217" name="Text Box 49"/>
          <p:cNvSpPr txBox="1">
            <a:spLocks noChangeArrowheads="1"/>
          </p:cNvSpPr>
          <p:nvPr/>
        </p:nvSpPr>
        <p:spPr bwMode="auto">
          <a:xfrm>
            <a:off x="1866900" y="5470525"/>
            <a:ext cx="1835150" cy="396875"/>
          </a:xfrm>
          <a:prstGeom prst="rect">
            <a:avLst/>
          </a:prstGeom>
          <a:noFill/>
          <a:ln w="9525">
            <a:noFill/>
            <a:miter lim="800000"/>
            <a:headEnd/>
            <a:tailEnd/>
          </a:ln>
        </p:spPr>
        <p:txBody>
          <a:bodyPr wrap="none">
            <a:spAutoFit/>
          </a:bodyPr>
          <a:lstStyle/>
          <a:p>
            <a:pPr eaLnBrk="0" hangingPunct="0"/>
            <a:r>
              <a:rPr lang="en-GB" b="1">
                <a:solidFill>
                  <a:schemeClr val="tx1"/>
                </a:solidFill>
              </a:rPr>
              <a:t>0001 0000 0000</a:t>
            </a:r>
          </a:p>
        </p:txBody>
      </p:sp>
      <p:sp>
        <p:nvSpPr>
          <p:cNvPr id="519218" name="Rectangle 50"/>
          <p:cNvSpPr>
            <a:spLocks noChangeArrowheads="1"/>
          </p:cNvSpPr>
          <p:nvPr/>
        </p:nvSpPr>
        <p:spPr bwMode="auto">
          <a:xfrm>
            <a:off x="1905000" y="3886200"/>
            <a:ext cx="1752600" cy="2057400"/>
          </a:xfrm>
          <a:prstGeom prst="rect">
            <a:avLst/>
          </a:prstGeom>
          <a:noFill/>
          <a:ln w="28575">
            <a:solidFill>
              <a:srgbClr val="FF0000"/>
            </a:solidFill>
            <a:miter lim="800000"/>
            <a:headEnd/>
            <a:tailEnd/>
          </a:ln>
        </p:spPr>
        <p:txBody>
          <a:bodyPr wrap="none" anchor="ctr"/>
          <a:lstStyle/>
          <a:p>
            <a:pPr eaLnBrk="0" hangingPunct="0"/>
            <a:endParaRPr lang="ru-RU"/>
          </a:p>
        </p:txBody>
      </p:sp>
      <p:sp>
        <p:nvSpPr>
          <p:cNvPr id="22539" name="Text Box 51"/>
          <p:cNvSpPr txBox="1">
            <a:spLocks noChangeArrowheads="1"/>
          </p:cNvSpPr>
          <p:nvPr/>
        </p:nvSpPr>
        <p:spPr bwMode="auto">
          <a:xfrm>
            <a:off x="1692275" y="1066800"/>
            <a:ext cx="2205038" cy="457200"/>
          </a:xfrm>
          <a:prstGeom prst="rect">
            <a:avLst/>
          </a:prstGeom>
          <a:noFill/>
          <a:ln w="9525">
            <a:noFill/>
            <a:miter lim="800000"/>
            <a:headEnd/>
            <a:tailEnd/>
          </a:ln>
        </p:spPr>
        <p:txBody>
          <a:bodyPr wrap="none">
            <a:spAutoFit/>
          </a:bodyPr>
          <a:lstStyle/>
          <a:p>
            <a:pPr eaLnBrk="0" hangingPunct="0"/>
            <a:r>
              <a:rPr lang="en-GB" sz="2400"/>
              <a:t>- </a:t>
            </a:r>
            <a:r>
              <a:rPr lang="ru-RU" sz="2400"/>
              <a:t>Кадр (фрейм)</a:t>
            </a:r>
            <a:r>
              <a:rPr lang="en-GB" sz="2400"/>
              <a:t>.</a:t>
            </a:r>
          </a:p>
        </p:txBody>
      </p:sp>
      <p:sp>
        <p:nvSpPr>
          <p:cNvPr id="22540" name="Line 59"/>
          <p:cNvSpPr>
            <a:spLocks noChangeShapeType="1"/>
          </p:cNvSpPr>
          <p:nvPr/>
        </p:nvSpPr>
        <p:spPr bwMode="auto">
          <a:xfrm>
            <a:off x="576263" y="2420938"/>
            <a:ext cx="8532812" cy="0"/>
          </a:xfrm>
          <a:prstGeom prst="line">
            <a:avLst/>
          </a:prstGeom>
          <a:noFill/>
          <a:ln w="57150">
            <a:solidFill>
              <a:srgbClr val="FF0000"/>
            </a:solidFill>
            <a:round/>
            <a:headEnd/>
            <a:tailEnd/>
          </a:ln>
        </p:spPr>
        <p:txBody>
          <a:bodyPr/>
          <a:lstStyle/>
          <a:p>
            <a:endParaRPr lang="ru-RU"/>
          </a:p>
        </p:txBody>
      </p:sp>
      <p:sp>
        <p:nvSpPr>
          <p:cNvPr id="22541" name="Line 60"/>
          <p:cNvSpPr>
            <a:spLocks noChangeShapeType="1"/>
          </p:cNvSpPr>
          <p:nvPr/>
        </p:nvSpPr>
        <p:spPr bwMode="auto">
          <a:xfrm>
            <a:off x="611188" y="3357563"/>
            <a:ext cx="8532812" cy="0"/>
          </a:xfrm>
          <a:prstGeom prst="line">
            <a:avLst/>
          </a:prstGeom>
          <a:noFill/>
          <a:ln w="57150">
            <a:solidFill>
              <a:srgbClr val="FF0000"/>
            </a:solidFill>
            <a:round/>
            <a:headEnd/>
            <a:tailEnd/>
          </a:ln>
        </p:spPr>
        <p:txBody>
          <a:bodyPr/>
          <a:lstStyle/>
          <a:p>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3000"/>
                                  </p:stCondLst>
                                  <p:iterate type="lt">
                                    <p:tmPct val="100000"/>
                                  </p:iterate>
                                  <p:childTnLst>
                                    <p:set>
                                      <p:cBhvr>
                                        <p:cTn id="6" dur="1" fill="hold">
                                          <p:stCondLst>
                                            <p:cond delay="0"/>
                                          </p:stCondLst>
                                        </p:cTn>
                                        <p:tgtEl>
                                          <p:spTgt spid="519217"/>
                                        </p:tgtEl>
                                        <p:attrNameLst>
                                          <p:attrName>style.visibility</p:attrName>
                                        </p:attrNameLst>
                                      </p:cBhvr>
                                      <p:to>
                                        <p:strVal val="visible"/>
                                      </p:to>
                                    </p:set>
                                    <p:animEffect transition="in" filter="wipe(left)">
                                      <p:cBhvr>
                                        <p:cTn id="7" dur="75"/>
                                        <p:tgtEl>
                                          <p:spTgt spid="519217"/>
                                        </p:tgtEl>
                                      </p:cBhvr>
                                    </p:animEffect>
                                  </p:childTnLst>
                                </p:cTn>
                              </p:par>
                            </p:childTnLst>
                          </p:cTn>
                        </p:par>
                        <p:par>
                          <p:cTn id="8" fill="hold">
                            <p:stCondLst>
                              <p:cond delay="3900"/>
                            </p:stCondLst>
                            <p:childTnLst>
                              <p:par>
                                <p:cTn id="9" presetID="4" presetClass="entr" presetSubtype="16" fill="hold" grpId="0" nodeType="afterEffect">
                                  <p:stCondLst>
                                    <p:cond delay="0"/>
                                  </p:stCondLst>
                                  <p:childTnLst>
                                    <p:set>
                                      <p:cBhvr>
                                        <p:cTn id="10" dur="1" fill="hold">
                                          <p:stCondLst>
                                            <p:cond delay="0"/>
                                          </p:stCondLst>
                                        </p:cTn>
                                        <p:tgtEl>
                                          <p:spTgt spid="519218"/>
                                        </p:tgtEl>
                                        <p:attrNameLst>
                                          <p:attrName>style.visibility</p:attrName>
                                        </p:attrNameLst>
                                      </p:cBhvr>
                                      <p:to>
                                        <p:strVal val="visible"/>
                                      </p:to>
                                    </p:set>
                                    <p:animEffect transition="in" filter="box(in)">
                                      <p:cBhvr>
                                        <p:cTn id="11" dur="500"/>
                                        <p:tgtEl>
                                          <p:spTgt spid="519218"/>
                                        </p:tgtEl>
                                      </p:cBhvr>
                                    </p:animEffect>
                                  </p:childTnLst>
                                </p:cTn>
                              </p:par>
                            </p:childTnLst>
                          </p:cTn>
                        </p:par>
                        <p:par>
                          <p:cTn id="12" fill="hold">
                            <p:stCondLst>
                              <p:cond delay="4400"/>
                            </p:stCondLst>
                            <p:childTnLst>
                              <p:par>
                                <p:cTn id="13" presetID="4" presetClass="entr" presetSubtype="16" fill="hold" grpId="0" nodeType="afterEffect">
                                  <p:stCondLst>
                                    <p:cond delay="0"/>
                                  </p:stCondLst>
                                  <p:childTnLst>
                                    <p:set>
                                      <p:cBhvr>
                                        <p:cTn id="14" dur="1" fill="hold">
                                          <p:stCondLst>
                                            <p:cond delay="0"/>
                                          </p:stCondLst>
                                        </p:cTn>
                                        <p:tgtEl>
                                          <p:spTgt spid="519177"/>
                                        </p:tgtEl>
                                        <p:attrNameLst>
                                          <p:attrName>style.visibility</p:attrName>
                                        </p:attrNameLst>
                                      </p:cBhvr>
                                      <p:to>
                                        <p:strVal val="visible"/>
                                      </p:to>
                                    </p:set>
                                    <p:animEffect transition="in" filter="box(in)">
                                      <p:cBhvr>
                                        <p:cTn id="15" dur="500"/>
                                        <p:tgtEl>
                                          <p:spTgt spid="519177"/>
                                        </p:tgtEl>
                                      </p:cBhvr>
                                    </p:animEffect>
                                  </p:childTnLst>
                                </p:cTn>
                              </p:par>
                            </p:childTnLst>
                          </p:cTn>
                        </p:par>
                        <p:par>
                          <p:cTn id="16" fill="hold">
                            <p:stCondLst>
                              <p:cond delay="4900"/>
                            </p:stCondLst>
                            <p:childTnLst>
                              <p:par>
                                <p:cTn id="17" presetID="4" presetClass="entr" presetSubtype="16" fill="hold" grpId="0" nodeType="afterEffect">
                                  <p:stCondLst>
                                    <p:cond delay="0"/>
                                  </p:stCondLst>
                                  <p:childTnLst>
                                    <p:set>
                                      <p:cBhvr>
                                        <p:cTn id="18" dur="1" fill="hold">
                                          <p:stCondLst>
                                            <p:cond delay="0"/>
                                          </p:stCondLst>
                                        </p:cTn>
                                        <p:tgtEl>
                                          <p:spTgt spid="519216"/>
                                        </p:tgtEl>
                                        <p:attrNameLst>
                                          <p:attrName>style.visibility</p:attrName>
                                        </p:attrNameLst>
                                      </p:cBhvr>
                                      <p:to>
                                        <p:strVal val="visible"/>
                                      </p:to>
                                    </p:set>
                                    <p:animEffect transition="in" filter="box(in)">
                                      <p:cBhvr>
                                        <p:cTn id="19" dur="500"/>
                                        <p:tgtEl>
                                          <p:spTgt spid="5192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9177" grpId="0" animBg="1"/>
      <p:bldP spid="519216" grpId="0" autoUpdateAnimBg="0"/>
      <p:bldP spid="519217" grpId="0" autoUpdateAnimBg="0"/>
      <p:bldP spid="51921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ата 1"/>
          <p:cNvSpPr>
            <a:spLocks noGrp="1"/>
          </p:cNvSpPr>
          <p:nvPr>
            <p:ph type="dt" sz="quarter" idx="10"/>
          </p:nvPr>
        </p:nvSpPr>
        <p:spPr/>
        <p:txBody>
          <a:bodyPr/>
          <a:lstStyle/>
          <a:p>
            <a:pPr>
              <a:defRPr/>
            </a:pPr>
            <a:endParaRPr lang="fr-FR" altLang="en-GB" smtClean="0"/>
          </a:p>
          <a:p>
            <a:pPr>
              <a:defRPr/>
            </a:pPr>
            <a:endParaRPr lang="fr-FR" altLang="en-GB"/>
          </a:p>
        </p:txBody>
      </p:sp>
      <p:pic>
        <p:nvPicPr>
          <p:cNvPr id="23555" name="Picture 2" descr="http://x431.ru/image/catalog/Articles/SERVICE/14_Car_Hacking/1405.PNG"/>
          <p:cNvPicPr>
            <a:picLocks noChangeAspect="1" noChangeArrowheads="1"/>
          </p:cNvPicPr>
          <p:nvPr/>
        </p:nvPicPr>
        <p:blipFill>
          <a:blip r:embed="rId2" cstate="print"/>
          <a:srcRect/>
          <a:stretch>
            <a:fillRect/>
          </a:stretch>
        </p:blipFill>
        <p:spPr bwMode="auto">
          <a:xfrm>
            <a:off x="250825" y="1484313"/>
            <a:ext cx="8661400" cy="2665412"/>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ctrTitle" idx="4294967295"/>
          </p:nvPr>
        </p:nvSpPr>
        <p:spPr bwMode="auto">
          <a:xfrm>
            <a:off x="468313" y="2205038"/>
            <a:ext cx="6210300" cy="533400"/>
          </a:xfrm>
          <a:prstGeom prst="rect">
            <a:avLst/>
          </a:prstGeom>
          <a:noFill/>
          <a:ln>
            <a:miter lim="800000"/>
            <a:headEnd/>
            <a:tailEnd/>
          </a:ln>
        </p:spPr>
        <p:txBody>
          <a:bodyPr/>
          <a:lstStyle/>
          <a:p>
            <a:pPr algn="ctr"/>
            <a:r>
              <a:rPr lang="ru-RU" b="1" smtClean="0">
                <a:solidFill>
                  <a:srgbClr val="007FB3"/>
                </a:solidFill>
                <a:latin typeface="Times New Roman" pitchFamily="18" charset="0"/>
              </a:rPr>
              <a:t>ЛОКАЛЬНАЯ БОРТОВАЯ СЕТЬ </a:t>
            </a:r>
            <a:r>
              <a:rPr lang="fr-FR" b="1" smtClean="0">
                <a:solidFill>
                  <a:srgbClr val="007FB3"/>
                </a:solidFill>
                <a:latin typeface="Times New Roman" pitchFamily="18" charset="0"/>
              </a:rPr>
              <a:t>VAN</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Дата 1"/>
          <p:cNvSpPr>
            <a:spLocks noGrp="1"/>
          </p:cNvSpPr>
          <p:nvPr>
            <p:ph type="dt" sz="quarter" idx="10"/>
          </p:nvPr>
        </p:nvSpPr>
        <p:spPr/>
        <p:txBody>
          <a:bodyPr/>
          <a:lstStyle/>
          <a:p>
            <a:pPr>
              <a:defRPr/>
            </a:pPr>
            <a:endParaRPr lang="fr-FR" altLang="en-GB"/>
          </a:p>
          <a:p>
            <a:pPr>
              <a:defRPr/>
            </a:pPr>
            <a:endParaRPr lang="fr-FR" altLang="en-GB"/>
          </a:p>
        </p:txBody>
      </p:sp>
      <p:sp>
        <p:nvSpPr>
          <p:cNvPr id="25603" name="Rectangle 2"/>
          <p:cNvSpPr>
            <a:spLocks noChangeArrowheads="1"/>
          </p:cNvSpPr>
          <p:nvPr/>
        </p:nvSpPr>
        <p:spPr bwMode="auto">
          <a:xfrm>
            <a:off x="0" y="1006475"/>
            <a:ext cx="1008063" cy="1008063"/>
          </a:xfrm>
          <a:prstGeom prst="rect">
            <a:avLst/>
          </a:prstGeom>
          <a:solidFill>
            <a:srgbClr val="93B8D4"/>
          </a:solidFill>
          <a:ln w="9525">
            <a:noFill/>
            <a:miter lim="800000"/>
            <a:headEnd/>
            <a:tailEnd/>
          </a:ln>
        </p:spPr>
        <p:txBody>
          <a:bodyPr wrap="none" anchor="ctr"/>
          <a:lstStyle/>
          <a:p>
            <a:pPr eaLnBrk="0" hangingPunct="0"/>
            <a:endParaRPr lang="ru-RU"/>
          </a:p>
        </p:txBody>
      </p:sp>
      <p:sp>
        <p:nvSpPr>
          <p:cNvPr id="25604" name="Rectangle 3"/>
          <p:cNvSpPr>
            <a:spLocks noChangeArrowheads="1"/>
          </p:cNvSpPr>
          <p:nvPr/>
        </p:nvSpPr>
        <p:spPr bwMode="auto">
          <a:xfrm>
            <a:off x="0" y="0"/>
            <a:ext cx="1008063" cy="1008063"/>
          </a:xfrm>
          <a:prstGeom prst="rect">
            <a:avLst/>
          </a:prstGeom>
          <a:solidFill>
            <a:srgbClr val="007FB3"/>
          </a:solidFill>
          <a:ln w="9525">
            <a:noFill/>
            <a:miter lim="800000"/>
            <a:headEnd/>
            <a:tailEnd/>
          </a:ln>
        </p:spPr>
        <p:txBody>
          <a:bodyPr wrap="none" anchor="ctr"/>
          <a:lstStyle/>
          <a:p>
            <a:pPr algn="ctr" eaLnBrk="0" hangingPunct="0"/>
            <a:endParaRPr lang="en-GB" sz="2400" b="1">
              <a:solidFill>
                <a:schemeClr val="bg1"/>
              </a:solidFill>
            </a:endParaRPr>
          </a:p>
        </p:txBody>
      </p:sp>
      <p:sp>
        <p:nvSpPr>
          <p:cNvPr id="25605" name="Rectangle 4"/>
          <p:cNvSpPr>
            <a:spLocks noChangeArrowheads="1"/>
          </p:cNvSpPr>
          <p:nvPr/>
        </p:nvSpPr>
        <p:spPr bwMode="auto">
          <a:xfrm>
            <a:off x="0" y="3022600"/>
            <a:ext cx="1008063" cy="1008063"/>
          </a:xfrm>
          <a:prstGeom prst="rect">
            <a:avLst/>
          </a:prstGeom>
          <a:solidFill>
            <a:srgbClr val="026793"/>
          </a:solidFill>
          <a:ln w="9525">
            <a:noFill/>
            <a:miter lim="800000"/>
            <a:headEnd/>
            <a:tailEnd/>
          </a:ln>
        </p:spPr>
        <p:txBody>
          <a:bodyPr wrap="none" anchor="ctr"/>
          <a:lstStyle/>
          <a:p>
            <a:pPr eaLnBrk="0" hangingPunct="0"/>
            <a:endParaRPr lang="ru-RU"/>
          </a:p>
        </p:txBody>
      </p:sp>
      <p:sp>
        <p:nvSpPr>
          <p:cNvPr id="25606" name="Rectangle 5"/>
          <p:cNvSpPr>
            <a:spLocks noChangeArrowheads="1"/>
          </p:cNvSpPr>
          <p:nvPr/>
        </p:nvSpPr>
        <p:spPr bwMode="auto">
          <a:xfrm>
            <a:off x="0" y="2014538"/>
            <a:ext cx="1008063" cy="1008062"/>
          </a:xfrm>
          <a:prstGeom prst="rect">
            <a:avLst/>
          </a:prstGeom>
          <a:solidFill>
            <a:srgbClr val="B2C1DD"/>
          </a:solidFill>
          <a:ln w="9525">
            <a:noFill/>
            <a:miter lim="800000"/>
            <a:headEnd/>
            <a:tailEnd/>
          </a:ln>
        </p:spPr>
        <p:txBody>
          <a:bodyPr wrap="none" anchor="ctr"/>
          <a:lstStyle/>
          <a:p>
            <a:pPr eaLnBrk="0" hangingPunct="0"/>
            <a:endParaRPr lang="ru-RU"/>
          </a:p>
        </p:txBody>
      </p:sp>
      <p:sp>
        <p:nvSpPr>
          <p:cNvPr id="25607" name="Rectangle 6"/>
          <p:cNvSpPr>
            <a:spLocks noChangeArrowheads="1"/>
          </p:cNvSpPr>
          <p:nvPr/>
        </p:nvSpPr>
        <p:spPr bwMode="auto">
          <a:xfrm>
            <a:off x="0" y="4030663"/>
            <a:ext cx="1008063" cy="1008062"/>
          </a:xfrm>
          <a:prstGeom prst="rect">
            <a:avLst/>
          </a:prstGeom>
          <a:solidFill>
            <a:srgbClr val="007FB3"/>
          </a:solidFill>
          <a:ln w="9525">
            <a:noFill/>
            <a:miter lim="800000"/>
            <a:headEnd/>
            <a:tailEnd/>
          </a:ln>
        </p:spPr>
        <p:txBody>
          <a:bodyPr wrap="none" anchor="ctr"/>
          <a:lstStyle/>
          <a:p>
            <a:pPr eaLnBrk="0" hangingPunct="0"/>
            <a:endParaRPr lang="ru-RU"/>
          </a:p>
        </p:txBody>
      </p:sp>
      <p:sp>
        <p:nvSpPr>
          <p:cNvPr id="25608" name="Rectangle 7"/>
          <p:cNvSpPr>
            <a:spLocks noChangeArrowheads="1"/>
          </p:cNvSpPr>
          <p:nvPr/>
        </p:nvSpPr>
        <p:spPr bwMode="auto">
          <a:xfrm>
            <a:off x="1116013" y="260350"/>
            <a:ext cx="7772400" cy="609600"/>
          </a:xfrm>
          <a:prstGeom prst="rect">
            <a:avLst/>
          </a:prstGeom>
          <a:noFill/>
          <a:ln w="9525">
            <a:noFill/>
            <a:miter lim="800000"/>
            <a:headEnd/>
            <a:tailEnd/>
          </a:ln>
        </p:spPr>
        <p:txBody>
          <a:bodyPr/>
          <a:lstStyle/>
          <a:p>
            <a:pPr eaLnBrk="0" hangingPunct="0"/>
            <a:r>
              <a:rPr lang="ru-RU" sz="2400" b="1">
                <a:sym typeface="Wingdings" pitchFamily="2" charset="2"/>
              </a:rPr>
              <a:t>Локальная бортовая сеть </a:t>
            </a:r>
            <a:r>
              <a:rPr lang="en-GB" sz="2400" b="1">
                <a:sym typeface="Wingdings" pitchFamily="2" charset="2"/>
              </a:rPr>
              <a:t>VAN  (</a:t>
            </a:r>
            <a:r>
              <a:rPr lang="en-GB" sz="2400" b="1" i="1">
                <a:sym typeface="Wingdings" pitchFamily="2" charset="2"/>
              </a:rPr>
              <a:t>Vehicle Area Network)</a:t>
            </a:r>
            <a:r>
              <a:rPr lang="en-GB" sz="2400" b="1">
                <a:sym typeface="Wingdings" pitchFamily="2" charset="2"/>
              </a:rPr>
              <a:t>.</a:t>
            </a:r>
          </a:p>
        </p:txBody>
      </p:sp>
      <p:sp>
        <p:nvSpPr>
          <p:cNvPr id="248840" name="Text Box 8"/>
          <p:cNvSpPr txBox="1">
            <a:spLocks noChangeArrowheads="1"/>
          </p:cNvSpPr>
          <p:nvPr/>
        </p:nvSpPr>
        <p:spPr bwMode="auto">
          <a:xfrm>
            <a:off x="1692275" y="990600"/>
            <a:ext cx="7299325" cy="457200"/>
          </a:xfrm>
          <a:prstGeom prst="rect">
            <a:avLst/>
          </a:prstGeom>
          <a:noFill/>
          <a:ln w="9525">
            <a:noFill/>
            <a:miter lim="800000"/>
            <a:headEnd/>
            <a:tailEnd/>
          </a:ln>
        </p:spPr>
        <p:txBody>
          <a:bodyPr>
            <a:spAutoFit/>
          </a:bodyPr>
          <a:lstStyle/>
          <a:p>
            <a:pPr eaLnBrk="0" hangingPunct="0"/>
            <a:r>
              <a:rPr lang="en-GB" sz="2400" b="1">
                <a:solidFill>
                  <a:srgbClr val="007FB3"/>
                </a:solidFill>
              </a:rPr>
              <a:t>- </a:t>
            </a:r>
            <a:r>
              <a:rPr lang="ru-RU" sz="2400" b="1">
                <a:solidFill>
                  <a:srgbClr val="007FB3"/>
                </a:solidFill>
              </a:rPr>
              <a:t>История развития</a:t>
            </a:r>
            <a:r>
              <a:rPr lang="en-GB" sz="2400" b="1">
                <a:solidFill>
                  <a:srgbClr val="007FB3"/>
                </a:solidFill>
              </a:rPr>
              <a:t>.</a:t>
            </a:r>
          </a:p>
        </p:txBody>
      </p:sp>
      <p:sp>
        <p:nvSpPr>
          <p:cNvPr id="248841" name="Text Box 9"/>
          <p:cNvSpPr txBox="1">
            <a:spLocks noChangeArrowheads="1"/>
          </p:cNvSpPr>
          <p:nvPr/>
        </p:nvSpPr>
        <p:spPr bwMode="auto">
          <a:xfrm>
            <a:off x="1663700" y="1628775"/>
            <a:ext cx="7372350" cy="4838700"/>
          </a:xfrm>
          <a:prstGeom prst="rect">
            <a:avLst/>
          </a:prstGeom>
          <a:noFill/>
          <a:ln w="9525">
            <a:noFill/>
            <a:miter lim="800000"/>
            <a:headEnd/>
            <a:tailEnd/>
          </a:ln>
        </p:spPr>
        <p:txBody>
          <a:bodyPr/>
          <a:lstStyle/>
          <a:p>
            <a:pPr>
              <a:buFont typeface="Wingdings" pitchFamily="2" charset="2"/>
              <a:buNone/>
            </a:pPr>
            <a:r>
              <a:rPr lang="en-GB" sz="2400">
                <a:sym typeface="Wingdings" pitchFamily="2" charset="2"/>
              </a:rPr>
              <a:t>- </a:t>
            </a:r>
            <a:r>
              <a:rPr lang="en-GB">
                <a:sym typeface="Wingdings" pitchFamily="2" charset="2"/>
              </a:rPr>
              <a:t>1985/86  </a:t>
            </a:r>
            <a:r>
              <a:rPr lang="ru-RU">
                <a:sym typeface="Wingdings" pitchFamily="2" charset="2"/>
              </a:rPr>
              <a:t>Создание </a:t>
            </a:r>
            <a:r>
              <a:rPr lang="en-GB">
                <a:sym typeface="Wingdings" pitchFamily="2" charset="2"/>
              </a:rPr>
              <a:t>VAN,</a:t>
            </a:r>
          </a:p>
          <a:p>
            <a:pPr>
              <a:buFont typeface="Wingdings" pitchFamily="2" charset="2"/>
              <a:buNone/>
            </a:pPr>
            <a:endParaRPr lang="en-GB">
              <a:sym typeface="Wingdings" pitchFamily="2" charset="2"/>
            </a:endParaRPr>
          </a:p>
          <a:p>
            <a:pPr>
              <a:buFont typeface="Wingdings" pitchFamily="2" charset="2"/>
              <a:buNone/>
            </a:pPr>
            <a:r>
              <a:rPr lang="en-GB"/>
              <a:t>- 1989       </a:t>
            </a:r>
            <a:r>
              <a:rPr lang="ru-RU"/>
              <a:t> Макетные образцы</a:t>
            </a:r>
            <a:r>
              <a:rPr lang="en-GB"/>
              <a:t>,</a:t>
            </a:r>
          </a:p>
          <a:p>
            <a:pPr>
              <a:buFont typeface="Wingdings" pitchFamily="2" charset="2"/>
              <a:buNone/>
            </a:pPr>
            <a:endParaRPr lang="en-GB"/>
          </a:p>
          <a:p>
            <a:pPr>
              <a:buFont typeface="Wingdings" pitchFamily="2" charset="2"/>
              <a:buNone/>
            </a:pPr>
            <a:r>
              <a:rPr lang="en-GB"/>
              <a:t>- 1992       </a:t>
            </a:r>
            <a:r>
              <a:rPr lang="ru-RU"/>
              <a:t>Завершение разработки стандарта</a:t>
            </a:r>
            <a:r>
              <a:rPr lang="en-GB"/>
              <a:t>,</a:t>
            </a:r>
          </a:p>
          <a:p>
            <a:pPr>
              <a:buFont typeface="Wingdings" pitchFamily="2" charset="2"/>
              <a:buNone/>
            </a:pPr>
            <a:endParaRPr lang="en-GB"/>
          </a:p>
          <a:p>
            <a:pPr>
              <a:buFont typeface="Wingdings" pitchFamily="2" charset="2"/>
              <a:buNone/>
            </a:pPr>
            <a:r>
              <a:rPr lang="en-GB"/>
              <a:t>- 1993        </a:t>
            </a:r>
            <a:r>
              <a:rPr lang="ru-RU"/>
              <a:t>Подготовка производства</a:t>
            </a:r>
            <a:r>
              <a:rPr lang="en-GB"/>
              <a:t> (XM),</a:t>
            </a:r>
          </a:p>
          <a:p>
            <a:pPr>
              <a:buFont typeface="Wingdings" pitchFamily="2" charset="2"/>
              <a:buNone/>
            </a:pPr>
            <a:endParaRPr lang="en-GB"/>
          </a:p>
          <a:p>
            <a:pPr>
              <a:buFont typeface="Wingdings" pitchFamily="2" charset="2"/>
              <a:buNone/>
            </a:pPr>
            <a:r>
              <a:rPr lang="en-GB"/>
              <a:t>- 1994       </a:t>
            </a:r>
            <a:r>
              <a:rPr lang="ru-RU"/>
              <a:t>Установка на автомобили ограниченных серий</a:t>
            </a:r>
            <a:r>
              <a:rPr lang="en-GB"/>
              <a:t> (XM),</a:t>
            </a:r>
          </a:p>
          <a:p>
            <a:pPr>
              <a:buFont typeface="Wingdings" pitchFamily="2" charset="2"/>
              <a:buNone/>
            </a:pPr>
            <a:endParaRPr lang="en-GB"/>
          </a:p>
          <a:p>
            <a:pPr>
              <a:buFont typeface="Wingdings" pitchFamily="2" charset="2"/>
              <a:buNone/>
            </a:pPr>
            <a:r>
              <a:rPr lang="en-GB"/>
              <a:t>- 1998       </a:t>
            </a:r>
            <a:r>
              <a:rPr lang="ru-RU"/>
              <a:t>Массовое применение на моделях</a:t>
            </a:r>
            <a:r>
              <a:rPr lang="en-GB"/>
              <a:t> 206,</a:t>
            </a:r>
          </a:p>
          <a:p>
            <a:pPr>
              <a:buFont typeface="Wingdings" pitchFamily="2" charset="2"/>
              <a:buNone/>
            </a:pPr>
            <a:endParaRPr lang="en-GB"/>
          </a:p>
          <a:p>
            <a:pPr>
              <a:buFont typeface="Wingdings" pitchFamily="2" charset="2"/>
              <a:buNone/>
            </a:pPr>
            <a:r>
              <a:rPr lang="en-GB"/>
              <a:t>- 1999 	 </a:t>
            </a:r>
            <a:r>
              <a:rPr lang="ru-RU"/>
              <a:t>  Массовое применение на моделях</a:t>
            </a:r>
            <a:r>
              <a:rPr lang="en-GB"/>
              <a:t> 406…</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248840"/>
                                        </p:tgtEl>
                                        <p:attrNameLst>
                                          <p:attrName>style.visibility</p:attrName>
                                        </p:attrNameLst>
                                      </p:cBhvr>
                                      <p:to>
                                        <p:strVal val="visible"/>
                                      </p:to>
                                    </p:set>
                                    <p:animEffect transition="in" filter="box(in)">
                                      <p:cBhvr>
                                        <p:cTn id="7" dur="500"/>
                                        <p:tgtEl>
                                          <p:spTgt spid="248840"/>
                                        </p:tgtEl>
                                      </p:cBhvr>
                                    </p:animEffect>
                                  </p:childTnLst>
                                </p:cTn>
                              </p:par>
                            </p:childTnLst>
                          </p:cTn>
                        </p:par>
                        <p:par>
                          <p:cTn id="8" fill="hold">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248841"/>
                                        </p:tgtEl>
                                        <p:attrNameLst>
                                          <p:attrName>style.visibility</p:attrName>
                                        </p:attrNameLst>
                                      </p:cBhvr>
                                      <p:to>
                                        <p:strVal val="visible"/>
                                      </p:to>
                                    </p:set>
                                    <p:animEffect transition="in" filter="box(in)">
                                      <p:cBhvr>
                                        <p:cTn id="11" dur="500"/>
                                        <p:tgtEl>
                                          <p:spTgt spid="2488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8840" grpId="0" autoUpdateAnimBg="0"/>
      <p:bldP spid="248841"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Дата 1"/>
          <p:cNvSpPr>
            <a:spLocks noGrp="1"/>
          </p:cNvSpPr>
          <p:nvPr>
            <p:ph type="dt" sz="quarter" idx="10"/>
          </p:nvPr>
        </p:nvSpPr>
        <p:spPr/>
        <p:txBody>
          <a:bodyPr/>
          <a:lstStyle/>
          <a:p>
            <a:pPr>
              <a:defRPr/>
            </a:pPr>
            <a:endParaRPr lang="fr-FR" altLang="en-GB"/>
          </a:p>
          <a:p>
            <a:pPr>
              <a:defRPr/>
            </a:pPr>
            <a:endParaRPr lang="fr-FR" altLang="en-GB"/>
          </a:p>
        </p:txBody>
      </p:sp>
      <p:grpSp>
        <p:nvGrpSpPr>
          <p:cNvPr id="26627" name="Group 2"/>
          <p:cNvGrpSpPr>
            <a:grpSpLocks/>
          </p:cNvGrpSpPr>
          <p:nvPr/>
        </p:nvGrpSpPr>
        <p:grpSpPr bwMode="auto">
          <a:xfrm>
            <a:off x="0" y="0"/>
            <a:ext cx="8915400" cy="5038725"/>
            <a:chOff x="0" y="0"/>
            <a:chExt cx="5616" cy="3174"/>
          </a:xfrm>
        </p:grpSpPr>
        <p:sp>
          <p:nvSpPr>
            <p:cNvPr id="26647" name="Rectangle 3"/>
            <p:cNvSpPr>
              <a:spLocks noChangeArrowheads="1"/>
            </p:cNvSpPr>
            <p:nvPr/>
          </p:nvSpPr>
          <p:spPr bwMode="auto">
            <a:xfrm>
              <a:off x="0" y="634"/>
              <a:ext cx="635" cy="635"/>
            </a:xfrm>
            <a:prstGeom prst="rect">
              <a:avLst/>
            </a:prstGeom>
            <a:solidFill>
              <a:srgbClr val="93B8D4"/>
            </a:solidFill>
            <a:ln w="9525">
              <a:noFill/>
              <a:miter lim="800000"/>
              <a:headEnd/>
              <a:tailEnd/>
            </a:ln>
          </p:spPr>
          <p:txBody>
            <a:bodyPr wrap="none" anchor="ctr"/>
            <a:lstStyle/>
            <a:p>
              <a:pPr eaLnBrk="0" hangingPunct="0"/>
              <a:endParaRPr lang="ru-RU"/>
            </a:p>
          </p:txBody>
        </p:sp>
        <p:sp>
          <p:nvSpPr>
            <p:cNvPr id="26648" name="Rectangle 4"/>
            <p:cNvSpPr>
              <a:spLocks noChangeArrowheads="1"/>
            </p:cNvSpPr>
            <p:nvPr/>
          </p:nvSpPr>
          <p:spPr bwMode="auto">
            <a:xfrm>
              <a:off x="0" y="0"/>
              <a:ext cx="635" cy="635"/>
            </a:xfrm>
            <a:prstGeom prst="rect">
              <a:avLst/>
            </a:prstGeom>
            <a:solidFill>
              <a:srgbClr val="007FB3"/>
            </a:solidFill>
            <a:ln w="9525">
              <a:noFill/>
              <a:miter lim="800000"/>
              <a:headEnd/>
              <a:tailEnd/>
            </a:ln>
          </p:spPr>
          <p:txBody>
            <a:bodyPr wrap="none" anchor="ctr"/>
            <a:lstStyle/>
            <a:p>
              <a:pPr algn="ctr" eaLnBrk="0" hangingPunct="0"/>
              <a:endParaRPr lang="en-GB" sz="2400" b="1">
                <a:solidFill>
                  <a:schemeClr val="bg1"/>
                </a:solidFill>
              </a:endParaRPr>
            </a:p>
          </p:txBody>
        </p:sp>
        <p:sp>
          <p:nvSpPr>
            <p:cNvPr id="26649" name="Rectangle 5"/>
            <p:cNvSpPr>
              <a:spLocks noChangeArrowheads="1"/>
            </p:cNvSpPr>
            <p:nvPr/>
          </p:nvSpPr>
          <p:spPr bwMode="auto">
            <a:xfrm>
              <a:off x="0" y="1904"/>
              <a:ext cx="635" cy="635"/>
            </a:xfrm>
            <a:prstGeom prst="rect">
              <a:avLst/>
            </a:prstGeom>
            <a:solidFill>
              <a:srgbClr val="026793"/>
            </a:solidFill>
            <a:ln w="9525">
              <a:noFill/>
              <a:miter lim="800000"/>
              <a:headEnd/>
              <a:tailEnd/>
            </a:ln>
          </p:spPr>
          <p:txBody>
            <a:bodyPr wrap="none" anchor="ctr"/>
            <a:lstStyle/>
            <a:p>
              <a:pPr eaLnBrk="0" hangingPunct="0"/>
              <a:endParaRPr lang="ru-RU"/>
            </a:p>
          </p:txBody>
        </p:sp>
        <p:sp>
          <p:nvSpPr>
            <p:cNvPr id="26650" name="Rectangle 6"/>
            <p:cNvSpPr>
              <a:spLocks noChangeArrowheads="1"/>
            </p:cNvSpPr>
            <p:nvPr/>
          </p:nvSpPr>
          <p:spPr bwMode="auto">
            <a:xfrm>
              <a:off x="0" y="1269"/>
              <a:ext cx="635" cy="635"/>
            </a:xfrm>
            <a:prstGeom prst="rect">
              <a:avLst/>
            </a:prstGeom>
            <a:solidFill>
              <a:srgbClr val="B2C1DD"/>
            </a:solidFill>
            <a:ln w="9525">
              <a:noFill/>
              <a:miter lim="800000"/>
              <a:headEnd/>
              <a:tailEnd/>
            </a:ln>
          </p:spPr>
          <p:txBody>
            <a:bodyPr wrap="none" anchor="ctr"/>
            <a:lstStyle/>
            <a:p>
              <a:pPr eaLnBrk="0" hangingPunct="0"/>
              <a:endParaRPr lang="ru-RU"/>
            </a:p>
          </p:txBody>
        </p:sp>
        <p:sp>
          <p:nvSpPr>
            <p:cNvPr id="26651" name="Rectangle 7"/>
            <p:cNvSpPr>
              <a:spLocks noChangeArrowheads="1"/>
            </p:cNvSpPr>
            <p:nvPr/>
          </p:nvSpPr>
          <p:spPr bwMode="auto">
            <a:xfrm>
              <a:off x="0" y="2539"/>
              <a:ext cx="635" cy="635"/>
            </a:xfrm>
            <a:prstGeom prst="rect">
              <a:avLst/>
            </a:prstGeom>
            <a:solidFill>
              <a:srgbClr val="007FB3"/>
            </a:solidFill>
            <a:ln w="9525">
              <a:noFill/>
              <a:miter lim="800000"/>
              <a:headEnd/>
              <a:tailEnd/>
            </a:ln>
          </p:spPr>
          <p:txBody>
            <a:bodyPr wrap="none" anchor="ctr"/>
            <a:lstStyle/>
            <a:p>
              <a:pPr eaLnBrk="0" hangingPunct="0"/>
              <a:endParaRPr lang="ru-RU"/>
            </a:p>
          </p:txBody>
        </p:sp>
        <p:sp>
          <p:nvSpPr>
            <p:cNvPr id="26652" name="Rectangle 8"/>
            <p:cNvSpPr>
              <a:spLocks noChangeArrowheads="1"/>
            </p:cNvSpPr>
            <p:nvPr/>
          </p:nvSpPr>
          <p:spPr bwMode="auto">
            <a:xfrm>
              <a:off x="720" y="192"/>
              <a:ext cx="4896" cy="384"/>
            </a:xfrm>
            <a:prstGeom prst="rect">
              <a:avLst/>
            </a:prstGeom>
            <a:noFill/>
            <a:ln w="9525">
              <a:noFill/>
              <a:miter lim="800000"/>
              <a:headEnd/>
              <a:tailEnd/>
            </a:ln>
          </p:spPr>
          <p:txBody>
            <a:bodyPr/>
            <a:lstStyle/>
            <a:p>
              <a:pPr eaLnBrk="0" hangingPunct="0"/>
              <a:r>
                <a:rPr lang="ru-RU" sz="2400" b="1">
                  <a:sym typeface="Wingdings" pitchFamily="2" charset="2"/>
                </a:rPr>
                <a:t>Локальная бортовая сеть </a:t>
              </a:r>
              <a:r>
                <a:rPr lang="en-GB" sz="2400" b="1">
                  <a:sym typeface="Wingdings" pitchFamily="2" charset="2"/>
                </a:rPr>
                <a:t>VAN (</a:t>
              </a:r>
              <a:r>
                <a:rPr lang="en-GB" sz="2400" b="1" i="1">
                  <a:sym typeface="Wingdings" pitchFamily="2" charset="2"/>
                </a:rPr>
                <a:t>Vehicle Area Network)</a:t>
              </a:r>
              <a:r>
                <a:rPr lang="en-GB" sz="2400" b="1">
                  <a:sym typeface="Wingdings" pitchFamily="2" charset="2"/>
                </a:rPr>
                <a:t>.</a:t>
              </a:r>
            </a:p>
          </p:txBody>
        </p:sp>
      </p:grpSp>
      <p:sp>
        <p:nvSpPr>
          <p:cNvPr id="400393" name="Text Box 9"/>
          <p:cNvSpPr txBox="1">
            <a:spLocks noChangeArrowheads="1"/>
          </p:cNvSpPr>
          <p:nvPr/>
        </p:nvSpPr>
        <p:spPr bwMode="auto">
          <a:xfrm>
            <a:off x="1692275" y="990600"/>
            <a:ext cx="7299325" cy="366713"/>
          </a:xfrm>
          <a:prstGeom prst="rect">
            <a:avLst/>
          </a:prstGeom>
          <a:noFill/>
          <a:ln w="9525">
            <a:noFill/>
            <a:miter lim="800000"/>
            <a:headEnd/>
            <a:tailEnd/>
          </a:ln>
        </p:spPr>
        <p:txBody>
          <a:bodyPr>
            <a:spAutoFit/>
          </a:bodyPr>
          <a:lstStyle/>
          <a:p>
            <a:pPr eaLnBrk="0" hangingPunct="0"/>
            <a:r>
              <a:rPr lang="en-GB" sz="1800" b="1">
                <a:solidFill>
                  <a:srgbClr val="007FB3"/>
                </a:solidFill>
              </a:rPr>
              <a:t>- </a:t>
            </a:r>
            <a:r>
              <a:rPr lang="ru-RU" sz="1800" b="1"/>
              <a:t>Пример конфигурации локальных сетей</a:t>
            </a:r>
            <a:r>
              <a:rPr lang="en-GB" sz="1800" b="1">
                <a:sym typeface="Wingdings" pitchFamily="2" charset="2"/>
              </a:rPr>
              <a:t> VAN</a:t>
            </a:r>
            <a:r>
              <a:rPr lang="ru-RU" sz="1800" b="1">
                <a:sym typeface="Wingdings" pitchFamily="2" charset="2"/>
              </a:rPr>
              <a:t> и </a:t>
            </a:r>
            <a:r>
              <a:rPr lang="en-GB" sz="1800" b="1">
                <a:sym typeface="Wingdings" pitchFamily="2" charset="2"/>
              </a:rPr>
              <a:t> CAN, 307 (T5).</a:t>
            </a:r>
          </a:p>
        </p:txBody>
      </p:sp>
      <p:pic>
        <p:nvPicPr>
          <p:cNvPr id="26629" name="Picture 34" descr="307"/>
          <p:cNvPicPr>
            <a:picLocks noChangeAspect="1" noChangeArrowheads="1"/>
          </p:cNvPicPr>
          <p:nvPr/>
        </p:nvPicPr>
        <p:blipFill>
          <a:blip r:embed="rId2" cstate="print"/>
          <a:srcRect/>
          <a:stretch>
            <a:fillRect/>
          </a:stretch>
        </p:blipFill>
        <p:spPr bwMode="auto">
          <a:xfrm>
            <a:off x="2563813" y="1827213"/>
            <a:ext cx="4697412" cy="4805362"/>
          </a:xfrm>
          <a:prstGeom prst="rect">
            <a:avLst/>
          </a:prstGeom>
          <a:noFill/>
          <a:ln w="9525">
            <a:noFill/>
            <a:miter lim="800000"/>
            <a:headEnd/>
            <a:tailEnd/>
          </a:ln>
        </p:spPr>
      </p:pic>
      <p:sp>
        <p:nvSpPr>
          <p:cNvPr id="26630" name="Text Box 35"/>
          <p:cNvSpPr txBox="1">
            <a:spLocks noChangeArrowheads="1"/>
          </p:cNvSpPr>
          <p:nvPr/>
        </p:nvSpPr>
        <p:spPr bwMode="auto">
          <a:xfrm>
            <a:off x="2051050" y="2924175"/>
            <a:ext cx="949325" cy="274638"/>
          </a:xfrm>
          <a:prstGeom prst="rect">
            <a:avLst/>
          </a:prstGeom>
          <a:noFill/>
          <a:ln w="9525">
            <a:noFill/>
            <a:miter lim="800000"/>
            <a:headEnd/>
            <a:tailEnd/>
          </a:ln>
        </p:spPr>
        <p:txBody>
          <a:bodyPr wrap="none">
            <a:spAutoFit/>
          </a:bodyPr>
          <a:lstStyle/>
          <a:p>
            <a:pPr eaLnBrk="0" hangingPunct="0"/>
            <a:r>
              <a:rPr lang="en-GB" sz="1200">
                <a:solidFill>
                  <a:srgbClr val="007FB3"/>
                </a:solidFill>
              </a:rPr>
              <a:t>ECM</a:t>
            </a:r>
            <a:r>
              <a:rPr lang="ru-RU" sz="1200">
                <a:solidFill>
                  <a:srgbClr val="007FB3"/>
                </a:solidFill>
              </a:rPr>
              <a:t> (ЭБУ)</a:t>
            </a:r>
            <a:endParaRPr lang="en-GB" sz="1200">
              <a:solidFill>
                <a:srgbClr val="007FB3"/>
              </a:solidFill>
            </a:endParaRPr>
          </a:p>
        </p:txBody>
      </p:sp>
      <p:sp>
        <p:nvSpPr>
          <p:cNvPr id="26631" name="Text Box 36"/>
          <p:cNvSpPr txBox="1">
            <a:spLocks noChangeArrowheads="1"/>
          </p:cNvSpPr>
          <p:nvPr/>
        </p:nvSpPr>
        <p:spPr bwMode="auto">
          <a:xfrm>
            <a:off x="1763713" y="3284538"/>
            <a:ext cx="1296987" cy="639762"/>
          </a:xfrm>
          <a:prstGeom prst="rect">
            <a:avLst/>
          </a:prstGeom>
          <a:noFill/>
          <a:ln w="9525">
            <a:noFill/>
            <a:miter lim="800000"/>
            <a:headEnd/>
            <a:tailEnd/>
          </a:ln>
        </p:spPr>
        <p:txBody>
          <a:bodyPr>
            <a:spAutoFit/>
          </a:bodyPr>
          <a:lstStyle/>
          <a:p>
            <a:pPr eaLnBrk="0" hangingPunct="0"/>
            <a:r>
              <a:rPr lang="ru-RU" sz="1200">
                <a:solidFill>
                  <a:srgbClr val="007FB3"/>
                </a:solidFill>
              </a:rPr>
              <a:t>Электронный блок управления (ЭБУ) АКП</a:t>
            </a:r>
            <a:endParaRPr lang="en-GB" sz="1200">
              <a:solidFill>
                <a:srgbClr val="007FB3"/>
              </a:solidFill>
            </a:endParaRPr>
          </a:p>
        </p:txBody>
      </p:sp>
      <p:sp>
        <p:nvSpPr>
          <p:cNvPr id="26632" name="Text Box 37"/>
          <p:cNvSpPr txBox="1">
            <a:spLocks noChangeArrowheads="1"/>
          </p:cNvSpPr>
          <p:nvPr/>
        </p:nvSpPr>
        <p:spPr bwMode="auto">
          <a:xfrm>
            <a:off x="5192713" y="5746750"/>
            <a:ext cx="1311275" cy="274638"/>
          </a:xfrm>
          <a:prstGeom prst="rect">
            <a:avLst/>
          </a:prstGeom>
          <a:noFill/>
          <a:ln w="9525">
            <a:noFill/>
            <a:miter lim="800000"/>
            <a:headEnd/>
            <a:tailEnd/>
          </a:ln>
        </p:spPr>
        <p:txBody>
          <a:bodyPr wrap="none">
            <a:spAutoFit/>
          </a:bodyPr>
          <a:lstStyle/>
          <a:p>
            <a:pPr eaLnBrk="0" hangingPunct="0"/>
            <a:r>
              <a:rPr lang="ru-RU" sz="1200">
                <a:solidFill>
                  <a:srgbClr val="007FB3"/>
                </a:solidFill>
              </a:rPr>
              <a:t>Панель приборов</a:t>
            </a:r>
            <a:endParaRPr lang="en-GB" sz="1200">
              <a:solidFill>
                <a:srgbClr val="007FB3"/>
              </a:solidFill>
            </a:endParaRPr>
          </a:p>
        </p:txBody>
      </p:sp>
      <p:sp>
        <p:nvSpPr>
          <p:cNvPr id="26633" name="Text Box 38"/>
          <p:cNvSpPr txBox="1">
            <a:spLocks noChangeArrowheads="1"/>
          </p:cNvSpPr>
          <p:nvPr/>
        </p:nvSpPr>
        <p:spPr bwMode="auto">
          <a:xfrm>
            <a:off x="4716463" y="5949950"/>
            <a:ext cx="1150937" cy="639763"/>
          </a:xfrm>
          <a:prstGeom prst="rect">
            <a:avLst/>
          </a:prstGeom>
          <a:noFill/>
          <a:ln w="9525">
            <a:noFill/>
            <a:miter lim="800000"/>
            <a:headEnd/>
            <a:tailEnd/>
          </a:ln>
        </p:spPr>
        <p:txBody>
          <a:bodyPr>
            <a:spAutoFit/>
          </a:bodyPr>
          <a:lstStyle/>
          <a:p>
            <a:pPr eaLnBrk="0" hangingPunct="0"/>
            <a:r>
              <a:rPr lang="ru-RU" sz="1200">
                <a:solidFill>
                  <a:srgbClr val="007FB3"/>
                </a:solidFill>
              </a:rPr>
              <a:t>Блок управления кондиционера</a:t>
            </a:r>
            <a:endParaRPr lang="en-GB" sz="1200">
              <a:solidFill>
                <a:srgbClr val="007FB3"/>
              </a:solidFill>
            </a:endParaRPr>
          </a:p>
        </p:txBody>
      </p:sp>
      <p:sp>
        <p:nvSpPr>
          <p:cNvPr id="26634" name="Text Box 39"/>
          <p:cNvSpPr txBox="1">
            <a:spLocks noChangeArrowheads="1"/>
          </p:cNvSpPr>
          <p:nvPr/>
        </p:nvSpPr>
        <p:spPr bwMode="auto">
          <a:xfrm>
            <a:off x="3163888" y="5468938"/>
            <a:ext cx="847725" cy="457200"/>
          </a:xfrm>
          <a:prstGeom prst="rect">
            <a:avLst/>
          </a:prstGeom>
          <a:noFill/>
          <a:ln w="9525">
            <a:noFill/>
            <a:miter lim="800000"/>
            <a:headEnd/>
            <a:tailEnd/>
          </a:ln>
        </p:spPr>
        <p:txBody>
          <a:bodyPr>
            <a:spAutoFit/>
          </a:bodyPr>
          <a:lstStyle/>
          <a:p>
            <a:pPr algn="ctr" eaLnBrk="0" hangingPunct="0"/>
            <a:r>
              <a:rPr lang="en-GB" sz="1200">
                <a:solidFill>
                  <a:srgbClr val="007FB3"/>
                </a:solidFill>
              </a:rPr>
              <a:t>CD</a:t>
            </a:r>
            <a:r>
              <a:rPr lang="ru-RU" sz="1200">
                <a:solidFill>
                  <a:srgbClr val="007FB3"/>
                </a:solidFill>
              </a:rPr>
              <a:t>-ченджер</a:t>
            </a:r>
            <a:endParaRPr lang="en-GB" sz="1200">
              <a:solidFill>
                <a:srgbClr val="007FB3"/>
              </a:solidFill>
            </a:endParaRPr>
          </a:p>
        </p:txBody>
      </p:sp>
      <p:sp>
        <p:nvSpPr>
          <p:cNvPr id="26635" name="Text Box 40"/>
          <p:cNvSpPr txBox="1">
            <a:spLocks noChangeArrowheads="1"/>
          </p:cNvSpPr>
          <p:nvPr/>
        </p:nvSpPr>
        <p:spPr bwMode="auto">
          <a:xfrm>
            <a:off x="3851275" y="5949950"/>
            <a:ext cx="989013" cy="639763"/>
          </a:xfrm>
          <a:prstGeom prst="rect">
            <a:avLst/>
          </a:prstGeom>
          <a:noFill/>
          <a:ln w="9525">
            <a:noFill/>
            <a:miter lim="800000"/>
            <a:headEnd/>
            <a:tailEnd/>
          </a:ln>
        </p:spPr>
        <p:txBody>
          <a:bodyPr>
            <a:spAutoFit/>
          </a:bodyPr>
          <a:lstStyle/>
          <a:p>
            <a:pPr algn="ctr" eaLnBrk="0" hangingPunct="0"/>
            <a:r>
              <a:rPr lang="ru-RU" sz="1200">
                <a:solidFill>
                  <a:srgbClr val="007FB3"/>
                </a:solidFill>
              </a:rPr>
              <a:t>Блок системы навигации</a:t>
            </a:r>
            <a:endParaRPr lang="en-GB" sz="1200">
              <a:solidFill>
                <a:srgbClr val="007FB3"/>
              </a:solidFill>
            </a:endParaRPr>
          </a:p>
        </p:txBody>
      </p:sp>
      <p:sp>
        <p:nvSpPr>
          <p:cNvPr id="26636" name="Text Box 41"/>
          <p:cNvSpPr txBox="1">
            <a:spLocks noChangeArrowheads="1"/>
          </p:cNvSpPr>
          <p:nvPr/>
        </p:nvSpPr>
        <p:spPr bwMode="auto">
          <a:xfrm>
            <a:off x="6172200" y="6178550"/>
            <a:ext cx="2314575" cy="274638"/>
          </a:xfrm>
          <a:prstGeom prst="rect">
            <a:avLst/>
          </a:prstGeom>
          <a:noFill/>
          <a:ln w="9525">
            <a:noFill/>
            <a:miter lim="800000"/>
            <a:headEnd/>
            <a:tailEnd/>
          </a:ln>
        </p:spPr>
        <p:txBody>
          <a:bodyPr wrap="none">
            <a:spAutoFit/>
          </a:bodyPr>
          <a:lstStyle/>
          <a:p>
            <a:pPr eaLnBrk="0" hangingPunct="0"/>
            <a:r>
              <a:rPr lang="ru-RU" sz="1200">
                <a:solidFill>
                  <a:srgbClr val="007FB3"/>
                </a:solidFill>
              </a:rPr>
              <a:t>Многофункциональный дисплей</a:t>
            </a:r>
            <a:endParaRPr lang="en-GB" sz="1200">
              <a:solidFill>
                <a:srgbClr val="007FB3"/>
              </a:solidFill>
            </a:endParaRPr>
          </a:p>
        </p:txBody>
      </p:sp>
      <p:sp>
        <p:nvSpPr>
          <p:cNvPr id="26637" name="Text Box 42"/>
          <p:cNvSpPr txBox="1">
            <a:spLocks noChangeArrowheads="1"/>
          </p:cNvSpPr>
          <p:nvPr/>
        </p:nvSpPr>
        <p:spPr bwMode="auto">
          <a:xfrm>
            <a:off x="6624638" y="5564188"/>
            <a:ext cx="1122362" cy="274637"/>
          </a:xfrm>
          <a:prstGeom prst="rect">
            <a:avLst/>
          </a:prstGeom>
          <a:noFill/>
          <a:ln w="9525">
            <a:noFill/>
            <a:miter lim="800000"/>
            <a:headEnd/>
            <a:tailEnd/>
          </a:ln>
        </p:spPr>
        <p:txBody>
          <a:bodyPr wrap="none">
            <a:spAutoFit/>
          </a:bodyPr>
          <a:lstStyle/>
          <a:p>
            <a:pPr eaLnBrk="0" hangingPunct="0"/>
            <a:r>
              <a:rPr lang="ru-RU" sz="1200">
                <a:solidFill>
                  <a:srgbClr val="007FB3"/>
                </a:solidFill>
              </a:rPr>
              <a:t>Аудиосистема</a:t>
            </a:r>
            <a:endParaRPr lang="en-GB" sz="1200">
              <a:solidFill>
                <a:srgbClr val="007FB3"/>
              </a:solidFill>
            </a:endParaRPr>
          </a:p>
        </p:txBody>
      </p:sp>
      <p:sp>
        <p:nvSpPr>
          <p:cNvPr id="26638" name="Text Box 43"/>
          <p:cNvSpPr txBox="1">
            <a:spLocks noChangeArrowheads="1"/>
          </p:cNvSpPr>
          <p:nvPr/>
        </p:nvSpPr>
        <p:spPr bwMode="auto">
          <a:xfrm>
            <a:off x="5148263" y="1412875"/>
            <a:ext cx="1979612" cy="457200"/>
          </a:xfrm>
          <a:prstGeom prst="rect">
            <a:avLst/>
          </a:prstGeom>
          <a:noFill/>
          <a:ln w="9525">
            <a:noFill/>
            <a:miter lim="800000"/>
            <a:headEnd/>
            <a:tailEnd/>
          </a:ln>
        </p:spPr>
        <p:txBody>
          <a:bodyPr>
            <a:spAutoFit/>
          </a:bodyPr>
          <a:lstStyle/>
          <a:p>
            <a:pPr algn="ctr" eaLnBrk="0" hangingPunct="0"/>
            <a:r>
              <a:rPr lang="ru-RU" sz="1200">
                <a:solidFill>
                  <a:srgbClr val="007FB3"/>
                </a:solidFill>
              </a:rPr>
              <a:t>Блок управления добавками к топливу</a:t>
            </a:r>
            <a:endParaRPr lang="en-GB" sz="1200">
              <a:solidFill>
                <a:srgbClr val="007FB3"/>
              </a:solidFill>
            </a:endParaRPr>
          </a:p>
        </p:txBody>
      </p:sp>
      <p:sp>
        <p:nvSpPr>
          <p:cNvPr id="26639" name="Text Box 44"/>
          <p:cNvSpPr txBox="1">
            <a:spLocks noChangeArrowheads="1"/>
          </p:cNvSpPr>
          <p:nvPr/>
        </p:nvSpPr>
        <p:spPr bwMode="auto">
          <a:xfrm>
            <a:off x="1331913" y="3933825"/>
            <a:ext cx="1614487" cy="457200"/>
          </a:xfrm>
          <a:prstGeom prst="rect">
            <a:avLst/>
          </a:prstGeom>
          <a:noFill/>
          <a:ln w="9525">
            <a:noFill/>
            <a:miter lim="800000"/>
            <a:headEnd/>
            <a:tailEnd/>
          </a:ln>
        </p:spPr>
        <p:txBody>
          <a:bodyPr>
            <a:spAutoFit/>
          </a:bodyPr>
          <a:lstStyle/>
          <a:p>
            <a:pPr algn="ctr" eaLnBrk="0" hangingPunct="0"/>
            <a:r>
              <a:rPr lang="ru-RU" sz="1200">
                <a:solidFill>
                  <a:srgbClr val="007FB3"/>
                </a:solidFill>
              </a:rPr>
              <a:t>Датчик угла поворота рулевого колеса</a:t>
            </a:r>
            <a:endParaRPr lang="en-GB" sz="1200">
              <a:solidFill>
                <a:srgbClr val="007FB3"/>
              </a:solidFill>
            </a:endParaRPr>
          </a:p>
        </p:txBody>
      </p:sp>
      <p:sp>
        <p:nvSpPr>
          <p:cNvPr id="26640" name="Text Box 45"/>
          <p:cNvSpPr txBox="1">
            <a:spLocks noChangeArrowheads="1"/>
          </p:cNvSpPr>
          <p:nvPr/>
        </p:nvSpPr>
        <p:spPr bwMode="auto">
          <a:xfrm>
            <a:off x="1979613" y="5300663"/>
            <a:ext cx="798512" cy="274637"/>
          </a:xfrm>
          <a:prstGeom prst="rect">
            <a:avLst/>
          </a:prstGeom>
          <a:noFill/>
          <a:ln w="9525">
            <a:noFill/>
            <a:miter lim="800000"/>
            <a:headEnd/>
            <a:tailEnd/>
          </a:ln>
        </p:spPr>
        <p:txBody>
          <a:bodyPr wrap="none">
            <a:spAutoFit/>
          </a:bodyPr>
          <a:lstStyle/>
          <a:p>
            <a:pPr eaLnBrk="0" hangingPunct="0"/>
            <a:r>
              <a:rPr lang="ru-RU" sz="1200">
                <a:solidFill>
                  <a:srgbClr val="007FB3"/>
                </a:solidFill>
              </a:rPr>
              <a:t>Блок </a:t>
            </a:r>
            <a:r>
              <a:rPr lang="en-GB" sz="1200">
                <a:solidFill>
                  <a:srgbClr val="007FB3"/>
                </a:solidFill>
              </a:rPr>
              <a:t>ESP</a:t>
            </a:r>
          </a:p>
        </p:txBody>
      </p:sp>
      <p:sp>
        <p:nvSpPr>
          <p:cNvPr id="26641" name="Text Box 46"/>
          <p:cNvSpPr txBox="1">
            <a:spLocks noChangeArrowheads="1"/>
          </p:cNvSpPr>
          <p:nvPr/>
        </p:nvSpPr>
        <p:spPr bwMode="auto">
          <a:xfrm>
            <a:off x="2763838" y="5262563"/>
            <a:ext cx="1127125" cy="274637"/>
          </a:xfrm>
          <a:prstGeom prst="rect">
            <a:avLst/>
          </a:prstGeom>
          <a:noFill/>
          <a:ln w="9525">
            <a:noFill/>
            <a:miter lim="800000"/>
            <a:headEnd/>
            <a:tailEnd/>
          </a:ln>
        </p:spPr>
        <p:txBody>
          <a:bodyPr>
            <a:spAutoFit/>
          </a:bodyPr>
          <a:lstStyle/>
          <a:p>
            <a:pPr algn="ctr" eaLnBrk="0" hangingPunct="0"/>
            <a:r>
              <a:rPr lang="ru-RU" sz="1200">
                <a:solidFill>
                  <a:srgbClr val="007FB3"/>
                </a:solidFill>
              </a:rPr>
              <a:t>Блок </a:t>
            </a:r>
            <a:r>
              <a:rPr lang="en-GB" sz="1200">
                <a:solidFill>
                  <a:srgbClr val="007FB3"/>
                </a:solidFill>
              </a:rPr>
              <a:t>ABS</a:t>
            </a:r>
          </a:p>
        </p:txBody>
      </p:sp>
      <p:sp>
        <p:nvSpPr>
          <p:cNvPr id="26642" name="Text Box 47"/>
          <p:cNvSpPr txBox="1">
            <a:spLocks noChangeArrowheads="1"/>
          </p:cNvSpPr>
          <p:nvPr/>
        </p:nvSpPr>
        <p:spPr bwMode="auto">
          <a:xfrm>
            <a:off x="2771775" y="1341438"/>
            <a:ext cx="2449513" cy="457200"/>
          </a:xfrm>
          <a:prstGeom prst="rect">
            <a:avLst/>
          </a:prstGeom>
          <a:noFill/>
          <a:ln w="9525">
            <a:noFill/>
            <a:miter lim="800000"/>
            <a:headEnd/>
            <a:tailEnd/>
          </a:ln>
        </p:spPr>
        <p:txBody>
          <a:bodyPr>
            <a:spAutoFit/>
          </a:bodyPr>
          <a:lstStyle/>
          <a:p>
            <a:pPr algn="ctr" eaLnBrk="0" hangingPunct="0"/>
            <a:r>
              <a:rPr lang="ru-RU" sz="1200">
                <a:solidFill>
                  <a:srgbClr val="007FB3"/>
                </a:solidFill>
              </a:rPr>
              <a:t>Блоки управления оборудованием дверей (левый и правый)</a:t>
            </a:r>
            <a:endParaRPr lang="en-GB" sz="1200">
              <a:solidFill>
                <a:srgbClr val="007FB3"/>
              </a:solidFill>
            </a:endParaRPr>
          </a:p>
        </p:txBody>
      </p:sp>
      <p:sp>
        <p:nvSpPr>
          <p:cNvPr id="26643" name="Text Box 48"/>
          <p:cNvSpPr txBox="1">
            <a:spLocks noChangeArrowheads="1"/>
          </p:cNvSpPr>
          <p:nvPr/>
        </p:nvSpPr>
        <p:spPr bwMode="auto">
          <a:xfrm>
            <a:off x="7308850" y="4292600"/>
            <a:ext cx="1341438" cy="822325"/>
          </a:xfrm>
          <a:prstGeom prst="rect">
            <a:avLst/>
          </a:prstGeom>
          <a:noFill/>
          <a:ln w="9525">
            <a:noFill/>
            <a:miter lim="800000"/>
            <a:headEnd/>
            <a:tailEnd/>
          </a:ln>
        </p:spPr>
        <p:txBody>
          <a:bodyPr>
            <a:spAutoFit/>
          </a:bodyPr>
          <a:lstStyle/>
          <a:p>
            <a:pPr algn="ctr" eaLnBrk="0" hangingPunct="0"/>
            <a:r>
              <a:rPr lang="ru-RU" sz="1200">
                <a:solidFill>
                  <a:srgbClr val="007FB3"/>
                </a:solidFill>
              </a:rPr>
              <a:t>Блок управления системы подушек безопасности</a:t>
            </a:r>
            <a:endParaRPr lang="en-GB" sz="1200">
              <a:solidFill>
                <a:srgbClr val="007FB3"/>
              </a:solidFill>
            </a:endParaRPr>
          </a:p>
        </p:txBody>
      </p:sp>
      <p:sp>
        <p:nvSpPr>
          <p:cNvPr id="26644" name="Text Box 49"/>
          <p:cNvSpPr txBox="1">
            <a:spLocks noChangeArrowheads="1"/>
          </p:cNvSpPr>
          <p:nvPr/>
        </p:nvSpPr>
        <p:spPr bwMode="auto">
          <a:xfrm>
            <a:off x="7119938" y="3270250"/>
            <a:ext cx="847725" cy="274638"/>
          </a:xfrm>
          <a:prstGeom prst="rect">
            <a:avLst/>
          </a:prstGeom>
          <a:noFill/>
          <a:ln w="9525">
            <a:noFill/>
            <a:miter lim="800000"/>
            <a:headEnd/>
            <a:tailEnd/>
          </a:ln>
        </p:spPr>
        <p:txBody>
          <a:bodyPr>
            <a:spAutoFit/>
          </a:bodyPr>
          <a:lstStyle/>
          <a:p>
            <a:pPr algn="ctr" eaLnBrk="0" hangingPunct="0"/>
            <a:r>
              <a:rPr lang="en-GB" sz="1200">
                <a:solidFill>
                  <a:srgbClr val="007FB3"/>
                </a:solidFill>
              </a:rPr>
              <a:t>BSM</a:t>
            </a:r>
          </a:p>
        </p:txBody>
      </p:sp>
      <p:sp>
        <p:nvSpPr>
          <p:cNvPr id="26645" name="Text Box 50"/>
          <p:cNvSpPr txBox="1">
            <a:spLocks noChangeArrowheads="1"/>
          </p:cNvSpPr>
          <p:nvPr/>
        </p:nvSpPr>
        <p:spPr bwMode="auto">
          <a:xfrm>
            <a:off x="7189788" y="3778250"/>
            <a:ext cx="989012" cy="274638"/>
          </a:xfrm>
          <a:prstGeom prst="rect">
            <a:avLst/>
          </a:prstGeom>
          <a:noFill/>
          <a:ln w="9525">
            <a:noFill/>
            <a:miter lim="800000"/>
            <a:headEnd/>
            <a:tailEnd/>
          </a:ln>
        </p:spPr>
        <p:txBody>
          <a:bodyPr>
            <a:spAutoFit/>
          </a:bodyPr>
          <a:lstStyle/>
          <a:p>
            <a:pPr algn="ctr" eaLnBrk="0" hangingPunct="0"/>
            <a:r>
              <a:rPr lang="en-GB" sz="1200">
                <a:solidFill>
                  <a:srgbClr val="007FB3"/>
                </a:solidFill>
              </a:rPr>
              <a:t>COM 2000</a:t>
            </a:r>
          </a:p>
        </p:txBody>
      </p:sp>
      <p:sp>
        <p:nvSpPr>
          <p:cNvPr id="26646" name="Text Box 51"/>
          <p:cNvSpPr txBox="1">
            <a:spLocks noChangeArrowheads="1"/>
          </p:cNvSpPr>
          <p:nvPr/>
        </p:nvSpPr>
        <p:spPr bwMode="auto">
          <a:xfrm>
            <a:off x="2316163" y="1895475"/>
            <a:ext cx="1482725" cy="457200"/>
          </a:xfrm>
          <a:prstGeom prst="rect">
            <a:avLst/>
          </a:prstGeom>
          <a:noFill/>
          <a:ln w="9525">
            <a:noFill/>
            <a:miter lim="800000"/>
            <a:headEnd/>
            <a:tailEnd/>
          </a:ln>
        </p:spPr>
        <p:txBody>
          <a:bodyPr>
            <a:spAutoFit/>
          </a:bodyPr>
          <a:lstStyle/>
          <a:p>
            <a:pPr algn="ctr" eaLnBrk="0" hangingPunct="0"/>
            <a:r>
              <a:rPr lang="ru-RU" sz="1200">
                <a:solidFill>
                  <a:srgbClr val="007FB3"/>
                </a:solidFill>
              </a:rPr>
              <a:t>Блок охранной сигнализации</a:t>
            </a:r>
            <a:endParaRPr lang="en-GB" sz="1200">
              <a:solidFill>
                <a:srgbClr val="007FB3"/>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400393"/>
                                        </p:tgtEl>
                                        <p:attrNameLst>
                                          <p:attrName>style.visibility</p:attrName>
                                        </p:attrNameLst>
                                      </p:cBhvr>
                                      <p:to>
                                        <p:strVal val="visible"/>
                                      </p:to>
                                    </p:set>
                                    <p:animEffect transition="in" filter="box(in)">
                                      <p:cBhvr>
                                        <p:cTn id="7" dur="500"/>
                                        <p:tgtEl>
                                          <p:spTgt spid="4003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0393"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Дата 1"/>
          <p:cNvSpPr>
            <a:spLocks noGrp="1"/>
          </p:cNvSpPr>
          <p:nvPr>
            <p:ph type="dt" sz="quarter" idx="10"/>
          </p:nvPr>
        </p:nvSpPr>
        <p:spPr/>
        <p:txBody>
          <a:bodyPr/>
          <a:lstStyle/>
          <a:p>
            <a:pPr>
              <a:defRPr/>
            </a:pPr>
            <a:endParaRPr lang="fr-FR" altLang="en-GB"/>
          </a:p>
          <a:p>
            <a:pPr>
              <a:defRPr/>
            </a:pPr>
            <a:endParaRPr lang="fr-FR" altLang="en-GB"/>
          </a:p>
        </p:txBody>
      </p:sp>
      <p:grpSp>
        <p:nvGrpSpPr>
          <p:cNvPr id="27651" name="Group 2"/>
          <p:cNvGrpSpPr>
            <a:grpSpLocks/>
          </p:cNvGrpSpPr>
          <p:nvPr/>
        </p:nvGrpSpPr>
        <p:grpSpPr bwMode="auto">
          <a:xfrm>
            <a:off x="0" y="0"/>
            <a:ext cx="8915400" cy="5038725"/>
            <a:chOff x="0" y="0"/>
            <a:chExt cx="5616" cy="3174"/>
          </a:xfrm>
        </p:grpSpPr>
        <p:sp>
          <p:nvSpPr>
            <p:cNvPr id="27676" name="Rectangle 3"/>
            <p:cNvSpPr>
              <a:spLocks noChangeArrowheads="1"/>
            </p:cNvSpPr>
            <p:nvPr/>
          </p:nvSpPr>
          <p:spPr bwMode="auto">
            <a:xfrm>
              <a:off x="0" y="634"/>
              <a:ext cx="635" cy="635"/>
            </a:xfrm>
            <a:prstGeom prst="rect">
              <a:avLst/>
            </a:prstGeom>
            <a:solidFill>
              <a:srgbClr val="93B8D4"/>
            </a:solidFill>
            <a:ln w="9525">
              <a:noFill/>
              <a:miter lim="800000"/>
              <a:headEnd/>
              <a:tailEnd/>
            </a:ln>
          </p:spPr>
          <p:txBody>
            <a:bodyPr wrap="none" anchor="ctr"/>
            <a:lstStyle/>
            <a:p>
              <a:pPr eaLnBrk="0" hangingPunct="0"/>
              <a:endParaRPr lang="ru-RU"/>
            </a:p>
          </p:txBody>
        </p:sp>
        <p:sp>
          <p:nvSpPr>
            <p:cNvPr id="27677" name="Rectangle 4"/>
            <p:cNvSpPr>
              <a:spLocks noChangeArrowheads="1"/>
            </p:cNvSpPr>
            <p:nvPr/>
          </p:nvSpPr>
          <p:spPr bwMode="auto">
            <a:xfrm>
              <a:off x="0" y="0"/>
              <a:ext cx="635" cy="635"/>
            </a:xfrm>
            <a:prstGeom prst="rect">
              <a:avLst/>
            </a:prstGeom>
            <a:solidFill>
              <a:srgbClr val="007FB3"/>
            </a:solidFill>
            <a:ln w="9525">
              <a:noFill/>
              <a:miter lim="800000"/>
              <a:headEnd/>
              <a:tailEnd/>
            </a:ln>
          </p:spPr>
          <p:txBody>
            <a:bodyPr wrap="none" anchor="ctr"/>
            <a:lstStyle/>
            <a:p>
              <a:pPr algn="ctr" eaLnBrk="0" hangingPunct="0"/>
              <a:endParaRPr lang="en-GB" sz="2400" b="1">
                <a:solidFill>
                  <a:schemeClr val="bg1"/>
                </a:solidFill>
              </a:endParaRPr>
            </a:p>
          </p:txBody>
        </p:sp>
        <p:sp>
          <p:nvSpPr>
            <p:cNvPr id="27678" name="Rectangle 5"/>
            <p:cNvSpPr>
              <a:spLocks noChangeArrowheads="1"/>
            </p:cNvSpPr>
            <p:nvPr/>
          </p:nvSpPr>
          <p:spPr bwMode="auto">
            <a:xfrm>
              <a:off x="0" y="1904"/>
              <a:ext cx="635" cy="635"/>
            </a:xfrm>
            <a:prstGeom prst="rect">
              <a:avLst/>
            </a:prstGeom>
            <a:solidFill>
              <a:srgbClr val="026793"/>
            </a:solidFill>
            <a:ln w="9525">
              <a:noFill/>
              <a:miter lim="800000"/>
              <a:headEnd/>
              <a:tailEnd/>
            </a:ln>
          </p:spPr>
          <p:txBody>
            <a:bodyPr wrap="none" anchor="ctr"/>
            <a:lstStyle/>
            <a:p>
              <a:pPr eaLnBrk="0" hangingPunct="0"/>
              <a:endParaRPr lang="ru-RU"/>
            </a:p>
          </p:txBody>
        </p:sp>
        <p:sp>
          <p:nvSpPr>
            <p:cNvPr id="27679" name="Rectangle 6"/>
            <p:cNvSpPr>
              <a:spLocks noChangeArrowheads="1"/>
            </p:cNvSpPr>
            <p:nvPr/>
          </p:nvSpPr>
          <p:spPr bwMode="auto">
            <a:xfrm>
              <a:off x="0" y="1269"/>
              <a:ext cx="635" cy="635"/>
            </a:xfrm>
            <a:prstGeom prst="rect">
              <a:avLst/>
            </a:prstGeom>
            <a:solidFill>
              <a:srgbClr val="B2C1DD"/>
            </a:solidFill>
            <a:ln w="9525">
              <a:noFill/>
              <a:miter lim="800000"/>
              <a:headEnd/>
              <a:tailEnd/>
            </a:ln>
          </p:spPr>
          <p:txBody>
            <a:bodyPr wrap="none" anchor="ctr"/>
            <a:lstStyle/>
            <a:p>
              <a:pPr eaLnBrk="0" hangingPunct="0"/>
              <a:endParaRPr lang="ru-RU"/>
            </a:p>
          </p:txBody>
        </p:sp>
        <p:sp>
          <p:nvSpPr>
            <p:cNvPr id="27680" name="Rectangle 7"/>
            <p:cNvSpPr>
              <a:spLocks noChangeArrowheads="1"/>
            </p:cNvSpPr>
            <p:nvPr/>
          </p:nvSpPr>
          <p:spPr bwMode="auto">
            <a:xfrm>
              <a:off x="0" y="2539"/>
              <a:ext cx="635" cy="635"/>
            </a:xfrm>
            <a:prstGeom prst="rect">
              <a:avLst/>
            </a:prstGeom>
            <a:solidFill>
              <a:srgbClr val="007FB3"/>
            </a:solidFill>
            <a:ln w="9525">
              <a:noFill/>
              <a:miter lim="800000"/>
              <a:headEnd/>
              <a:tailEnd/>
            </a:ln>
          </p:spPr>
          <p:txBody>
            <a:bodyPr wrap="none" anchor="ctr"/>
            <a:lstStyle/>
            <a:p>
              <a:pPr eaLnBrk="0" hangingPunct="0"/>
              <a:endParaRPr lang="ru-RU"/>
            </a:p>
          </p:txBody>
        </p:sp>
        <p:sp>
          <p:nvSpPr>
            <p:cNvPr id="27681" name="Rectangle 8"/>
            <p:cNvSpPr>
              <a:spLocks noChangeArrowheads="1"/>
            </p:cNvSpPr>
            <p:nvPr/>
          </p:nvSpPr>
          <p:spPr bwMode="auto">
            <a:xfrm>
              <a:off x="720" y="192"/>
              <a:ext cx="4896" cy="384"/>
            </a:xfrm>
            <a:prstGeom prst="rect">
              <a:avLst/>
            </a:prstGeom>
            <a:noFill/>
            <a:ln w="9525">
              <a:noFill/>
              <a:miter lim="800000"/>
              <a:headEnd/>
              <a:tailEnd/>
            </a:ln>
          </p:spPr>
          <p:txBody>
            <a:bodyPr/>
            <a:lstStyle/>
            <a:p>
              <a:pPr eaLnBrk="0" hangingPunct="0"/>
              <a:r>
                <a:rPr lang="ru-RU" sz="2400" b="1">
                  <a:sym typeface="Wingdings" pitchFamily="2" charset="2"/>
                </a:rPr>
                <a:t>Локальная бортовая сеть </a:t>
              </a:r>
              <a:r>
                <a:rPr lang="en-GB" sz="2400" b="1">
                  <a:sym typeface="Wingdings" pitchFamily="2" charset="2"/>
                </a:rPr>
                <a:t>VAN (</a:t>
              </a:r>
              <a:r>
                <a:rPr lang="en-GB" sz="2400" b="1" i="1">
                  <a:sym typeface="Wingdings" pitchFamily="2" charset="2"/>
                </a:rPr>
                <a:t>Vehicle Area Network)</a:t>
              </a:r>
              <a:r>
                <a:rPr lang="en-GB" sz="2400" b="1">
                  <a:sym typeface="Wingdings" pitchFamily="2" charset="2"/>
                </a:rPr>
                <a:t>.</a:t>
              </a:r>
            </a:p>
          </p:txBody>
        </p:sp>
      </p:grpSp>
      <p:sp>
        <p:nvSpPr>
          <p:cNvPr id="506889" name="Text Box 9"/>
          <p:cNvSpPr txBox="1">
            <a:spLocks noChangeArrowheads="1"/>
          </p:cNvSpPr>
          <p:nvPr/>
        </p:nvSpPr>
        <p:spPr bwMode="auto">
          <a:xfrm>
            <a:off x="1692275" y="990600"/>
            <a:ext cx="7299325" cy="457200"/>
          </a:xfrm>
          <a:prstGeom prst="rect">
            <a:avLst/>
          </a:prstGeom>
          <a:noFill/>
          <a:ln w="9525">
            <a:noFill/>
            <a:miter lim="800000"/>
            <a:headEnd/>
            <a:tailEnd/>
          </a:ln>
        </p:spPr>
        <p:txBody>
          <a:bodyPr>
            <a:spAutoFit/>
          </a:bodyPr>
          <a:lstStyle/>
          <a:p>
            <a:pPr eaLnBrk="0" hangingPunct="0"/>
            <a:r>
              <a:rPr lang="en-GB" sz="2400" b="1">
                <a:solidFill>
                  <a:srgbClr val="007FB3"/>
                </a:solidFill>
              </a:rPr>
              <a:t>- </a:t>
            </a:r>
            <a:r>
              <a:rPr lang="ru-RU" sz="2400" b="1">
                <a:solidFill>
                  <a:srgbClr val="007FB3"/>
                </a:solidFill>
              </a:rPr>
              <a:t>Конфигурация локальной сети</a:t>
            </a:r>
            <a:r>
              <a:rPr lang="en-GB" sz="2400" b="1">
                <a:sym typeface="Wingdings" pitchFamily="2" charset="2"/>
              </a:rPr>
              <a:t> VAN.</a:t>
            </a:r>
            <a:endParaRPr lang="en-GB" sz="2400" b="1">
              <a:solidFill>
                <a:srgbClr val="007FB3"/>
              </a:solidFill>
            </a:endParaRPr>
          </a:p>
        </p:txBody>
      </p:sp>
      <p:sp>
        <p:nvSpPr>
          <p:cNvPr id="506890" name="Text Box 10"/>
          <p:cNvSpPr txBox="1">
            <a:spLocks noChangeArrowheads="1"/>
          </p:cNvSpPr>
          <p:nvPr/>
        </p:nvSpPr>
        <p:spPr bwMode="auto">
          <a:xfrm>
            <a:off x="2051050" y="1341438"/>
            <a:ext cx="6096000" cy="1006475"/>
          </a:xfrm>
          <a:prstGeom prst="rect">
            <a:avLst/>
          </a:prstGeom>
          <a:noFill/>
          <a:ln w="9525">
            <a:noFill/>
            <a:miter lim="800000"/>
            <a:headEnd/>
            <a:tailEnd/>
          </a:ln>
        </p:spPr>
        <p:txBody>
          <a:bodyPr>
            <a:spAutoFit/>
          </a:bodyPr>
          <a:lstStyle/>
          <a:p>
            <a:r>
              <a:rPr lang="ru-RU">
                <a:sym typeface="Wingdings" pitchFamily="2" charset="2"/>
              </a:rPr>
              <a:t>Протокол </a:t>
            </a:r>
            <a:r>
              <a:rPr lang="en-GB">
                <a:sym typeface="Wingdings" pitchFamily="2" charset="2"/>
              </a:rPr>
              <a:t>VAN </a:t>
            </a:r>
            <a:r>
              <a:rPr lang="ru-RU">
                <a:sym typeface="Wingdings" pitchFamily="2" charset="2"/>
              </a:rPr>
              <a:t>позволяет соединять узлы сети в произвольном порядке, что очень удобно для использования на автомобилях</a:t>
            </a:r>
            <a:r>
              <a:rPr lang="en-GB">
                <a:sym typeface="Wingdings" pitchFamily="2" charset="2"/>
              </a:rPr>
              <a:t>.</a:t>
            </a:r>
            <a:endParaRPr lang="en-GB"/>
          </a:p>
        </p:txBody>
      </p:sp>
      <p:grpSp>
        <p:nvGrpSpPr>
          <p:cNvPr id="3" name="Group 11"/>
          <p:cNvGrpSpPr>
            <a:grpSpLocks/>
          </p:cNvGrpSpPr>
          <p:nvPr/>
        </p:nvGrpSpPr>
        <p:grpSpPr bwMode="auto">
          <a:xfrm>
            <a:off x="1524000" y="2362200"/>
            <a:ext cx="7035800" cy="3886200"/>
            <a:chOff x="960" y="1488"/>
            <a:chExt cx="4432" cy="2448"/>
          </a:xfrm>
        </p:grpSpPr>
        <p:sp>
          <p:nvSpPr>
            <p:cNvPr id="27656" name="Line 12"/>
            <p:cNvSpPr>
              <a:spLocks noChangeShapeType="1"/>
            </p:cNvSpPr>
            <p:nvPr/>
          </p:nvSpPr>
          <p:spPr bwMode="auto">
            <a:xfrm>
              <a:off x="4352" y="2896"/>
              <a:ext cx="496" cy="0"/>
            </a:xfrm>
            <a:prstGeom prst="line">
              <a:avLst/>
            </a:prstGeom>
            <a:noFill/>
            <a:ln w="76200">
              <a:solidFill>
                <a:srgbClr val="FF33CC"/>
              </a:solidFill>
              <a:round/>
              <a:headEnd/>
              <a:tailEnd/>
            </a:ln>
          </p:spPr>
          <p:txBody>
            <a:bodyPr wrap="none"/>
            <a:lstStyle/>
            <a:p>
              <a:endParaRPr lang="ru-RU"/>
            </a:p>
          </p:txBody>
        </p:sp>
        <p:sp>
          <p:nvSpPr>
            <p:cNvPr id="27657" name="Rectangle 13"/>
            <p:cNvSpPr>
              <a:spLocks noChangeArrowheads="1"/>
            </p:cNvSpPr>
            <p:nvPr/>
          </p:nvSpPr>
          <p:spPr bwMode="auto">
            <a:xfrm>
              <a:off x="3312" y="2544"/>
              <a:ext cx="576" cy="576"/>
            </a:xfrm>
            <a:prstGeom prst="rect">
              <a:avLst/>
            </a:prstGeom>
            <a:solidFill>
              <a:schemeClr val="hlink"/>
            </a:solidFill>
            <a:ln w="9525">
              <a:solidFill>
                <a:schemeClr val="tx1"/>
              </a:solidFill>
              <a:miter lim="800000"/>
              <a:headEnd/>
              <a:tailEnd/>
            </a:ln>
          </p:spPr>
          <p:txBody>
            <a:bodyPr wrap="none" anchor="ctr"/>
            <a:lstStyle/>
            <a:p>
              <a:pPr algn="ctr"/>
              <a:r>
                <a:rPr lang="en-GB" sz="2400" b="1"/>
                <a:t>M</a:t>
              </a:r>
            </a:p>
          </p:txBody>
        </p:sp>
        <p:sp>
          <p:nvSpPr>
            <p:cNvPr id="27658" name="Line 14"/>
            <p:cNvSpPr>
              <a:spLocks noChangeShapeType="1"/>
            </p:cNvSpPr>
            <p:nvPr/>
          </p:nvSpPr>
          <p:spPr bwMode="auto">
            <a:xfrm>
              <a:off x="1800" y="2304"/>
              <a:ext cx="2208" cy="0"/>
            </a:xfrm>
            <a:prstGeom prst="line">
              <a:avLst/>
            </a:prstGeom>
            <a:noFill/>
            <a:ln w="76200">
              <a:solidFill>
                <a:srgbClr val="FF33CC"/>
              </a:solidFill>
              <a:round/>
              <a:headEnd/>
              <a:tailEnd/>
            </a:ln>
          </p:spPr>
          <p:txBody>
            <a:bodyPr wrap="none"/>
            <a:lstStyle/>
            <a:p>
              <a:endParaRPr lang="ru-RU"/>
            </a:p>
          </p:txBody>
        </p:sp>
        <p:sp>
          <p:nvSpPr>
            <p:cNvPr id="27659" name="Line 15"/>
            <p:cNvSpPr>
              <a:spLocks noChangeShapeType="1"/>
            </p:cNvSpPr>
            <p:nvPr/>
          </p:nvSpPr>
          <p:spPr bwMode="auto">
            <a:xfrm>
              <a:off x="3984" y="2064"/>
              <a:ext cx="0" cy="240"/>
            </a:xfrm>
            <a:prstGeom prst="line">
              <a:avLst/>
            </a:prstGeom>
            <a:noFill/>
            <a:ln w="76200">
              <a:solidFill>
                <a:srgbClr val="FF33CC"/>
              </a:solidFill>
              <a:round/>
              <a:headEnd/>
              <a:tailEnd/>
            </a:ln>
          </p:spPr>
          <p:txBody>
            <a:bodyPr wrap="none"/>
            <a:lstStyle/>
            <a:p>
              <a:endParaRPr lang="ru-RU"/>
            </a:p>
          </p:txBody>
        </p:sp>
        <p:sp>
          <p:nvSpPr>
            <p:cNvPr id="27660" name="Line 16"/>
            <p:cNvSpPr>
              <a:spLocks noChangeShapeType="1"/>
            </p:cNvSpPr>
            <p:nvPr/>
          </p:nvSpPr>
          <p:spPr bwMode="auto">
            <a:xfrm>
              <a:off x="2976" y="2064"/>
              <a:ext cx="0" cy="240"/>
            </a:xfrm>
            <a:prstGeom prst="line">
              <a:avLst/>
            </a:prstGeom>
            <a:noFill/>
            <a:ln w="76200">
              <a:solidFill>
                <a:srgbClr val="FF33CC"/>
              </a:solidFill>
              <a:round/>
              <a:headEnd/>
              <a:tailEnd/>
            </a:ln>
          </p:spPr>
          <p:txBody>
            <a:bodyPr wrap="none"/>
            <a:lstStyle/>
            <a:p>
              <a:endParaRPr lang="ru-RU"/>
            </a:p>
          </p:txBody>
        </p:sp>
        <p:sp>
          <p:nvSpPr>
            <p:cNvPr id="27661" name="Line 17"/>
            <p:cNvSpPr>
              <a:spLocks noChangeShapeType="1"/>
            </p:cNvSpPr>
            <p:nvPr/>
          </p:nvSpPr>
          <p:spPr bwMode="auto">
            <a:xfrm>
              <a:off x="1968" y="2064"/>
              <a:ext cx="0" cy="240"/>
            </a:xfrm>
            <a:prstGeom prst="line">
              <a:avLst/>
            </a:prstGeom>
            <a:noFill/>
            <a:ln w="76200">
              <a:solidFill>
                <a:srgbClr val="FF33CC"/>
              </a:solidFill>
              <a:round/>
              <a:headEnd/>
              <a:tailEnd/>
            </a:ln>
          </p:spPr>
          <p:txBody>
            <a:bodyPr wrap="none"/>
            <a:lstStyle/>
            <a:p>
              <a:endParaRPr lang="ru-RU"/>
            </a:p>
          </p:txBody>
        </p:sp>
        <p:sp>
          <p:nvSpPr>
            <p:cNvPr id="27662" name="Line 18"/>
            <p:cNvSpPr>
              <a:spLocks noChangeShapeType="1"/>
            </p:cNvSpPr>
            <p:nvPr/>
          </p:nvSpPr>
          <p:spPr bwMode="auto">
            <a:xfrm>
              <a:off x="1824" y="2304"/>
              <a:ext cx="0" cy="1056"/>
            </a:xfrm>
            <a:prstGeom prst="line">
              <a:avLst/>
            </a:prstGeom>
            <a:noFill/>
            <a:ln w="76200">
              <a:solidFill>
                <a:srgbClr val="FF33CC"/>
              </a:solidFill>
              <a:round/>
              <a:headEnd/>
              <a:tailEnd/>
            </a:ln>
          </p:spPr>
          <p:txBody>
            <a:bodyPr wrap="none"/>
            <a:lstStyle/>
            <a:p>
              <a:endParaRPr lang="ru-RU"/>
            </a:p>
          </p:txBody>
        </p:sp>
        <p:sp>
          <p:nvSpPr>
            <p:cNvPr id="27663" name="Line 19"/>
            <p:cNvSpPr>
              <a:spLocks noChangeShapeType="1"/>
            </p:cNvSpPr>
            <p:nvPr/>
          </p:nvSpPr>
          <p:spPr bwMode="auto">
            <a:xfrm flipH="1">
              <a:off x="1536" y="2736"/>
              <a:ext cx="288" cy="0"/>
            </a:xfrm>
            <a:prstGeom prst="line">
              <a:avLst/>
            </a:prstGeom>
            <a:noFill/>
            <a:ln w="76200">
              <a:solidFill>
                <a:srgbClr val="FF33CC"/>
              </a:solidFill>
              <a:round/>
              <a:headEnd/>
              <a:tailEnd/>
            </a:ln>
          </p:spPr>
          <p:txBody>
            <a:bodyPr wrap="none"/>
            <a:lstStyle/>
            <a:p>
              <a:endParaRPr lang="ru-RU"/>
            </a:p>
          </p:txBody>
        </p:sp>
        <p:sp>
          <p:nvSpPr>
            <p:cNvPr id="27664" name="Line 20"/>
            <p:cNvSpPr>
              <a:spLocks noChangeShapeType="1"/>
            </p:cNvSpPr>
            <p:nvPr/>
          </p:nvSpPr>
          <p:spPr bwMode="auto">
            <a:xfrm>
              <a:off x="3600" y="2304"/>
              <a:ext cx="0" cy="240"/>
            </a:xfrm>
            <a:prstGeom prst="line">
              <a:avLst/>
            </a:prstGeom>
            <a:noFill/>
            <a:ln w="76200">
              <a:solidFill>
                <a:srgbClr val="FF33CC"/>
              </a:solidFill>
              <a:round/>
              <a:headEnd/>
              <a:tailEnd/>
            </a:ln>
          </p:spPr>
          <p:txBody>
            <a:bodyPr wrap="none"/>
            <a:lstStyle/>
            <a:p>
              <a:endParaRPr lang="ru-RU"/>
            </a:p>
          </p:txBody>
        </p:sp>
        <p:sp>
          <p:nvSpPr>
            <p:cNvPr id="27665" name="Line 21"/>
            <p:cNvSpPr>
              <a:spLocks noChangeShapeType="1"/>
            </p:cNvSpPr>
            <p:nvPr/>
          </p:nvSpPr>
          <p:spPr bwMode="auto">
            <a:xfrm>
              <a:off x="2544" y="2304"/>
              <a:ext cx="0" cy="1056"/>
            </a:xfrm>
            <a:prstGeom prst="line">
              <a:avLst/>
            </a:prstGeom>
            <a:noFill/>
            <a:ln w="76200">
              <a:solidFill>
                <a:srgbClr val="FF33CC"/>
              </a:solidFill>
              <a:round/>
              <a:headEnd/>
              <a:tailEnd/>
            </a:ln>
          </p:spPr>
          <p:txBody>
            <a:bodyPr wrap="none"/>
            <a:lstStyle/>
            <a:p>
              <a:endParaRPr lang="ru-RU"/>
            </a:p>
          </p:txBody>
        </p:sp>
        <p:sp>
          <p:nvSpPr>
            <p:cNvPr id="27666" name="Line 22"/>
            <p:cNvSpPr>
              <a:spLocks noChangeShapeType="1"/>
            </p:cNvSpPr>
            <p:nvPr/>
          </p:nvSpPr>
          <p:spPr bwMode="auto">
            <a:xfrm>
              <a:off x="2544" y="3216"/>
              <a:ext cx="1824" cy="0"/>
            </a:xfrm>
            <a:prstGeom prst="line">
              <a:avLst/>
            </a:prstGeom>
            <a:noFill/>
            <a:ln w="76200">
              <a:solidFill>
                <a:srgbClr val="FF33CC"/>
              </a:solidFill>
              <a:round/>
              <a:headEnd/>
              <a:tailEnd/>
            </a:ln>
          </p:spPr>
          <p:txBody>
            <a:bodyPr wrap="none"/>
            <a:lstStyle/>
            <a:p>
              <a:endParaRPr lang="ru-RU"/>
            </a:p>
          </p:txBody>
        </p:sp>
        <p:sp>
          <p:nvSpPr>
            <p:cNvPr id="27667" name="Line 23"/>
            <p:cNvSpPr>
              <a:spLocks noChangeShapeType="1"/>
            </p:cNvSpPr>
            <p:nvPr/>
          </p:nvSpPr>
          <p:spPr bwMode="auto">
            <a:xfrm>
              <a:off x="4368" y="2880"/>
              <a:ext cx="0" cy="480"/>
            </a:xfrm>
            <a:prstGeom prst="line">
              <a:avLst/>
            </a:prstGeom>
            <a:noFill/>
            <a:ln w="76200">
              <a:solidFill>
                <a:srgbClr val="FF33CC"/>
              </a:solidFill>
              <a:round/>
              <a:headEnd/>
              <a:tailEnd/>
            </a:ln>
          </p:spPr>
          <p:txBody>
            <a:bodyPr wrap="none"/>
            <a:lstStyle/>
            <a:p>
              <a:endParaRPr lang="ru-RU"/>
            </a:p>
          </p:txBody>
        </p:sp>
        <p:sp>
          <p:nvSpPr>
            <p:cNvPr id="27668" name="Rectangle 24"/>
            <p:cNvSpPr>
              <a:spLocks noChangeArrowheads="1"/>
            </p:cNvSpPr>
            <p:nvPr/>
          </p:nvSpPr>
          <p:spPr bwMode="auto">
            <a:xfrm>
              <a:off x="960" y="2448"/>
              <a:ext cx="576" cy="576"/>
            </a:xfrm>
            <a:prstGeom prst="rect">
              <a:avLst/>
            </a:prstGeom>
            <a:solidFill>
              <a:srgbClr val="66FF33"/>
            </a:solidFill>
            <a:ln w="9525">
              <a:solidFill>
                <a:schemeClr val="tx1"/>
              </a:solidFill>
              <a:miter lim="800000"/>
              <a:headEnd/>
              <a:tailEnd/>
            </a:ln>
          </p:spPr>
          <p:txBody>
            <a:bodyPr wrap="none" anchor="ctr"/>
            <a:lstStyle/>
            <a:p>
              <a:pPr algn="ctr"/>
              <a:r>
                <a:rPr lang="en-GB" sz="2400" b="1"/>
                <a:t>E</a:t>
              </a:r>
            </a:p>
          </p:txBody>
        </p:sp>
        <p:sp>
          <p:nvSpPr>
            <p:cNvPr id="27669" name="Rectangle 25"/>
            <p:cNvSpPr>
              <a:spLocks noChangeArrowheads="1"/>
            </p:cNvSpPr>
            <p:nvPr/>
          </p:nvSpPr>
          <p:spPr bwMode="auto">
            <a:xfrm>
              <a:off x="2256" y="3360"/>
              <a:ext cx="576" cy="576"/>
            </a:xfrm>
            <a:prstGeom prst="rect">
              <a:avLst/>
            </a:prstGeom>
            <a:solidFill>
              <a:srgbClr val="66FF33"/>
            </a:solidFill>
            <a:ln w="9525">
              <a:solidFill>
                <a:schemeClr val="tx1"/>
              </a:solidFill>
              <a:miter lim="800000"/>
              <a:headEnd/>
              <a:tailEnd/>
            </a:ln>
          </p:spPr>
          <p:txBody>
            <a:bodyPr wrap="none" anchor="ctr"/>
            <a:lstStyle/>
            <a:p>
              <a:pPr algn="ctr"/>
              <a:r>
                <a:rPr lang="en-GB" sz="2400" b="1"/>
                <a:t>E</a:t>
              </a:r>
            </a:p>
          </p:txBody>
        </p:sp>
        <p:sp>
          <p:nvSpPr>
            <p:cNvPr id="27670" name="Rectangle 26"/>
            <p:cNvSpPr>
              <a:spLocks noChangeArrowheads="1"/>
            </p:cNvSpPr>
            <p:nvPr/>
          </p:nvSpPr>
          <p:spPr bwMode="auto">
            <a:xfrm>
              <a:off x="2688" y="1488"/>
              <a:ext cx="576" cy="576"/>
            </a:xfrm>
            <a:prstGeom prst="rect">
              <a:avLst/>
            </a:prstGeom>
            <a:solidFill>
              <a:srgbClr val="66FF33"/>
            </a:solidFill>
            <a:ln w="9525">
              <a:solidFill>
                <a:schemeClr val="tx1"/>
              </a:solidFill>
              <a:miter lim="800000"/>
              <a:headEnd/>
              <a:tailEnd/>
            </a:ln>
          </p:spPr>
          <p:txBody>
            <a:bodyPr wrap="none" anchor="ctr"/>
            <a:lstStyle/>
            <a:p>
              <a:pPr algn="ctr"/>
              <a:r>
                <a:rPr lang="en-GB" sz="2400" b="1"/>
                <a:t>E</a:t>
              </a:r>
            </a:p>
          </p:txBody>
        </p:sp>
        <p:sp>
          <p:nvSpPr>
            <p:cNvPr id="27671" name="Rectangle 27"/>
            <p:cNvSpPr>
              <a:spLocks noChangeArrowheads="1"/>
            </p:cNvSpPr>
            <p:nvPr/>
          </p:nvSpPr>
          <p:spPr bwMode="auto">
            <a:xfrm>
              <a:off x="4816" y="2592"/>
              <a:ext cx="576" cy="576"/>
            </a:xfrm>
            <a:prstGeom prst="rect">
              <a:avLst/>
            </a:prstGeom>
            <a:solidFill>
              <a:srgbClr val="66FF33"/>
            </a:solidFill>
            <a:ln w="9525">
              <a:solidFill>
                <a:schemeClr val="tx1"/>
              </a:solidFill>
              <a:miter lim="800000"/>
              <a:headEnd/>
              <a:tailEnd/>
            </a:ln>
          </p:spPr>
          <p:txBody>
            <a:bodyPr wrap="none" anchor="ctr"/>
            <a:lstStyle/>
            <a:p>
              <a:pPr algn="ctr"/>
              <a:r>
                <a:rPr lang="en-GB" sz="2400" b="1"/>
                <a:t>E</a:t>
              </a:r>
            </a:p>
          </p:txBody>
        </p:sp>
        <p:sp>
          <p:nvSpPr>
            <p:cNvPr id="27672" name="Rectangle 28"/>
            <p:cNvSpPr>
              <a:spLocks noChangeArrowheads="1"/>
            </p:cNvSpPr>
            <p:nvPr/>
          </p:nvSpPr>
          <p:spPr bwMode="auto">
            <a:xfrm>
              <a:off x="3696" y="1488"/>
              <a:ext cx="576" cy="576"/>
            </a:xfrm>
            <a:prstGeom prst="rect">
              <a:avLst/>
            </a:prstGeom>
            <a:solidFill>
              <a:schemeClr val="hlink"/>
            </a:solidFill>
            <a:ln w="9525">
              <a:solidFill>
                <a:schemeClr val="tx1"/>
              </a:solidFill>
              <a:miter lim="800000"/>
              <a:headEnd/>
              <a:tailEnd/>
            </a:ln>
          </p:spPr>
          <p:txBody>
            <a:bodyPr wrap="none" anchor="ctr"/>
            <a:lstStyle/>
            <a:p>
              <a:pPr algn="ctr"/>
              <a:r>
                <a:rPr lang="en-GB" sz="2400" b="1"/>
                <a:t>M</a:t>
              </a:r>
            </a:p>
          </p:txBody>
        </p:sp>
        <p:sp>
          <p:nvSpPr>
            <p:cNvPr id="27673" name="Rectangle 29"/>
            <p:cNvSpPr>
              <a:spLocks noChangeArrowheads="1"/>
            </p:cNvSpPr>
            <p:nvPr/>
          </p:nvSpPr>
          <p:spPr bwMode="auto">
            <a:xfrm>
              <a:off x="1680" y="1488"/>
              <a:ext cx="576" cy="576"/>
            </a:xfrm>
            <a:prstGeom prst="rect">
              <a:avLst/>
            </a:prstGeom>
            <a:solidFill>
              <a:schemeClr val="hlink"/>
            </a:solidFill>
            <a:ln w="9525">
              <a:solidFill>
                <a:schemeClr val="tx1"/>
              </a:solidFill>
              <a:miter lim="800000"/>
              <a:headEnd/>
              <a:tailEnd/>
            </a:ln>
          </p:spPr>
          <p:txBody>
            <a:bodyPr wrap="none" anchor="ctr"/>
            <a:lstStyle/>
            <a:p>
              <a:pPr algn="ctr"/>
              <a:r>
                <a:rPr lang="en-GB" sz="2400" b="1"/>
                <a:t>M</a:t>
              </a:r>
            </a:p>
          </p:txBody>
        </p:sp>
        <p:sp>
          <p:nvSpPr>
            <p:cNvPr id="27674" name="Rectangle 30"/>
            <p:cNvSpPr>
              <a:spLocks noChangeArrowheads="1"/>
            </p:cNvSpPr>
            <p:nvPr/>
          </p:nvSpPr>
          <p:spPr bwMode="auto">
            <a:xfrm>
              <a:off x="1536" y="3360"/>
              <a:ext cx="576" cy="576"/>
            </a:xfrm>
            <a:prstGeom prst="rect">
              <a:avLst/>
            </a:prstGeom>
            <a:solidFill>
              <a:schemeClr val="hlink"/>
            </a:solidFill>
            <a:ln w="9525">
              <a:solidFill>
                <a:schemeClr val="tx1"/>
              </a:solidFill>
              <a:miter lim="800000"/>
              <a:headEnd/>
              <a:tailEnd/>
            </a:ln>
          </p:spPr>
          <p:txBody>
            <a:bodyPr wrap="none" anchor="ctr"/>
            <a:lstStyle/>
            <a:p>
              <a:pPr algn="ctr"/>
              <a:r>
                <a:rPr lang="en-GB" sz="2400" b="1"/>
                <a:t>M</a:t>
              </a:r>
            </a:p>
          </p:txBody>
        </p:sp>
        <p:sp>
          <p:nvSpPr>
            <p:cNvPr id="27675" name="Rectangle 31"/>
            <p:cNvSpPr>
              <a:spLocks noChangeArrowheads="1"/>
            </p:cNvSpPr>
            <p:nvPr/>
          </p:nvSpPr>
          <p:spPr bwMode="auto">
            <a:xfrm>
              <a:off x="4080" y="3360"/>
              <a:ext cx="576" cy="576"/>
            </a:xfrm>
            <a:prstGeom prst="rect">
              <a:avLst/>
            </a:prstGeom>
            <a:solidFill>
              <a:schemeClr val="hlink"/>
            </a:solidFill>
            <a:ln w="9525">
              <a:solidFill>
                <a:schemeClr val="tx1"/>
              </a:solidFill>
              <a:miter lim="800000"/>
              <a:headEnd/>
              <a:tailEnd/>
            </a:ln>
          </p:spPr>
          <p:txBody>
            <a:bodyPr wrap="none" anchor="ctr"/>
            <a:lstStyle/>
            <a:p>
              <a:pPr algn="ctr"/>
              <a:r>
                <a:rPr lang="en-GB" sz="2400" b="1"/>
                <a:t>M</a:t>
              </a:r>
            </a:p>
          </p:txBody>
        </p:sp>
      </p:grpSp>
      <p:sp>
        <p:nvSpPr>
          <p:cNvPr id="506912" name="Text Box 32"/>
          <p:cNvSpPr txBox="1">
            <a:spLocks noChangeArrowheads="1"/>
          </p:cNvSpPr>
          <p:nvPr/>
        </p:nvSpPr>
        <p:spPr bwMode="auto">
          <a:xfrm>
            <a:off x="3184525" y="6324600"/>
            <a:ext cx="5062538" cy="366713"/>
          </a:xfrm>
          <a:prstGeom prst="rect">
            <a:avLst/>
          </a:prstGeom>
          <a:noFill/>
          <a:ln w="9525">
            <a:noFill/>
            <a:miter lim="800000"/>
            <a:headEnd/>
            <a:tailEnd/>
          </a:ln>
        </p:spPr>
        <p:txBody>
          <a:bodyPr wrap="none">
            <a:spAutoFit/>
          </a:bodyPr>
          <a:lstStyle/>
          <a:p>
            <a:pPr eaLnBrk="0" hangingPunct="0"/>
            <a:r>
              <a:rPr lang="ru-RU" sz="1800"/>
              <a:t>Одной шиной можно соединять не более </a:t>
            </a:r>
            <a:r>
              <a:rPr lang="en-GB" sz="1800"/>
              <a:t>16 </a:t>
            </a:r>
            <a:r>
              <a:rPr lang="ru-RU" sz="1800"/>
              <a:t>узлов</a:t>
            </a:r>
            <a:endParaRPr lang="en-GB" sz="1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506889"/>
                                        </p:tgtEl>
                                        <p:attrNameLst>
                                          <p:attrName>style.visibility</p:attrName>
                                        </p:attrNameLst>
                                      </p:cBhvr>
                                      <p:to>
                                        <p:strVal val="visible"/>
                                      </p:to>
                                    </p:set>
                                    <p:animEffect transition="in" filter="box(in)">
                                      <p:cBhvr>
                                        <p:cTn id="7" dur="500"/>
                                        <p:tgtEl>
                                          <p:spTgt spid="506889"/>
                                        </p:tgtEl>
                                      </p:cBhvr>
                                    </p:animEffect>
                                  </p:childTnLst>
                                </p:cTn>
                              </p:par>
                            </p:childTnLst>
                          </p:cTn>
                        </p:par>
                        <p:par>
                          <p:cTn id="8" fill="hold">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506890"/>
                                        </p:tgtEl>
                                        <p:attrNameLst>
                                          <p:attrName>style.visibility</p:attrName>
                                        </p:attrNameLst>
                                      </p:cBhvr>
                                      <p:to>
                                        <p:strVal val="visible"/>
                                      </p:to>
                                    </p:set>
                                    <p:animEffect transition="in" filter="box(in)">
                                      <p:cBhvr>
                                        <p:cTn id="11" dur="500"/>
                                        <p:tgtEl>
                                          <p:spTgt spid="506890"/>
                                        </p:tgtEl>
                                      </p:cBhvr>
                                    </p:animEffect>
                                  </p:childTnLst>
                                </p:cTn>
                              </p:par>
                            </p:childTnLst>
                          </p:cTn>
                        </p:par>
                        <p:par>
                          <p:cTn id="12" fill="hold">
                            <p:stCondLst>
                              <p:cond delay="1000"/>
                            </p:stCondLst>
                            <p:childTnLst>
                              <p:par>
                                <p:cTn id="13" presetID="4"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ox(in)">
                                      <p:cBhvr>
                                        <p:cTn id="15" dur="500"/>
                                        <p:tgtEl>
                                          <p:spTgt spid="3"/>
                                        </p:tgtEl>
                                      </p:cBhvr>
                                    </p:animEffect>
                                  </p:childTnLst>
                                </p:cTn>
                              </p:par>
                            </p:childTnLst>
                          </p:cTn>
                        </p:par>
                        <p:par>
                          <p:cTn id="16" fill="hold">
                            <p:stCondLst>
                              <p:cond delay="1500"/>
                            </p:stCondLst>
                            <p:childTnLst>
                              <p:par>
                                <p:cTn id="17" presetID="4" presetClass="entr" presetSubtype="16" fill="hold" grpId="0" nodeType="afterEffect">
                                  <p:stCondLst>
                                    <p:cond delay="0"/>
                                  </p:stCondLst>
                                  <p:childTnLst>
                                    <p:set>
                                      <p:cBhvr>
                                        <p:cTn id="18" dur="1" fill="hold">
                                          <p:stCondLst>
                                            <p:cond delay="0"/>
                                          </p:stCondLst>
                                        </p:cTn>
                                        <p:tgtEl>
                                          <p:spTgt spid="506912"/>
                                        </p:tgtEl>
                                        <p:attrNameLst>
                                          <p:attrName>style.visibility</p:attrName>
                                        </p:attrNameLst>
                                      </p:cBhvr>
                                      <p:to>
                                        <p:strVal val="visible"/>
                                      </p:to>
                                    </p:set>
                                    <p:animEffect transition="in" filter="box(in)">
                                      <p:cBhvr>
                                        <p:cTn id="19" dur="500"/>
                                        <p:tgtEl>
                                          <p:spTgt spid="5069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6889" grpId="0" autoUpdateAnimBg="0"/>
      <p:bldP spid="506890" grpId="0" autoUpdateAnimBg="0"/>
      <p:bldP spid="506912"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Дата 1"/>
          <p:cNvSpPr>
            <a:spLocks noGrp="1"/>
          </p:cNvSpPr>
          <p:nvPr>
            <p:ph type="dt" sz="quarter" idx="10"/>
          </p:nvPr>
        </p:nvSpPr>
        <p:spPr/>
        <p:txBody>
          <a:bodyPr/>
          <a:lstStyle/>
          <a:p>
            <a:pPr>
              <a:defRPr/>
            </a:pPr>
            <a:endParaRPr lang="fr-FR" altLang="en-GB"/>
          </a:p>
          <a:p>
            <a:pPr>
              <a:defRPr/>
            </a:pPr>
            <a:endParaRPr lang="fr-FR" altLang="en-GB"/>
          </a:p>
        </p:txBody>
      </p:sp>
      <p:grpSp>
        <p:nvGrpSpPr>
          <p:cNvPr id="28675" name="Group 2"/>
          <p:cNvGrpSpPr>
            <a:grpSpLocks/>
          </p:cNvGrpSpPr>
          <p:nvPr/>
        </p:nvGrpSpPr>
        <p:grpSpPr bwMode="auto">
          <a:xfrm>
            <a:off x="0" y="-171450"/>
            <a:ext cx="8915400" cy="5038725"/>
            <a:chOff x="0" y="0"/>
            <a:chExt cx="5616" cy="3174"/>
          </a:xfrm>
        </p:grpSpPr>
        <p:sp>
          <p:nvSpPr>
            <p:cNvPr id="28709" name="Rectangle 3"/>
            <p:cNvSpPr>
              <a:spLocks noChangeArrowheads="1"/>
            </p:cNvSpPr>
            <p:nvPr/>
          </p:nvSpPr>
          <p:spPr bwMode="auto">
            <a:xfrm>
              <a:off x="0" y="634"/>
              <a:ext cx="635" cy="635"/>
            </a:xfrm>
            <a:prstGeom prst="rect">
              <a:avLst/>
            </a:prstGeom>
            <a:solidFill>
              <a:srgbClr val="93B8D4"/>
            </a:solidFill>
            <a:ln w="9525">
              <a:noFill/>
              <a:miter lim="800000"/>
              <a:headEnd/>
              <a:tailEnd/>
            </a:ln>
          </p:spPr>
          <p:txBody>
            <a:bodyPr wrap="none" anchor="ctr"/>
            <a:lstStyle/>
            <a:p>
              <a:pPr eaLnBrk="0" hangingPunct="0"/>
              <a:endParaRPr lang="ru-RU"/>
            </a:p>
          </p:txBody>
        </p:sp>
        <p:sp>
          <p:nvSpPr>
            <p:cNvPr id="28710" name="Rectangle 4"/>
            <p:cNvSpPr>
              <a:spLocks noChangeArrowheads="1"/>
            </p:cNvSpPr>
            <p:nvPr/>
          </p:nvSpPr>
          <p:spPr bwMode="auto">
            <a:xfrm>
              <a:off x="0" y="0"/>
              <a:ext cx="635" cy="635"/>
            </a:xfrm>
            <a:prstGeom prst="rect">
              <a:avLst/>
            </a:prstGeom>
            <a:solidFill>
              <a:srgbClr val="007FB3"/>
            </a:solidFill>
            <a:ln w="9525">
              <a:noFill/>
              <a:miter lim="800000"/>
              <a:headEnd/>
              <a:tailEnd/>
            </a:ln>
          </p:spPr>
          <p:txBody>
            <a:bodyPr wrap="none" anchor="ctr"/>
            <a:lstStyle/>
            <a:p>
              <a:pPr algn="ctr" eaLnBrk="0" hangingPunct="0"/>
              <a:endParaRPr lang="en-GB" sz="2400" b="1">
                <a:solidFill>
                  <a:schemeClr val="bg1"/>
                </a:solidFill>
              </a:endParaRPr>
            </a:p>
          </p:txBody>
        </p:sp>
        <p:sp>
          <p:nvSpPr>
            <p:cNvPr id="28711" name="Rectangle 5"/>
            <p:cNvSpPr>
              <a:spLocks noChangeArrowheads="1"/>
            </p:cNvSpPr>
            <p:nvPr/>
          </p:nvSpPr>
          <p:spPr bwMode="auto">
            <a:xfrm>
              <a:off x="0" y="1904"/>
              <a:ext cx="635" cy="635"/>
            </a:xfrm>
            <a:prstGeom prst="rect">
              <a:avLst/>
            </a:prstGeom>
            <a:solidFill>
              <a:srgbClr val="026793"/>
            </a:solidFill>
            <a:ln w="9525">
              <a:noFill/>
              <a:miter lim="800000"/>
              <a:headEnd/>
              <a:tailEnd/>
            </a:ln>
          </p:spPr>
          <p:txBody>
            <a:bodyPr wrap="none" anchor="ctr"/>
            <a:lstStyle/>
            <a:p>
              <a:pPr eaLnBrk="0" hangingPunct="0"/>
              <a:endParaRPr lang="ru-RU"/>
            </a:p>
          </p:txBody>
        </p:sp>
        <p:sp>
          <p:nvSpPr>
            <p:cNvPr id="28712" name="Rectangle 6"/>
            <p:cNvSpPr>
              <a:spLocks noChangeArrowheads="1"/>
            </p:cNvSpPr>
            <p:nvPr/>
          </p:nvSpPr>
          <p:spPr bwMode="auto">
            <a:xfrm>
              <a:off x="0" y="1269"/>
              <a:ext cx="635" cy="635"/>
            </a:xfrm>
            <a:prstGeom prst="rect">
              <a:avLst/>
            </a:prstGeom>
            <a:solidFill>
              <a:srgbClr val="B2C1DD"/>
            </a:solidFill>
            <a:ln w="9525">
              <a:noFill/>
              <a:miter lim="800000"/>
              <a:headEnd/>
              <a:tailEnd/>
            </a:ln>
          </p:spPr>
          <p:txBody>
            <a:bodyPr wrap="none" anchor="ctr"/>
            <a:lstStyle/>
            <a:p>
              <a:pPr eaLnBrk="0" hangingPunct="0"/>
              <a:endParaRPr lang="ru-RU"/>
            </a:p>
          </p:txBody>
        </p:sp>
        <p:sp>
          <p:nvSpPr>
            <p:cNvPr id="28713" name="Rectangle 7"/>
            <p:cNvSpPr>
              <a:spLocks noChangeArrowheads="1"/>
            </p:cNvSpPr>
            <p:nvPr/>
          </p:nvSpPr>
          <p:spPr bwMode="auto">
            <a:xfrm>
              <a:off x="0" y="2539"/>
              <a:ext cx="635" cy="635"/>
            </a:xfrm>
            <a:prstGeom prst="rect">
              <a:avLst/>
            </a:prstGeom>
            <a:solidFill>
              <a:srgbClr val="007FB3"/>
            </a:solidFill>
            <a:ln w="9525">
              <a:noFill/>
              <a:miter lim="800000"/>
              <a:headEnd/>
              <a:tailEnd/>
            </a:ln>
          </p:spPr>
          <p:txBody>
            <a:bodyPr wrap="none" anchor="ctr"/>
            <a:lstStyle/>
            <a:p>
              <a:pPr eaLnBrk="0" hangingPunct="0"/>
              <a:endParaRPr lang="ru-RU"/>
            </a:p>
          </p:txBody>
        </p:sp>
        <p:sp>
          <p:nvSpPr>
            <p:cNvPr id="28714" name="Rectangle 8"/>
            <p:cNvSpPr>
              <a:spLocks noChangeArrowheads="1"/>
            </p:cNvSpPr>
            <p:nvPr/>
          </p:nvSpPr>
          <p:spPr bwMode="auto">
            <a:xfrm>
              <a:off x="720" y="192"/>
              <a:ext cx="4896" cy="384"/>
            </a:xfrm>
            <a:prstGeom prst="rect">
              <a:avLst/>
            </a:prstGeom>
            <a:noFill/>
            <a:ln w="9525">
              <a:noFill/>
              <a:miter lim="800000"/>
              <a:headEnd/>
              <a:tailEnd/>
            </a:ln>
          </p:spPr>
          <p:txBody>
            <a:bodyPr/>
            <a:lstStyle/>
            <a:p>
              <a:pPr eaLnBrk="0" hangingPunct="0"/>
              <a:r>
                <a:rPr lang="ru-RU" sz="2400" b="1">
                  <a:sym typeface="Wingdings" pitchFamily="2" charset="2"/>
                </a:rPr>
                <a:t>Локальная бортовая сеть </a:t>
              </a:r>
              <a:r>
                <a:rPr lang="en-GB" sz="2400" b="1">
                  <a:sym typeface="Wingdings" pitchFamily="2" charset="2"/>
                </a:rPr>
                <a:t>VAN (</a:t>
              </a:r>
              <a:r>
                <a:rPr lang="en-GB" sz="2400" b="1" i="1">
                  <a:sym typeface="Wingdings" pitchFamily="2" charset="2"/>
                </a:rPr>
                <a:t>Vehicle Area Network)</a:t>
              </a:r>
              <a:r>
                <a:rPr lang="en-GB" sz="2400" b="1">
                  <a:sym typeface="Wingdings" pitchFamily="2" charset="2"/>
                </a:rPr>
                <a:t>.</a:t>
              </a:r>
            </a:p>
          </p:txBody>
        </p:sp>
      </p:grpSp>
      <p:sp>
        <p:nvSpPr>
          <p:cNvPr id="348169" name="Text Box 9"/>
          <p:cNvSpPr txBox="1">
            <a:spLocks noChangeArrowheads="1"/>
          </p:cNvSpPr>
          <p:nvPr/>
        </p:nvSpPr>
        <p:spPr bwMode="auto">
          <a:xfrm>
            <a:off x="1692275" y="990600"/>
            <a:ext cx="7299325" cy="457200"/>
          </a:xfrm>
          <a:prstGeom prst="rect">
            <a:avLst/>
          </a:prstGeom>
          <a:noFill/>
          <a:ln w="9525">
            <a:noFill/>
            <a:miter lim="800000"/>
            <a:headEnd/>
            <a:tailEnd/>
          </a:ln>
        </p:spPr>
        <p:txBody>
          <a:bodyPr>
            <a:spAutoFit/>
          </a:bodyPr>
          <a:lstStyle/>
          <a:p>
            <a:pPr eaLnBrk="0" hangingPunct="0"/>
            <a:r>
              <a:rPr lang="en-GB" sz="2400" b="1">
                <a:solidFill>
                  <a:srgbClr val="007FB3"/>
                </a:solidFill>
              </a:rPr>
              <a:t>- </a:t>
            </a:r>
            <a:r>
              <a:rPr lang="ru-RU" sz="2400" b="1">
                <a:solidFill>
                  <a:srgbClr val="007FB3"/>
                </a:solidFill>
              </a:rPr>
              <a:t>Протокол</a:t>
            </a:r>
            <a:r>
              <a:rPr lang="en-GB" sz="2400" b="1">
                <a:sym typeface="Wingdings" pitchFamily="2" charset="2"/>
              </a:rPr>
              <a:t> VAN.</a:t>
            </a:r>
            <a:endParaRPr lang="en-GB" sz="2400" b="1">
              <a:solidFill>
                <a:srgbClr val="007FB3"/>
              </a:solidFill>
            </a:endParaRPr>
          </a:p>
        </p:txBody>
      </p:sp>
      <p:sp>
        <p:nvSpPr>
          <p:cNvPr id="348170" name="Text Box 10"/>
          <p:cNvSpPr txBox="1">
            <a:spLocks noChangeArrowheads="1"/>
          </p:cNvSpPr>
          <p:nvPr/>
        </p:nvSpPr>
        <p:spPr bwMode="auto">
          <a:xfrm>
            <a:off x="1547813" y="1484313"/>
            <a:ext cx="7215187" cy="457200"/>
          </a:xfrm>
          <a:prstGeom prst="rect">
            <a:avLst/>
          </a:prstGeom>
          <a:noFill/>
          <a:ln w="9525">
            <a:noFill/>
            <a:miter lim="800000"/>
            <a:headEnd/>
            <a:tailEnd/>
          </a:ln>
        </p:spPr>
        <p:txBody>
          <a:bodyPr wrap="none">
            <a:spAutoFit/>
          </a:bodyPr>
          <a:lstStyle/>
          <a:p>
            <a:r>
              <a:rPr lang="ru-RU" sz="2400">
                <a:sym typeface="Wingdings" pitchFamily="2" charset="2"/>
              </a:rPr>
              <a:t>Шина образована двумя проводами</a:t>
            </a:r>
            <a:r>
              <a:rPr lang="en-GB" sz="2400">
                <a:sym typeface="Wingdings" pitchFamily="2" charset="2"/>
              </a:rPr>
              <a:t>, </a:t>
            </a:r>
            <a:r>
              <a:rPr lang="ru-RU" sz="2400">
                <a:sym typeface="Wingdings" pitchFamily="2" charset="2"/>
              </a:rPr>
              <a:t>«</a:t>
            </a:r>
            <a:r>
              <a:rPr lang="en-GB" sz="2400">
                <a:sym typeface="Wingdings" pitchFamily="2" charset="2"/>
              </a:rPr>
              <a:t>Data</a:t>
            </a:r>
            <a:r>
              <a:rPr lang="ru-RU" sz="2400">
                <a:sym typeface="Wingdings" pitchFamily="2" charset="2"/>
              </a:rPr>
              <a:t>»</a:t>
            </a:r>
            <a:r>
              <a:rPr lang="en-GB" sz="2400">
                <a:sym typeface="Wingdings" pitchFamily="2" charset="2"/>
              </a:rPr>
              <a:t> </a:t>
            </a:r>
            <a:r>
              <a:rPr lang="ru-RU" sz="2400">
                <a:sym typeface="Wingdings" pitchFamily="2" charset="2"/>
              </a:rPr>
              <a:t>и</a:t>
            </a:r>
            <a:r>
              <a:rPr lang="en-GB" sz="2400">
                <a:sym typeface="Wingdings" pitchFamily="2" charset="2"/>
              </a:rPr>
              <a:t> </a:t>
            </a:r>
            <a:r>
              <a:rPr lang="ru-RU" sz="2400">
                <a:sym typeface="Wingdings" pitchFamily="2" charset="2"/>
              </a:rPr>
              <a:t>«</a:t>
            </a:r>
            <a:r>
              <a:rPr lang="en-GB" sz="2400">
                <a:sym typeface="Wingdings" pitchFamily="2" charset="2"/>
              </a:rPr>
              <a:t>Data</a:t>
            </a:r>
            <a:r>
              <a:rPr lang="ru-RU" sz="2400">
                <a:sym typeface="Wingdings" pitchFamily="2" charset="2"/>
              </a:rPr>
              <a:t>/»</a:t>
            </a:r>
            <a:r>
              <a:rPr lang="en-GB" sz="2400">
                <a:sym typeface="Wingdings" pitchFamily="2" charset="2"/>
              </a:rPr>
              <a:t>.</a:t>
            </a:r>
            <a:endParaRPr lang="en-GB" sz="2400"/>
          </a:p>
        </p:txBody>
      </p:sp>
      <p:sp>
        <p:nvSpPr>
          <p:cNvPr id="28678" name="Line 12"/>
          <p:cNvSpPr>
            <a:spLocks noChangeShapeType="1"/>
          </p:cNvSpPr>
          <p:nvPr/>
        </p:nvSpPr>
        <p:spPr bwMode="auto">
          <a:xfrm flipV="1">
            <a:off x="3130550" y="1989138"/>
            <a:ext cx="0" cy="2590800"/>
          </a:xfrm>
          <a:prstGeom prst="line">
            <a:avLst/>
          </a:prstGeom>
          <a:noFill/>
          <a:ln w="28575">
            <a:solidFill>
              <a:schemeClr val="tx1"/>
            </a:solidFill>
            <a:round/>
            <a:headEnd/>
            <a:tailEnd type="triangle" w="med" len="med"/>
          </a:ln>
        </p:spPr>
        <p:txBody>
          <a:bodyPr/>
          <a:lstStyle/>
          <a:p>
            <a:endParaRPr lang="ru-RU"/>
          </a:p>
        </p:txBody>
      </p:sp>
      <p:sp>
        <p:nvSpPr>
          <p:cNvPr id="28679" name="Line 13"/>
          <p:cNvSpPr>
            <a:spLocks noChangeShapeType="1"/>
          </p:cNvSpPr>
          <p:nvPr/>
        </p:nvSpPr>
        <p:spPr bwMode="auto">
          <a:xfrm>
            <a:off x="3130550" y="4579938"/>
            <a:ext cx="4419600" cy="0"/>
          </a:xfrm>
          <a:prstGeom prst="line">
            <a:avLst/>
          </a:prstGeom>
          <a:noFill/>
          <a:ln w="28575">
            <a:solidFill>
              <a:schemeClr val="tx1"/>
            </a:solidFill>
            <a:round/>
            <a:headEnd/>
            <a:tailEnd type="triangle" w="med" len="med"/>
          </a:ln>
        </p:spPr>
        <p:txBody>
          <a:bodyPr/>
          <a:lstStyle/>
          <a:p>
            <a:endParaRPr lang="ru-RU"/>
          </a:p>
        </p:txBody>
      </p:sp>
      <p:sp>
        <p:nvSpPr>
          <p:cNvPr id="28680" name="Line 14"/>
          <p:cNvSpPr>
            <a:spLocks noChangeShapeType="1"/>
          </p:cNvSpPr>
          <p:nvPr/>
        </p:nvSpPr>
        <p:spPr bwMode="auto">
          <a:xfrm flipH="1">
            <a:off x="2749550" y="4503738"/>
            <a:ext cx="381000" cy="0"/>
          </a:xfrm>
          <a:prstGeom prst="line">
            <a:avLst/>
          </a:prstGeom>
          <a:noFill/>
          <a:ln w="9525">
            <a:solidFill>
              <a:schemeClr val="tx1"/>
            </a:solidFill>
            <a:round/>
            <a:headEnd/>
            <a:tailEnd/>
          </a:ln>
        </p:spPr>
        <p:txBody>
          <a:bodyPr/>
          <a:lstStyle/>
          <a:p>
            <a:endParaRPr lang="ru-RU"/>
          </a:p>
        </p:txBody>
      </p:sp>
      <p:sp>
        <p:nvSpPr>
          <p:cNvPr id="28681" name="Line 15"/>
          <p:cNvSpPr>
            <a:spLocks noChangeShapeType="1"/>
          </p:cNvSpPr>
          <p:nvPr/>
        </p:nvSpPr>
        <p:spPr bwMode="auto">
          <a:xfrm flipH="1">
            <a:off x="2749550" y="2446338"/>
            <a:ext cx="381000" cy="0"/>
          </a:xfrm>
          <a:prstGeom prst="line">
            <a:avLst/>
          </a:prstGeom>
          <a:noFill/>
          <a:ln w="9525">
            <a:solidFill>
              <a:schemeClr val="tx1"/>
            </a:solidFill>
            <a:round/>
            <a:headEnd/>
            <a:tailEnd/>
          </a:ln>
        </p:spPr>
        <p:txBody>
          <a:bodyPr/>
          <a:lstStyle/>
          <a:p>
            <a:endParaRPr lang="ru-RU"/>
          </a:p>
        </p:txBody>
      </p:sp>
      <p:sp>
        <p:nvSpPr>
          <p:cNvPr id="28682" name="Line 16"/>
          <p:cNvSpPr>
            <a:spLocks noChangeShapeType="1"/>
          </p:cNvSpPr>
          <p:nvPr/>
        </p:nvSpPr>
        <p:spPr bwMode="auto">
          <a:xfrm flipH="1">
            <a:off x="3054350" y="3513138"/>
            <a:ext cx="76200" cy="0"/>
          </a:xfrm>
          <a:prstGeom prst="line">
            <a:avLst/>
          </a:prstGeom>
          <a:noFill/>
          <a:ln w="9525">
            <a:solidFill>
              <a:schemeClr val="tx1"/>
            </a:solidFill>
            <a:round/>
            <a:headEnd/>
            <a:tailEnd/>
          </a:ln>
        </p:spPr>
        <p:txBody>
          <a:bodyPr/>
          <a:lstStyle/>
          <a:p>
            <a:endParaRPr lang="ru-RU"/>
          </a:p>
        </p:txBody>
      </p:sp>
      <p:sp>
        <p:nvSpPr>
          <p:cNvPr id="28683" name="Line 17"/>
          <p:cNvSpPr>
            <a:spLocks noChangeShapeType="1"/>
          </p:cNvSpPr>
          <p:nvPr/>
        </p:nvSpPr>
        <p:spPr bwMode="auto">
          <a:xfrm flipH="1">
            <a:off x="3054350" y="2370138"/>
            <a:ext cx="76200" cy="0"/>
          </a:xfrm>
          <a:prstGeom prst="line">
            <a:avLst/>
          </a:prstGeom>
          <a:noFill/>
          <a:ln w="9525">
            <a:solidFill>
              <a:schemeClr val="tx1"/>
            </a:solidFill>
            <a:round/>
            <a:headEnd/>
            <a:tailEnd/>
          </a:ln>
        </p:spPr>
        <p:txBody>
          <a:bodyPr/>
          <a:lstStyle/>
          <a:p>
            <a:endParaRPr lang="ru-RU"/>
          </a:p>
        </p:txBody>
      </p:sp>
      <p:sp>
        <p:nvSpPr>
          <p:cNvPr id="28684" name="Text Box 18"/>
          <p:cNvSpPr txBox="1">
            <a:spLocks noChangeArrowheads="1"/>
          </p:cNvSpPr>
          <p:nvPr/>
        </p:nvSpPr>
        <p:spPr bwMode="auto">
          <a:xfrm>
            <a:off x="2673350" y="2116138"/>
            <a:ext cx="436563" cy="304800"/>
          </a:xfrm>
          <a:prstGeom prst="rect">
            <a:avLst/>
          </a:prstGeom>
          <a:noFill/>
          <a:ln w="9525">
            <a:noFill/>
            <a:miter lim="800000"/>
            <a:headEnd/>
            <a:tailEnd/>
          </a:ln>
        </p:spPr>
        <p:txBody>
          <a:bodyPr wrap="none">
            <a:spAutoFit/>
          </a:bodyPr>
          <a:lstStyle/>
          <a:p>
            <a:pPr eaLnBrk="0" hangingPunct="0"/>
            <a:r>
              <a:rPr lang="en-GB" sz="1400" b="1"/>
              <a:t>5 </a:t>
            </a:r>
            <a:r>
              <a:rPr lang="ru-RU" sz="1400" b="1"/>
              <a:t>В</a:t>
            </a:r>
            <a:endParaRPr lang="en-GB" sz="1400" b="1"/>
          </a:p>
        </p:txBody>
      </p:sp>
      <p:sp>
        <p:nvSpPr>
          <p:cNvPr id="28685" name="Text Box 19"/>
          <p:cNvSpPr txBox="1">
            <a:spLocks noChangeArrowheads="1"/>
          </p:cNvSpPr>
          <p:nvPr/>
        </p:nvSpPr>
        <p:spPr bwMode="auto">
          <a:xfrm>
            <a:off x="1547813" y="2205038"/>
            <a:ext cx="1216025" cy="304800"/>
          </a:xfrm>
          <a:prstGeom prst="rect">
            <a:avLst/>
          </a:prstGeom>
          <a:noFill/>
          <a:ln w="9525">
            <a:noFill/>
            <a:miter lim="800000"/>
            <a:headEnd/>
            <a:tailEnd/>
          </a:ln>
        </p:spPr>
        <p:txBody>
          <a:bodyPr wrap="none">
            <a:spAutoFit/>
          </a:bodyPr>
          <a:lstStyle/>
          <a:p>
            <a:pPr eaLnBrk="0" hangingPunct="0"/>
            <a:r>
              <a:rPr lang="en-GB" sz="1400" b="1"/>
              <a:t>4</a:t>
            </a:r>
            <a:r>
              <a:rPr lang="ru-RU" sz="1400" b="1"/>
              <a:t>,</a:t>
            </a:r>
            <a:r>
              <a:rPr lang="en-GB" sz="1400" b="1"/>
              <a:t>5 </a:t>
            </a:r>
            <a:r>
              <a:rPr lang="ru-RU" sz="1400" b="1"/>
              <a:t>В</a:t>
            </a:r>
            <a:r>
              <a:rPr lang="en-GB" sz="1400" b="1"/>
              <a:t> </a:t>
            </a:r>
            <a:r>
              <a:rPr lang="ru-RU" sz="1400" b="1"/>
              <a:t>(Макс.)</a:t>
            </a:r>
            <a:endParaRPr lang="en-GB" sz="1400" b="1"/>
          </a:p>
        </p:txBody>
      </p:sp>
      <p:sp>
        <p:nvSpPr>
          <p:cNvPr id="28686" name="Text Box 20"/>
          <p:cNvSpPr txBox="1">
            <a:spLocks noChangeArrowheads="1"/>
          </p:cNvSpPr>
          <p:nvPr/>
        </p:nvSpPr>
        <p:spPr bwMode="auto">
          <a:xfrm>
            <a:off x="2520950" y="3284538"/>
            <a:ext cx="569913" cy="304800"/>
          </a:xfrm>
          <a:prstGeom prst="rect">
            <a:avLst/>
          </a:prstGeom>
          <a:noFill/>
          <a:ln w="9525">
            <a:noFill/>
            <a:miter lim="800000"/>
            <a:headEnd/>
            <a:tailEnd/>
          </a:ln>
        </p:spPr>
        <p:txBody>
          <a:bodyPr wrap="none">
            <a:spAutoFit/>
          </a:bodyPr>
          <a:lstStyle/>
          <a:p>
            <a:pPr eaLnBrk="0" hangingPunct="0"/>
            <a:r>
              <a:rPr lang="en-GB" sz="1400" b="1"/>
              <a:t>2.8 </a:t>
            </a:r>
            <a:r>
              <a:rPr lang="ru-RU" sz="1400" b="1"/>
              <a:t>В</a:t>
            </a:r>
            <a:endParaRPr lang="en-GB" sz="1400" b="1"/>
          </a:p>
        </p:txBody>
      </p:sp>
      <p:sp>
        <p:nvSpPr>
          <p:cNvPr id="28687" name="Text Box 21"/>
          <p:cNvSpPr txBox="1">
            <a:spLocks noChangeArrowheads="1"/>
          </p:cNvSpPr>
          <p:nvPr/>
        </p:nvSpPr>
        <p:spPr bwMode="auto">
          <a:xfrm>
            <a:off x="1835150" y="4275138"/>
            <a:ext cx="1150938" cy="304800"/>
          </a:xfrm>
          <a:prstGeom prst="rect">
            <a:avLst/>
          </a:prstGeom>
          <a:noFill/>
          <a:ln w="9525">
            <a:noFill/>
            <a:miter lim="800000"/>
            <a:headEnd/>
            <a:tailEnd/>
          </a:ln>
        </p:spPr>
        <p:txBody>
          <a:bodyPr wrap="none">
            <a:spAutoFit/>
          </a:bodyPr>
          <a:lstStyle/>
          <a:p>
            <a:pPr eaLnBrk="0" hangingPunct="0"/>
            <a:r>
              <a:rPr lang="en-GB" sz="1400" b="1"/>
              <a:t>0</a:t>
            </a:r>
            <a:r>
              <a:rPr lang="ru-RU" sz="1400" b="1"/>
              <a:t>,</a:t>
            </a:r>
            <a:r>
              <a:rPr lang="en-GB" sz="1400" b="1"/>
              <a:t>5 </a:t>
            </a:r>
            <a:r>
              <a:rPr lang="ru-RU" sz="1400" b="1"/>
              <a:t>В</a:t>
            </a:r>
            <a:r>
              <a:rPr lang="en-GB" sz="1400" b="1"/>
              <a:t> </a:t>
            </a:r>
            <a:r>
              <a:rPr lang="ru-RU" sz="1400" b="1"/>
              <a:t>(Мин.)</a:t>
            </a:r>
            <a:endParaRPr lang="en-GB" sz="1400" b="1"/>
          </a:p>
        </p:txBody>
      </p:sp>
      <p:sp>
        <p:nvSpPr>
          <p:cNvPr id="28688" name="Line 22"/>
          <p:cNvSpPr>
            <a:spLocks noChangeShapeType="1"/>
          </p:cNvSpPr>
          <p:nvPr/>
        </p:nvSpPr>
        <p:spPr bwMode="auto">
          <a:xfrm>
            <a:off x="3130550" y="4503738"/>
            <a:ext cx="4267200" cy="0"/>
          </a:xfrm>
          <a:prstGeom prst="line">
            <a:avLst/>
          </a:prstGeom>
          <a:noFill/>
          <a:ln w="9525" cap="rnd">
            <a:solidFill>
              <a:schemeClr val="tx1"/>
            </a:solidFill>
            <a:prstDash val="sysDot"/>
            <a:round/>
            <a:headEnd/>
            <a:tailEnd/>
          </a:ln>
        </p:spPr>
        <p:txBody>
          <a:bodyPr/>
          <a:lstStyle/>
          <a:p>
            <a:endParaRPr lang="ru-RU"/>
          </a:p>
        </p:txBody>
      </p:sp>
      <p:sp>
        <p:nvSpPr>
          <p:cNvPr id="28689" name="Line 23"/>
          <p:cNvSpPr>
            <a:spLocks noChangeShapeType="1"/>
          </p:cNvSpPr>
          <p:nvPr/>
        </p:nvSpPr>
        <p:spPr bwMode="auto">
          <a:xfrm>
            <a:off x="3130550" y="2446338"/>
            <a:ext cx="4267200" cy="0"/>
          </a:xfrm>
          <a:prstGeom prst="line">
            <a:avLst/>
          </a:prstGeom>
          <a:noFill/>
          <a:ln w="9525" cap="rnd">
            <a:solidFill>
              <a:schemeClr val="tx1"/>
            </a:solidFill>
            <a:prstDash val="sysDot"/>
            <a:round/>
            <a:headEnd/>
            <a:tailEnd/>
          </a:ln>
        </p:spPr>
        <p:txBody>
          <a:bodyPr/>
          <a:lstStyle/>
          <a:p>
            <a:endParaRPr lang="ru-RU"/>
          </a:p>
        </p:txBody>
      </p:sp>
      <p:sp>
        <p:nvSpPr>
          <p:cNvPr id="28690" name="Text Box 24"/>
          <p:cNvSpPr txBox="1">
            <a:spLocks noChangeArrowheads="1"/>
          </p:cNvSpPr>
          <p:nvPr/>
        </p:nvSpPr>
        <p:spPr bwMode="auto">
          <a:xfrm>
            <a:off x="7526338" y="4395788"/>
            <a:ext cx="252412" cy="336550"/>
          </a:xfrm>
          <a:prstGeom prst="rect">
            <a:avLst/>
          </a:prstGeom>
          <a:noFill/>
          <a:ln w="9525">
            <a:noFill/>
            <a:miter lim="800000"/>
            <a:headEnd/>
            <a:tailEnd/>
          </a:ln>
        </p:spPr>
        <p:txBody>
          <a:bodyPr wrap="none">
            <a:spAutoFit/>
          </a:bodyPr>
          <a:lstStyle/>
          <a:p>
            <a:pPr eaLnBrk="0" hangingPunct="0"/>
            <a:r>
              <a:rPr lang="en-GB" sz="1600" b="1"/>
              <a:t>t</a:t>
            </a:r>
          </a:p>
        </p:txBody>
      </p:sp>
      <p:sp>
        <p:nvSpPr>
          <p:cNvPr id="28691" name="Line 25"/>
          <p:cNvSpPr>
            <a:spLocks noChangeShapeType="1"/>
          </p:cNvSpPr>
          <p:nvPr/>
        </p:nvSpPr>
        <p:spPr bwMode="auto">
          <a:xfrm>
            <a:off x="3130550" y="3513138"/>
            <a:ext cx="4267200" cy="0"/>
          </a:xfrm>
          <a:prstGeom prst="line">
            <a:avLst/>
          </a:prstGeom>
          <a:noFill/>
          <a:ln w="9525">
            <a:solidFill>
              <a:schemeClr val="tx1"/>
            </a:solidFill>
            <a:round/>
            <a:headEnd/>
            <a:tailEnd/>
          </a:ln>
        </p:spPr>
        <p:txBody>
          <a:bodyPr/>
          <a:lstStyle/>
          <a:p>
            <a:endParaRPr lang="ru-RU"/>
          </a:p>
        </p:txBody>
      </p:sp>
      <p:grpSp>
        <p:nvGrpSpPr>
          <p:cNvPr id="3" name="Group 26"/>
          <p:cNvGrpSpPr>
            <a:grpSpLocks/>
          </p:cNvGrpSpPr>
          <p:nvPr/>
        </p:nvGrpSpPr>
        <p:grpSpPr bwMode="auto">
          <a:xfrm>
            <a:off x="3124200" y="2133600"/>
            <a:ext cx="4038600" cy="2362200"/>
            <a:chOff x="1968" y="1344"/>
            <a:chExt cx="2544" cy="1488"/>
          </a:xfrm>
        </p:grpSpPr>
        <p:grpSp>
          <p:nvGrpSpPr>
            <p:cNvPr id="28704" name="Group 27"/>
            <p:cNvGrpSpPr>
              <a:grpSpLocks/>
            </p:cNvGrpSpPr>
            <p:nvPr/>
          </p:nvGrpSpPr>
          <p:grpSpPr bwMode="auto">
            <a:xfrm>
              <a:off x="1968" y="1536"/>
              <a:ext cx="2544" cy="1296"/>
              <a:chOff x="1968" y="1632"/>
              <a:chExt cx="2544" cy="1296"/>
            </a:xfrm>
          </p:grpSpPr>
          <p:sp>
            <p:nvSpPr>
              <p:cNvPr id="28707" name="Freeform 28"/>
              <p:cNvSpPr>
                <a:spLocks/>
              </p:cNvSpPr>
              <p:nvPr/>
            </p:nvSpPr>
            <p:spPr bwMode="auto">
              <a:xfrm>
                <a:off x="1968" y="1632"/>
                <a:ext cx="2544" cy="1296"/>
              </a:xfrm>
              <a:custGeom>
                <a:avLst/>
                <a:gdLst>
                  <a:gd name="T0" fmla="*/ 0 w 2544"/>
                  <a:gd name="T1" fmla="*/ 0 h 1296"/>
                  <a:gd name="T2" fmla="*/ 528 w 2544"/>
                  <a:gd name="T3" fmla="*/ 0 h 1296"/>
                  <a:gd name="T4" fmla="*/ 864 w 2544"/>
                  <a:gd name="T5" fmla="*/ 1296 h 1296"/>
                  <a:gd name="T6" fmla="*/ 1584 w 2544"/>
                  <a:gd name="T7" fmla="*/ 1296 h 1296"/>
                  <a:gd name="T8" fmla="*/ 1872 w 2544"/>
                  <a:gd name="T9" fmla="*/ 0 h 1296"/>
                  <a:gd name="T10" fmla="*/ 2544 w 2544"/>
                  <a:gd name="T11" fmla="*/ 0 h 1296"/>
                  <a:gd name="T12" fmla="*/ 0 60000 65536"/>
                  <a:gd name="T13" fmla="*/ 0 60000 65536"/>
                  <a:gd name="T14" fmla="*/ 0 60000 65536"/>
                  <a:gd name="T15" fmla="*/ 0 60000 65536"/>
                  <a:gd name="T16" fmla="*/ 0 60000 65536"/>
                  <a:gd name="T17" fmla="*/ 0 60000 65536"/>
                  <a:gd name="T18" fmla="*/ 0 w 2544"/>
                  <a:gd name="T19" fmla="*/ 0 h 1296"/>
                  <a:gd name="T20" fmla="*/ 2544 w 2544"/>
                  <a:gd name="T21" fmla="*/ 1296 h 1296"/>
                </a:gdLst>
                <a:ahLst/>
                <a:cxnLst>
                  <a:cxn ang="T12">
                    <a:pos x="T0" y="T1"/>
                  </a:cxn>
                  <a:cxn ang="T13">
                    <a:pos x="T2" y="T3"/>
                  </a:cxn>
                  <a:cxn ang="T14">
                    <a:pos x="T4" y="T5"/>
                  </a:cxn>
                  <a:cxn ang="T15">
                    <a:pos x="T6" y="T7"/>
                  </a:cxn>
                  <a:cxn ang="T16">
                    <a:pos x="T8" y="T9"/>
                  </a:cxn>
                  <a:cxn ang="T17">
                    <a:pos x="T10" y="T11"/>
                  </a:cxn>
                </a:cxnLst>
                <a:rect l="T18" t="T19" r="T20" b="T21"/>
                <a:pathLst>
                  <a:path w="2544" h="1296">
                    <a:moveTo>
                      <a:pt x="0" y="0"/>
                    </a:moveTo>
                    <a:lnTo>
                      <a:pt x="528" y="0"/>
                    </a:lnTo>
                    <a:lnTo>
                      <a:pt x="864" y="1296"/>
                    </a:lnTo>
                    <a:lnTo>
                      <a:pt x="1584" y="1296"/>
                    </a:lnTo>
                    <a:lnTo>
                      <a:pt x="1872" y="0"/>
                    </a:lnTo>
                    <a:lnTo>
                      <a:pt x="2544" y="0"/>
                    </a:lnTo>
                  </a:path>
                </a:pathLst>
              </a:custGeom>
              <a:noFill/>
              <a:ln w="28575" cmpd="sng">
                <a:solidFill>
                  <a:srgbClr val="CC00CC"/>
                </a:solidFill>
                <a:round/>
                <a:headEnd/>
                <a:tailEnd/>
              </a:ln>
            </p:spPr>
            <p:txBody>
              <a:bodyPr/>
              <a:lstStyle/>
              <a:p>
                <a:endParaRPr lang="ru-RU"/>
              </a:p>
            </p:txBody>
          </p:sp>
          <p:sp>
            <p:nvSpPr>
              <p:cNvPr id="28708" name="Freeform 29"/>
              <p:cNvSpPr>
                <a:spLocks/>
              </p:cNvSpPr>
              <p:nvPr/>
            </p:nvSpPr>
            <p:spPr bwMode="auto">
              <a:xfrm flipV="1">
                <a:off x="1968" y="1632"/>
                <a:ext cx="2544" cy="1296"/>
              </a:xfrm>
              <a:custGeom>
                <a:avLst/>
                <a:gdLst>
                  <a:gd name="T0" fmla="*/ 0 w 2544"/>
                  <a:gd name="T1" fmla="*/ 0 h 1296"/>
                  <a:gd name="T2" fmla="*/ 528 w 2544"/>
                  <a:gd name="T3" fmla="*/ 0 h 1296"/>
                  <a:gd name="T4" fmla="*/ 864 w 2544"/>
                  <a:gd name="T5" fmla="*/ 1296 h 1296"/>
                  <a:gd name="T6" fmla="*/ 1584 w 2544"/>
                  <a:gd name="T7" fmla="*/ 1296 h 1296"/>
                  <a:gd name="T8" fmla="*/ 1872 w 2544"/>
                  <a:gd name="T9" fmla="*/ 0 h 1296"/>
                  <a:gd name="T10" fmla="*/ 2544 w 2544"/>
                  <a:gd name="T11" fmla="*/ 0 h 1296"/>
                  <a:gd name="T12" fmla="*/ 0 60000 65536"/>
                  <a:gd name="T13" fmla="*/ 0 60000 65536"/>
                  <a:gd name="T14" fmla="*/ 0 60000 65536"/>
                  <a:gd name="T15" fmla="*/ 0 60000 65536"/>
                  <a:gd name="T16" fmla="*/ 0 60000 65536"/>
                  <a:gd name="T17" fmla="*/ 0 60000 65536"/>
                  <a:gd name="T18" fmla="*/ 0 w 2544"/>
                  <a:gd name="T19" fmla="*/ 0 h 1296"/>
                  <a:gd name="T20" fmla="*/ 2544 w 2544"/>
                  <a:gd name="T21" fmla="*/ 1296 h 1296"/>
                </a:gdLst>
                <a:ahLst/>
                <a:cxnLst>
                  <a:cxn ang="T12">
                    <a:pos x="T0" y="T1"/>
                  </a:cxn>
                  <a:cxn ang="T13">
                    <a:pos x="T2" y="T3"/>
                  </a:cxn>
                  <a:cxn ang="T14">
                    <a:pos x="T4" y="T5"/>
                  </a:cxn>
                  <a:cxn ang="T15">
                    <a:pos x="T6" y="T7"/>
                  </a:cxn>
                  <a:cxn ang="T16">
                    <a:pos x="T8" y="T9"/>
                  </a:cxn>
                  <a:cxn ang="T17">
                    <a:pos x="T10" y="T11"/>
                  </a:cxn>
                </a:cxnLst>
                <a:rect l="T18" t="T19" r="T20" b="T21"/>
                <a:pathLst>
                  <a:path w="2544" h="1296">
                    <a:moveTo>
                      <a:pt x="0" y="0"/>
                    </a:moveTo>
                    <a:lnTo>
                      <a:pt x="528" y="0"/>
                    </a:lnTo>
                    <a:lnTo>
                      <a:pt x="864" y="1296"/>
                    </a:lnTo>
                    <a:lnTo>
                      <a:pt x="1584" y="1296"/>
                    </a:lnTo>
                    <a:lnTo>
                      <a:pt x="1872" y="0"/>
                    </a:lnTo>
                    <a:lnTo>
                      <a:pt x="2544" y="0"/>
                    </a:lnTo>
                  </a:path>
                </a:pathLst>
              </a:custGeom>
              <a:noFill/>
              <a:ln w="28575" cmpd="sng">
                <a:solidFill>
                  <a:srgbClr val="990000"/>
                </a:solidFill>
                <a:round/>
                <a:headEnd/>
                <a:tailEnd/>
              </a:ln>
            </p:spPr>
            <p:txBody>
              <a:bodyPr/>
              <a:lstStyle/>
              <a:p>
                <a:endParaRPr lang="ru-RU"/>
              </a:p>
            </p:txBody>
          </p:sp>
        </p:grpSp>
        <p:sp>
          <p:nvSpPr>
            <p:cNvPr id="28705" name="Text Box 30"/>
            <p:cNvSpPr txBox="1">
              <a:spLocks noChangeArrowheads="1"/>
            </p:cNvSpPr>
            <p:nvPr/>
          </p:nvSpPr>
          <p:spPr bwMode="auto">
            <a:xfrm>
              <a:off x="2014" y="1344"/>
              <a:ext cx="434" cy="192"/>
            </a:xfrm>
            <a:prstGeom prst="rect">
              <a:avLst/>
            </a:prstGeom>
            <a:noFill/>
            <a:ln w="9525">
              <a:noFill/>
              <a:miter lim="800000"/>
              <a:headEnd/>
              <a:tailEnd/>
            </a:ln>
          </p:spPr>
          <p:txBody>
            <a:bodyPr wrap="none">
              <a:spAutoFit/>
            </a:bodyPr>
            <a:lstStyle/>
            <a:p>
              <a:pPr eaLnBrk="0" hangingPunct="0"/>
              <a:r>
                <a:rPr lang="en-GB" sz="1400" b="1"/>
                <a:t>DATA</a:t>
              </a:r>
            </a:p>
          </p:txBody>
        </p:sp>
        <p:sp>
          <p:nvSpPr>
            <p:cNvPr id="28706" name="Text Box 31"/>
            <p:cNvSpPr txBox="1">
              <a:spLocks noChangeArrowheads="1"/>
            </p:cNvSpPr>
            <p:nvPr/>
          </p:nvSpPr>
          <p:spPr bwMode="auto">
            <a:xfrm>
              <a:off x="2016" y="2640"/>
              <a:ext cx="493" cy="192"/>
            </a:xfrm>
            <a:prstGeom prst="rect">
              <a:avLst/>
            </a:prstGeom>
            <a:noFill/>
            <a:ln w="9525">
              <a:noFill/>
              <a:miter lim="800000"/>
              <a:headEnd/>
              <a:tailEnd/>
            </a:ln>
          </p:spPr>
          <p:txBody>
            <a:bodyPr wrap="none">
              <a:spAutoFit/>
            </a:bodyPr>
            <a:lstStyle/>
            <a:p>
              <a:pPr eaLnBrk="0" hangingPunct="0"/>
              <a:r>
                <a:rPr lang="en-GB" sz="1400" b="1"/>
                <a:t>DATA /</a:t>
              </a:r>
            </a:p>
          </p:txBody>
        </p:sp>
      </p:grpSp>
      <p:grpSp>
        <p:nvGrpSpPr>
          <p:cNvPr id="5" name="Group 32"/>
          <p:cNvGrpSpPr>
            <a:grpSpLocks/>
          </p:cNvGrpSpPr>
          <p:nvPr/>
        </p:nvGrpSpPr>
        <p:grpSpPr bwMode="auto">
          <a:xfrm>
            <a:off x="1295400" y="2463800"/>
            <a:ext cx="7391400" cy="4102100"/>
            <a:chOff x="816" y="1552"/>
            <a:chExt cx="4656" cy="2584"/>
          </a:xfrm>
        </p:grpSpPr>
        <p:sp>
          <p:nvSpPr>
            <p:cNvPr id="28694" name="Line 33"/>
            <p:cNvSpPr>
              <a:spLocks noChangeShapeType="1"/>
            </p:cNvSpPr>
            <p:nvPr/>
          </p:nvSpPr>
          <p:spPr bwMode="auto">
            <a:xfrm>
              <a:off x="3168" y="1552"/>
              <a:ext cx="0" cy="1248"/>
            </a:xfrm>
            <a:prstGeom prst="line">
              <a:avLst/>
            </a:prstGeom>
            <a:noFill/>
            <a:ln w="28575">
              <a:solidFill>
                <a:schemeClr val="accent1"/>
              </a:solidFill>
              <a:round/>
              <a:headEnd type="triangle" w="med" len="med"/>
              <a:tailEnd type="triangle" w="med" len="med"/>
            </a:ln>
          </p:spPr>
          <p:txBody>
            <a:bodyPr/>
            <a:lstStyle/>
            <a:p>
              <a:endParaRPr lang="ru-RU"/>
            </a:p>
          </p:txBody>
        </p:sp>
        <p:sp>
          <p:nvSpPr>
            <p:cNvPr id="28695" name="Text Box 34"/>
            <p:cNvSpPr txBox="1">
              <a:spLocks noChangeArrowheads="1"/>
            </p:cNvSpPr>
            <p:nvPr/>
          </p:nvSpPr>
          <p:spPr bwMode="auto">
            <a:xfrm>
              <a:off x="1092" y="3312"/>
              <a:ext cx="945" cy="250"/>
            </a:xfrm>
            <a:prstGeom prst="rect">
              <a:avLst/>
            </a:prstGeom>
            <a:noFill/>
            <a:ln w="9525">
              <a:noFill/>
              <a:miter lim="800000"/>
              <a:headEnd/>
              <a:tailEnd/>
            </a:ln>
          </p:spPr>
          <p:txBody>
            <a:bodyPr wrap="none">
              <a:spAutoFit/>
            </a:bodyPr>
            <a:lstStyle/>
            <a:p>
              <a:pPr eaLnBrk="0" hangingPunct="0"/>
              <a:r>
                <a:rPr lang="ru-RU"/>
                <a:t>Сообщение</a:t>
              </a:r>
              <a:r>
                <a:rPr lang="en-GB"/>
                <a:t>:</a:t>
              </a:r>
            </a:p>
          </p:txBody>
        </p:sp>
        <p:sp>
          <p:nvSpPr>
            <p:cNvPr id="28696" name="Text Box 35"/>
            <p:cNvSpPr txBox="1">
              <a:spLocks noChangeArrowheads="1"/>
            </p:cNvSpPr>
            <p:nvPr/>
          </p:nvSpPr>
          <p:spPr bwMode="auto">
            <a:xfrm>
              <a:off x="2204" y="3322"/>
              <a:ext cx="196" cy="250"/>
            </a:xfrm>
            <a:prstGeom prst="rect">
              <a:avLst/>
            </a:prstGeom>
            <a:noFill/>
            <a:ln w="9525">
              <a:noFill/>
              <a:miter lim="800000"/>
              <a:headEnd/>
              <a:tailEnd/>
            </a:ln>
          </p:spPr>
          <p:txBody>
            <a:bodyPr wrap="none">
              <a:spAutoFit/>
            </a:bodyPr>
            <a:lstStyle/>
            <a:p>
              <a:pPr eaLnBrk="0" hangingPunct="0"/>
              <a:r>
                <a:rPr lang="en-GB"/>
                <a:t>1</a:t>
              </a:r>
            </a:p>
          </p:txBody>
        </p:sp>
        <p:sp>
          <p:nvSpPr>
            <p:cNvPr id="28697" name="Text Box 36"/>
            <p:cNvSpPr txBox="1">
              <a:spLocks noChangeArrowheads="1"/>
            </p:cNvSpPr>
            <p:nvPr/>
          </p:nvSpPr>
          <p:spPr bwMode="auto">
            <a:xfrm>
              <a:off x="4080" y="3322"/>
              <a:ext cx="196" cy="250"/>
            </a:xfrm>
            <a:prstGeom prst="rect">
              <a:avLst/>
            </a:prstGeom>
            <a:noFill/>
            <a:ln w="9525">
              <a:noFill/>
              <a:miter lim="800000"/>
              <a:headEnd/>
              <a:tailEnd/>
            </a:ln>
          </p:spPr>
          <p:txBody>
            <a:bodyPr wrap="none">
              <a:spAutoFit/>
            </a:bodyPr>
            <a:lstStyle/>
            <a:p>
              <a:pPr eaLnBrk="0" hangingPunct="0"/>
              <a:r>
                <a:rPr lang="en-GB"/>
                <a:t>1</a:t>
              </a:r>
            </a:p>
          </p:txBody>
        </p:sp>
        <p:sp>
          <p:nvSpPr>
            <p:cNvPr id="28698" name="Text Box 37"/>
            <p:cNvSpPr txBox="1">
              <a:spLocks noChangeArrowheads="1"/>
            </p:cNvSpPr>
            <p:nvPr/>
          </p:nvSpPr>
          <p:spPr bwMode="auto">
            <a:xfrm>
              <a:off x="3120" y="3322"/>
              <a:ext cx="196" cy="250"/>
            </a:xfrm>
            <a:prstGeom prst="rect">
              <a:avLst/>
            </a:prstGeom>
            <a:noFill/>
            <a:ln w="9525">
              <a:noFill/>
              <a:miter lim="800000"/>
              <a:headEnd/>
              <a:tailEnd/>
            </a:ln>
          </p:spPr>
          <p:txBody>
            <a:bodyPr wrap="none">
              <a:spAutoFit/>
            </a:bodyPr>
            <a:lstStyle/>
            <a:p>
              <a:pPr eaLnBrk="0" hangingPunct="0"/>
              <a:r>
                <a:rPr lang="en-GB"/>
                <a:t>0</a:t>
              </a:r>
            </a:p>
          </p:txBody>
        </p:sp>
        <p:sp>
          <p:nvSpPr>
            <p:cNvPr id="28699" name="Line 38"/>
            <p:cNvSpPr>
              <a:spLocks noChangeShapeType="1"/>
            </p:cNvSpPr>
            <p:nvPr/>
          </p:nvSpPr>
          <p:spPr bwMode="auto">
            <a:xfrm>
              <a:off x="1908" y="3562"/>
              <a:ext cx="2880" cy="0"/>
            </a:xfrm>
            <a:prstGeom prst="line">
              <a:avLst/>
            </a:prstGeom>
            <a:noFill/>
            <a:ln w="28575">
              <a:solidFill>
                <a:schemeClr val="tx1"/>
              </a:solidFill>
              <a:round/>
              <a:headEnd/>
              <a:tailEnd type="triangle" w="med" len="med"/>
            </a:ln>
          </p:spPr>
          <p:txBody>
            <a:bodyPr/>
            <a:lstStyle/>
            <a:p>
              <a:endParaRPr lang="ru-RU"/>
            </a:p>
          </p:txBody>
        </p:sp>
        <p:sp>
          <p:nvSpPr>
            <p:cNvPr id="28700" name="Text Box 39"/>
            <p:cNvSpPr txBox="1">
              <a:spLocks noChangeArrowheads="1"/>
            </p:cNvSpPr>
            <p:nvPr/>
          </p:nvSpPr>
          <p:spPr bwMode="auto">
            <a:xfrm>
              <a:off x="4784" y="3418"/>
              <a:ext cx="160" cy="250"/>
            </a:xfrm>
            <a:prstGeom prst="rect">
              <a:avLst/>
            </a:prstGeom>
            <a:noFill/>
            <a:ln w="9525">
              <a:noFill/>
              <a:miter lim="800000"/>
              <a:headEnd/>
              <a:tailEnd/>
            </a:ln>
          </p:spPr>
          <p:txBody>
            <a:bodyPr wrap="none">
              <a:spAutoFit/>
            </a:bodyPr>
            <a:lstStyle/>
            <a:p>
              <a:pPr eaLnBrk="0" hangingPunct="0"/>
              <a:r>
                <a:rPr lang="en-GB"/>
                <a:t>t</a:t>
              </a:r>
            </a:p>
          </p:txBody>
        </p:sp>
        <p:sp>
          <p:nvSpPr>
            <p:cNvPr id="28701" name="Freeform 40"/>
            <p:cNvSpPr>
              <a:spLocks/>
            </p:cNvSpPr>
            <p:nvPr/>
          </p:nvSpPr>
          <p:spPr bwMode="auto">
            <a:xfrm>
              <a:off x="1920" y="3072"/>
              <a:ext cx="2544" cy="288"/>
            </a:xfrm>
            <a:custGeom>
              <a:avLst/>
              <a:gdLst>
                <a:gd name="T0" fmla="*/ 0 w 2544"/>
                <a:gd name="T1" fmla="*/ 0 h 288"/>
                <a:gd name="T2" fmla="*/ 768 w 2544"/>
                <a:gd name="T3" fmla="*/ 0 h 288"/>
                <a:gd name="T4" fmla="*/ 768 w 2544"/>
                <a:gd name="T5" fmla="*/ 288 h 288"/>
                <a:gd name="T6" fmla="*/ 1776 w 2544"/>
                <a:gd name="T7" fmla="*/ 288 h 288"/>
                <a:gd name="T8" fmla="*/ 1776 w 2544"/>
                <a:gd name="T9" fmla="*/ 0 h 288"/>
                <a:gd name="T10" fmla="*/ 2544 w 2544"/>
                <a:gd name="T11" fmla="*/ 0 h 288"/>
                <a:gd name="T12" fmla="*/ 0 60000 65536"/>
                <a:gd name="T13" fmla="*/ 0 60000 65536"/>
                <a:gd name="T14" fmla="*/ 0 60000 65536"/>
                <a:gd name="T15" fmla="*/ 0 60000 65536"/>
                <a:gd name="T16" fmla="*/ 0 60000 65536"/>
                <a:gd name="T17" fmla="*/ 0 60000 65536"/>
                <a:gd name="T18" fmla="*/ 0 w 2544"/>
                <a:gd name="T19" fmla="*/ 0 h 288"/>
                <a:gd name="T20" fmla="*/ 2544 w 2544"/>
                <a:gd name="T21" fmla="*/ 288 h 288"/>
              </a:gdLst>
              <a:ahLst/>
              <a:cxnLst>
                <a:cxn ang="T12">
                  <a:pos x="T0" y="T1"/>
                </a:cxn>
                <a:cxn ang="T13">
                  <a:pos x="T2" y="T3"/>
                </a:cxn>
                <a:cxn ang="T14">
                  <a:pos x="T4" y="T5"/>
                </a:cxn>
                <a:cxn ang="T15">
                  <a:pos x="T6" y="T7"/>
                </a:cxn>
                <a:cxn ang="T16">
                  <a:pos x="T8" y="T9"/>
                </a:cxn>
                <a:cxn ang="T17">
                  <a:pos x="T10" y="T11"/>
                </a:cxn>
              </a:cxnLst>
              <a:rect l="T18" t="T19" r="T20" b="T21"/>
              <a:pathLst>
                <a:path w="2544" h="288">
                  <a:moveTo>
                    <a:pt x="0" y="0"/>
                  </a:moveTo>
                  <a:lnTo>
                    <a:pt x="768" y="0"/>
                  </a:lnTo>
                  <a:lnTo>
                    <a:pt x="768" y="288"/>
                  </a:lnTo>
                  <a:lnTo>
                    <a:pt x="1776" y="288"/>
                  </a:lnTo>
                  <a:lnTo>
                    <a:pt x="1776" y="0"/>
                  </a:lnTo>
                  <a:lnTo>
                    <a:pt x="2544" y="0"/>
                  </a:lnTo>
                </a:path>
              </a:pathLst>
            </a:custGeom>
            <a:noFill/>
            <a:ln w="28575" cmpd="sng">
              <a:solidFill>
                <a:schemeClr val="accent1"/>
              </a:solidFill>
              <a:round/>
              <a:headEnd/>
              <a:tailEnd/>
            </a:ln>
          </p:spPr>
          <p:txBody>
            <a:bodyPr/>
            <a:lstStyle/>
            <a:p>
              <a:endParaRPr lang="ru-RU"/>
            </a:p>
          </p:txBody>
        </p:sp>
        <p:sp>
          <p:nvSpPr>
            <p:cNvPr id="28702" name="Text Box 41"/>
            <p:cNvSpPr txBox="1">
              <a:spLocks noChangeArrowheads="1"/>
            </p:cNvSpPr>
            <p:nvPr/>
          </p:nvSpPr>
          <p:spPr bwMode="auto">
            <a:xfrm>
              <a:off x="3140" y="2016"/>
              <a:ext cx="396" cy="192"/>
            </a:xfrm>
            <a:prstGeom prst="rect">
              <a:avLst/>
            </a:prstGeom>
            <a:noFill/>
            <a:ln w="9525">
              <a:noFill/>
              <a:miter lim="800000"/>
              <a:headEnd/>
              <a:tailEnd/>
            </a:ln>
          </p:spPr>
          <p:txBody>
            <a:bodyPr wrap="none">
              <a:spAutoFit/>
            </a:bodyPr>
            <a:lstStyle/>
            <a:p>
              <a:pPr eaLnBrk="0" hangingPunct="0"/>
              <a:r>
                <a:rPr lang="en-GB" sz="1400" b="1"/>
                <a:t>U</a:t>
              </a:r>
              <a:r>
                <a:rPr lang="ru-RU" sz="1400" b="1"/>
                <a:t>диф</a:t>
              </a:r>
              <a:endParaRPr lang="en-GB" sz="1400" b="1"/>
            </a:p>
          </p:txBody>
        </p:sp>
        <p:sp>
          <p:nvSpPr>
            <p:cNvPr id="28703" name="Text Box 42"/>
            <p:cNvSpPr txBox="1">
              <a:spLocks noChangeArrowheads="1"/>
            </p:cNvSpPr>
            <p:nvPr/>
          </p:nvSpPr>
          <p:spPr bwMode="auto">
            <a:xfrm>
              <a:off x="816" y="3713"/>
              <a:ext cx="4656" cy="423"/>
            </a:xfrm>
            <a:prstGeom prst="rect">
              <a:avLst/>
            </a:prstGeom>
            <a:noFill/>
            <a:ln w="9525">
              <a:noFill/>
              <a:miter lim="800000"/>
              <a:headEnd/>
              <a:tailEnd/>
            </a:ln>
          </p:spPr>
          <p:txBody>
            <a:bodyPr>
              <a:spAutoFit/>
            </a:bodyPr>
            <a:lstStyle/>
            <a:p>
              <a:pPr defTabSz="752475" eaLnBrk="0" hangingPunct="0"/>
              <a:r>
                <a:rPr lang="en-GB" sz="1800" b="1"/>
                <a:t>U</a:t>
              </a:r>
              <a:r>
                <a:rPr lang="ru-RU" sz="1800" b="1"/>
                <a:t>диф</a:t>
              </a:r>
              <a:r>
                <a:rPr lang="en-GB" sz="1800" b="1"/>
                <a:t> = </a:t>
              </a:r>
              <a:r>
                <a:rPr lang="en-GB" b="1"/>
                <a:t>U</a:t>
              </a:r>
              <a:r>
                <a:rPr lang="en-GB" sz="1800" b="1"/>
                <a:t> DATA – </a:t>
              </a:r>
              <a:r>
                <a:rPr lang="en-GB" b="1"/>
                <a:t>U</a:t>
              </a:r>
              <a:r>
                <a:rPr lang="en-GB" sz="1800" b="1"/>
                <a:t> DATA/ </a:t>
              </a:r>
              <a:r>
                <a:rPr lang="ru-RU" sz="1800" b="1"/>
                <a:t>	 </a:t>
              </a:r>
              <a:r>
                <a:rPr lang="ru-RU" sz="1200" b="1"/>
                <a:t>Если</a:t>
              </a:r>
              <a:r>
                <a:rPr lang="en-GB" sz="1200" b="1"/>
                <a:t> U</a:t>
              </a:r>
              <a:r>
                <a:rPr lang="ru-RU" sz="1200" b="1"/>
                <a:t>диф</a:t>
              </a:r>
              <a:r>
                <a:rPr lang="en-GB" sz="1200" b="1"/>
                <a:t> &gt; 0</a:t>
              </a:r>
              <a:r>
                <a:rPr lang="ru-RU" sz="1200" b="1"/>
                <a:t>, то по сети передаётся сигнал </a:t>
              </a:r>
              <a:r>
                <a:rPr lang="en-GB" sz="1200" b="1"/>
                <a:t>1</a:t>
              </a:r>
              <a:r>
                <a:rPr lang="ru-RU" sz="1200" b="1"/>
                <a:t> уровня</a:t>
              </a:r>
              <a:endParaRPr lang="en-GB" sz="1200" b="1"/>
            </a:p>
            <a:p>
              <a:pPr defTabSz="752475" eaLnBrk="0" hangingPunct="0"/>
              <a:r>
                <a:rPr lang="en-GB" sz="1800" b="1"/>
                <a:t>				 </a:t>
              </a:r>
              <a:r>
                <a:rPr lang="ru-RU" sz="1200" b="1"/>
                <a:t>Если</a:t>
              </a:r>
              <a:r>
                <a:rPr lang="en-GB" sz="1200" b="1"/>
                <a:t> U</a:t>
              </a:r>
              <a:r>
                <a:rPr lang="ru-RU" sz="1200" b="1"/>
                <a:t>диф</a:t>
              </a:r>
              <a:r>
                <a:rPr lang="en-GB" sz="1200" b="1"/>
                <a:t> &lt; 0 </a:t>
              </a:r>
              <a:r>
                <a:rPr lang="ru-RU" sz="1200" b="1"/>
                <a:t>, то по сети передаётся сигнал 0 уровня</a:t>
              </a:r>
              <a:endParaRPr lang="en-GB" sz="1200" b="1"/>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348169"/>
                                        </p:tgtEl>
                                        <p:attrNameLst>
                                          <p:attrName>style.visibility</p:attrName>
                                        </p:attrNameLst>
                                      </p:cBhvr>
                                      <p:to>
                                        <p:strVal val="visible"/>
                                      </p:to>
                                    </p:set>
                                    <p:animEffect transition="in" filter="box(in)">
                                      <p:cBhvr>
                                        <p:cTn id="7" dur="500"/>
                                        <p:tgtEl>
                                          <p:spTgt spid="348169"/>
                                        </p:tgtEl>
                                      </p:cBhvr>
                                    </p:animEffect>
                                  </p:childTnLst>
                                </p:cTn>
                              </p:par>
                            </p:childTnLst>
                          </p:cTn>
                        </p:par>
                        <p:par>
                          <p:cTn id="8" fill="hold">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348170"/>
                                        </p:tgtEl>
                                        <p:attrNameLst>
                                          <p:attrName>style.visibility</p:attrName>
                                        </p:attrNameLst>
                                      </p:cBhvr>
                                      <p:to>
                                        <p:strVal val="visible"/>
                                      </p:to>
                                    </p:set>
                                    <p:animEffect transition="in" filter="box(in)">
                                      <p:cBhvr>
                                        <p:cTn id="11" dur="500"/>
                                        <p:tgtEl>
                                          <p:spTgt spid="348170"/>
                                        </p:tgtEl>
                                      </p:cBhvr>
                                    </p:animEffect>
                                  </p:childTnLst>
                                </p:cTn>
                              </p:par>
                            </p:childTnLst>
                          </p:cTn>
                        </p:par>
                        <p:par>
                          <p:cTn id="12" fill="hold">
                            <p:stCondLst>
                              <p:cond delay="1000"/>
                            </p:stCondLst>
                            <p:childTnLst>
                              <p:par>
                                <p:cTn id="13" presetID="17" presetClass="entr" presetSubtype="8" fill="hold" nodeType="afterEffect">
                                  <p:stCondLst>
                                    <p:cond delay="100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ppt_x</p:attrName>
                                        </p:attrNameLst>
                                      </p:cBhvr>
                                      <p:tavLst>
                                        <p:tav tm="0">
                                          <p:val>
                                            <p:strVal val="#ppt_x-#ppt_w/2"/>
                                          </p:val>
                                        </p:tav>
                                        <p:tav tm="100000">
                                          <p:val>
                                            <p:strVal val="#ppt_x"/>
                                          </p:val>
                                        </p:tav>
                                      </p:tavLst>
                                    </p:anim>
                                    <p:anim calcmode="lin" valueType="num">
                                      <p:cBhvr>
                                        <p:cTn id="16" dur="500" fill="hold"/>
                                        <p:tgtEl>
                                          <p:spTgt spid="3"/>
                                        </p:tgtEl>
                                        <p:attrNameLst>
                                          <p:attrName>ppt_y</p:attrName>
                                        </p:attrNameLst>
                                      </p:cBhvr>
                                      <p:tavLst>
                                        <p:tav tm="0">
                                          <p:val>
                                            <p:strVal val="#ppt_y"/>
                                          </p:val>
                                        </p:tav>
                                        <p:tav tm="100000">
                                          <p:val>
                                            <p:strVal val="#ppt_y"/>
                                          </p:val>
                                        </p:tav>
                                      </p:tavLst>
                                    </p:anim>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4" presetClass="entr" presetSubtype="16" fill="hold" nodeType="afterEffect">
                                  <p:stCondLst>
                                    <p:cond delay="1000"/>
                                  </p:stCondLst>
                                  <p:childTnLst>
                                    <p:set>
                                      <p:cBhvr>
                                        <p:cTn id="21" dur="1" fill="hold">
                                          <p:stCondLst>
                                            <p:cond delay="0"/>
                                          </p:stCondLst>
                                        </p:cTn>
                                        <p:tgtEl>
                                          <p:spTgt spid="5"/>
                                        </p:tgtEl>
                                        <p:attrNameLst>
                                          <p:attrName>style.visibility</p:attrName>
                                        </p:attrNameLst>
                                      </p:cBhvr>
                                      <p:to>
                                        <p:strVal val="visible"/>
                                      </p:to>
                                    </p:set>
                                    <p:animEffect transition="in" filter="box(in)">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69" grpId="0" autoUpdateAnimBg="0"/>
      <p:bldP spid="348170"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Дата 1"/>
          <p:cNvSpPr>
            <a:spLocks noGrp="1"/>
          </p:cNvSpPr>
          <p:nvPr>
            <p:ph type="dt" sz="quarter" idx="10"/>
          </p:nvPr>
        </p:nvSpPr>
        <p:spPr/>
        <p:txBody>
          <a:bodyPr/>
          <a:lstStyle/>
          <a:p>
            <a:pPr>
              <a:defRPr/>
            </a:pPr>
            <a:endParaRPr lang="fr-FR" altLang="en-GB"/>
          </a:p>
          <a:p>
            <a:pPr>
              <a:defRPr/>
            </a:pPr>
            <a:endParaRPr lang="fr-FR" altLang="en-GB"/>
          </a:p>
        </p:txBody>
      </p:sp>
      <p:grpSp>
        <p:nvGrpSpPr>
          <p:cNvPr id="29699" name="Group 2"/>
          <p:cNvGrpSpPr>
            <a:grpSpLocks/>
          </p:cNvGrpSpPr>
          <p:nvPr/>
        </p:nvGrpSpPr>
        <p:grpSpPr bwMode="auto">
          <a:xfrm>
            <a:off x="0" y="0"/>
            <a:ext cx="8915400" cy="5038725"/>
            <a:chOff x="0" y="0"/>
            <a:chExt cx="5616" cy="3174"/>
          </a:xfrm>
        </p:grpSpPr>
        <p:sp>
          <p:nvSpPr>
            <p:cNvPr id="29725" name="Rectangle 3"/>
            <p:cNvSpPr>
              <a:spLocks noChangeArrowheads="1"/>
            </p:cNvSpPr>
            <p:nvPr/>
          </p:nvSpPr>
          <p:spPr bwMode="auto">
            <a:xfrm>
              <a:off x="0" y="634"/>
              <a:ext cx="635" cy="635"/>
            </a:xfrm>
            <a:prstGeom prst="rect">
              <a:avLst/>
            </a:prstGeom>
            <a:solidFill>
              <a:srgbClr val="93B8D4"/>
            </a:solidFill>
            <a:ln w="9525">
              <a:noFill/>
              <a:miter lim="800000"/>
              <a:headEnd/>
              <a:tailEnd/>
            </a:ln>
          </p:spPr>
          <p:txBody>
            <a:bodyPr wrap="none" anchor="ctr"/>
            <a:lstStyle/>
            <a:p>
              <a:pPr eaLnBrk="0" hangingPunct="0"/>
              <a:endParaRPr lang="ru-RU"/>
            </a:p>
          </p:txBody>
        </p:sp>
        <p:sp>
          <p:nvSpPr>
            <p:cNvPr id="29726" name="Rectangle 4"/>
            <p:cNvSpPr>
              <a:spLocks noChangeArrowheads="1"/>
            </p:cNvSpPr>
            <p:nvPr/>
          </p:nvSpPr>
          <p:spPr bwMode="auto">
            <a:xfrm>
              <a:off x="0" y="0"/>
              <a:ext cx="635" cy="635"/>
            </a:xfrm>
            <a:prstGeom prst="rect">
              <a:avLst/>
            </a:prstGeom>
            <a:solidFill>
              <a:srgbClr val="007FB3"/>
            </a:solidFill>
            <a:ln w="9525">
              <a:noFill/>
              <a:miter lim="800000"/>
              <a:headEnd/>
              <a:tailEnd/>
            </a:ln>
          </p:spPr>
          <p:txBody>
            <a:bodyPr wrap="none" anchor="ctr"/>
            <a:lstStyle/>
            <a:p>
              <a:pPr algn="ctr" eaLnBrk="0" hangingPunct="0"/>
              <a:endParaRPr lang="en-GB" sz="2400" b="1">
                <a:solidFill>
                  <a:schemeClr val="bg1"/>
                </a:solidFill>
              </a:endParaRPr>
            </a:p>
          </p:txBody>
        </p:sp>
        <p:sp>
          <p:nvSpPr>
            <p:cNvPr id="29727" name="Rectangle 5"/>
            <p:cNvSpPr>
              <a:spLocks noChangeArrowheads="1"/>
            </p:cNvSpPr>
            <p:nvPr/>
          </p:nvSpPr>
          <p:spPr bwMode="auto">
            <a:xfrm>
              <a:off x="0" y="1904"/>
              <a:ext cx="635" cy="635"/>
            </a:xfrm>
            <a:prstGeom prst="rect">
              <a:avLst/>
            </a:prstGeom>
            <a:solidFill>
              <a:srgbClr val="026793"/>
            </a:solidFill>
            <a:ln w="9525">
              <a:noFill/>
              <a:miter lim="800000"/>
              <a:headEnd/>
              <a:tailEnd/>
            </a:ln>
          </p:spPr>
          <p:txBody>
            <a:bodyPr wrap="none" anchor="ctr"/>
            <a:lstStyle/>
            <a:p>
              <a:pPr eaLnBrk="0" hangingPunct="0"/>
              <a:endParaRPr lang="ru-RU"/>
            </a:p>
          </p:txBody>
        </p:sp>
        <p:sp>
          <p:nvSpPr>
            <p:cNvPr id="29728" name="Rectangle 6"/>
            <p:cNvSpPr>
              <a:spLocks noChangeArrowheads="1"/>
            </p:cNvSpPr>
            <p:nvPr/>
          </p:nvSpPr>
          <p:spPr bwMode="auto">
            <a:xfrm>
              <a:off x="0" y="1269"/>
              <a:ext cx="635" cy="635"/>
            </a:xfrm>
            <a:prstGeom prst="rect">
              <a:avLst/>
            </a:prstGeom>
            <a:solidFill>
              <a:srgbClr val="B2C1DD"/>
            </a:solidFill>
            <a:ln w="9525">
              <a:noFill/>
              <a:miter lim="800000"/>
              <a:headEnd/>
              <a:tailEnd/>
            </a:ln>
          </p:spPr>
          <p:txBody>
            <a:bodyPr wrap="none" anchor="ctr"/>
            <a:lstStyle/>
            <a:p>
              <a:pPr eaLnBrk="0" hangingPunct="0"/>
              <a:endParaRPr lang="ru-RU"/>
            </a:p>
          </p:txBody>
        </p:sp>
        <p:sp>
          <p:nvSpPr>
            <p:cNvPr id="29729" name="Rectangle 7"/>
            <p:cNvSpPr>
              <a:spLocks noChangeArrowheads="1"/>
            </p:cNvSpPr>
            <p:nvPr/>
          </p:nvSpPr>
          <p:spPr bwMode="auto">
            <a:xfrm>
              <a:off x="0" y="2539"/>
              <a:ext cx="635" cy="635"/>
            </a:xfrm>
            <a:prstGeom prst="rect">
              <a:avLst/>
            </a:prstGeom>
            <a:solidFill>
              <a:srgbClr val="007FB3"/>
            </a:solidFill>
            <a:ln w="9525">
              <a:noFill/>
              <a:miter lim="800000"/>
              <a:headEnd/>
              <a:tailEnd/>
            </a:ln>
          </p:spPr>
          <p:txBody>
            <a:bodyPr wrap="none" anchor="ctr"/>
            <a:lstStyle/>
            <a:p>
              <a:pPr eaLnBrk="0" hangingPunct="0"/>
              <a:endParaRPr lang="ru-RU"/>
            </a:p>
          </p:txBody>
        </p:sp>
        <p:sp>
          <p:nvSpPr>
            <p:cNvPr id="29730" name="Rectangle 8"/>
            <p:cNvSpPr>
              <a:spLocks noChangeArrowheads="1"/>
            </p:cNvSpPr>
            <p:nvPr/>
          </p:nvSpPr>
          <p:spPr bwMode="auto">
            <a:xfrm>
              <a:off x="720" y="192"/>
              <a:ext cx="4896" cy="384"/>
            </a:xfrm>
            <a:prstGeom prst="rect">
              <a:avLst/>
            </a:prstGeom>
            <a:noFill/>
            <a:ln w="9525">
              <a:noFill/>
              <a:miter lim="800000"/>
              <a:headEnd/>
              <a:tailEnd/>
            </a:ln>
          </p:spPr>
          <p:txBody>
            <a:bodyPr/>
            <a:lstStyle/>
            <a:p>
              <a:pPr eaLnBrk="0" hangingPunct="0"/>
              <a:r>
                <a:rPr lang="ru-RU" sz="2400" b="1">
                  <a:sym typeface="Wingdings" pitchFamily="2" charset="2"/>
                </a:rPr>
                <a:t>Локальная бортовая сеть </a:t>
              </a:r>
              <a:r>
                <a:rPr lang="en-GB" sz="2400" b="1">
                  <a:sym typeface="Wingdings" pitchFamily="2" charset="2"/>
                </a:rPr>
                <a:t>VAN (</a:t>
              </a:r>
              <a:r>
                <a:rPr lang="en-GB" sz="2400" b="1" i="1">
                  <a:sym typeface="Wingdings" pitchFamily="2" charset="2"/>
                </a:rPr>
                <a:t>Vehicle Area Network)</a:t>
              </a:r>
              <a:r>
                <a:rPr lang="en-GB" sz="2400" b="1">
                  <a:sym typeface="Wingdings" pitchFamily="2" charset="2"/>
                </a:rPr>
                <a:t>.</a:t>
              </a:r>
            </a:p>
          </p:txBody>
        </p:sp>
      </p:grpSp>
      <p:sp>
        <p:nvSpPr>
          <p:cNvPr id="350217" name="Text Box 9"/>
          <p:cNvSpPr txBox="1">
            <a:spLocks noChangeArrowheads="1"/>
          </p:cNvSpPr>
          <p:nvPr/>
        </p:nvSpPr>
        <p:spPr bwMode="auto">
          <a:xfrm>
            <a:off x="1692275" y="990600"/>
            <a:ext cx="7299325" cy="457200"/>
          </a:xfrm>
          <a:prstGeom prst="rect">
            <a:avLst/>
          </a:prstGeom>
          <a:noFill/>
          <a:ln w="9525">
            <a:noFill/>
            <a:miter lim="800000"/>
            <a:headEnd/>
            <a:tailEnd/>
          </a:ln>
        </p:spPr>
        <p:txBody>
          <a:bodyPr>
            <a:spAutoFit/>
          </a:bodyPr>
          <a:lstStyle/>
          <a:p>
            <a:pPr eaLnBrk="0" hangingPunct="0"/>
            <a:r>
              <a:rPr lang="en-GB" sz="2400" b="1">
                <a:solidFill>
                  <a:srgbClr val="007FB3"/>
                </a:solidFill>
              </a:rPr>
              <a:t>- </a:t>
            </a:r>
            <a:r>
              <a:rPr lang="ru-RU" sz="2400" b="1">
                <a:solidFill>
                  <a:srgbClr val="007FB3"/>
                </a:solidFill>
              </a:rPr>
              <a:t>Преимущества</a:t>
            </a:r>
            <a:r>
              <a:rPr lang="en-GB" sz="2400" b="1">
                <a:sym typeface="Wingdings" pitchFamily="2" charset="2"/>
              </a:rPr>
              <a:t>:</a:t>
            </a:r>
            <a:endParaRPr lang="en-GB" sz="2400" b="1">
              <a:solidFill>
                <a:srgbClr val="007FB3"/>
              </a:solidFill>
            </a:endParaRPr>
          </a:p>
        </p:txBody>
      </p:sp>
      <p:sp>
        <p:nvSpPr>
          <p:cNvPr id="350218" name="Text Box 10"/>
          <p:cNvSpPr txBox="1">
            <a:spLocks noChangeArrowheads="1"/>
          </p:cNvSpPr>
          <p:nvPr/>
        </p:nvSpPr>
        <p:spPr bwMode="auto">
          <a:xfrm>
            <a:off x="1476375" y="1700213"/>
            <a:ext cx="7661275" cy="1187450"/>
          </a:xfrm>
          <a:prstGeom prst="rect">
            <a:avLst/>
          </a:prstGeom>
          <a:noFill/>
          <a:ln w="9525">
            <a:noFill/>
            <a:miter lim="800000"/>
            <a:headEnd/>
            <a:tailEnd/>
          </a:ln>
        </p:spPr>
        <p:txBody>
          <a:bodyPr wrap="none">
            <a:spAutoFit/>
          </a:bodyPr>
          <a:lstStyle/>
          <a:p>
            <a:pPr>
              <a:buFont typeface="Wingdings" pitchFamily="2" charset="2"/>
              <a:buNone/>
            </a:pPr>
            <a:r>
              <a:rPr lang="en-GB" sz="2400"/>
              <a:t>- </a:t>
            </a:r>
            <a:r>
              <a:rPr lang="ru-RU" sz="2400"/>
              <a:t>Компенсация изменения потенциала общего провода</a:t>
            </a:r>
            <a:r>
              <a:rPr lang="en-GB" sz="2400"/>
              <a:t>,</a:t>
            </a:r>
          </a:p>
          <a:p>
            <a:pPr>
              <a:buFont typeface="Wingdings" pitchFamily="2" charset="2"/>
              <a:buNone/>
            </a:pPr>
            <a:r>
              <a:rPr lang="ru-RU" sz="2400">
                <a:sym typeface="Wingdings" pitchFamily="2" charset="2"/>
              </a:rPr>
              <a:t>- Подавление синфазных помех,</a:t>
            </a:r>
          </a:p>
          <a:p>
            <a:pPr>
              <a:buFont typeface="Wingdings" pitchFamily="2" charset="2"/>
              <a:buNone/>
            </a:pPr>
            <a:r>
              <a:rPr lang="en-GB" sz="2400">
                <a:sym typeface="Wingdings" pitchFamily="2" charset="2"/>
              </a:rPr>
              <a:t>- </a:t>
            </a:r>
            <a:r>
              <a:rPr lang="ru-RU" sz="2400">
                <a:sym typeface="Wingdings" pitchFamily="2" charset="2"/>
              </a:rPr>
              <a:t>Низкий уровень создаваемых электромагнитных помех.</a:t>
            </a:r>
            <a:endParaRPr lang="en-GB" sz="2400">
              <a:sym typeface="Wingdings" pitchFamily="2" charset="2"/>
            </a:endParaRPr>
          </a:p>
        </p:txBody>
      </p:sp>
      <p:sp>
        <p:nvSpPr>
          <p:cNvPr id="29702" name="Line 12"/>
          <p:cNvSpPr>
            <a:spLocks noChangeShapeType="1"/>
          </p:cNvSpPr>
          <p:nvPr/>
        </p:nvSpPr>
        <p:spPr bwMode="auto">
          <a:xfrm flipV="1">
            <a:off x="3130550" y="3357563"/>
            <a:ext cx="0" cy="2590800"/>
          </a:xfrm>
          <a:prstGeom prst="line">
            <a:avLst/>
          </a:prstGeom>
          <a:noFill/>
          <a:ln w="28575">
            <a:solidFill>
              <a:schemeClr val="tx1"/>
            </a:solidFill>
            <a:round/>
            <a:headEnd/>
            <a:tailEnd type="triangle" w="med" len="med"/>
          </a:ln>
        </p:spPr>
        <p:txBody>
          <a:bodyPr/>
          <a:lstStyle/>
          <a:p>
            <a:endParaRPr lang="ru-RU"/>
          </a:p>
        </p:txBody>
      </p:sp>
      <p:sp>
        <p:nvSpPr>
          <p:cNvPr id="29703" name="Line 13"/>
          <p:cNvSpPr>
            <a:spLocks noChangeShapeType="1"/>
          </p:cNvSpPr>
          <p:nvPr/>
        </p:nvSpPr>
        <p:spPr bwMode="auto">
          <a:xfrm>
            <a:off x="3130550" y="5948363"/>
            <a:ext cx="4419600" cy="0"/>
          </a:xfrm>
          <a:prstGeom prst="line">
            <a:avLst/>
          </a:prstGeom>
          <a:noFill/>
          <a:ln w="28575">
            <a:solidFill>
              <a:schemeClr val="tx1"/>
            </a:solidFill>
            <a:round/>
            <a:headEnd/>
            <a:tailEnd type="triangle" w="med" len="med"/>
          </a:ln>
        </p:spPr>
        <p:txBody>
          <a:bodyPr/>
          <a:lstStyle/>
          <a:p>
            <a:endParaRPr lang="ru-RU"/>
          </a:p>
        </p:txBody>
      </p:sp>
      <p:sp>
        <p:nvSpPr>
          <p:cNvPr id="29704" name="Line 14"/>
          <p:cNvSpPr>
            <a:spLocks noChangeShapeType="1"/>
          </p:cNvSpPr>
          <p:nvPr/>
        </p:nvSpPr>
        <p:spPr bwMode="auto">
          <a:xfrm flipH="1">
            <a:off x="2749550" y="5872163"/>
            <a:ext cx="381000" cy="0"/>
          </a:xfrm>
          <a:prstGeom prst="line">
            <a:avLst/>
          </a:prstGeom>
          <a:noFill/>
          <a:ln w="9525">
            <a:solidFill>
              <a:schemeClr val="tx1"/>
            </a:solidFill>
            <a:round/>
            <a:headEnd/>
            <a:tailEnd/>
          </a:ln>
        </p:spPr>
        <p:txBody>
          <a:bodyPr/>
          <a:lstStyle/>
          <a:p>
            <a:endParaRPr lang="ru-RU"/>
          </a:p>
        </p:txBody>
      </p:sp>
      <p:sp>
        <p:nvSpPr>
          <p:cNvPr id="29705" name="Line 15"/>
          <p:cNvSpPr>
            <a:spLocks noChangeShapeType="1"/>
          </p:cNvSpPr>
          <p:nvPr/>
        </p:nvSpPr>
        <p:spPr bwMode="auto">
          <a:xfrm flipH="1">
            <a:off x="2749550" y="3814763"/>
            <a:ext cx="381000" cy="0"/>
          </a:xfrm>
          <a:prstGeom prst="line">
            <a:avLst/>
          </a:prstGeom>
          <a:noFill/>
          <a:ln w="9525">
            <a:solidFill>
              <a:schemeClr val="tx1"/>
            </a:solidFill>
            <a:round/>
            <a:headEnd/>
            <a:tailEnd/>
          </a:ln>
        </p:spPr>
        <p:txBody>
          <a:bodyPr/>
          <a:lstStyle/>
          <a:p>
            <a:endParaRPr lang="ru-RU"/>
          </a:p>
        </p:txBody>
      </p:sp>
      <p:sp>
        <p:nvSpPr>
          <p:cNvPr id="29706" name="Line 16"/>
          <p:cNvSpPr>
            <a:spLocks noChangeShapeType="1"/>
          </p:cNvSpPr>
          <p:nvPr/>
        </p:nvSpPr>
        <p:spPr bwMode="auto">
          <a:xfrm flipH="1">
            <a:off x="3054350" y="4881563"/>
            <a:ext cx="76200" cy="0"/>
          </a:xfrm>
          <a:prstGeom prst="line">
            <a:avLst/>
          </a:prstGeom>
          <a:noFill/>
          <a:ln w="9525">
            <a:solidFill>
              <a:schemeClr val="tx1"/>
            </a:solidFill>
            <a:round/>
            <a:headEnd/>
            <a:tailEnd/>
          </a:ln>
        </p:spPr>
        <p:txBody>
          <a:bodyPr/>
          <a:lstStyle/>
          <a:p>
            <a:endParaRPr lang="ru-RU"/>
          </a:p>
        </p:txBody>
      </p:sp>
      <p:sp>
        <p:nvSpPr>
          <p:cNvPr id="29707" name="Line 17"/>
          <p:cNvSpPr>
            <a:spLocks noChangeShapeType="1"/>
          </p:cNvSpPr>
          <p:nvPr/>
        </p:nvSpPr>
        <p:spPr bwMode="auto">
          <a:xfrm flipH="1">
            <a:off x="3054350" y="3738563"/>
            <a:ext cx="76200" cy="0"/>
          </a:xfrm>
          <a:prstGeom prst="line">
            <a:avLst/>
          </a:prstGeom>
          <a:noFill/>
          <a:ln w="9525">
            <a:solidFill>
              <a:schemeClr val="tx1"/>
            </a:solidFill>
            <a:round/>
            <a:headEnd/>
            <a:tailEnd/>
          </a:ln>
        </p:spPr>
        <p:txBody>
          <a:bodyPr/>
          <a:lstStyle/>
          <a:p>
            <a:endParaRPr lang="ru-RU"/>
          </a:p>
        </p:txBody>
      </p:sp>
      <p:sp>
        <p:nvSpPr>
          <p:cNvPr id="29708" name="Text Box 18"/>
          <p:cNvSpPr txBox="1">
            <a:spLocks noChangeArrowheads="1"/>
          </p:cNvSpPr>
          <p:nvPr/>
        </p:nvSpPr>
        <p:spPr bwMode="auto">
          <a:xfrm>
            <a:off x="2673350" y="3484563"/>
            <a:ext cx="436563" cy="304800"/>
          </a:xfrm>
          <a:prstGeom prst="rect">
            <a:avLst/>
          </a:prstGeom>
          <a:noFill/>
          <a:ln w="9525">
            <a:noFill/>
            <a:miter lim="800000"/>
            <a:headEnd/>
            <a:tailEnd/>
          </a:ln>
        </p:spPr>
        <p:txBody>
          <a:bodyPr wrap="none">
            <a:spAutoFit/>
          </a:bodyPr>
          <a:lstStyle/>
          <a:p>
            <a:pPr eaLnBrk="0" hangingPunct="0"/>
            <a:r>
              <a:rPr lang="en-GB" sz="1400" b="1"/>
              <a:t>5 </a:t>
            </a:r>
            <a:r>
              <a:rPr lang="ru-RU" sz="1400" b="1"/>
              <a:t>В</a:t>
            </a:r>
            <a:endParaRPr lang="en-GB" sz="1400" b="1"/>
          </a:p>
        </p:txBody>
      </p:sp>
      <p:sp>
        <p:nvSpPr>
          <p:cNvPr id="29709" name="Text Box 19"/>
          <p:cNvSpPr txBox="1">
            <a:spLocks noChangeArrowheads="1"/>
          </p:cNvSpPr>
          <p:nvPr/>
        </p:nvSpPr>
        <p:spPr bwMode="auto">
          <a:xfrm>
            <a:off x="1547813" y="3500438"/>
            <a:ext cx="1168400" cy="304800"/>
          </a:xfrm>
          <a:prstGeom prst="rect">
            <a:avLst/>
          </a:prstGeom>
          <a:noFill/>
          <a:ln w="9525">
            <a:noFill/>
            <a:miter lim="800000"/>
            <a:headEnd/>
            <a:tailEnd/>
          </a:ln>
        </p:spPr>
        <p:txBody>
          <a:bodyPr wrap="none">
            <a:spAutoFit/>
          </a:bodyPr>
          <a:lstStyle/>
          <a:p>
            <a:pPr eaLnBrk="0" hangingPunct="0"/>
            <a:r>
              <a:rPr lang="en-GB" sz="1400" b="1"/>
              <a:t>4</a:t>
            </a:r>
            <a:r>
              <a:rPr lang="ru-RU" sz="1400" b="1"/>
              <a:t>,</a:t>
            </a:r>
            <a:r>
              <a:rPr lang="en-GB" sz="1400" b="1"/>
              <a:t>5 </a:t>
            </a:r>
            <a:r>
              <a:rPr lang="ru-RU" sz="1400" b="1"/>
              <a:t>В</a:t>
            </a:r>
            <a:r>
              <a:rPr lang="en-GB" sz="1400" b="1"/>
              <a:t> </a:t>
            </a:r>
            <a:r>
              <a:rPr lang="ru-RU" sz="1400" b="1"/>
              <a:t>(макс.)</a:t>
            </a:r>
            <a:endParaRPr lang="en-GB" sz="1400" b="1"/>
          </a:p>
        </p:txBody>
      </p:sp>
      <p:sp>
        <p:nvSpPr>
          <p:cNvPr id="29710" name="Text Box 20"/>
          <p:cNvSpPr txBox="1">
            <a:spLocks noChangeArrowheads="1"/>
          </p:cNvSpPr>
          <p:nvPr/>
        </p:nvSpPr>
        <p:spPr bwMode="auto">
          <a:xfrm>
            <a:off x="2520950" y="4652963"/>
            <a:ext cx="569913" cy="304800"/>
          </a:xfrm>
          <a:prstGeom prst="rect">
            <a:avLst/>
          </a:prstGeom>
          <a:noFill/>
          <a:ln w="9525">
            <a:noFill/>
            <a:miter lim="800000"/>
            <a:headEnd/>
            <a:tailEnd/>
          </a:ln>
        </p:spPr>
        <p:txBody>
          <a:bodyPr wrap="none">
            <a:spAutoFit/>
          </a:bodyPr>
          <a:lstStyle/>
          <a:p>
            <a:pPr eaLnBrk="0" hangingPunct="0"/>
            <a:r>
              <a:rPr lang="en-GB" sz="1400" b="1"/>
              <a:t>2</a:t>
            </a:r>
            <a:r>
              <a:rPr lang="ru-RU" sz="1400" b="1"/>
              <a:t>,</a:t>
            </a:r>
            <a:r>
              <a:rPr lang="en-GB" sz="1400" b="1"/>
              <a:t>8 </a:t>
            </a:r>
            <a:r>
              <a:rPr lang="ru-RU" sz="1400" b="1"/>
              <a:t>В</a:t>
            </a:r>
            <a:endParaRPr lang="en-GB" sz="1400" b="1"/>
          </a:p>
        </p:txBody>
      </p:sp>
      <p:sp>
        <p:nvSpPr>
          <p:cNvPr id="29711" name="Text Box 21"/>
          <p:cNvSpPr txBox="1">
            <a:spLocks noChangeArrowheads="1"/>
          </p:cNvSpPr>
          <p:nvPr/>
        </p:nvSpPr>
        <p:spPr bwMode="auto">
          <a:xfrm>
            <a:off x="1835150" y="5643563"/>
            <a:ext cx="1103313" cy="304800"/>
          </a:xfrm>
          <a:prstGeom prst="rect">
            <a:avLst/>
          </a:prstGeom>
          <a:noFill/>
          <a:ln w="9525">
            <a:noFill/>
            <a:miter lim="800000"/>
            <a:headEnd/>
            <a:tailEnd/>
          </a:ln>
        </p:spPr>
        <p:txBody>
          <a:bodyPr wrap="none">
            <a:spAutoFit/>
          </a:bodyPr>
          <a:lstStyle/>
          <a:p>
            <a:pPr eaLnBrk="0" hangingPunct="0"/>
            <a:r>
              <a:rPr lang="en-GB" sz="1400" b="1"/>
              <a:t>0</a:t>
            </a:r>
            <a:r>
              <a:rPr lang="ru-RU" sz="1400" b="1"/>
              <a:t>,</a:t>
            </a:r>
            <a:r>
              <a:rPr lang="en-GB" sz="1400" b="1"/>
              <a:t>5 </a:t>
            </a:r>
            <a:r>
              <a:rPr lang="ru-RU" sz="1400" b="1"/>
              <a:t>В</a:t>
            </a:r>
            <a:r>
              <a:rPr lang="en-GB" sz="1400" b="1"/>
              <a:t> </a:t>
            </a:r>
            <a:r>
              <a:rPr lang="ru-RU" sz="1400" b="1"/>
              <a:t>(мин.)</a:t>
            </a:r>
            <a:endParaRPr lang="en-GB" sz="1400" b="1"/>
          </a:p>
        </p:txBody>
      </p:sp>
      <p:sp>
        <p:nvSpPr>
          <p:cNvPr id="29712" name="Line 22"/>
          <p:cNvSpPr>
            <a:spLocks noChangeShapeType="1"/>
          </p:cNvSpPr>
          <p:nvPr/>
        </p:nvSpPr>
        <p:spPr bwMode="auto">
          <a:xfrm>
            <a:off x="3130550" y="5872163"/>
            <a:ext cx="4267200" cy="0"/>
          </a:xfrm>
          <a:prstGeom prst="line">
            <a:avLst/>
          </a:prstGeom>
          <a:noFill/>
          <a:ln w="9525" cap="rnd">
            <a:solidFill>
              <a:schemeClr val="tx1"/>
            </a:solidFill>
            <a:prstDash val="sysDot"/>
            <a:round/>
            <a:headEnd/>
            <a:tailEnd/>
          </a:ln>
        </p:spPr>
        <p:txBody>
          <a:bodyPr/>
          <a:lstStyle/>
          <a:p>
            <a:endParaRPr lang="ru-RU"/>
          </a:p>
        </p:txBody>
      </p:sp>
      <p:sp>
        <p:nvSpPr>
          <p:cNvPr id="29713" name="Line 23"/>
          <p:cNvSpPr>
            <a:spLocks noChangeShapeType="1"/>
          </p:cNvSpPr>
          <p:nvPr/>
        </p:nvSpPr>
        <p:spPr bwMode="auto">
          <a:xfrm>
            <a:off x="3130550" y="3814763"/>
            <a:ext cx="4267200" cy="0"/>
          </a:xfrm>
          <a:prstGeom prst="line">
            <a:avLst/>
          </a:prstGeom>
          <a:noFill/>
          <a:ln w="9525" cap="rnd">
            <a:solidFill>
              <a:schemeClr val="tx1"/>
            </a:solidFill>
            <a:prstDash val="sysDot"/>
            <a:round/>
            <a:headEnd/>
            <a:tailEnd/>
          </a:ln>
        </p:spPr>
        <p:txBody>
          <a:bodyPr/>
          <a:lstStyle/>
          <a:p>
            <a:endParaRPr lang="ru-RU"/>
          </a:p>
        </p:txBody>
      </p:sp>
      <p:sp>
        <p:nvSpPr>
          <p:cNvPr id="29714" name="Text Box 24"/>
          <p:cNvSpPr txBox="1">
            <a:spLocks noChangeArrowheads="1"/>
          </p:cNvSpPr>
          <p:nvPr/>
        </p:nvSpPr>
        <p:spPr bwMode="auto">
          <a:xfrm>
            <a:off x="7526338" y="5764213"/>
            <a:ext cx="252412" cy="336550"/>
          </a:xfrm>
          <a:prstGeom prst="rect">
            <a:avLst/>
          </a:prstGeom>
          <a:noFill/>
          <a:ln w="9525">
            <a:noFill/>
            <a:miter lim="800000"/>
            <a:headEnd/>
            <a:tailEnd/>
          </a:ln>
        </p:spPr>
        <p:txBody>
          <a:bodyPr wrap="none">
            <a:spAutoFit/>
          </a:bodyPr>
          <a:lstStyle/>
          <a:p>
            <a:pPr eaLnBrk="0" hangingPunct="0"/>
            <a:r>
              <a:rPr lang="en-GB" sz="1600" b="1"/>
              <a:t>t</a:t>
            </a:r>
          </a:p>
        </p:txBody>
      </p:sp>
      <p:sp>
        <p:nvSpPr>
          <p:cNvPr id="29715" name="Line 25"/>
          <p:cNvSpPr>
            <a:spLocks noChangeShapeType="1"/>
          </p:cNvSpPr>
          <p:nvPr/>
        </p:nvSpPr>
        <p:spPr bwMode="auto">
          <a:xfrm>
            <a:off x="3130550" y="4881563"/>
            <a:ext cx="4267200" cy="0"/>
          </a:xfrm>
          <a:prstGeom prst="line">
            <a:avLst/>
          </a:prstGeom>
          <a:noFill/>
          <a:ln w="9525">
            <a:solidFill>
              <a:schemeClr val="tx1"/>
            </a:solidFill>
            <a:round/>
            <a:headEnd/>
            <a:tailEnd/>
          </a:ln>
        </p:spPr>
        <p:txBody>
          <a:bodyPr/>
          <a:lstStyle/>
          <a:p>
            <a:endParaRPr lang="ru-RU"/>
          </a:p>
        </p:txBody>
      </p:sp>
      <p:grpSp>
        <p:nvGrpSpPr>
          <p:cNvPr id="3" name="Group 26"/>
          <p:cNvGrpSpPr>
            <a:grpSpLocks/>
          </p:cNvGrpSpPr>
          <p:nvPr/>
        </p:nvGrpSpPr>
        <p:grpSpPr bwMode="auto">
          <a:xfrm>
            <a:off x="3124200" y="2870200"/>
            <a:ext cx="3886200" cy="2997200"/>
            <a:chOff x="1968" y="1904"/>
            <a:chExt cx="2448" cy="1888"/>
          </a:xfrm>
        </p:grpSpPr>
        <p:sp>
          <p:nvSpPr>
            <p:cNvPr id="29721" name="Text Box 27"/>
            <p:cNvSpPr txBox="1">
              <a:spLocks noChangeArrowheads="1"/>
            </p:cNvSpPr>
            <p:nvPr/>
          </p:nvSpPr>
          <p:spPr bwMode="auto">
            <a:xfrm>
              <a:off x="2014" y="2304"/>
              <a:ext cx="434" cy="192"/>
            </a:xfrm>
            <a:prstGeom prst="rect">
              <a:avLst/>
            </a:prstGeom>
            <a:noFill/>
            <a:ln w="9525">
              <a:noFill/>
              <a:miter lim="800000"/>
              <a:headEnd/>
              <a:tailEnd/>
            </a:ln>
          </p:spPr>
          <p:txBody>
            <a:bodyPr wrap="none">
              <a:spAutoFit/>
            </a:bodyPr>
            <a:lstStyle/>
            <a:p>
              <a:pPr eaLnBrk="0" hangingPunct="0"/>
              <a:r>
                <a:rPr lang="en-GB" sz="1400" b="1"/>
                <a:t>DATA</a:t>
              </a:r>
            </a:p>
          </p:txBody>
        </p:sp>
        <p:sp>
          <p:nvSpPr>
            <p:cNvPr id="29722" name="Text Box 28"/>
            <p:cNvSpPr txBox="1">
              <a:spLocks noChangeArrowheads="1"/>
            </p:cNvSpPr>
            <p:nvPr/>
          </p:nvSpPr>
          <p:spPr bwMode="auto">
            <a:xfrm>
              <a:off x="2016" y="3600"/>
              <a:ext cx="493" cy="192"/>
            </a:xfrm>
            <a:prstGeom prst="rect">
              <a:avLst/>
            </a:prstGeom>
            <a:noFill/>
            <a:ln w="9525">
              <a:noFill/>
              <a:miter lim="800000"/>
              <a:headEnd/>
              <a:tailEnd/>
            </a:ln>
          </p:spPr>
          <p:txBody>
            <a:bodyPr wrap="none">
              <a:spAutoFit/>
            </a:bodyPr>
            <a:lstStyle/>
            <a:p>
              <a:pPr eaLnBrk="0" hangingPunct="0"/>
              <a:r>
                <a:rPr lang="en-GB" sz="1400" b="1"/>
                <a:t>DATA /</a:t>
              </a:r>
            </a:p>
          </p:txBody>
        </p:sp>
        <p:sp>
          <p:nvSpPr>
            <p:cNvPr id="29723" name="Freeform 29"/>
            <p:cNvSpPr>
              <a:spLocks/>
            </p:cNvSpPr>
            <p:nvPr/>
          </p:nvSpPr>
          <p:spPr bwMode="auto">
            <a:xfrm>
              <a:off x="1968" y="2496"/>
              <a:ext cx="2448" cy="1296"/>
            </a:xfrm>
            <a:custGeom>
              <a:avLst/>
              <a:gdLst>
                <a:gd name="T0" fmla="*/ 0 w 2448"/>
                <a:gd name="T1" fmla="*/ 0 h 1296"/>
                <a:gd name="T2" fmla="*/ 528 w 2448"/>
                <a:gd name="T3" fmla="*/ 0 h 1296"/>
                <a:gd name="T4" fmla="*/ 864 w 2448"/>
                <a:gd name="T5" fmla="*/ 1296 h 1296"/>
                <a:gd name="T6" fmla="*/ 1008 w 2448"/>
                <a:gd name="T7" fmla="*/ 1296 h 1296"/>
                <a:gd name="T8" fmla="*/ 1040 w 2448"/>
                <a:gd name="T9" fmla="*/ 976 h 1296"/>
                <a:gd name="T10" fmla="*/ 1056 w 2448"/>
                <a:gd name="T11" fmla="*/ 1160 h 1296"/>
                <a:gd name="T12" fmla="*/ 1080 w 2448"/>
                <a:gd name="T13" fmla="*/ 768 h 1296"/>
                <a:gd name="T14" fmla="*/ 1120 w 2448"/>
                <a:gd name="T15" fmla="*/ 1248 h 1296"/>
                <a:gd name="T16" fmla="*/ 1136 w 2448"/>
                <a:gd name="T17" fmla="*/ 1112 h 1296"/>
                <a:gd name="T18" fmla="*/ 1168 w 2448"/>
                <a:gd name="T19" fmla="*/ 1296 h 1296"/>
                <a:gd name="T20" fmla="*/ 1584 w 2448"/>
                <a:gd name="T21" fmla="*/ 1296 h 1296"/>
                <a:gd name="T22" fmla="*/ 1872 w 2448"/>
                <a:gd name="T23" fmla="*/ 0 h 1296"/>
                <a:gd name="T24" fmla="*/ 2448 w 2448"/>
                <a:gd name="T25" fmla="*/ 0 h 12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48"/>
                <a:gd name="T40" fmla="*/ 0 h 1296"/>
                <a:gd name="T41" fmla="*/ 2448 w 2448"/>
                <a:gd name="T42" fmla="*/ 1296 h 129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48" h="1296">
                  <a:moveTo>
                    <a:pt x="0" y="0"/>
                  </a:moveTo>
                  <a:lnTo>
                    <a:pt x="528" y="0"/>
                  </a:lnTo>
                  <a:lnTo>
                    <a:pt x="864" y="1296"/>
                  </a:lnTo>
                  <a:lnTo>
                    <a:pt x="1008" y="1296"/>
                  </a:lnTo>
                  <a:lnTo>
                    <a:pt x="1040" y="976"/>
                  </a:lnTo>
                  <a:lnTo>
                    <a:pt x="1056" y="1160"/>
                  </a:lnTo>
                  <a:lnTo>
                    <a:pt x="1080" y="768"/>
                  </a:lnTo>
                  <a:lnTo>
                    <a:pt x="1120" y="1248"/>
                  </a:lnTo>
                  <a:lnTo>
                    <a:pt x="1136" y="1112"/>
                  </a:lnTo>
                  <a:lnTo>
                    <a:pt x="1168" y="1296"/>
                  </a:lnTo>
                  <a:lnTo>
                    <a:pt x="1584" y="1296"/>
                  </a:lnTo>
                  <a:lnTo>
                    <a:pt x="1872" y="0"/>
                  </a:lnTo>
                  <a:lnTo>
                    <a:pt x="2448" y="0"/>
                  </a:lnTo>
                </a:path>
              </a:pathLst>
            </a:custGeom>
            <a:noFill/>
            <a:ln w="28575" cmpd="sng">
              <a:solidFill>
                <a:srgbClr val="CC00CC"/>
              </a:solidFill>
              <a:round/>
              <a:headEnd/>
              <a:tailEnd/>
            </a:ln>
          </p:spPr>
          <p:txBody>
            <a:bodyPr/>
            <a:lstStyle/>
            <a:p>
              <a:endParaRPr lang="ru-RU"/>
            </a:p>
          </p:txBody>
        </p:sp>
        <p:sp>
          <p:nvSpPr>
            <p:cNvPr id="29724" name="Freeform 30"/>
            <p:cNvSpPr>
              <a:spLocks/>
            </p:cNvSpPr>
            <p:nvPr/>
          </p:nvSpPr>
          <p:spPr bwMode="auto">
            <a:xfrm>
              <a:off x="1968" y="1904"/>
              <a:ext cx="2448" cy="1888"/>
            </a:xfrm>
            <a:custGeom>
              <a:avLst/>
              <a:gdLst>
                <a:gd name="T0" fmla="*/ 0 w 2448"/>
                <a:gd name="T1" fmla="*/ 1888 h 1888"/>
                <a:gd name="T2" fmla="*/ 528 w 2448"/>
                <a:gd name="T3" fmla="*/ 1888 h 1888"/>
                <a:gd name="T4" fmla="*/ 864 w 2448"/>
                <a:gd name="T5" fmla="*/ 592 h 1888"/>
                <a:gd name="T6" fmla="*/ 1008 w 2448"/>
                <a:gd name="T7" fmla="*/ 592 h 1888"/>
                <a:gd name="T8" fmla="*/ 1040 w 2448"/>
                <a:gd name="T9" fmla="*/ 200 h 1888"/>
                <a:gd name="T10" fmla="*/ 1056 w 2448"/>
                <a:gd name="T11" fmla="*/ 432 h 1888"/>
                <a:gd name="T12" fmla="*/ 1080 w 2448"/>
                <a:gd name="T13" fmla="*/ 0 h 1888"/>
                <a:gd name="T14" fmla="*/ 1128 w 2448"/>
                <a:gd name="T15" fmla="*/ 504 h 1888"/>
                <a:gd name="T16" fmla="*/ 1144 w 2448"/>
                <a:gd name="T17" fmla="*/ 312 h 1888"/>
                <a:gd name="T18" fmla="*/ 1176 w 2448"/>
                <a:gd name="T19" fmla="*/ 592 h 1888"/>
                <a:gd name="T20" fmla="*/ 1584 w 2448"/>
                <a:gd name="T21" fmla="*/ 592 h 1888"/>
                <a:gd name="T22" fmla="*/ 1872 w 2448"/>
                <a:gd name="T23" fmla="*/ 1888 h 1888"/>
                <a:gd name="T24" fmla="*/ 2448 w 2448"/>
                <a:gd name="T25" fmla="*/ 1888 h 188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48"/>
                <a:gd name="T40" fmla="*/ 0 h 1888"/>
                <a:gd name="T41" fmla="*/ 2448 w 2448"/>
                <a:gd name="T42" fmla="*/ 1888 h 188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48" h="1888">
                  <a:moveTo>
                    <a:pt x="0" y="1888"/>
                  </a:moveTo>
                  <a:lnTo>
                    <a:pt x="528" y="1888"/>
                  </a:lnTo>
                  <a:lnTo>
                    <a:pt x="864" y="592"/>
                  </a:lnTo>
                  <a:lnTo>
                    <a:pt x="1008" y="592"/>
                  </a:lnTo>
                  <a:lnTo>
                    <a:pt x="1040" y="200"/>
                  </a:lnTo>
                  <a:lnTo>
                    <a:pt x="1056" y="432"/>
                  </a:lnTo>
                  <a:lnTo>
                    <a:pt x="1080" y="0"/>
                  </a:lnTo>
                  <a:lnTo>
                    <a:pt x="1128" y="504"/>
                  </a:lnTo>
                  <a:lnTo>
                    <a:pt x="1144" y="312"/>
                  </a:lnTo>
                  <a:lnTo>
                    <a:pt x="1176" y="592"/>
                  </a:lnTo>
                  <a:lnTo>
                    <a:pt x="1584" y="592"/>
                  </a:lnTo>
                  <a:lnTo>
                    <a:pt x="1872" y="1888"/>
                  </a:lnTo>
                  <a:lnTo>
                    <a:pt x="2448" y="1888"/>
                  </a:lnTo>
                </a:path>
              </a:pathLst>
            </a:custGeom>
            <a:noFill/>
            <a:ln w="28575" cmpd="sng">
              <a:solidFill>
                <a:srgbClr val="990000"/>
              </a:solidFill>
              <a:round/>
              <a:headEnd/>
              <a:tailEnd/>
            </a:ln>
          </p:spPr>
          <p:txBody>
            <a:bodyPr/>
            <a:lstStyle/>
            <a:p>
              <a:endParaRPr lang="ru-RU"/>
            </a:p>
          </p:txBody>
        </p:sp>
      </p:grpSp>
      <p:grpSp>
        <p:nvGrpSpPr>
          <p:cNvPr id="4" name="Group 31"/>
          <p:cNvGrpSpPr>
            <a:grpSpLocks/>
          </p:cNvGrpSpPr>
          <p:nvPr/>
        </p:nvGrpSpPr>
        <p:grpSpPr bwMode="auto">
          <a:xfrm>
            <a:off x="4267200" y="2857500"/>
            <a:ext cx="990600" cy="3009900"/>
            <a:chOff x="2688" y="1800"/>
            <a:chExt cx="624" cy="1896"/>
          </a:xfrm>
        </p:grpSpPr>
        <p:sp>
          <p:nvSpPr>
            <p:cNvPr id="29718" name="Line 32"/>
            <p:cNvSpPr>
              <a:spLocks noChangeShapeType="1"/>
            </p:cNvSpPr>
            <p:nvPr/>
          </p:nvSpPr>
          <p:spPr bwMode="auto">
            <a:xfrm>
              <a:off x="3048" y="1800"/>
              <a:ext cx="0" cy="1368"/>
            </a:xfrm>
            <a:prstGeom prst="line">
              <a:avLst/>
            </a:prstGeom>
            <a:noFill/>
            <a:ln w="28575">
              <a:solidFill>
                <a:schemeClr val="accent1"/>
              </a:solidFill>
              <a:round/>
              <a:headEnd type="triangle" w="med" len="med"/>
              <a:tailEnd type="triangle" w="med" len="med"/>
            </a:ln>
          </p:spPr>
          <p:txBody>
            <a:bodyPr/>
            <a:lstStyle/>
            <a:p>
              <a:endParaRPr lang="ru-RU"/>
            </a:p>
          </p:txBody>
        </p:sp>
        <p:sp>
          <p:nvSpPr>
            <p:cNvPr id="29719" name="Line 33"/>
            <p:cNvSpPr>
              <a:spLocks noChangeShapeType="1"/>
            </p:cNvSpPr>
            <p:nvPr/>
          </p:nvSpPr>
          <p:spPr bwMode="auto">
            <a:xfrm>
              <a:off x="3312" y="2400"/>
              <a:ext cx="0" cy="1296"/>
            </a:xfrm>
            <a:prstGeom prst="line">
              <a:avLst/>
            </a:prstGeom>
            <a:noFill/>
            <a:ln w="28575">
              <a:solidFill>
                <a:schemeClr val="accent1"/>
              </a:solidFill>
              <a:round/>
              <a:headEnd type="triangle" w="med" len="med"/>
              <a:tailEnd type="triangle" w="med" len="med"/>
            </a:ln>
          </p:spPr>
          <p:txBody>
            <a:bodyPr/>
            <a:lstStyle/>
            <a:p>
              <a:endParaRPr lang="ru-RU"/>
            </a:p>
          </p:txBody>
        </p:sp>
        <p:sp>
          <p:nvSpPr>
            <p:cNvPr id="29720" name="Text Box 34"/>
            <p:cNvSpPr txBox="1">
              <a:spLocks noChangeArrowheads="1"/>
            </p:cNvSpPr>
            <p:nvPr/>
          </p:nvSpPr>
          <p:spPr bwMode="auto">
            <a:xfrm>
              <a:off x="2688" y="2860"/>
              <a:ext cx="436" cy="212"/>
            </a:xfrm>
            <a:prstGeom prst="rect">
              <a:avLst/>
            </a:prstGeom>
            <a:noFill/>
            <a:ln w="9525">
              <a:noFill/>
              <a:miter lim="800000"/>
              <a:headEnd/>
              <a:tailEnd/>
            </a:ln>
          </p:spPr>
          <p:txBody>
            <a:bodyPr wrap="none">
              <a:spAutoFit/>
            </a:bodyPr>
            <a:lstStyle/>
            <a:p>
              <a:pPr eaLnBrk="0" hangingPunct="0"/>
              <a:r>
                <a:rPr lang="en-GB" sz="1600" b="1">
                  <a:solidFill>
                    <a:schemeClr val="accent1"/>
                  </a:solidFill>
                </a:rPr>
                <a:t>U</a:t>
              </a:r>
              <a:r>
                <a:rPr lang="ru-RU" sz="1600" b="1">
                  <a:solidFill>
                    <a:schemeClr val="accent1"/>
                  </a:solidFill>
                </a:rPr>
                <a:t>диф</a:t>
              </a:r>
              <a:endParaRPr lang="en-GB" sz="1600" b="1">
                <a:solidFill>
                  <a:schemeClr val="accent1"/>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350217"/>
                                        </p:tgtEl>
                                        <p:attrNameLst>
                                          <p:attrName>style.visibility</p:attrName>
                                        </p:attrNameLst>
                                      </p:cBhvr>
                                      <p:to>
                                        <p:strVal val="visible"/>
                                      </p:to>
                                    </p:set>
                                    <p:animEffect transition="in" filter="box(in)">
                                      <p:cBhvr>
                                        <p:cTn id="7" dur="500"/>
                                        <p:tgtEl>
                                          <p:spTgt spid="350217"/>
                                        </p:tgtEl>
                                      </p:cBhvr>
                                    </p:animEffect>
                                  </p:childTnLst>
                                </p:cTn>
                              </p:par>
                            </p:childTnLst>
                          </p:cTn>
                        </p:par>
                        <p:par>
                          <p:cTn id="8" fill="hold">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350218"/>
                                        </p:tgtEl>
                                        <p:attrNameLst>
                                          <p:attrName>style.visibility</p:attrName>
                                        </p:attrNameLst>
                                      </p:cBhvr>
                                      <p:to>
                                        <p:strVal val="visible"/>
                                      </p:to>
                                    </p:set>
                                    <p:animEffect transition="in" filter="box(in)">
                                      <p:cBhvr>
                                        <p:cTn id="11" dur="500"/>
                                        <p:tgtEl>
                                          <p:spTgt spid="350218"/>
                                        </p:tgtEl>
                                      </p:cBhvr>
                                    </p:animEffect>
                                  </p:childTnLst>
                                </p:cTn>
                              </p:par>
                            </p:childTnLst>
                          </p:cTn>
                        </p:par>
                        <p:par>
                          <p:cTn id="12" fill="hold">
                            <p:stCondLst>
                              <p:cond delay="1000"/>
                            </p:stCondLst>
                            <p:childTnLst>
                              <p:par>
                                <p:cTn id="13" presetID="17" presetClass="entr" presetSubtype="8" fill="hold" nodeType="afterEffect">
                                  <p:stCondLst>
                                    <p:cond delay="100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ppt_x</p:attrName>
                                        </p:attrNameLst>
                                      </p:cBhvr>
                                      <p:tavLst>
                                        <p:tav tm="0">
                                          <p:val>
                                            <p:strVal val="#ppt_x-#ppt_w/2"/>
                                          </p:val>
                                        </p:tav>
                                        <p:tav tm="100000">
                                          <p:val>
                                            <p:strVal val="#ppt_x"/>
                                          </p:val>
                                        </p:tav>
                                      </p:tavLst>
                                    </p:anim>
                                    <p:anim calcmode="lin" valueType="num">
                                      <p:cBhvr>
                                        <p:cTn id="16" dur="500" fill="hold"/>
                                        <p:tgtEl>
                                          <p:spTgt spid="3"/>
                                        </p:tgtEl>
                                        <p:attrNameLst>
                                          <p:attrName>ppt_y</p:attrName>
                                        </p:attrNameLst>
                                      </p:cBhvr>
                                      <p:tavLst>
                                        <p:tav tm="0">
                                          <p:val>
                                            <p:strVal val="#ppt_y"/>
                                          </p:val>
                                        </p:tav>
                                        <p:tav tm="100000">
                                          <p:val>
                                            <p:strVal val="#ppt_y"/>
                                          </p:val>
                                        </p:tav>
                                      </p:tavLst>
                                    </p:anim>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ox(in)">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0217" grpId="0" autoUpdateAnimBg="0"/>
      <p:bldP spid="350218"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ата 1"/>
          <p:cNvSpPr>
            <a:spLocks noGrp="1"/>
          </p:cNvSpPr>
          <p:nvPr>
            <p:ph type="dt" sz="quarter" idx="10"/>
          </p:nvPr>
        </p:nvSpPr>
        <p:spPr/>
        <p:txBody>
          <a:bodyPr/>
          <a:lstStyle/>
          <a:p>
            <a:pPr>
              <a:defRPr/>
            </a:pPr>
            <a:endParaRPr lang="fr-FR" altLang="en-GB" smtClean="0"/>
          </a:p>
          <a:p>
            <a:pPr>
              <a:defRPr/>
            </a:pPr>
            <a:endParaRPr lang="fr-FR" altLang="en-GB"/>
          </a:p>
        </p:txBody>
      </p:sp>
      <p:pic>
        <p:nvPicPr>
          <p:cNvPr id="30723" name="Picture 2" descr="http://autodata.ru.images.1c-bitrix-cdn.ru/upload/resize_cache/articles_resize/313/515_304_1f09278995e7941249a747966e2fa703b/can_p.jpg?139817285141133"/>
          <p:cNvPicPr>
            <a:picLocks noChangeAspect="1" noChangeArrowheads="1"/>
          </p:cNvPicPr>
          <p:nvPr/>
        </p:nvPicPr>
        <p:blipFill>
          <a:blip r:embed="rId2" cstate="print"/>
          <a:srcRect/>
          <a:stretch>
            <a:fillRect/>
          </a:stretch>
        </p:blipFill>
        <p:spPr bwMode="auto">
          <a:xfrm>
            <a:off x="611188" y="692150"/>
            <a:ext cx="8078787" cy="4752975"/>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Дата 1"/>
          <p:cNvSpPr>
            <a:spLocks noGrp="1"/>
          </p:cNvSpPr>
          <p:nvPr>
            <p:ph type="dt" sz="quarter" idx="10"/>
          </p:nvPr>
        </p:nvSpPr>
        <p:spPr/>
        <p:txBody>
          <a:bodyPr/>
          <a:lstStyle/>
          <a:p>
            <a:pPr>
              <a:defRPr/>
            </a:pPr>
            <a:endParaRPr lang="fr-FR" altLang="en-GB"/>
          </a:p>
          <a:p>
            <a:pPr>
              <a:defRPr/>
            </a:pPr>
            <a:endParaRPr lang="fr-FR" altLang="en-GB"/>
          </a:p>
        </p:txBody>
      </p:sp>
      <p:grpSp>
        <p:nvGrpSpPr>
          <p:cNvPr id="31747" name="Group 2"/>
          <p:cNvGrpSpPr>
            <a:grpSpLocks/>
          </p:cNvGrpSpPr>
          <p:nvPr/>
        </p:nvGrpSpPr>
        <p:grpSpPr bwMode="auto">
          <a:xfrm>
            <a:off x="0" y="0"/>
            <a:ext cx="8915400" cy="5038725"/>
            <a:chOff x="0" y="0"/>
            <a:chExt cx="5616" cy="3174"/>
          </a:xfrm>
        </p:grpSpPr>
        <p:sp>
          <p:nvSpPr>
            <p:cNvPr id="31797" name="Rectangle 3"/>
            <p:cNvSpPr>
              <a:spLocks noChangeArrowheads="1"/>
            </p:cNvSpPr>
            <p:nvPr/>
          </p:nvSpPr>
          <p:spPr bwMode="auto">
            <a:xfrm>
              <a:off x="0" y="634"/>
              <a:ext cx="635" cy="635"/>
            </a:xfrm>
            <a:prstGeom prst="rect">
              <a:avLst/>
            </a:prstGeom>
            <a:solidFill>
              <a:srgbClr val="93B8D4"/>
            </a:solidFill>
            <a:ln w="9525">
              <a:noFill/>
              <a:miter lim="800000"/>
              <a:headEnd/>
              <a:tailEnd/>
            </a:ln>
          </p:spPr>
          <p:txBody>
            <a:bodyPr wrap="none" anchor="ctr"/>
            <a:lstStyle/>
            <a:p>
              <a:pPr eaLnBrk="0" hangingPunct="0"/>
              <a:endParaRPr lang="ru-RU"/>
            </a:p>
          </p:txBody>
        </p:sp>
        <p:sp>
          <p:nvSpPr>
            <p:cNvPr id="31798" name="Rectangle 4"/>
            <p:cNvSpPr>
              <a:spLocks noChangeArrowheads="1"/>
            </p:cNvSpPr>
            <p:nvPr/>
          </p:nvSpPr>
          <p:spPr bwMode="auto">
            <a:xfrm>
              <a:off x="0" y="0"/>
              <a:ext cx="635" cy="635"/>
            </a:xfrm>
            <a:prstGeom prst="rect">
              <a:avLst/>
            </a:prstGeom>
            <a:solidFill>
              <a:srgbClr val="007FB3"/>
            </a:solidFill>
            <a:ln w="9525">
              <a:noFill/>
              <a:miter lim="800000"/>
              <a:headEnd/>
              <a:tailEnd/>
            </a:ln>
          </p:spPr>
          <p:txBody>
            <a:bodyPr wrap="none" anchor="ctr"/>
            <a:lstStyle/>
            <a:p>
              <a:pPr algn="ctr" eaLnBrk="0" hangingPunct="0"/>
              <a:endParaRPr lang="en-GB" sz="2400" b="1">
                <a:solidFill>
                  <a:schemeClr val="bg1"/>
                </a:solidFill>
              </a:endParaRPr>
            </a:p>
          </p:txBody>
        </p:sp>
        <p:sp>
          <p:nvSpPr>
            <p:cNvPr id="31799" name="Rectangle 5"/>
            <p:cNvSpPr>
              <a:spLocks noChangeArrowheads="1"/>
            </p:cNvSpPr>
            <p:nvPr/>
          </p:nvSpPr>
          <p:spPr bwMode="auto">
            <a:xfrm>
              <a:off x="0" y="1904"/>
              <a:ext cx="635" cy="635"/>
            </a:xfrm>
            <a:prstGeom prst="rect">
              <a:avLst/>
            </a:prstGeom>
            <a:solidFill>
              <a:srgbClr val="026793"/>
            </a:solidFill>
            <a:ln w="9525">
              <a:noFill/>
              <a:miter lim="800000"/>
              <a:headEnd/>
              <a:tailEnd/>
            </a:ln>
          </p:spPr>
          <p:txBody>
            <a:bodyPr wrap="none" anchor="ctr"/>
            <a:lstStyle/>
            <a:p>
              <a:pPr eaLnBrk="0" hangingPunct="0"/>
              <a:endParaRPr lang="ru-RU"/>
            </a:p>
          </p:txBody>
        </p:sp>
        <p:sp>
          <p:nvSpPr>
            <p:cNvPr id="31800" name="Rectangle 6"/>
            <p:cNvSpPr>
              <a:spLocks noChangeArrowheads="1"/>
            </p:cNvSpPr>
            <p:nvPr/>
          </p:nvSpPr>
          <p:spPr bwMode="auto">
            <a:xfrm>
              <a:off x="0" y="1269"/>
              <a:ext cx="635" cy="635"/>
            </a:xfrm>
            <a:prstGeom prst="rect">
              <a:avLst/>
            </a:prstGeom>
            <a:solidFill>
              <a:srgbClr val="B2C1DD"/>
            </a:solidFill>
            <a:ln w="9525">
              <a:noFill/>
              <a:miter lim="800000"/>
              <a:headEnd/>
              <a:tailEnd/>
            </a:ln>
          </p:spPr>
          <p:txBody>
            <a:bodyPr wrap="none" anchor="ctr"/>
            <a:lstStyle/>
            <a:p>
              <a:pPr eaLnBrk="0" hangingPunct="0"/>
              <a:endParaRPr lang="ru-RU"/>
            </a:p>
          </p:txBody>
        </p:sp>
        <p:sp>
          <p:nvSpPr>
            <p:cNvPr id="31801" name="Rectangle 7"/>
            <p:cNvSpPr>
              <a:spLocks noChangeArrowheads="1"/>
            </p:cNvSpPr>
            <p:nvPr/>
          </p:nvSpPr>
          <p:spPr bwMode="auto">
            <a:xfrm>
              <a:off x="0" y="2539"/>
              <a:ext cx="635" cy="635"/>
            </a:xfrm>
            <a:prstGeom prst="rect">
              <a:avLst/>
            </a:prstGeom>
            <a:solidFill>
              <a:srgbClr val="007FB3"/>
            </a:solidFill>
            <a:ln w="9525">
              <a:noFill/>
              <a:miter lim="800000"/>
              <a:headEnd/>
              <a:tailEnd/>
            </a:ln>
          </p:spPr>
          <p:txBody>
            <a:bodyPr wrap="none" anchor="ctr"/>
            <a:lstStyle/>
            <a:p>
              <a:pPr eaLnBrk="0" hangingPunct="0"/>
              <a:endParaRPr lang="ru-RU"/>
            </a:p>
          </p:txBody>
        </p:sp>
        <p:sp>
          <p:nvSpPr>
            <p:cNvPr id="31802" name="Rectangle 8"/>
            <p:cNvSpPr>
              <a:spLocks noChangeArrowheads="1"/>
            </p:cNvSpPr>
            <p:nvPr/>
          </p:nvSpPr>
          <p:spPr bwMode="auto">
            <a:xfrm>
              <a:off x="720" y="192"/>
              <a:ext cx="4896" cy="384"/>
            </a:xfrm>
            <a:prstGeom prst="rect">
              <a:avLst/>
            </a:prstGeom>
            <a:noFill/>
            <a:ln w="9525">
              <a:noFill/>
              <a:miter lim="800000"/>
              <a:headEnd/>
              <a:tailEnd/>
            </a:ln>
          </p:spPr>
          <p:txBody>
            <a:bodyPr/>
            <a:lstStyle/>
            <a:p>
              <a:pPr eaLnBrk="0" hangingPunct="0"/>
              <a:r>
                <a:rPr lang="ru-RU" sz="2400" b="1">
                  <a:sym typeface="Wingdings" pitchFamily="2" charset="2"/>
                </a:rPr>
                <a:t>Локальная бортовая сеть </a:t>
              </a:r>
              <a:r>
                <a:rPr lang="en-GB" sz="2400" b="1">
                  <a:sym typeface="Wingdings" pitchFamily="2" charset="2"/>
                </a:rPr>
                <a:t>VAN (</a:t>
              </a:r>
              <a:r>
                <a:rPr lang="en-GB" sz="2400" b="1" i="1">
                  <a:sym typeface="Wingdings" pitchFamily="2" charset="2"/>
                </a:rPr>
                <a:t>Vehicle Area Network)</a:t>
              </a:r>
              <a:r>
                <a:rPr lang="en-GB" sz="2400" b="1">
                  <a:sym typeface="Wingdings" pitchFamily="2" charset="2"/>
                </a:rPr>
                <a:t>.</a:t>
              </a:r>
            </a:p>
          </p:txBody>
        </p:sp>
      </p:grpSp>
      <p:sp>
        <p:nvSpPr>
          <p:cNvPr id="31748" name="Text Box 9"/>
          <p:cNvSpPr txBox="1">
            <a:spLocks noChangeArrowheads="1"/>
          </p:cNvSpPr>
          <p:nvPr/>
        </p:nvSpPr>
        <p:spPr bwMode="auto">
          <a:xfrm>
            <a:off x="1692275" y="990600"/>
            <a:ext cx="7299325" cy="457200"/>
          </a:xfrm>
          <a:prstGeom prst="rect">
            <a:avLst/>
          </a:prstGeom>
          <a:noFill/>
          <a:ln w="9525">
            <a:noFill/>
            <a:miter lim="800000"/>
            <a:headEnd/>
            <a:tailEnd/>
          </a:ln>
        </p:spPr>
        <p:txBody>
          <a:bodyPr>
            <a:spAutoFit/>
          </a:bodyPr>
          <a:lstStyle/>
          <a:p>
            <a:pPr eaLnBrk="0" hangingPunct="0"/>
            <a:r>
              <a:rPr lang="en-GB" sz="2400" b="1">
                <a:solidFill>
                  <a:srgbClr val="007FB3"/>
                </a:solidFill>
              </a:rPr>
              <a:t>- </a:t>
            </a:r>
            <a:r>
              <a:rPr lang="ru-RU" sz="2400" b="1">
                <a:solidFill>
                  <a:srgbClr val="007FB3"/>
                </a:solidFill>
              </a:rPr>
              <a:t>Шинный интерфейс</a:t>
            </a:r>
            <a:r>
              <a:rPr lang="en-GB" sz="2400" b="1">
                <a:sym typeface="Wingdings" pitchFamily="2" charset="2"/>
              </a:rPr>
              <a:t> :</a:t>
            </a:r>
            <a:endParaRPr lang="en-GB" sz="2400" b="1">
              <a:solidFill>
                <a:srgbClr val="007FB3"/>
              </a:solidFill>
            </a:endParaRPr>
          </a:p>
        </p:txBody>
      </p:sp>
      <p:grpSp>
        <p:nvGrpSpPr>
          <p:cNvPr id="3" name="Group 10"/>
          <p:cNvGrpSpPr>
            <a:grpSpLocks/>
          </p:cNvGrpSpPr>
          <p:nvPr/>
        </p:nvGrpSpPr>
        <p:grpSpPr bwMode="auto">
          <a:xfrm>
            <a:off x="1524000" y="1600200"/>
            <a:ext cx="3451225" cy="1752600"/>
            <a:chOff x="1560" y="1536"/>
            <a:chExt cx="3725" cy="1825"/>
          </a:xfrm>
        </p:grpSpPr>
        <p:sp>
          <p:nvSpPr>
            <p:cNvPr id="31777" name="Oval 11"/>
            <p:cNvSpPr>
              <a:spLocks noChangeArrowheads="1"/>
            </p:cNvSpPr>
            <p:nvPr/>
          </p:nvSpPr>
          <p:spPr bwMode="auto">
            <a:xfrm>
              <a:off x="2895" y="2150"/>
              <a:ext cx="808" cy="493"/>
            </a:xfrm>
            <a:prstGeom prst="ellipse">
              <a:avLst/>
            </a:prstGeom>
            <a:solidFill>
              <a:srgbClr val="FC0128"/>
            </a:solidFill>
            <a:ln w="12700">
              <a:solidFill>
                <a:schemeClr val="tx1"/>
              </a:solidFill>
              <a:round/>
              <a:headEnd/>
              <a:tailEnd/>
            </a:ln>
          </p:spPr>
          <p:txBody>
            <a:bodyPr wrap="none" anchor="ctr"/>
            <a:lstStyle/>
            <a:p>
              <a:pPr eaLnBrk="0" hangingPunct="0"/>
              <a:endParaRPr lang="ru-RU"/>
            </a:p>
          </p:txBody>
        </p:sp>
        <p:sp>
          <p:nvSpPr>
            <p:cNvPr id="31778" name="Line 12"/>
            <p:cNvSpPr>
              <a:spLocks noChangeShapeType="1"/>
            </p:cNvSpPr>
            <p:nvPr/>
          </p:nvSpPr>
          <p:spPr bwMode="auto">
            <a:xfrm>
              <a:off x="1572" y="2564"/>
              <a:ext cx="2938" cy="0"/>
            </a:xfrm>
            <a:prstGeom prst="line">
              <a:avLst/>
            </a:prstGeom>
            <a:noFill/>
            <a:ln w="50800">
              <a:solidFill>
                <a:schemeClr val="tx1"/>
              </a:solidFill>
              <a:round/>
              <a:headEnd/>
              <a:tailEnd/>
            </a:ln>
          </p:spPr>
          <p:txBody>
            <a:bodyPr wrap="none" anchor="ctr"/>
            <a:lstStyle/>
            <a:p>
              <a:endParaRPr lang="ru-RU"/>
            </a:p>
          </p:txBody>
        </p:sp>
        <p:sp>
          <p:nvSpPr>
            <p:cNvPr id="31779" name="Line 13"/>
            <p:cNvSpPr>
              <a:spLocks noChangeShapeType="1"/>
            </p:cNvSpPr>
            <p:nvPr/>
          </p:nvSpPr>
          <p:spPr bwMode="auto">
            <a:xfrm>
              <a:off x="1572" y="2742"/>
              <a:ext cx="2938" cy="0"/>
            </a:xfrm>
            <a:prstGeom prst="line">
              <a:avLst/>
            </a:prstGeom>
            <a:noFill/>
            <a:ln w="50800">
              <a:solidFill>
                <a:schemeClr val="tx1"/>
              </a:solidFill>
              <a:round/>
              <a:headEnd/>
              <a:tailEnd/>
            </a:ln>
          </p:spPr>
          <p:txBody>
            <a:bodyPr wrap="none" anchor="ctr"/>
            <a:lstStyle/>
            <a:p>
              <a:endParaRPr lang="ru-RU"/>
            </a:p>
          </p:txBody>
        </p:sp>
        <p:sp>
          <p:nvSpPr>
            <p:cNvPr id="31780" name="Rectangle 14"/>
            <p:cNvSpPr>
              <a:spLocks noChangeArrowheads="1"/>
            </p:cNvSpPr>
            <p:nvPr/>
          </p:nvSpPr>
          <p:spPr bwMode="auto">
            <a:xfrm>
              <a:off x="1560" y="2079"/>
              <a:ext cx="851" cy="346"/>
            </a:xfrm>
            <a:prstGeom prst="rect">
              <a:avLst/>
            </a:prstGeom>
            <a:solidFill>
              <a:srgbClr val="6699FF"/>
            </a:solidFill>
            <a:ln w="12700">
              <a:solidFill>
                <a:schemeClr val="tx1"/>
              </a:solidFill>
              <a:miter lim="800000"/>
              <a:headEnd/>
              <a:tailEnd/>
            </a:ln>
          </p:spPr>
          <p:txBody>
            <a:bodyPr wrap="none" anchor="ctr"/>
            <a:lstStyle/>
            <a:p>
              <a:pPr eaLnBrk="0" hangingPunct="0"/>
              <a:endParaRPr lang="ru-RU"/>
            </a:p>
          </p:txBody>
        </p:sp>
        <p:sp>
          <p:nvSpPr>
            <p:cNvPr id="31781" name="Line 15"/>
            <p:cNvSpPr>
              <a:spLocks noChangeShapeType="1"/>
            </p:cNvSpPr>
            <p:nvPr/>
          </p:nvSpPr>
          <p:spPr bwMode="auto">
            <a:xfrm>
              <a:off x="1712" y="2433"/>
              <a:ext cx="0" cy="305"/>
            </a:xfrm>
            <a:prstGeom prst="line">
              <a:avLst/>
            </a:prstGeom>
            <a:noFill/>
            <a:ln w="12700">
              <a:solidFill>
                <a:schemeClr val="tx1"/>
              </a:solidFill>
              <a:round/>
              <a:headEnd/>
              <a:tailEnd/>
            </a:ln>
          </p:spPr>
          <p:txBody>
            <a:bodyPr wrap="none" anchor="ctr"/>
            <a:lstStyle/>
            <a:p>
              <a:endParaRPr lang="ru-RU"/>
            </a:p>
          </p:txBody>
        </p:sp>
        <p:sp>
          <p:nvSpPr>
            <p:cNvPr id="31782" name="Line 16"/>
            <p:cNvSpPr>
              <a:spLocks noChangeShapeType="1"/>
            </p:cNvSpPr>
            <p:nvPr/>
          </p:nvSpPr>
          <p:spPr bwMode="auto">
            <a:xfrm>
              <a:off x="2259" y="2433"/>
              <a:ext cx="0" cy="127"/>
            </a:xfrm>
            <a:prstGeom prst="line">
              <a:avLst/>
            </a:prstGeom>
            <a:noFill/>
            <a:ln w="12700">
              <a:solidFill>
                <a:schemeClr val="tx1"/>
              </a:solidFill>
              <a:round/>
              <a:headEnd/>
              <a:tailEnd/>
            </a:ln>
          </p:spPr>
          <p:txBody>
            <a:bodyPr wrap="none" anchor="ctr"/>
            <a:lstStyle/>
            <a:p>
              <a:endParaRPr lang="ru-RU"/>
            </a:p>
          </p:txBody>
        </p:sp>
        <p:sp>
          <p:nvSpPr>
            <p:cNvPr id="31783" name="Rectangle 17"/>
            <p:cNvSpPr>
              <a:spLocks noChangeArrowheads="1"/>
            </p:cNvSpPr>
            <p:nvPr/>
          </p:nvSpPr>
          <p:spPr bwMode="auto">
            <a:xfrm>
              <a:off x="3358" y="3013"/>
              <a:ext cx="773" cy="348"/>
            </a:xfrm>
            <a:prstGeom prst="rect">
              <a:avLst/>
            </a:prstGeom>
            <a:solidFill>
              <a:srgbClr val="6699FF"/>
            </a:solidFill>
            <a:ln w="12700">
              <a:solidFill>
                <a:schemeClr val="tx1"/>
              </a:solidFill>
              <a:miter lim="800000"/>
              <a:headEnd/>
              <a:tailEnd/>
            </a:ln>
          </p:spPr>
          <p:txBody>
            <a:bodyPr wrap="none" anchor="ctr"/>
            <a:lstStyle/>
            <a:p>
              <a:pPr eaLnBrk="0" hangingPunct="0"/>
              <a:endParaRPr lang="ru-RU"/>
            </a:p>
          </p:txBody>
        </p:sp>
        <p:sp>
          <p:nvSpPr>
            <p:cNvPr id="31784" name="Line 18"/>
            <p:cNvSpPr>
              <a:spLocks noChangeShapeType="1"/>
            </p:cNvSpPr>
            <p:nvPr/>
          </p:nvSpPr>
          <p:spPr bwMode="auto">
            <a:xfrm>
              <a:off x="3512" y="2746"/>
              <a:ext cx="0" cy="259"/>
            </a:xfrm>
            <a:prstGeom prst="line">
              <a:avLst/>
            </a:prstGeom>
            <a:noFill/>
            <a:ln w="12700">
              <a:solidFill>
                <a:schemeClr val="tx1"/>
              </a:solidFill>
              <a:round/>
              <a:headEnd/>
              <a:tailEnd/>
            </a:ln>
          </p:spPr>
          <p:txBody>
            <a:bodyPr wrap="none" anchor="ctr"/>
            <a:lstStyle/>
            <a:p>
              <a:endParaRPr lang="ru-RU"/>
            </a:p>
          </p:txBody>
        </p:sp>
        <p:sp>
          <p:nvSpPr>
            <p:cNvPr id="31785" name="Line 19"/>
            <p:cNvSpPr>
              <a:spLocks noChangeShapeType="1"/>
            </p:cNvSpPr>
            <p:nvPr/>
          </p:nvSpPr>
          <p:spPr bwMode="auto">
            <a:xfrm>
              <a:off x="3978" y="2568"/>
              <a:ext cx="0" cy="437"/>
            </a:xfrm>
            <a:prstGeom prst="line">
              <a:avLst/>
            </a:prstGeom>
            <a:noFill/>
            <a:ln w="12700">
              <a:solidFill>
                <a:schemeClr val="tx1"/>
              </a:solidFill>
              <a:round/>
              <a:headEnd/>
              <a:tailEnd/>
            </a:ln>
          </p:spPr>
          <p:txBody>
            <a:bodyPr wrap="none" anchor="ctr"/>
            <a:lstStyle/>
            <a:p>
              <a:endParaRPr lang="ru-RU"/>
            </a:p>
          </p:txBody>
        </p:sp>
        <p:grpSp>
          <p:nvGrpSpPr>
            <p:cNvPr id="31786" name="Group 20"/>
            <p:cNvGrpSpPr>
              <a:grpSpLocks/>
            </p:cNvGrpSpPr>
            <p:nvPr/>
          </p:nvGrpSpPr>
          <p:grpSpPr bwMode="auto">
            <a:xfrm>
              <a:off x="3037" y="2337"/>
              <a:ext cx="479" cy="231"/>
              <a:chOff x="2888" y="2806"/>
              <a:chExt cx="479" cy="231"/>
            </a:xfrm>
          </p:grpSpPr>
          <p:sp>
            <p:nvSpPr>
              <p:cNvPr id="31789" name="Line 21"/>
              <p:cNvSpPr>
                <a:spLocks noChangeShapeType="1"/>
              </p:cNvSpPr>
              <p:nvPr/>
            </p:nvSpPr>
            <p:spPr bwMode="auto">
              <a:xfrm flipV="1">
                <a:off x="3128" y="2894"/>
                <a:ext cx="0" cy="143"/>
              </a:xfrm>
              <a:prstGeom prst="line">
                <a:avLst/>
              </a:prstGeom>
              <a:noFill/>
              <a:ln w="12700">
                <a:solidFill>
                  <a:schemeClr val="tx1"/>
                </a:solidFill>
                <a:round/>
                <a:headEnd/>
                <a:tailEnd/>
              </a:ln>
            </p:spPr>
            <p:txBody>
              <a:bodyPr wrap="none" anchor="ctr"/>
              <a:lstStyle/>
              <a:p>
                <a:endParaRPr lang="ru-RU"/>
              </a:p>
            </p:txBody>
          </p:sp>
          <p:sp>
            <p:nvSpPr>
              <p:cNvPr id="31790" name="Line 22"/>
              <p:cNvSpPr>
                <a:spLocks noChangeShapeType="1"/>
              </p:cNvSpPr>
              <p:nvPr/>
            </p:nvSpPr>
            <p:spPr bwMode="auto">
              <a:xfrm>
                <a:off x="2896" y="2898"/>
                <a:ext cx="463" cy="0"/>
              </a:xfrm>
              <a:prstGeom prst="line">
                <a:avLst/>
              </a:prstGeom>
              <a:noFill/>
              <a:ln w="12700">
                <a:solidFill>
                  <a:schemeClr val="tx1"/>
                </a:solidFill>
                <a:round/>
                <a:headEnd/>
                <a:tailEnd/>
              </a:ln>
            </p:spPr>
            <p:txBody>
              <a:bodyPr wrap="none" anchor="ctr"/>
              <a:lstStyle/>
              <a:p>
                <a:endParaRPr lang="ru-RU"/>
              </a:p>
            </p:txBody>
          </p:sp>
          <p:sp>
            <p:nvSpPr>
              <p:cNvPr id="31791" name="Line 23"/>
              <p:cNvSpPr>
                <a:spLocks noChangeShapeType="1"/>
              </p:cNvSpPr>
              <p:nvPr/>
            </p:nvSpPr>
            <p:spPr bwMode="auto">
              <a:xfrm flipH="1" flipV="1">
                <a:off x="3044" y="2806"/>
                <a:ext cx="88" cy="96"/>
              </a:xfrm>
              <a:prstGeom prst="line">
                <a:avLst/>
              </a:prstGeom>
              <a:noFill/>
              <a:ln w="12700">
                <a:solidFill>
                  <a:schemeClr val="tx1"/>
                </a:solidFill>
                <a:round/>
                <a:headEnd/>
                <a:tailEnd/>
              </a:ln>
            </p:spPr>
            <p:txBody>
              <a:bodyPr wrap="none" anchor="ctr"/>
              <a:lstStyle/>
              <a:p>
                <a:endParaRPr lang="ru-RU"/>
              </a:p>
            </p:txBody>
          </p:sp>
          <p:sp>
            <p:nvSpPr>
              <p:cNvPr id="31792" name="Line 24"/>
              <p:cNvSpPr>
                <a:spLocks noChangeShapeType="1"/>
              </p:cNvSpPr>
              <p:nvPr/>
            </p:nvSpPr>
            <p:spPr bwMode="auto">
              <a:xfrm flipH="1" flipV="1">
                <a:off x="3124" y="2806"/>
                <a:ext cx="85" cy="96"/>
              </a:xfrm>
              <a:prstGeom prst="line">
                <a:avLst/>
              </a:prstGeom>
              <a:noFill/>
              <a:ln w="12700">
                <a:solidFill>
                  <a:schemeClr val="tx1"/>
                </a:solidFill>
                <a:round/>
                <a:headEnd/>
                <a:tailEnd/>
              </a:ln>
            </p:spPr>
            <p:txBody>
              <a:bodyPr wrap="none" anchor="ctr"/>
              <a:lstStyle/>
              <a:p>
                <a:endParaRPr lang="ru-RU"/>
              </a:p>
            </p:txBody>
          </p:sp>
          <p:sp>
            <p:nvSpPr>
              <p:cNvPr id="31793" name="Line 25"/>
              <p:cNvSpPr>
                <a:spLocks noChangeShapeType="1"/>
              </p:cNvSpPr>
              <p:nvPr/>
            </p:nvSpPr>
            <p:spPr bwMode="auto">
              <a:xfrm flipH="1" flipV="1">
                <a:off x="3279" y="2806"/>
                <a:ext cx="88" cy="96"/>
              </a:xfrm>
              <a:prstGeom prst="line">
                <a:avLst/>
              </a:prstGeom>
              <a:noFill/>
              <a:ln w="12700">
                <a:solidFill>
                  <a:schemeClr val="tx1"/>
                </a:solidFill>
                <a:round/>
                <a:headEnd/>
                <a:tailEnd/>
              </a:ln>
            </p:spPr>
            <p:txBody>
              <a:bodyPr wrap="none" anchor="ctr"/>
              <a:lstStyle/>
              <a:p>
                <a:endParaRPr lang="ru-RU"/>
              </a:p>
            </p:txBody>
          </p:sp>
          <p:sp>
            <p:nvSpPr>
              <p:cNvPr id="31794" name="Line 26"/>
              <p:cNvSpPr>
                <a:spLocks noChangeShapeType="1"/>
              </p:cNvSpPr>
              <p:nvPr/>
            </p:nvSpPr>
            <p:spPr bwMode="auto">
              <a:xfrm flipH="1" flipV="1">
                <a:off x="3201" y="2806"/>
                <a:ext cx="86" cy="96"/>
              </a:xfrm>
              <a:prstGeom prst="line">
                <a:avLst/>
              </a:prstGeom>
              <a:noFill/>
              <a:ln w="12700">
                <a:solidFill>
                  <a:schemeClr val="tx1"/>
                </a:solidFill>
                <a:round/>
                <a:headEnd/>
                <a:tailEnd/>
              </a:ln>
            </p:spPr>
            <p:txBody>
              <a:bodyPr wrap="none" anchor="ctr"/>
              <a:lstStyle/>
              <a:p>
                <a:endParaRPr lang="ru-RU"/>
              </a:p>
            </p:txBody>
          </p:sp>
          <p:sp>
            <p:nvSpPr>
              <p:cNvPr id="31795" name="Line 27"/>
              <p:cNvSpPr>
                <a:spLocks noChangeShapeType="1"/>
              </p:cNvSpPr>
              <p:nvPr/>
            </p:nvSpPr>
            <p:spPr bwMode="auto">
              <a:xfrm flipH="1" flipV="1">
                <a:off x="2968" y="2806"/>
                <a:ext cx="84" cy="96"/>
              </a:xfrm>
              <a:prstGeom prst="line">
                <a:avLst/>
              </a:prstGeom>
              <a:noFill/>
              <a:ln w="12700">
                <a:solidFill>
                  <a:schemeClr val="tx1"/>
                </a:solidFill>
                <a:round/>
                <a:headEnd/>
                <a:tailEnd/>
              </a:ln>
            </p:spPr>
            <p:txBody>
              <a:bodyPr wrap="none" anchor="ctr"/>
              <a:lstStyle/>
              <a:p>
                <a:endParaRPr lang="ru-RU"/>
              </a:p>
            </p:txBody>
          </p:sp>
          <p:sp>
            <p:nvSpPr>
              <p:cNvPr id="31796" name="Line 28"/>
              <p:cNvSpPr>
                <a:spLocks noChangeShapeType="1"/>
              </p:cNvSpPr>
              <p:nvPr/>
            </p:nvSpPr>
            <p:spPr bwMode="auto">
              <a:xfrm flipH="1" flipV="1">
                <a:off x="2888" y="2806"/>
                <a:ext cx="88" cy="96"/>
              </a:xfrm>
              <a:prstGeom prst="line">
                <a:avLst/>
              </a:prstGeom>
              <a:noFill/>
              <a:ln w="12700">
                <a:solidFill>
                  <a:schemeClr val="tx1"/>
                </a:solidFill>
                <a:round/>
                <a:headEnd/>
                <a:tailEnd/>
              </a:ln>
            </p:spPr>
            <p:txBody>
              <a:bodyPr wrap="none" anchor="ctr"/>
              <a:lstStyle/>
              <a:p>
                <a:endParaRPr lang="ru-RU"/>
              </a:p>
            </p:txBody>
          </p:sp>
        </p:grpSp>
        <p:sp>
          <p:nvSpPr>
            <p:cNvPr id="31787" name="Line 29"/>
            <p:cNvSpPr>
              <a:spLocks noChangeShapeType="1"/>
            </p:cNvSpPr>
            <p:nvPr/>
          </p:nvSpPr>
          <p:spPr bwMode="auto">
            <a:xfrm flipH="1">
              <a:off x="3498" y="1863"/>
              <a:ext cx="316" cy="279"/>
            </a:xfrm>
            <a:prstGeom prst="line">
              <a:avLst/>
            </a:prstGeom>
            <a:noFill/>
            <a:ln w="12700">
              <a:solidFill>
                <a:schemeClr val="tx1"/>
              </a:solidFill>
              <a:round/>
              <a:headEnd/>
              <a:tailEnd type="triangle" w="med" len="med"/>
            </a:ln>
          </p:spPr>
          <p:txBody>
            <a:bodyPr wrap="none" anchor="ctr"/>
            <a:lstStyle/>
            <a:p>
              <a:endParaRPr lang="ru-RU"/>
            </a:p>
          </p:txBody>
        </p:sp>
        <p:sp>
          <p:nvSpPr>
            <p:cNvPr id="31788" name="Rectangle 30"/>
            <p:cNvSpPr>
              <a:spLocks noChangeArrowheads="1"/>
            </p:cNvSpPr>
            <p:nvPr/>
          </p:nvSpPr>
          <p:spPr bwMode="auto">
            <a:xfrm>
              <a:off x="2972" y="1536"/>
              <a:ext cx="2313" cy="347"/>
            </a:xfrm>
            <a:prstGeom prst="rect">
              <a:avLst/>
            </a:prstGeom>
            <a:noFill/>
            <a:ln w="12700">
              <a:noFill/>
              <a:miter lim="800000"/>
              <a:headEnd/>
              <a:tailEnd/>
            </a:ln>
          </p:spPr>
          <p:txBody>
            <a:bodyPr wrap="none" lIns="90488" tIns="44450" rIns="90488" bIns="44450">
              <a:spAutoFit/>
            </a:bodyPr>
            <a:lstStyle/>
            <a:p>
              <a:pPr algn="ctr" eaLnBrk="0" hangingPunct="0"/>
              <a:r>
                <a:rPr lang="ru-RU" sz="1600"/>
                <a:t>Замыкание на «массу»</a:t>
              </a:r>
              <a:endParaRPr lang="en-GB" sz="1600"/>
            </a:p>
          </p:txBody>
        </p:sp>
      </p:grpSp>
      <p:sp>
        <p:nvSpPr>
          <p:cNvPr id="31750" name="Oval 32"/>
          <p:cNvSpPr>
            <a:spLocks noChangeArrowheads="1"/>
          </p:cNvSpPr>
          <p:nvPr/>
        </p:nvSpPr>
        <p:spPr bwMode="auto">
          <a:xfrm>
            <a:off x="6702425" y="2943225"/>
            <a:ext cx="766763" cy="534988"/>
          </a:xfrm>
          <a:prstGeom prst="ellipse">
            <a:avLst/>
          </a:prstGeom>
          <a:solidFill>
            <a:srgbClr val="FC0128"/>
          </a:solidFill>
          <a:ln w="12700">
            <a:solidFill>
              <a:schemeClr val="tx1"/>
            </a:solidFill>
            <a:round/>
            <a:headEnd/>
            <a:tailEnd/>
          </a:ln>
        </p:spPr>
        <p:txBody>
          <a:bodyPr wrap="none" anchor="ctr"/>
          <a:lstStyle/>
          <a:p>
            <a:pPr eaLnBrk="0" hangingPunct="0"/>
            <a:endParaRPr lang="ru-RU"/>
          </a:p>
        </p:txBody>
      </p:sp>
      <p:sp>
        <p:nvSpPr>
          <p:cNvPr id="31751" name="Line 33"/>
          <p:cNvSpPr>
            <a:spLocks noChangeShapeType="1"/>
          </p:cNvSpPr>
          <p:nvPr/>
        </p:nvSpPr>
        <p:spPr bwMode="auto">
          <a:xfrm>
            <a:off x="5446713" y="3392488"/>
            <a:ext cx="2789237" cy="0"/>
          </a:xfrm>
          <a:prstGeom prst="line">
            <a:avLst/>
          </a:prstGeom>
          <a:noFill/>
          <a:ln w="50800">
            <a:solidFill>
              <a:schemeClr val="tx1"/>
            </a:solidFill>
            <a:round/>
            <a:headEnd/>
            <a:tailEnd/>
          </a:ln>
        </p:spPr>
        <p:txBody>
          <a:bodyPr wrap="none" anchor="ctr"/>
          <a:lstStyle/>
          <a:p>
            <a:endParaRPr lang="ru-RU"/>
          </a:p>
        </p:txBody>
      </p:sp>
      <p:sp>
        <p:nvSpPr>
          <p:cNvPr id="31752" name="Line 34"/>
          <p:cNvSpPr>
            <a:spLocks noChangeShapeType="1"/>
          </p:cNvSpPr>
          <p:nvPr/>
        </p:nvSpPr>
        <p:spPr bwMode="auto">
          <a:xfrm>
            <a:off x="5446713" y="3586163"/>
            <a:ext cx="2789237" cy="0"/>
          </a:xfrm>
          <a:prstGeom prst="line">
            <a:avLst/>
          </a:prstGeom>
          <a:noFill/>
          <a:ln w="50800">
            <a:solidFill>
              <a:schemeClr val="tx1"/>
            </a:solidFill>
            <a:round/>
            <a:headEnd/>
            <a:tailEnd/>
          </a:ln>
        </p:spPr>
        <p:txBody>
          <a:bodyPr wrap="none" anchor="ctr"/>
          <a:lstStyle/>
          <a:p>
            <a:endParaRPr lang="ru-RU"/>
          </a:p>
        </p:txBody>
      </p:sp>
      <p:sp>
        <p:nvSpPr>
          <p:cNvPr id="31753" name="Rectangle 35"/>
          <p:cNvSpPr>
            <a:spLocks noChangeArrowheads="1"/>
          </p:cNvSpPr>
          <p:nvPr/>
        </p:nvSpPr>
        <p:spPr bwMode="auto">
          <a:xfrm>
            <a:off x="5435600" y="2962275"/>
            <a:ext cx="808038" cy="279400"/>
          </a:xfrm>
          <a:prstGeom prst="rect">
            <a:avLst/>
          </a:prstGeom>
          <a:solidFill>
            <a:srgbClr val="6699FF"/>
          </a:solidFill>
          <a:ln w="12700">
            <a:solidFill>
              <a:schemeClr val="tx1"/>
            </a:solidFill>
            <a:miter lim="800000"/>
            <a:headEnd/>
            <a:tailEnd/>
          </a:ln>
        </p:spPr>
        <p:txBody>
          <a:bodyPr wrap="none" anchor="ctr"/>
          <a:lstStyle/>
          <a:p>
            <a:pPr eaLnBrk="0" hangingPunct="0"/>
            <a:endParaRPr lang="ru-RU"/>
          </a:p>
        </p:txBody>
      </p:sp>
      <p:sp>
        <p:nvSpPr>
          <p:cNvPr id="31754" name="Line 36"/>
          <p:cNvSpPr>
            <a:spLocks noChangeShapeType="1"/>
          </p:cNvSpPr>
          <p:nvPr/>
        </p:nvSpPr>
        <p:spPr bwMode="auto">
          <a:xfrm>
            <a:off x="5580063" y="3249613"/>
            <a:ext cx="0" cy="331787"/>
          </a:xfrm>
          <a:prstGeom prst="line">
            <a:avLst/>
          </a:prstGeom>
          <a:noFill/>
          <a:ln w="12700">
            <a:solidFill>
              <a:schemeClr val="tx1"/>
            </a:solidFill>
            <a:round/>
            <a:headEnd/>
            <a:tailEnd/>
          </a:ln>
        </p:spPr>
        <p:txBody>
          <a:bodyPr wrap="none" anchor="ctr"/>
          <a:lstStyle/>
          <a:p>
            <a:endParaRPr lang="ru-RU"/>
          </a:p>
        </p:txBody>
      </p:sp>
      <p:sp>
        <p:nvSpPr>
          <p:cNvPr id="31755" name="Line 37"/>
          <p:cNvSpPr>
            <a:spLocks noChangeShapeType="1"/>
          </p:cNvSpPr>
          <p:nvPr/>
        </p:nvSpPr>
        <p:spPr bwMode="auto">
          <a:xfrm>
            <a:off x="6099175" y="3249613"/>
            <a:ext cx="0" cy="138112"/>
          </a:xfrm>
          <a:prstGeom prst="line">
            <a:avLst/>
          </a:prstGeom>
          <a:noFill/>
          <a:ln w="12700">
            <a:solidFill>
              <a:schemeClr val="tx1"/>
            </a:solidFill>
            <a:round/>
            <a:headEnd/>
            <a:tailEnd/>
          </a:ln>
        </p:spPr>
        <p:txBody>
          <a:bodyPr wrap="none" anchor="ctr"/>
          <a:lstStyle/>
          <a:p>
            <a:endParaRPr lang="ru-RU"/>
          </a:p>
        </p:txBody>
      </p:sp>
      <p:sp>
        <p:nvSpPr>
          <p:cNvPr id="31756" name="Rectangle 38"/>
          <p:cNvSpPr>
            <a:spLocks noChangeArrowheads="1"/>
          </p:cNvSpPr>
          <p:nvPr/>
        </p:nvSpPr>
        <p:spPr bwMode="auto">
          <a:xfrm>
            <a:off x="7142163" y="3879850"/>
            <a:ext cx="733425" cy="301625"/>
          </a:xfrm>
          <a:prstGeom prst="rect">
            <a:avLst/>
          </a:prstGeom>
          <a:solidFill>
            <a:srgbClr val="6699FF"/>
          </a:solidFill>
          <a:ln w="12700">
            <a:solidFill>
              <a:schemeClr val="tx1"/>
            </a:solidFill>
            <a:miter lim="800000"/>
            <a:headEnd/>
            <a:tailEnd/>
          </a:ln>
        </p:spPr>
        <p:txBody>
          <a:bodyPr wrap="none" anchor="ctr"/>
          <a:lstStyle/>
          <a:p>
            <a:pPr eaLnBrk="0" hangingPunct="0"/>
            <a:endParaRPr lang="ru-RU"/>
          </a:p>
        </p:txBody>
      </p:sp>
      <p:sp>
        <p:nvSpPr>
          <p:cNvPr id="31757" name="Line 39"/>
          <p:cNvSpPr>
            <a:spLocks noChangeShapeType="1"/>
          </p:cNvSpPr>
          <p:nvPr/>
        </p:nvSpPr>
        <p:spPr bwMode="auto">
          <a:xfrm>
            <a:off x="7288213" y="3589338"/>
            <a:ext cx="0" cy="282575"/>
          </a:xfrm>
          <a:prstGeom prst="line">
            <a:avLst/>
          </a:prstGeom>
          <a:noFill/>
          <a:ln w="12700">
            <a:solidFill>
              <a:schemeClr val="tx1"/>
            </a:solidFill>
            <a:round/>
            <a:headEnd/>
            <a:tailEnd/>
          </a:ln>
        </p:spPr>
        <p:txBody>
          <a:bodyPr wrap="none" anchor="ctr"/>
          <a:lstStyle/>
          <a:p>
            <a:endParaRPr lang="ru-RU"/>
          </a:p>
        </p:txBody>
      </p:sp>
      <p:sp>
        <p:nvSpPr>
          <p:cNvPr id="31758" name="Line 40"/>
          <p:cNvSpPr>
            <a:spLocks noChangeShapeType="1"/>
          </p:cNvSpPr>
          <p:nvPr/>
        </p:nvSpPr>
        <p:spPr bwMode="auto">
          <a:xfrm>
            <a:off x="7731125" y="3397250"/>
            <a:ext cx="0" cy="474663"/>
          </a:xfrm>
          <a:prstGeom prst="line">
            <a:avLst/>
          </a:prstGeom>
          <a:noFill/>
          <a:ln w="12700">
            <a:solidFill>
              <a:schemeClr val="tx1"/>
            </a:solidFill>
            <a:round/>
            <a:headEnd/>
            <a:tailEnd/>
          </a:ln>
        </p:spPr>
        <p:txBody>
          <a:bodyPr wrap="none" anchor="ctr"/>
          <a:lstStyle/>
          <a:p>
            <a:endParaRPr lang="ru-RU"/>
          </a:p>
        </p:txBody>
      </p:sp>
      <p:sp>
        <p:nvSpPr>
          <p:cNvPr id="31759" name="Line 41"/>
          <p:cNvSpPr>
            <a:spLocks noChangeShapeType="1"/>
          </p:cNvSpPr>
          <p:nvPr/>
        </p:nvSpPr>
        <p:spPr bwMode="auto">
          <a:xfrm flipH="1">
            <a:off x="7275513" y="2632075"/>
            <a:ext cx="300037" cy="301625"/>
          </a:xfrm>
          <a:prstGeom prst="line">
            <a:avLst/>
          </a:prstGeom>
          <a:noFill/>
          <a:ln w="12700">
            <a:solidFill>
              <a:schemeClr val="tx1"/>
            </a:solidFill>
            <a:round/>
            <a:headEnd/>
            <a:tailEnd type="triangle" w="med" len="med"/>
          </a:ln>
        </p:spPr>
        <p:txBody>
          <a:bodyPr wrap="none" anchor="ctr"/>
          <a:lstStyle/>
          <a:p>
            <a:endParaRPr lang="ru-RU"/>
          </a:p>
        </p:txBody>
      </p:sp>
      <p:sp>
        <p:nvSpPr>
          <p:cNvPr id="31760" name="Rectangle 42"/>
          <p:cNvSpPr>
            <a:spLocks noChangeArrowheads="1"/>
          </p:cNvSpPr>
          <p:nvPr/>
        </p:nvSpPr>
        <p:spPr bwMode="auto">
          <a:xfrm>
            <a:off x="4716463" y="2205038"/>
            <a:ext cx="3959225" cy="333375"/>
          </a:xfrm>
          <a:prstGeom prst="rect">
            <a:avLst/>
          </a:prstGeom>
          <a:noFill/>
          <a:ln w="12700">
            <a:noFill/>
            <a:miter lim="800000"/>
            <a:headEnd/>
            <a:tailEnd/>
          </a:ln>
        </p:spPr>
        <p:txBody>
          <a:bodyPr wrap="none" lIns="90488" tIns="44450" rIns="90488" bIns="44450">
            <a:spAutoFit/>
          </a:bodyPr>
          <a:lstStyle/>
          <a:p>
            <a:pPr algn="ctr" eaLnBrk="0" hangingPunct="0"/>
            <a:r>
              <a:rPr lang="ru-RU" sz="1600"/>
              <a:t>Замыкание на «+» аккумуляторной батареи</a:t>
            </a:r>
            <a:endParaRPr lang="en-GB" sz="2400"/>
          </a:p>
        </p:txBody>
      </p:sp>
      <p:sp>
        <p:nvSpPr>
          <p:cNvPr id="31761" name="Line 43"/>
          <p:cNvSpPr>
            <a:spLocks noChangeShapeType="1"/>
          </p:cNvSpPr>
          <p:nvPr/>
        </p:nvSpPr>
        <p:spPr bwMode="auto">
          <a:xfrm flipV="1">
            <a:off x="7097713" y="3022600"/>
            <a:ext cx="0" cy="365125"/>
          </a:xfrm>
          <a:prstGeom prst="line">
            <a:avLst/>
          </a:prstGeom>
          <a:noFill/>
          <a:ln w="76200">
            <a:solidFill>
              <a:schemeClr val="tx1"/>
            </a:solidFill>
            <a:round/>
            <a:headEnd/>
            <a:tailEnd type="triangle" w="med" len="med"/>
          </a:ln>
        </p:spPr>
        <p:txBody>
          <a:bodyPr/>
          <a:lstStyle/>
          <a:p>
            <a:endParaRPr lang="ru-RU"/>
          </a:p>
        </p:txBody>
      </p:sp>
      <p:sp>
        <p:nvSpPr>
          <p:cNvPr id="31762" name="Line 44"/>
          <p:cNvSpPr>
            <a:spLocks noChangeShapeType="1"/>
          </p:cNvSpPr>
          <p:nvPr/>
        </p:nvSpPr>
        <p:spPr bwMode="auto">
          <a:xfrm>
            <a:off x="6961188" y="3032125"/>
            <a:ext cx="274637" cy="0"/>
          </a:xfrm>
          <a:prstGeom prst="line">
            <a:avLst/>
          </a:prstGeom>
          <a:noFill/>
          <a:ln w="76200">
            <a:solidFill>
              <a:schemeClr val="tx1"/>
            </a:solidFill>
            <a:round/>
            <a:headEnd/>
            <a:tailEnd/>
          </a:ln>
        </p:spPr>
        <p:txBody>
          <a:bodyPr/>
          <a:lstStyle/>
          <a:p>
            <a:endParaRPr lang="ru-RU"/>
          </a:p>
        </p:txBody>
      </p:sp>
      <p:grpSp>
        <p:nvGrpSpPr>
          <p:cNvPr id="5" name="Group 45"/>
          <p:cNvGrpSpPr>
            <a:grpSpLocks/>
          </p:cNvGrpSpPr>
          <p:nvPr/>
        </p:nvGrpSpPr>
        <p:grpSpPr bwMode="auto">
          <a:xfrm>
            <a:off x="1447800" y="4267200"/>
            <a:ext cx="3273425" cy="1828800"/>
            <a:chOff x="1104" y="2544"/>
            <a:chExt cx="2062" cy="1152"/>
          </a:xfrm>
        </p:grpSpPr>
        <p:sp>
          <p:nvSpPr>
            <p:cNvPr id="31765" name="Oval 46"/>
            <p:cNvSpPr>
              <a:spLocks noChangeArrowheads="1"/>
            </p:cNvSpPr>
            <p:nvPr/>
          </p:nvSpPr>
          <p:spPr bwMode="auto">
            <a:xfrm>
              <a:off x="1929" y="2963"/>
              <a:ext cx="500" cy="298"/>
            </a:xfrm>
            <a:prstGeom prst="ellipse">
              <a:avLst/>
            </a:prstGeom>
            <a:solidFill>
              <a:srgbClr val="FC0128"/>
            </a:solidFill>
            <a:ln w="12700">
              <a:solidFill>
                <a:schemeClr val="tx1"/>
              </a:solidFill>
              <a:round/>
              <a:headEnd/>
              <a:tailEnd/>
            </a:ln>
          </p:spPr>
          <p:txBody>
            <a:bodyPr wrap="none" anchor="ctr"/>
            <a:lstStyle/>
            <a:p>
              <a:pPr eaLnBrk="0" hangingPunct="0"/>
              <a:endParaRPr lang="ru-RU"/>
            </a:p>
          </p:txBody>
        </p:sp>
        <p:sp>
          <p:nvSpPr>
            <p:cNvPr id="31766" name="Line 47"/>
            <p:cNvSpPr>
              <a:spLocks noChangeShapeType="1"/>
            </p:cNvSpPr>
            <p:nvPr/>
          </p:nvSpPr>
          <p:spPr bwMode="auto">
            <a:xfrm>
              <a:off x="1111" y="3213"/>
              <a:ext cx="1817" cy="0"/>
            </a:xfrm>
            <a:prstGeom prst="line">
              <a:avLst/>
            </a:prstGeom>
            <a:noFill/>
            <a:ln w="50800">
              <a:solidFill>
                <a:schemeClr val="tx1"/>
              </a:solidFill>
              <a:round/>
              <a:headEnd/>
              <a:tailEnd/>
            </a:ln>
          </p:spPr>
          <p:txBody>
            <a:bodyPr wrap="none" anchor="ctr"/>
            <a:lstStyle/>
            <a:p>
              <a:endParaRPr lang="ru-RU"/>
            </a:p>
          </p:txBody>
        </p:sp>
        <p:sp>
          <p:nvSpPr>
            <p:cNvPr id="31767" name="Line 48"/>
            <p:cNvSpPr>
              <a:spLocks noChangeShapeType="1"/>
            </p:cNvSpPr>
            <p:nvPr/>
          </p:nvSpPr>
          <p:spPr bwMode="auto">
            <a:xfrm>
              <a:off x="1111" y="3321"/>
              <a:ext cx="1817" cy="0"/>
            </a:xfrm>
            <a:prstGeom prst="line">
              <a:avLst/>
            </a:prstGeom>
            <a:noFill/>
            <a:ln w="50800">
              <a:solidFill>
                <a:schemeClr val="tx1"/>
              </a:solidFill>
              <a:round/>
              <a:headEnd/>
              <a:tailEnd/>
            </a:ln>
          </p:spPr>
          <p:txBody>
            <a:bodyPr wrap="none" anchor="ctr"/>
            <a:lstStyle/>
            <a:p>
              <a:endParaRPr lang="ru-RU"/>
            </a:p>
          </p:txBody>
        </p:sp>
        <p:sp>
          <p:nvSpPr>
            <p:cNvPr id="31768" name="Rectangle 49"/>
            <p:cNvSpPr>
              <a:spLocks noChangeArrowheads="1"/>
            </p:cNvSpPr>
            <p:nvPr/>
          </p:nvSpPr>
          <p:spPr bwMode="auto">
            <a:xfrm>
              <a:off x="1104" y="2920"/>
              <a:ext cx="526" cy="209"/>
            </a:xfrm>
            <a:prstGeom prst="rect">
              <a:avLst/>
            </a:prstGeom>
            <a:solidFill>
              <a:srgbClr val="6699FF"/>
            </a:solidFill>
            <a:ln w="12700">
              <a:solidFill>
                <a:schemeClr val="tx1"/>
              </a:solidFill>
              <a:miter lim="800000"/>
              <a:headEnd/>
              <a:tailEnd/>
            </a:ln>
          </p:spPr>
          <p:txBody>
            <a:bodyPr wrap="none" anchor="ctr"/>
            <a:lstStyle/>
            <a:p>
              <a:pPr eaLnBrk="0" hangingPunct="0"/>
              <a:endParaRPr lang="ru-RU"/>
            </a:p>
          </p:txBody>
        </p:sp>
        <p:sp>
          <p:nvSpPr>
            <p:cNvPr id="31769" name="Line 50"/>
            <p:cNvSpPr>
              <a:spLocks noChangeShapeType="1"/>
            </p:cNvSpPr>
            <p:nvPr/>
          </p:nvSpPr>
          <p:spPr bwMode="auto">
            <a:xfrm>
              <a:off x="1198" y="3134"/>
              <a:ext cx="0" cy="185"/>
            </a:xfrm>
            <a:prstGeom prst="line">
              <a:avLst/>
            </a:prstGeom>
            <a:noFill/>
            <a:ln w="12700">
              <a:solidFill>
                <a:schemeClr val="tx1"/>
              </a:solidFill>
              <a:round/>
              <a:headEnd/>
              <a:tailEnd/>
            </a:ln>
          </p:spPr>
          <p:txBody>
            <a:bodyPr wrap="none" anchor="ctr"/>
            <a:lstStyle/>
            <a:p>
              <a:endParaRPr lang="ru-RU"/>
            </a:p>
          </p:txBody>
        </p:sp>
        <p:sp>
          <p:nvSpPr>
            <p:cNvPr id="31770" name="Line 51"/>
            <p:cNvSpPr>
              <a:spLocks noChangeShapeType="1"/>
            </p:cNvSpPr>
            <p:nvPr/>
          </p:nvSpPr>
          <p:spPr bwMode="auto">
            <a:xfrm>
              <a:off x="1536" y="3134"/>
              <a:ext cx="0" cy="77"/>
            </a:xfrm>
            <a:prstGeom prst="line">
              <a:avLst/>
            </a:prstGeom>
            <a:noFill/>
            <a:ln w="12700">
              <a:solidFill>
                <a:schemeClr val="tx1"/>
              </a:solidFill>
              <a:round/>
              <a:headEnd/>
              <a:tailEnd/>
            </a:ln>
          </p:spPr>
          <p:txBody>
            <a:bodyPr wrap="none" anchor="ctr"/>
            <a:lstStyle/>
            <a:p>
              <a:endParaRPr lang="ru-RU"/>
            </a:p>
          </p:txBody>
        </p:sp>
        <p:sp>
          <p:nvSpPr>
            <p:cNvPr id="31771" name="Rectangle 52"/>
            <p:cNvSpPr>
              <a:spLocks noChangeArrowheads="1"/>
            </p:cNvSpPr>
            <p:nvPr/>
          </p:nvSpPr>
          <p:spPr bwMode="auto">
            <a:xfrm>
              <a:off x="2215" y="3485"/>
              <a:ext cx="478" cy="211"/>
            </a:xfrm>
            <a:prstGeom prst="rect">
              <a:avLst/>
            </a:prstGeom>
            <a:solidFill>
              <a:srgbClr val="6699FF"/>
            </a:solidFill>
            <a:ln w="12700">
              <a:solidFill>
                <a:schemeClr val="tx1"/>
              </a:solidFill>
              <a:miter lim="800000"/>
              <a:headEnd/>
              <a:tailEnd/>
            </a:ln>
          </p:spPr>
          <p:txBody>
            <a:bodyPr wrap="none" anchor="ctr"/>
            <a:lstStyle/>
            <a:p>
              <a:pPr eaLnBrk="0" hangingPunct="0"/>
              <a:endParaRPr lang="ru-RU"/>
            </a:p>
          </p:txBody>
        </p:sp>
        <p:sp>
          <p:nvSpPr>
            <p:cNvPr id="31772" name="Line 53"/>
            <p:cNvSpPr>
              <a:spLocks noChangeShapeType="1"/>
            </p:cNvSpPr>
            <p:nvPr/>
          </p:nvSpPr>
          <p:spPr bwMode="auto">
            <a:xfrm>
              <a:off x="2311" y="3324"/>
              <a:ext cx="0" cy="156"/>
            </a:xfrm>
            <a:prstGeom prst="line">
              <a:avLst/>
            </a:prstGeom>
            <a:noFill/>
            <a:ln w="12700">
              <a:solidFill>
                <a:schemeClr val="tx1"/>
              </a:solidFill>
              <a:round/>
              <a:headEnd/>
              <a:tailEnd/>
            </a:ln>
          </p:spPr>
          <p:txBody>
            <a:bodyPr wrap="none" anchor="ctr"/>
            <a:lstStyle/>
            <a:p>
              <a:endParaRPr lang="ru-RU"/>
            </a:p>
          </p:txBody>
        </p:sp>
        <p:sp>
          <p:nvSpPr>
            <p:cNvPr id="31773" name="Line 54"/>
            <p:cNvSpPr>
              <a:spLocks noChangeShapeType="1"/>
            </p:cNvSpPr>
            <p:nvPr/>
          </p:nvSpPr>
          <p:spPr bwMode="auto">
            <a:xfrm>
              <a:off x="2599" y="3216"/>
              <a:ext cx="0" cy="264"/>
            </a:xfrm>
            <a:prstGeom prst="line">
              <a:avLst/>
            </a:prstGeom>
            <a:noFill/>
            <a:ln w="12700">
              <a:solidFill>
                <a:schemeClr val="tx1"/>
              </a:solidFill>
              <a:round/>
              <a:headEnd/>
              <a:tailEnd/>
            </a:ln>
          </p:spPr>
          <p:txBody>
            <a:bodyPr wrap="none" anchor="ctr"/>
            <a:lstStyle/>
            <a:p>
              <a:endParaRPr lang="ru-RU"/>
            </a:p>
          </p:txBody>
        </p:sp>
        <p:sp>
          <p:nvSpPr>
            <p:cNvPr id="31774" name="Line 55"/>
            <p:cNvSpPr>
              <a:spLocks noChangeShapeType="1"/>
            </p:cNvSpPr>
            <p:nvPr/>
          </p:nvSpPr>
          <p:spPr bwMode="auto">
            <a:xfrm flipH="1">
              <a:off x="2306" y="2765"/>
              <a:ext cx="178" cy="175"/>
            </a:xfrm>
            <a:prstGeom prst="line">
              <a:avLst/>
            </a:prstGeom>
            <a:noFill/>
            <a:ln w="12700">
              <a:solidFill>
                <a:schemeClr val="tx1"/>
              </a:solidFill>
              <a:round/>
              <a:headEnd/>
              <a:tailEnd type="triangle" w="med" len="med"/>
            </a:ln>
          </p:spPr>
          <p:txBody>
            <a:bodyPr wrap="none" anchor="ctr"/>
            <a:lstStyle/>
            <a:p>
              <a:endParaRPr lang="ru-RU"/>
            </a:p>
          </p:txBody>
        </p:sp>
        <p:sp>
          <p:nvSpPr>
            <p:cNvPr id="31775" name="Rectangle 56"/>
            <p:cNvSpPr>
              <a:spLocks noChangeArrowheads="1"/>
            </p:cNvSpPr>
            <p:nvPr/>
          </p:nvSpPr>
          <p:spPr bwMode="auto">
            <a:xfrm>
              <a:off x="2210" y="2544"/>
              <a:ext cx="956" cy="210"/>
            </a:xfrm>
            <a:prstGeom prst="rect">
              <a:avLst/>
            </a:prstGeom>
            <a:noFill/>
            <a:ln w="12700">
              <a:noFill/>
              <a:miter lim="800000"/>
              <a:headEnd/>
              <a:tailEnd/>
            </a:ln>
          </p:spPr>
          <p:txBody>
            <a:bodyPr wrap="none" lIns="90488" tIns="44450" rIns="90488" bIns="44450">
              <a:spAutoFit/>
            </a:bodyPr>
            <a:lstStyle/>
            <a:p>
              <a:pPr algn="ctr" eaLnBrk="0" hangingPunct="0"/>
              <a:r>
                <a:rPr lang="ru-RU" sz="1600"/>
                <a:t>Обрыв провода</a:t>
              </a:r>
              <a:endParaRPr lang="en-GB" sz="2400"/>
            </a:p>
          </p:txBody>
        </p:sp>
        <p:sp>
          <p:nvSpPr>
            <p:cNvPr id="31776" name="Rectangle 57"/>
            <p:cNvSpPr>
              <a:spLocks noChangeArrowheads="1"/>
            </p:cNvSpPr>
            <p:nvPr/>
          </p:nvSpPr>
          <p:spPr bwMode="auto">
            <a:xfrm>
              <a:off x="2098" y="3172"/>
              <a:ext cx="178" cy="58"/>
            </a:xfrm>
            <a:prstGeom prst="rect">
              <a:avLst/>
            </a:prstGeom>
            <a:solidFill>
              <a:srgbClr val="FF0000"/>
            </a:solidFill>
            <a:ln w="9525">
              <a:noFill/>
              <a:miter lim="800000"/>
              <a:headEnd/>
              <a:tailEnd/>
            </a:ln>
          </p:spPr>
          <p:txBody>
            <a:bodyPr wrap="none" anchor="ctr"/>
            <a:lstStyle/>
            <a:p>
              <a:pPr eaLnBrk="0" hangingPunct="0"/>
              <a:endParaRPr lang="ru-RU"/>
            </a:p>
          </p:txBody>
        </p:sp>
      </p:grpSp>
      <p:sp>
        <p:nvSpPr>
          <p:cNvPr id="352314" name="Text Box 58"/>
          <p:cNvSpPr txBox="1">
            <a:spLocks noChangeArrowheads="1"/>
          </p:cNvSpPr>
          <p:nvPr/>
        </p:nvSpPr>
        <p:spPr bwMode="auto">
          <a:xfrm>
            <a:off x="5029200" y="4810125"/>
            <a:ext cx="3962400" cy="1225550"/>
          </a:xfrm>
          <a:prstGeom prst="rect">
            <a:avLst/>
          </a:prstGeom>
          <a:noFill/>
          <a:ln w="38100">
            <a:solidFill>
              <a:srgbClr val="026793"/>
            </a:solidFill>
            <a:miter lim="800000"/>
            <a:headEnd/>
            <a:tailEnd/>
          </a:ln>
        </p:spPr>
        <p:txBody>
          <a:bodyPr>
            <a:spAutoFit/>
          </a:bodyPr>
          <a:lstStyle/>
          <a:p>
            <a:r>
              <a:rPr lang="en-GB" sz="2400">
                <a:sym typeface="Wingdings" pitchFamily="2" charset="2"/>
              </a:rPr>
              <a:t> </a:t>
            </a:r>
            <a:r>
              <a:rPr lang="ru-RU" sz="2400">
                <a:sym typeface="Wingdings" pitchFamily="2" charset="2"/>
              </a:rPr>
              <a:t>Шинный интерфейс предусматривает работу в аварийном режиме</a:t>
            </a:r>
            <a:r>
              <a:rPr lang="en-GB" sz="2400">
                <a:sym typeface="Wingdings" pitchFamily="2" charset="2"/>
              </a:rPr>
              <a:t>.</a:t>
            </a:r>
            <a:endParaRPr lang="en-GB"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par>
                          <p:cTn id="8" fill="hold">
                            <p:stCondLst>
                              <p:cond delay="500"/>
                            </p:stCondLst>
                            <p:childTnLst>
                              <p:par>
                                <p:cTn id="9" presetID="4"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ox(in)">
                                      <p:cBhvr>
                                        <p:cTn id="11" dur="500"/>
                                        <p:tgtEl>
                                          <p:spTgt spid="5"/>
                                        </p:tgtEl>
                                      </p:cBhvr>
                                    </p:animEffect>
                                  </p:childTnLst>
                                </p:cTn>
                              </p:par>
                            </p:childTnLst>
                          </p:cTn>
                        </p:par>
                        <p:par>
                          <p:cTn id="12" fill="hold">
                            <p:stCondLst>
                              <p:cond delay="1000"/>
                            </p:stCondLst>
                            <p:childTnLst>
                              <p:par>
                                <p:cTn id="13" presetID="4" presetClass="entr" presetSubtype="16" fill="hold" grpId="0" nodeType="afterEffect">
                                  <p:stCondLst>
                                    <p:cond delay="0"/>
                                  </p:stCondLst>
                                  <p:childTnLst>
                                    <p:set>
                                      <p:cBhvr>
                                        <p:cTn id="14" dur="1" fill="hold">
                                          <p:stCondLst>
                                            <p:cond delay="0"/>
                                          </p:stCondLst>
                                        </p:cTn>
                                        <p:tgtEl>
                                          <p:spTgt spid="352314"/>
                                        </p:tgtEl>
                                        <p:attrNameLst>
                                          <p:attrName>style.visibility</p:attrName>
                                        </p:attrNameLst>
                                      </p:cBhvr>
                                      <p:to>
                                        <p:strVal val="visible"/>
                                      </p:to>
                                    </p:set>
                                    <p:animEffect transition="in" filter="box(in)">
                                      <p:cBhvr>
                                        <p:cTn id="15" dur="500"/>
                                        <p:tgtEl>
                                          <p:spTgt spid="352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2314" grpId="0" animBg="1"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idx="4294967295"/>
          </p:nvPr>
        </p:nvSpPr>
        <p:spPr bwMode="auto">
          <a:xfrm>
            <a:off x="0" y="2205038"/>
            <a:ext cx="7019925" cy="533400"/>
          </a:xfrm>
          <a:prstGeom prst="rect">
            <a:avLst/>
          </a:prstGeom>
          <a:noFill/>
          <a:ln>
            <a:miter lim="800000"/>
            <a:headEnd/>
            <a:tailEnd/>
          </a:ln>
        </p:spPr>
        <p:txBody>
          <a:bodyPr/>
          <a:lstStyle/>
          <a:p>
            <a:pPr algn="ctr"/>
            <a:r>
              <a:rPr lang="ru-RU" b="1" smtClean="0">
                <a:solidFill>
                  <a:srgbClr val="007FB3"/>
                </a:solidFill>
                <a:latin typeface="Times New Roman" pitchFamily="18" charset="0"/>
              </a:rPr>
              <a:t>МУЛЬТИПЛЕКСИРОВАНИЕ</a:t>
            </a:r>
            <a:endParaRPr lang="fr-FR" b="1" smtClean="0">
              <a:solidFill>
                <a:srgbClr val="007FB3"/>
              </a:solidFill>
              <a:latin typeface="Times New Roman"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Дата 1"/>
          <p:cNvSpPr>
            <a:spLocks noGrp="1"/>
          </p:cNvSpPr>
          <p:nvPr>
            <p:ph type="dt" sz="quarter" idx="10"/>
          </p:nvPr>
        </p:nvSpPr>
        <p:spPr/>
        <p:txBody>
          <a:bodyPr/>
          <a:lstStyle/>
          <a:p>
            <a:pPr>
              <a:defRPr/>
            </a:pPr>
            <a:endParaRPr lang="fr-FR" altLang="en-GB"/>
          </a:p>
          <a:p>
            <a:pPr>
              <a:defRPr/>
            </a:pPr>
            <a:endParaRPr lang="fr-FR" altLang="en-GB"/>
          </a:p>
        </p:txBody>
      </p:sp>
      <p:grpSp>
        <p:nvGrpSpPr>
          <p:cNvPr id="32771" name="Group 2"/>
          <p:cNvGrpSpPr>
            <a:grpSpLocks/>
          </p:cNvGrpSpPr>
          <p:nvPr/>
        </p:nvGrpSpPr>
        <p:grpSpPr bwMode="auto">
          <a:xfrm>
            <a:off x="0" y="0"/>
            <a:ext cx="8915400" cy="5038725"/>
            <a:chOff x="0" y="0"/>
            <a:chExt cx="5616" cy="3174"/>
          </a:xfrm>
        </p:grpSpPr>
        <p:sp>
          <p:nvSpPr>
            <p:cNvPr id="32779" name="Rectangle 3"/>
            <p:cNvSpPr>
              <a:spLocks noChangeArrowheads="1"/>
            </p:cNvSpPr>
            <p:nvPr/>
          </p:nvSpPr>
          <p:spPr bwMode="auto">
            <a:xfrm>
              <a:off x="0" y="634"/>
              <a:ext cx="635" cy="635"/>
            </a:xfrm>
            <a:prstGeom prst="rect">
              <a:avLst/>
            </a:prstGeom>
            <a:solidFill>
              <a:srgbClr val="93B8D4"/>
            </a:solidFill>
            <a:ln w="9525">
              <a:noFill/>
              <a:miter lim="800000"/>
              <a:headEnd/>
              <a:tailEnd/>
            </a:ln>
          </p:spPr>
          <p:txBody>
            <a:bodyPr wrap="none" anchor="ctr"/>
            <a:lstStyle/>
            <a:p>
              <a:pPr eaLnBrk="0" hangingPunct="0"/>
              <a:endParaRPr lang="ru-RU"/>
            </a:p>
          </p:txBody>
        </p:sp>
        <p:sp>
          <p:nvSpPr>
            <p:cNvPr id="32780" name="Rectangle 4"/>
            <p:cNvSpPr>
              <a:spLocks noChangeArrowheads="1"/>
            </p:cNvSpPr>
            <p:nvPr/>
          </p:nvSpPr>
          <p:spPr bwMode="auto">
            <a:xfrm>
              <a:off x="0" y="0"/>
              <a:ext cx="635" cy="635"/>
            </a:xfrm>
            <a:prstGeom prst="rect">
              <a:avLst/>
            </a:prstGeom>
            <a:solidFill>
              <a:srgbClr val="007FB3"/>
            </a:solidFill>
            <a:ln w="9525">
              <a:noFill/>
              <a:miter lim="800000"/>
              <a:headEnd/>
              <a:tailEnd/>
            </a:ln>
          </p:spPr>
          <p:txBody>
            <a:bodyPr wrap="none" anchor="ctr"/>
            <a:lstStyle/>
            <a:p>
              <a:pPr algn="ctr" eaLnBrk="0" hangingPunct="0"/>
              <a:endParaRPr lang="en-GB" sz="2400" b="1">
                <a:solidFill>
                  <a:schemeClr val="bg1"/>
                </a:solidFill>
              </a:endParaRPr>
            </a:p>
          </p:txBody>
        </p:sp>
        <p:sp>
          <p:nvSpPr>
            <p:cNvPr id="32781" name="Rectangle 5"/>
            <p:cNvSpPr>
              <a:spLocks noChangeArrowheads="1"/>
            </p:cNvSpPr>
            <p:nvPr/>
          </p:nvSpPr>
          <p:spPr bwMode="auto">
            <a:xfrm>
              <a:off x="0" y="1904"/>
              <a:ext cx="635" cy="635"/>
            </a:xfrm>
            <a:prstGeom prst="rect">
              <a:avLst/>
            </a:prstGeom>
            <a:solidFill>
              <a:srgbClr val="026793"/>
            </a:solidFill>
            <a:ln w="9525">
              <a:noFill/>
              <a:miter lim="800000"/>
              <a:headEnd/>
              <a:tailEnd/>
            </a:ln>
          </p:spPr>
          <p:txBody>
            <a:bodyPr wrap="none" anchor="ctr"/>
            <a:lstStyle/>
            <a:p>
              <a:pPr eaLnBrk="0" hangingPunct="0"/>
              <a:endParaRPr lang="ru-RU"/>
            </a:p>
          </p:txBody>
        </p:sp>
        <p:sp>
          <p:nvSpPr>
            <p:cNvPr id="32782" name="Rectangle 6"/>
            <p:cNvSpPr>
              <a:spLocks noChangeArrowheads="1"/>
            </p:cNvSpPr>
            <p:nvPr/>
          </p:nvSpPr>
          <p:spPr bwMode="auto">
            <a:xfrm>
              <a:off x="0" y="1269"/>
              <a:ext cx="635" cy="635"/>
            </a:xfrm>
            <a:prstGeom prst="rect">
              <a:avLst/>
            </a:prstGeom>
            <a:solidFill>
              <a:srgbClr val="B2C1DD"/>
            </a:solidFill>
            <a:ln w="9525">
              <a:noFill/>
              <a:miter lim="800000"/>
              <a:headEnd/>
              <a:tailEnd/>
            </a:ln>
          </p:spPr>
          <p:txBody>
            <a:bodyPr wrap="none" anchor="ctr"/>
            <a:lstStyle/>
            <a:p>
              <a:pPr eaLnBrk="0" hangingPunct="0"/>
              <a:endParaRPr lang="ru-RU"/>
            </a:p>
          </p:txBody>
        </p:sp>
        <p:sp>
          <p:nvSpPr>
            <p:cNvPr id="32783" name="Rectangle 7"/>
            <p:cNvSpPr>
              <a:spLocks noChangeArrowheads="1"/>
            </p:cNvSpPr>
            <p:nvPr/>
          </p:nvSpPr>
          <p:spPr bwMode="auto">
            <a:xfrm>
              <a:off x="0" y="2539"/>
              <a:ext cx="635" cy="635"/>
            </a:xfrm>
            <a:prstGeom prst="rect">
              <a:avLst/>
            </a:prstGeom>
            <a:solidFill>
              <a:srgbClr val="007FB3"/>
            </a:solidFill>
            <a:ln w="9525">
              <a:noFill/>
              <a:miter lim="800000"/>
              <a:headEnd/>
              <a:tailEnd/>
            </a:ln>
          </p:spPr>
          <p:txBody>
            <a:bodyPr wrap="none" anchor="ctr"/>
            <a:lstStyle/>
            <a:p>
              <a:pPr eaLnBrk="0" hangingPunct="0"/>
              <a:endParaRPr lang="ru-RU"/>
            </a:p>
          </p:txBody>
        </p:sp>
        <p:sp>
          <p:nvSpPr>
            <p:cNvPr id="32784" name="Rectangle 8"/>
            <p:cNvSpPr>
              <a:spLocks noChangeArrowheads="1"/>
            </p:cNvSpPr>
            <p:nvPr/>
          </p:nvSpPr>
          <p:spPr bwMode="auto">
            <a:xfrm>
              <a:off x="720" y="192"/>
              <a:ext cx="4896" cy="384"/>
            </a:xfrm>
            <a:prstGeom prst="rect">
              <a:avLst/>
            </a:prstGeom>
            <a:noFill/>
            <a:ln w="9525">
              <a:noFill/>
              <a:miter lim="800000"/>
              <a:headEnd/>
              <a:tailEnd/>
            </a:ln>
          </p:spPr>
          <p:txBody>
            <a:bodyPr/>
            <a:lstStyle/>
            <a:p>
              <a:pPr eaLnBrk="0" hangingPunct="0"/>
              <a:r>
                <a:rPr lang="ru-RU" sz="2400" b="1">
                  <a:sym typeface="Wingdings" pitchFamily="2" charset="2"/>
                </a:rPr>
                <a:t>Локальная бортовая сеть </a:t>
              </a:r>
              <a:r>
                <a:rPr lang="en-GB" sz="2400" b="1">
                  <a:sym typeface="Wingdings" pitchFamily="2" charset="2"/>
                </a:rPr>
                <a:t>VAN (</a:t>
              </a:r>
              <a:r>
                <a:rPr lang="en-GB" sz="2400" b="1" i="1">
                  <a:sym typeface="Wingdings" pitchFamily="2" charset="2"/>
                </a:rPr>
                <a:t>Vehicle Area Network)</a:t>
              </a:r>
              <a:r>
                <a:rPr lang="en-GB" sz="2400" b="1">
                  <a:sym typeface="Wingdings" pitchFamily="2" charset="2"/>
                </a:rPr>
                <a:t>.</a:t>
              </a:r>
            </a:p>
          </p:txBody>
        </p:sp>
      </p:grpSp>
      <p:sp>
        <p:nvSpPr>
          <p:cNvPr id="132105" name="Text Box 9"/>
          <p:cNvSpPr txBox="1">
            <a:spLocks noChangeArrowheads="1"/>
          </p:cNvSpPr>
          <p:nvPr/>
        </p:nvSpPr>
        <p:spPr bwMode="auto">
          <a:xfrm>
            <a:off x="1692275" y="990600"/>
            <a:ext cx="7299325" cy="457200"/>
          </a:xfrm>
          <a:prstGeom prst="rect">
            <a:avLst/>
          </a:prstGeom>
          <a:noFill/>
          <a:ln w="9525">
            <a:noFill/>
            <a:miter lim="800000"/>
            <a:headEnd/>
            <a:tailEnd/>
          </a:ln>
        </p:spPr>
        <p:txBody>
          <a:bodyPr>
            <a:spAutoFit/>
          </a:bodyPr>
          <a:lstStyle/>
          <a:p>
            <a:pPr eaLnBrk="0" hangingPunct="0"/>
            <a:r>
              <a:rPr lang="en-GB" sz="2400" b="1">
                <a:solidFill>
                  <a:srgbClr val="007FB3"/>
                </a:solidFill>
              </a:rPr>
              <a:t>- </a:t>
            </a:r>
            <a:r>
              <a:rPr lang="ru-RU" sz="2400" b="1">
                <a:solidFill>
                  <a:srgbClr val="007FB3"/>
                </a:solidFill>
              </a:rPr>
              <a:t>Характеристики сети</a:t>
            </a:r>
            <a:r>
              <a:rPr lang="en-GB" sz="2400" b="1">
                <a:sym typeface="Wingdings" pitchFamily="2" charset="2"/>
              </a:rPr>
              <a:t> VAN:</a:t>
            </a:r>
          </a:p>
        </p:txBody>
      </p:sp>
      <p:sp>
        <p:nvSpPr>
          <p:cNvPr id="132106" name="Text Box 10"/>
          <p:cNvSpPr txBox="1">
            <a:spLocks noChangeArrowheads="1"/>
          </p:cNvSpPr>
          <p:nvPr/>
        </p:nvSpPr>
        <p:spPr bwMode="auto">
          <a:xfrm>
            <a:off x="1295400" y="1651000"/>
            <a:ext cx="6956425" cy="396875"/>
          </a:xfrm>
          <a:prstGeom prst="rect">
            <a:avLst/>
          </a:prstGeom>
          <a:noFill/>
          <a:ln w="9525">
            <a:noFill/>
            <a:miter lim="800000"/>
            <a:headEnd/>
            <a:tailEnd/>
          </a:ln>
        </p:spPr>
        <p:txBody>
          <a:bodyPr wrap="none">
            <a:spAutoFit/>
          </a:bodyPr>
          <a:lstStyle/>
          <a:p>
            <a:r>
              <a:rPr lang="en-GB">
                <a:sym typeface="Wingdings" pitchFamily="2" charset="2"/>
              </a:rPr>
              <a:t> </a:t>
            </a:r>
            <a:r>
              <a:rPr lang="ru-RU">
                <a:sym typeface="Wingdings" pitchFamily="2" charset="2"/>
              </a:rPr>
              <a:t>Произвольная конфигурация узлов главный - подчинённый</a:t>
            </a:r>
            <a:endParaRPr lang="en-GB"/>
          </a:p>
        </p:txBody>
      </p:sp>
      <p:sp>
        <p:nvSpPr>
          <p:cNvPr id="132107" name="Text Box 11"/>
          <p:cNvSpPr txBox="1">
            <a:spLocks noChangeArrowheads="1"/>
          </p:cNvSpPr>
          <p:nvPr/>
        </p:nvSpPr>
        <p:spPr bwMode="auto">
          <a:xfrm>
            <a:off x="1403350" y="2133600"/>
            <a:ext cx="6256338" cy="1311275"/>
          </a:xfrm>
          <a:prstGeom prst="rect">
            <a:avLst/>
          </a:prstGeom>
          <a:noFill/>
          <a:ln w="9525">
            <a:noFill/>
            <a:miter lim="800000"/>
            <a:headEnd/>
            <a:tailEnd/>
          </a:ln>
        </p:spPr>
        <p:txBody>
          <a:bodyPr wrap="none">
            <a:spAutoFit/>
          </a:bodyPr>
          <a:lstStyle/>
          <a:p>
            <a:pPr>
              <a:buFont typeface="Wingdings" pitchFamily="2" charset="2"/>
              <a:buNone/>
            </a:pPr>
            <a:r>
              <a:rPr lang="en-GB">
                <a:sym typeface="Wingdings" pitchFamily="2" charset="2"/>
              </a:rPr>
              <a:t> </a:t>
            </a:r>
            <a:r>
              <a:rPr lang="ru-RU">
                <a:sym typeface="Wingdings" pitchFamily="2" charset="2"/>
              </a:rPr>
              <a:t>Скорость передачи данных</a:t>
            </a:r>
            <a:r>
              <a:rPr lang="en-GB">
                <a:sym typeface="Wingdings" pitchFamily="2" charset="2"/>
              </a:rPr>
              <a:t>:</a:t>
            </a:r>
          </a:p>
          <a:p>
            <a:pPr lvl="1">
              <a:buFont typeface="Wingdings" pitchFamily="2" charset="2"/>
              <a:buNone/>
            </a:pPr>
            <a:r>
              <a:rPr lang="en-GB">
                <a:sym typeface="Wingdings" pitchFamily="2" charset="2"/>
              </a:rPr>
              <a:t>		250 KT (</a:t>
            </a:r>
            <a:r>
              <a:rPr lang="ru-RU">
                <a:sym typeface="Wingdings" pitchFamily="2" charset="2"/>
              </a:rPr>
              <a:t>тысяч тактов</a:t>
            </a:r>
            <a:r>
              <a:rPr lang="en-GB">
                <a:sym typeface="Wingdings" pitchFamily="2" charset="2"/>
              </a:rPr>
              <a:t> </a:t>
            </a:r>
            <a:r>
              <a:rPr lang="ru-RU">
                <a:sym typeface="Wingdings" pitchFamily="2" charset="2"/>
              </a:rPr>
              <a:t>в секунду</a:t>
            </a:r>
            <a:r>
              <a:rPr lang="en-GB">
                <a:sym typeface="Wingdings" pitchFamily="2" charset="2"/>
              </a:rPr>
              <a:t>) </a:t>
            </a:r>
            <a:r>
              <a:rPr lang="ru-RU">
                <a:sym typeface="Wingdings" pitchFamily="2" charset="2"/>
              </a:rPr>
              <a:t>Макс.</a:t>
            </a:r>
            <a:endParaRPr lang="en-GB">
              <a:sym typeface="Wingdings" pitchFamily="2" charset="2"/>
            </a:endParaRPr>
          </a:p>
          <a:p>
            <a:pPr lvl="1">
              <a:buFont typeface="Wingdings" pitchFamily="2" charset="2"/>
              <a:buChar char="Ø"/>
            </a:pPr>
            <a:r>
              <a:rPr lang="en-GB">
                <a:sym typeface="Wingdings" pitchFamily="2" charset="2"/>
              </a:rPr>
              <a:t>	 125 KT</a:t>
            </a:r>
            <a:r>
              <a:rPr lang="ru-RU">
                <a:sym typeface="Wingdings" pitchFamily="2" charset="2"/>
              </a:rPr>
              <a:t> для сети </a:t>
            </a:r>
            <a:r>
              <a:rPr lang="en-GB">
                <a:sym typeface="Wingdings" pitchFamily="2" charset="2"/>
              </a:rPr>
              <a:t>VAN Confort</a:t>
            </a:r>
            <a:r>
              <a:rPr lang="ru-RU">
                <a:sym typeface="Wingdings" pitchFamily="2" charset="2"/>
              </a:rPr>
              <a:t> </a:t>
            </a:r>
            <a:r>
              <a:rPr lang="ru-RU" sz="1600">
                <a:sym typeface="Wingdings" pitchFamily="2" charset="2"/>
              </a:rPr>
              <a:t>(«Комфорт»)</a:t>
            </a:r>
            <a:r>
              <a:rPr lang="en-GB">
                <a:sym typeface="Wingdings" pitchFamily="2" charset="2"/>
              </a:rPr>
              <a:t>,</a:t>
            </a:r>
          </a:p>
          <a:p>
            <a:pPr lvl="1">
              <a:buFont typeface="Wingdings" pitchFamily="2" charset="2"/>
              <a:buChar char="Ø"/>
            </a:pPr>
            <a:r>
              <a:rPr lang="en-GB">
                <a:sym typeface="Wingdings" pitchFamily="2" charset="2"/>
              </a:rPr>
              <a:t>	 62</a:t>
            </a:r>
            <a:r>
              <a:rPr lang="ru-RU">
                <a:sym typeface="Wingdings" pitchFamily="2" charset="2"/>
              </a:rPr>
              <a:t>,</a:t>
            </a:r>
            <a:r>
              <a:rPr lang="en-GB">
                <a:sym typeface="Wingdings" pitchFamily="2" charset="2"/>
              </a:rPr>
              <a:t>5 KT </a:t>
            </a:r>
            <a:r>
              <a:rPr lang="ru-RU">
                <a:sym typeface="Wingdings" pitchFamily="2" charset="2"/>
              </a:rPr>
              <a:t>для сети </a:t>
            </a:r>
            <a:r>
              <a:rPr lang="en-GB">
                <a:sym typeface="Wingdings" pitchFamily="2" charset="2"/>
              </a:rPr>
              <a:t>VAN Carrosserie</a:t>
            </a:r>
            <a:r>
              <a:rPr lang="ru-RU">
                <a:sym typeface="Wingdings" pitchFamily="2" charset="2"/>
              </a:rPr>
              <a:t> (</a:t>
            </a:r>
            <a:r>
              <a:rPr lang="ru-RU" sz="1600">
                <a:sym typeface="Wingdings" pitchFamily="2" charset="2"/>
              </a:rPr>
              <a:t>«Кузов»</a:t>
            </a:r>
            <a:r>
              <a:rPr lang="ru-RU">
                <a:sym typeface="Wingdings" pitchFamily="2" charset="2"/>
              </a:rPr>
              <a:t>)</a:t>
            </a:r>
            <a:r>
              <a:rPr lang="en-GB">
                <a:sym typeface="Wingdings" pitchFamily="2" charset="2"/>
              </a:rPr>
              <a:t>.</a:t>
            </a:r>
            <a:endParaRPr lang="en-GB"/>
          </a:p>
        </p:txBody>
      </p:sp>
      <p:sp>
        <p:nvSpPr>
          <p:cNvPr id="132108" name="Text Box 12"/>
          <p:cNvSpPr txBox="1">
            <a:spLocks noChangeArrowheads="1"/>
          </p:cNvSpPr>
          <p:nvPr/>
        </p:nvSpPr>
        <p:spPr bwMode="auto">
          <a:xfrm>
            <a:off x="1295400" y="3608388"/>
            <a:ext cx="6597650" cy="396875"/>
          </a:xfrm>
          <a:prstGeom prst="rect">
            <a:avLst/>
          </a:prstGeom>
          <a:noFill/>
          <a:ln w="9525">
            <a:noFill/>
            <a:miter lim="800000"/>
            <a:headEnd/>
            <a:tailEnd/>
          </a:ln>
        </p:spPr>
        <p:txBody>
          <a:bodyPr wrap="none">
            <a:spAutoFit/>
          </a:bodyPr>
          <a:lstStyle/>
          <a:p>
            <a:r>
              <a:rPr lang="en-GB">
                <a:sym typeface="Wingdings" pitchFamily="2" charset="2"/>
              </a:rPr>
              <a:t> </a:t>
            </a:r>
            <a:r>
              <a:rPr lang="ru-RU">
                <a:sym typeface="Wingdings" pitchFamily="2" charset="2"/>
              </a:rPr>
              <a:t>Поле данных в сообщении может составлять до </a:t>
            </a:r>
            <a:r>
              <a:rPr lang="en-GB">
                <a:sym typeface="Wingdings" pitchFamily="2" charset="2"/>
              </a:rPr>
              <a:t>28 </a:t>
            </a:r>
            <a:r>
              <a:rPr lang="ru-RU">
                <a:sym typeface="Wingdings" pitchFamily="2" charset="2"/>
              </a:rPr>
              <a:t>байт</a:t>
            </a:r>
            <a:r>
              <a:rPr lang="en-GB">
                <a:sym typeface="Wingdings" pitchFamily="2" charset="2"/>
              </a:rPr>
              <a:t>.</a:t>
            </a:r>
            <a:endParaRPr lang="en-GB"/>
          </a:p>
        </p:txBody>
      </p:sp>
      <p:sp>
        <p:nvSpPr>
          <p:cNvPr id="132110" name="Text Box 14"/>
          <p:cNvSpPr txBox="1">
            <a:spLocks noChangeArrowheads="1"/>
          </p:cNvSpPr>
          <p:nvPr/>
        </p:nvSpPr>
        <p:spPr bwMode="auto">
          <a:xfrm>
            <a:off x="1295400" y="4111625"/>
            <a:ext cx="7740650" cy="396875"/>
          </a:xfrm>
          <a:prstGeom prst="rect">
            <a:avLst/>
          </a:prstGeom>
          <a:noFill/>
          <a:ln w="9525">
            <a:noFill/>
            <a:miter lim="800000"/>
            <a:headEnd/>
            <a:tailEnd/>
          </a:ln>
        </p:spPr>
        <p:txBody>
          <a:bodyPr/>
          <a:lstStyle/>
          <a:p>
            <a:r>
              <a:rPr lang="en-GB">
                <a:sym typeface="Wingdings" pitchFamily="2" charset="2"/>
              </a:rPr>
              <a:t> </a:t>
            </a:r>
            <a:r>
              <a:rPr lang="ru-RU">
                <a:sym typeface="Wingdings" pitchFamily="2" charset="2"/>
              </a:rPr>
              <a:t>С помощью одной шины можно соединить до </a:t>
            </a:r>
            <a:r>
              <a:rPr lang="en-GB">
                <a:sym typeface="Wingdings" pitchFamily="2" charset="2"/>
              </a:rPr>
              <a:t>16 </a:t>
            </a:r>
            <a:r>
              <a:rPr lang="ru-RU">
                <a:sym typeface="Wingdings" pitchFamily="2" charset="2"/>
              </a:rPr>
              <a:t>блоков управления.</a:t>
            </a:r>
            <a:endParaRPr lang="en-GB"/>
          </a:p>
        </p:txBody>
      </p:sp>
      <p:sp>
        <p:nvSpPr>
          <p:cNvPr id="132112" name="Text Box 16"/>
          <p:cNvSpPr txBox="1">
            <a:spLocks noChangeArrowheads="1"/>
          </p:cNvSpPr>
          <p:nvPr/>
        </p:nvSpPr>
        <p:spPr bwMode="auto">
          <a:xfrm>
            <a:off x="1331913" y="4797425"/>
            <a:ext cx="4976812" cy="396875"/>
          </a:xfrm>
          <a:prstGeom prst="rect">
            <a:avLst/>
          </a:prstGeom>
          <a:noFill/>
          <a:ln w="9525">
            <a:noFill/>
            <a:miter lim="800000"/>
            <a:headEnd/>
            <a:tailEnd/>
          </a:ln>
        </p:spPr>
        <p:txBody>
          <a:bodyPr wrap="none">
            <a:spAutoFit/>
          </a:bodyPr>
          <a:lstStyle/>
          <a:p>
            <a:r>
              <a:rPr lang="en-GB">
                <a:sym typeface="Wingdings" pitchFamily="2" charset="2"/>
              </a:rPr>
              <a:t> </a:t>
            </a:r>
            <a:r>
              <a:rPr lang="ru-RU">
                <a:sym typeface="Wingdings" pitchFamily="2" charset="2"/>
              </a:rPr>
              <a:t>Предусмотрен аварийный режим работы</a:t>
            </a:r>
            <a:r>
              <a:rPr lang="en-GB">
                <a:sym typeface="Wingdings" pitchFamily="2" charset="2"/>
              </a:rPr>
              <a:t>.</a:t>
            </a:r>
            <a:endParaRPr lang="en-GB"/>
          </a:p>
        </p:txBody>
      </p:sp>
      <p:sp>
        <p:nvSpPr>
          <p:cNvPr id="134158" name="Text Box 1038"/>
          <p:cNvSpPr txBox="1">
            <a:spLocks noChangeArrowheads="1"/>
          </p:cNvSpPr>
          <p:nvPr/>
        </p:nvSpPr>
        <p:spPr bwMode="auto">
          <a:xfrm>
            <a:off x="1331913" y="5300663"/>
            <a:ext cx="6261100" cy="396875"/>
          </a:xfrm>
          <a:prstGeom prst="rect">
            <a:avLst/>
          </a:prstGeom>
          <a:noFill/>
          <a:ln w="9525">
            <a:noFill/>
            <a:miter lim="800000"/>
            <a:headEnd/>
            <a:tailEnd/>
          </a:ln>
        </p:spPr>
        <p:txBody>
          <a:bodyPr wrap="none">
            <a:spAutoFit/>
          </a:bodyPr>
          <a:lstStyle/>
          <a:p>
            <a:r>
              <a:rPr lang="en-GB">
                <a:sym typeface="Wingdings" pitchFamily="2" charset="2"/>
              </a:rPr>
              <a:t> </a:t>
            </a:r>
            <a:r>
              <a:rPr lang="ru-RU">
                <a:sym typeface="Wingdings" pitchFamily="2" charset="2"/>
              </a:rPr>
              <a:t>Квитирование приёма (возможно, но необязательно).</a:t>
            </a:r>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132105"/>
                                        </p:tgtEl>
                                        <p:attrNameLst>
                                          <p:attrName>style.visibility</p:attrName>
                                        </p:attrNameLst>
                                      </p:cBhvr>
                                      <p:to>
                                        <p:strVal val="visible"/>
                                      </p:to>
                                    </p:set>
                                    <p:animEffect transition="in" filter="box(in)">
                                      <p:cBhvr>
                                        <p:cTn id="7" dur="500"/>
                                        <p:tgtEl>
                                          <p:spTgt spid="132105"/>
                                        </p:tgtEl>
                                      </p:cBhvr>
                                    </p:animEffect>
                                  </p:childTnLst>
                                </p:cTn>
                              </p:par>
                            </p:childTnLst>
                          </p:cTn>
                        </p:par>
                        <p:par>
                          <p:cTn id="8" fill="hold">
                            <p:stCondLst>
                              <p:cond delay="500"/>
                            </p:stCondLst>
                            <p:childTnLst>
                              <p:par>
                                <p:cTn id="9" presetID="4" presetClass="entr" presetSubtype="16" fill="hold" grpId="0" nodeType="afterEffect">
                                  <p:stCondLst>
                                    <p:cond delay="1000"/>
                                  </p:stCondLst>
                                  <p:childTnLst>
                                    <p:set>
                                      <p:cBhvr>
                                        <p:cTn id="10" dur="1" fill="hold">
                                          <p:stCondLst>
                                            <p:cond delay="0"/>
                                          </p:stCondLst>
                                        </p:cTn>
                                        <p:tgtEl>
                                          <p:spTgt spid="132106"/>
                                        </p:tgtEl>
                                        <p:attrNameLst>
                                          <p:attrName>style.visibility</p:attrName>
                                        </p:attrNameLst>
                                      </p:cBhvr>
                                      <p:to>
                                        <p:strVal val="visible"/>
                                      </p:to>
                                    </p:set>
                                    <p:animEffect transition="in" filter="box(in)">
                                      <p:cBhvr>
                                        <p:cTn id="11" dur="500"/>
                                        <p:tgtEl>
                                          <p:spTgt spid="132106"/>
                                        </p:tgtEl>
                                      </p:cBhvr>
                                    </p:animEffect>
                                  </p:childTnLst>
                                </p:cTn>
                              </p:par>
                            </p:childTnLst>
                          </p:cTn>
                        </p:par>
                        <p:par>
                          <p:cTn id="12" fill="hold">
                            <p:stCondLst>
                              <p:cond delay="2000"/>
                            </p:stCondLst>
                            <p:childTnLst>
                              <p:par>
                                <p:cTn id="13" presetID="4" presetClass="entr" presetSubtype="16" fill="hold" grpId="0" nodeType="afterEffect">
                                  <p:stCondLst>
                                    <p:cond delay="3000"/>
                                  </p:stCondLst>
                                  <p:childTnLst>
                                    <p:set>
                                      <p:cBhvr>
                                        <p:cTn id="14" dur="1" fill="hold">
                                          <p:stCondLst>
                                            <p:cond delay="0"/>
                                          </p:stCondLst>
                                        </p:cTn>
                                        <p:tgtEl>
                                          <p:spTgt spid="132107"/>
                                        </p:tgtEl>
                                        <p:attrNameLst>
                                          <p:attrName>style.visibility</p:attrName>
                                        </p:attrNameLst>
                                      </p:cBhvr>
                                      <p:to>
                                        <p:strVal val="visible"/>
                                      </p:to>
                                    </p:set>
                                    <p:animEffect transition="in" filter="box(in)">
                                      <p:cBhvr>
                                        <p:cTn id="15" dur="500"/>
                                        <p:tgtEl>
                                          <p:spTgt spid="132107"/>
                                        </p:tgtEl>
                                      </p:cBhvr>
                                    </p:animEffect>
                                  </p:childTnLst>
                                </p:cTn>
                              </p:par>
                            </p:childTnLst>
                          </p:cTn>
                        </p:par>
                        <p:par>
                          <p:cTn id="16" fill="hold">
                            <p:stCondLst>
                              <p:cond delay="5500"/>
                            </p:stCondLst>
                            <p:childTnLst>
                              <p:par>
                                <p:cTn id="17" presetID="4" presetClass="entr" presetSubtype="16" fill="hold" grpId="0" nodeType="afterEffect">
                                  <p:stCondLst>
                                    <p:cond delay="3000"/>
                                  </p:stCondLst>
                                  <p:childTnLst>
                                    <p:set>
                                      <p:cBhvr>
                                        <p:cTn id="18" dur="1" fill="hold">
                                          <p:stCondLst>
                                            <p:cond delay="0"/>
                                          </p:stCondLst>
                                        </p:cTn>
                                        <p:tgtEl>
                                          <p:spTgt spid="132108"/>
                                        </p:tgtEl>
                                        <p:attrNameLst>
                                          <p:attrName>style.visibility</p:attrName>
                                        </p:attrNameLst>
                                      </p:cBhvr>
                                      <p:to>
                                        <p:strVal val="visible"/>
                                      </p:to>
                                    </p:set>
                                    <p:animEffect transition="in" filter="box(in)">
                                      <p:cBhvr>
                                        <p:cTn id="19" dur="500"/>
                                        <p:tgtEl>
                                          <p:spTgt spid="132108"/>
                                        </p:tgtEl>
                                      </p:cBhvr>
                                    </p:animEffect>
                                  </p:childTnLst>
                                </p:cTn>
                              </p:par>
                            </p:childTnLst>
                          </p:cTn>
                        </p:par>
                        <p:par>
                          <p:cTn id="20" fill="hold">
                            <p:stCondLst>
                              <p:cond delay="9000"/>
                            </p:stCondLst>
                            <p:childTnLst>
                              <p:par>
                                <p:cTn id="21" presetID="4" presetClass="entr" presetSubtype="16" fill="hold" grpId="0" nodeType="afterEffect">
                                  <p:stCondLst>
                                    <p:cond delay="3000"/>
                                  </p:stCondLst>
                                  <p:childTnLst>
                                    <p:set>
                                      <p:cBhvr>
                                        <p:cTn id="22" dur="1" fill="hold">
                                          <p:stCondLst>
                                            <p:cond delay="0"/>
                                          </p:stCondLst>
                                        </p:cTn>
                                        <p:tgtEl>
                                          <p:spTgt spid="132110"/>
                                        </p:tgtEl>
                                        <p:attrNameLst>
                                          <p:attrName>style.visibility</p:attrName>
                                        </p:attrNameLst>
                                      </p:cBhvr>
                                      <p:to>
                                        <p:strVal val="visible"/>
                                      </p:to>
                                    </p:set>
                                    <p:animEffect transition="in" filter="box(in)">
                                      <p:cBhvr>
                                        <p:cTn id="23" dur="500"/>
                                        <p:tgtEl>
                                          <p:spTgt spid="132110"/>
                                        </p:tgtEl>
                                      </p:cBhvr>
                                    </p:animEffect>
                                  </p:childTnLst>
                                </p:cTn>
                              </p:par>
                            </p:childTnLst>
                          </p:cTn>
                        </p:par>
                        <p:par>
                          <p:cTn id="24" fill="hold">
                            <p:stCondLst>
                              <p:cond delay="12500"/>
                            </p:stCondLst>
                            <p:childTnLst>
                              <p:par>
                                <p:cTn id="25" presetID="4" presetClass="entr" presetSubtype="16" fill="hold" grpId="0" nodeType="afterEffect">
                                  <p:stCondLst>
                                    <p:cond delay="3000"/>
                                  </p:stCondLst>
                                  <p:childTnLst>
                                    <p:set>
                                      <p:cBhvr>
                                        <p:cTn id="26" dur="1" fill="hold">
                                          <p:stCondLst>
                                            <p:cond delay="0"/>
                                          </p:stCondLst>
                                        </p:cTn>
                                        <p:tgtEl>
                                          <p:spTgt spid="132112"/>
                                        </p:tgtEl>
                                        <p:attrNameLst>
                                          <p:attrName>style.visibility</p:attrName>
                                        </p:attrNameLst>
                                      </p:cBhvr>
                                      <p:to>
                                        <p:strVal val="visible"/>
                                      </p:to>
                                    </p:set>
                                    <p:animEffect transition="in" filter="box(in)">
                                      <p:cBhvr>
                                        <p:cTn id="27" dur="500"/>
                                        <p:tgtEl>
                                          <p:spTgt spid="132112"/>
                                        </p:tgtEl>
                                      </p:cBhvr>
                                    </p:animEffect>
                                  </p:childTnLst>
                                </p:cTn>
                              </p:par>
                            </p:childTnLst>
                          </p:cTn>
                        </p:par>
                        <p:par>
                          <p:cTn id="28" fill="hold">
                            <p:stCondLst>
                              <p:cond delay="16000"/>
                            </p:stCondLst>
                            <p:childTnLst>
                              <p:par>
                                <p:cTn id="29" presetID="4" presetClass="entr" presetSubtype="16" fill="hold" grpId="0" nodeType="afterEffect">
                                  <p:stCondLst>
                                    <p:cond delay="3000"/>
                                  </p:stCondLst>
                                  <p:childTnLst>
                                    <p:set>
                                      <p:cBhvr>
                                        <p:cTn id="30" dur="1" fill="hold">
                                          <p:stCondLst>
                                            <p:cond delay="0"/>
                                          </p:stCondLst>
                                        </p:cTn>
                                        <p:tgtEl>
                                          <p:spTgt spid="134158"/>
                                        </p:tgtEl>
                                        <p:attrNameLst>
                                          <p:attrName>style.visibility</p:attrName>
                                        </p:attrNameLst>
                                      </p:cBhvr>
                                      <p:to>
                                        <p:strVal val="visible"/>
                                      </p:to>
                                    </p:set>
                                    <p:animEffect transition="in" filter="box(in)">
                                      <p:cBhvr>
                                        <p:cTn id="31" dur="500"/>
                                        <p:tgtEl>
                                          <p:spTgt spid="1341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105" grpId="0" autoUpdateAnimBg="0"/>
      <p:bldP spid="132106" grpId="0" autoUpdateAnimBg="0"/>
      <p:bldP spid="132107" grpId="0" autoUpdateAnimBg="0"/>
      <p:bldP spid="132108" grpId="0" autoUpdateAnimBg="0"/>
      <p:bldP spid="132110" grpId="0" autoUpdateAnimBg="0"/>
      <p:bldP spid="132112" grpId="0" autoUpdateAnimBg="0"/>
      <p:bldP spid="134158"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ctrTitle" idx="4294967295"/>
          </p:nvPr>
        </p:nvSpPr>
        <p:spPr bwMode="auto">
          <a:xfrm>
            <a:off x="571500" y="2743200"/>
            <a:ext cx="6210300" cy="533400"/>
          </a:xfrm>
          <a:prstGeom prst="rect">
            <a:avLst/>
          </a:prstGeom>
          <a:noFill/>
          <a:ln>
            <a:miter lim="800000"/>
            <a:headEnd/>
            <a:tailEnd/>
          </a:ln>
        </p:spPr>
        <p:txBody>
          <a:bodyPr/>
          <a:lstStyle/>
          <a:p>
            <a:pPr algn="ctr"/>
            <a:r>
              <a:rPr lang="ru-RU" b="1" smtClean="0">
                <a:solidFill>
                  <a:srgbClr val="007FB3"/>
                </a:solidFill>
                <a:latin typeface="Times New Roman" pitchFamily="18" charset="0"/>
              </a:rPr>
              <a:t>ЛОКАЛЬНАЯ СЕТЬ </a:t>
            </a:r>
            <a:r>
              <a:rPr lang="fr-FR" b="1" smtClean="0">
                <a:solidFill>
                  <a:srgbClr val="007FB3"/>
                </a:solidFill>
                <a:latin typeface="Times New Roman" pitchFamily="18" charset="0"/>
              </a:rPr>
              <a:t> CAN </a:t>
            </a:r>
          </a:p>
        </p:txBody>
      </p:sp>
      <p:pic>
        <p:nvPicPr>
          <p:cNvPr id="33795" name="Picture 4" descr="http://signalizacii-pandora-spb.ru/wp-content/uploads/2015/07/can.jpg"/>
          <p:cNvPicPr>
            <a:picLocks noChangeAspect="1" noChangeArrowheads="1"/>
          </p:cNvPicPr>
          <p:nvPr/>
        </p:nvPicPr>
        <p:blipFill>
          <a:blip r:embed="rId3" cstate="print"/>
          <a:srcRect/>
          <a:stretch>
            <a:fillRect/>
          </a:stretch>
        </p:blipFill>
        <p:spPr bwMode="auto">
          <a:xfrm>
            <a:off x="1187450" y="188913"/>
            <a:ext cx="5256213" cy="24050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Дата 1"/>
          <p:cNvSpPr>
            <a:spLocks noGrp="1"/>
          </p:cNvSpPr>
          <p:nvPr>
            <p:ph type="dt" sz="quarter" idx="10"/>
          </p:nvPr>
        </p:nvSpPr>
        <p:spPr/>
        <p:txBody>
          <a:bodyPr/>
          <a:lstStyle/>
          <a:p>
            <a:pPr>
              <a:defRPr/>
            </a:pPr>
            <a:endParaRPr lang="fr-FR" altLang="en-GB"/>
          </a:p>
          <a:p>
            <a:pPr>
              <a:defRPr/>
            </a:pPr>
            <a:endParaRPr lang="fr-FR" altLang="en-GB"/>
          </a:p>
        </p:txBody>
      </p:sp>
      <p:sp>
        <p:nvSpPr>
          <p:cNvPr id="34819" name="Rectangle 2"/>
          <p:cNvSpPr>
            <a:spLocks noChangeArrowheads="1"/>
          </p:cNvSpPr>
          <p:nvPr/>
        </p:nvSpPr>
        <p:spPr bwMode="auto">
          <a:xfrm>
            <a:off x="0" y="1006475"/>
            <a:ext cx="1008063" cy="1008063"/>
          </a:xfrm>
          <a:prstGeom prst="rect">
            <a:avLst/>
          </a:prstGeom>
          <a:solidFill>
            <a:srgbClr val="93B8D4"/>
          </a:solidFill>
          <a:ln w="9525">
            <a:noFill/>
            <a:miter lim="800000"/>
            <a:headEnd/>
            <a:tailEnd/>
          </a:ln>
        </p:spPr>
        <p:txBody>
          <a:bodyPr wrap="none" anchor="ctr"/>
          <a:lstStyle/>
          <a:p>
            <a:pPr eaLnBrk="0" hangingPunct="0"/>
            <a:endParaRPr lang="ru-RU"/>
          </a:p>
        </p:txBody>
      </p:sp>
      <p:sp>
        <p:nvSpPr>
          <p:cNvPr id="34820" name="Rectangle 3"/>
          <p:cNvSpPr>
            <a:spLocks noChangeArrowheads="1"/>
          </p:cNvSpPr>
          <p:nvPr/>
        </p:nvSpPr>
        <p:spPr bwMode="auto">
          <a:xfrm>
            <a:off x="0" y="0"/>
            <a:ext cx="1008063" cy="1008063"/>
          </a:xfrm>
          <a:prstGeom prst="rect">
            <a:avLst/>
          </a:prstGeom>
          <a:solidFill>
            <a:srgbClr val="007FB3"/>
          </a:solidFill>
          <a:ln w="9525">
            <a:noFill/>
            <a:miter lim="800000"/>
            <a:headEnd/>
            <a:tailEnd/>
          </a:ln>
        </p:spPr>
        <p:txBody>
          <a:bodyPr wrap="none" anchor="ctr"/>
          <a:lstStyle/>
          <a:p>
            <a:pPr algn="ctr" eaLnBrk="0" hangingPunct="0"/>
            <a:endParaRPr lang="en-GB" sz="2400" b="1">
              <a:solidFill>
                <a:schemeClr val="bg1"/>
              </a:solidFill>
            </a:endParaRPr>
          </a:p>
        </p:txBody>
      </p:sp>
      <p:sp>
        <p:nvSpPr>
          <p:cNvPr id="34821" name="Rectangle 4"/>
          <p:cNvSpPr>
            <a:spLocks noChangeArrowheads="1"/>
          </p:cNvSpPr>
          <p:nvPr/>
        </p:nvSpPr>
        <p:spPr bwMode="auto">
          <a:xfrm>
            <a:off x="0" y="3022600"/>
            <a:ext cx="1008063" cy="1008063"/>
          </a:xfrm>
          <a:prstGeom prst="rect">
            <a:avLst/>
          </a:prstGeom>
          <a:solidFill>
            <a:srgbClr val="026793"/>
          </a:solidFill>
          <a:ln w="9525">
            <a:noFill/>
            <a:miter lim="800000"/>
            <a:headEnd/>
            <a:tailEnd/>
          </a:ln>
        </p:spPr>
        <p:txBody>
          <a:bodyPr wrap="none" anchor="ctr"/>
          <a:lstStyle/>
          <a:p>
            <a:pPr eaLnBrk="0" hangingPunct="0"/>
            <a:endParaRPr lang="ru-RU"/>
          </a:p>
        </p:txBody>
      </p:sp>
      <p:sp>
        <p:nvSpPr>
          <p:cNvPr id="34822" name="Rectangle 5"/>
          <p:cNvSpPr>
            <a:spLocks noChangeArrowheads="1"/>
          </p:cNvSpPr>
          <p:nvPr/>
        </p:nvSpPr>
        <p:spPr bwMode="auto">
          <a:xfrm>
            <a:off x="0" y="2014538"/>
            <a:ext cx="1008063" cy="1008062"/>
          </a:xfrm>
          <a:prstGeom prst="rect">
            <a:avLst/>
          </a:prstGeom>
          <a:solidFill>
            <a:srgbClr val="B2C1DD"/>
          </a:solidFill>
          <a:ln w="9525">
            <a:noFill/>
            <a:miter lim="800000"/>
            <a:headEnd/>
            <a:tailEnd/>
          </a:ln>
        </p:spPr>
        <p:txBody>
          <a:bodyPr wrap="none" anchor="ctr"/>
          <a:lstStyle/>
          <a:p>
            <a:pPr eaLnBrk="0" hangingPunct="0"/>
            <a:endParaRPr lang="ru-RU"/>
          </a:p>
        </p:txBody>
      </p:sp>
      <p:sp>
        <p:nvSpPr>
          <p:cNvPr id="34823" name="Rectangle 6"/>
          <p:cNvSpPr>
            <a:spLocks noChangeArrowheads="1"/>
          </p:cNvSpPr>
          <p:nvPr/>
        </p:nvSpPr>
        <p:spPr bwMode="auto">
          <a:xfrm>
            <a:off x="0" y="4030663"/>
            <a:ext cx="1008063" cy="1008062"/>
          </a:xfrm>
          <a:prstGeom prst="rect">
            <a:avLst/>
          </a:prstGeom>
          <a:solidFill>
            <a:srgbClr val="007FB3"/>
          </a:solidFill>
          <a:ln w="9525">
            <a:noFill/>
            <a:miter lim="800000"/>
            <a:headEnd/>
            <a:tailEnd/>
          </a:ln>
        </p:spPr>
        <p:txBody>
          <a:bodyPr wrap="none" anchor="ctr"/>
          <a:lstStyle/>
          <a:p>
            <a:pPr eaLnBrk="0" hangingPunct="0"/>
            <a:endParaRPr lang="ru-RU"/>
          </a:p>
        </p:txBody>
      </p:sp>
      <p:sp>
        <p:nvSpPr>
          <p:cNvPr id="34824" name="Rectangle 7"/>
          <p:cNvSpPr>
            <a:spLocks noChangeArrowheads="1"/>
          </p:cNvSpPr>
          <p:nvPr/>
        </p:nvSpPr>
        <p:spPr bwMode="auto">
          <a:xfrm>
            <a:off x="1143000" y="304800"/>
            <a:ext cx="7772400" cy="609600"/>
          </a:xfrm>
          <a:prstGeom prst="rect">
            <a:avLst/>
          </a:prstGeom>
          <a:noFill/>
          <a:ln w="9525">
            <a:noFill/>
            <a:miter lim="800000"/>
            <a:headEnd/>
            <a:tailEnd/>
          </a:ln>
        </p:spPr>
        <p:txBody>
          <a:bodyPr/>
          <a:lstStyle/>
          <a:p>
            <a:pPr eaLnBrk="0" hangingPunct="0"/>
            <a:r>
              <a:rPr lang="ru-RU" sz="2800" b="1">
                <a:sym typeface="Wingdings" pitchFamily="2" charset="2"/>
              </a:rPr>
              <a:t>Локальная сеть </a:t>
            </a:r>
            <a:r>
              <a:rPr lang="en-GB" sz="2800" b="1">
                <a:sym typeface="Wingdings" pitchFamily="2" charset="2"/>
              </a:rPr>
              <a:t>CAN (</a:t>
            </a:r>
            <a:r>
              <a:rPr lang="en-GB" sz="2800" b="1" i="1">
                <a:sym typeface="Wingdings" pitchFamily="2" charset="2"/>
              </a:rPr>
              <a:t>Controller Area Network)</a:t>
            </a:r>
            <a:r>
              <a:rPr lang="en-GB" sz="2800" b="1">
                <a:sym typeface="Wingdings" pitchFamily="2" charset="2"/>
              </a:rPr>
              <a:t>.</a:t>
            </a:r>
          </a:p>
        </p:txBody>
      </p:sp>
      <p:sp>
        <p:nvSpPr>
          <p:cNvPr id="275464" name="Text Box 8"/>
          <p:cNvSpPr txBox="1">
            <a:spLocks noChangeArrowheads="1"/>
          </p:cNvSpPr>
          <p:nvPr/>
        </p:nvSpPr>
        <p:spPr bwMode="auto">
          <a:xfrm>
            <a:off x="1692275" y="838200"/>
            <a:ext cx="7299325" cy="457200"/>
          </a:xfrm>
          <a:prstGeom prst="rect">
            <a:avLst/>
          </a:prstGeom>
          <a:noFill/>
          <a:ln w="9525">
            <a:noFill/>
            <a:miter lim="800000"/>
            <a:headEnd/>
            <a:tailEnd/>
          </a:ln>
        </p:spPr>
        <p:txBody>
          <a:bodyPr>
            <a:spAutoFit/>
          </a:bodyPr>
          <a:lstStyle/>
          <a:p>
            <a:pPr eaLnBrk="0" hangingPunct="0"/>
            <a:r>
              <a:rPr lang="en-GB" sz="2400" b="1">
                <a:solidFill>
                  <a:srgbClr val="007FB3"/>
                </a:solidFill>
              </a:rPr>
              <a:t>- </a:t>
            </a:r>
            <a:r>
              <a:rPr lang="ru-RU" sz="2400" b="1">
                <a:solidFill>
                  <a:srgbClr val="007FB3"/>
                </a:solidFill>
              </a:rPr>
              <a:t>История развития</a:t>
            </a:r>
            <a:r>
              <a:rPr lang="en-GB" sz="2400" b="1">
                <a:solidFill>
                  <a:srgbClr val="007FB3"/>
                </a:solidFill>
              </a:rPr>
              <a:t>.</a:t>
            </a:r>
          </a:p>
        </p:txBody>
      </p:sp>
      <p:sp>
        <p:nvSpPr>
          <p:cNvPr id="34826" name="Text Box 10"/>
          <p:cNvSpPr txBox="1">
            <a:spLocks noChangeArrowheads="1"/>
          </p:cNvSpPr>
          <p:nvPr/>
        </p:nvSpPr>
        <p:spPr bwMode="auto">
          <a:xfrm>
            <a:off x="1763713" y="1295400"/>
            <a:ext cx="3697287" cy="457200"/>
          </a:xfrm>
          <a:prstGeom prst="rect">
            <a:avLst/>
          </a:prstGeom>
          <a:noFill/>
          <a:ln w="9525">
            <a:noFill/>
            <a:miter lim="800000"/>
            <a:headEnd/>
            <a:tailEnd/>
          </a:ln>
        </p:spPr>
        <p:txBody>
          <a:bodyPr>
            <a:spAutoFit/>
          </a:bodyPr>
          <a:lstStyle/>
          <a:p>
            <a:r>
              <a:rPr lang="en-GB" sz="2400">
                <a:sym typeface="Wingdings" pitchFamily="2" charset="2"/>
              </a:rPr>
              <a:t>- 1980: </a:t>
            </a:r>
            <a:r>
              <a:rPr lang="ru-RU" sz="2400">
                <a:sym typeface="Wingdings" pitchFamily="2" charset="2"/>
              </a:rPr>
              <a:t>Создание</a:t>
            </a:r>
            <a:r>
              <a:rPr lang="en-GB" sz="2400">
                <a:sym typeface="Wingdings" pitchFamily="2" charset="2"/>
              </a:rPr>
              <a:t> CAN.</a:t>
            </a:r>
            <a:endParaRPr lang="en-GB" sz="2400"/>
          </a:p>
        </p:txBody>
      </p:sp>
      <p:sp>
        <p:nvSpPr>
          <p:cNvPr id="34827" name="Text Box 11"/>
          <p:cNvSpPr txBox="1">
            <a:spLocks noChangeArrowheads="1"/>
          </p:cNvSpPr>
          <p:nvPr/>
        </p:nvSpPr>
        <p:spPr bwMode="auto">
          <a:xfrm>
            <a:off x="1763713" y="1752600"/>
            <a:ext cx="3957637" cy="457200"/>
          </a:xfrm>
          <a:prstGeom prst="rect">
            <a:avLst/>
          </a:prstGeom>
          <a:noFill/>
          <a:ln w="9525">
            <a:noFill/>
            <a:miter lim="800000"/>
            <a:headEnd/>
            <a:tailEnd/>
          </a:ln>
        </p:spPr>
        <p:txBody>
          <a:bodyPr>
            <a:spAutoFit/>
          </a:bodyPr>
          <a:lstStyle/>
          <a:p>
            <a:r>
              <a:rPr lang="en-GB" sz="2400">
                <a:sym typeface="Wingdings" pitchFamily="2" charset="2"/>
              </a:rPr>
              <a:t>- 1987: </a:t>
            </a:r>
            <a:r>
              <a:rPr lang="ru-RU" sz="2400">
                <a:sym typeface="Wingdings" pitchFamily="2" charset="2"/>
              </a:rPr>
              <a:t>Макетные образцы</a:t>
            </a:r>
            <a:r>
              <a:rPr lang="en-GB" sz="2400">
                <a:sym typeface="Wingdings" pitchFamily="2" charset="2"/>
              </a:rPr>
              <a:t>.</a:t>
            </a:r>
            <a:endParaRPr lang="en-GB" sz="2400"/>
          </a:p>
        </p:txBody>
      </p:sp>
      <p:sp>
        <p:nvSpPr>
          <p:cNvPr id="34828" name="Text Box 12"/>
          <p:cNvSpPr txBox="1">
            <a:spLocks noChangeArrowheads="1"/>
          </p:cNvSpPr>
          <p:nvPr/>
        </p:nvSpPr>
        <p:spPr bwMode="auto">
          <a:xfrm>
            <a:off x="1825625" y="2235200"/>
            <a:ext cx="6038850" cy="822325"/>
          </a:xfrm>
          <a:prstGeom prst="rect">
            <a:avLst/>
          </a:prstGeom>
          <a:noFill/>
          <a:ln w="9525">
            <a:noFill/>
            <a:miter lim="800000"/>
            <a:headEnd/>
            <a:tailEnd/>
          </a:ln>
        </p:spPr>
        <p:txBody>
          <a:bodyPr>
            <a:spAutoFit/>
          </a:bodyPr>
          <a:lstStyle/>
          <a:p>
            <a:r>
              <a:rPr lang="en-GB" sz="2400">
                <a:sym typeface="Wingdings" pitchFamily="2" charset="2"/>
              </a:rPr>
              <a:t>- 1991: </a:t>
            </a:r>
            <a:r>
              <a:rPr lang="ru-RU" sz="2400">
                <a:sym typeface="Wingdings" pitchFamily="2" charset="2"/>
              </a:rPr>
              <a:t>принятие стандарта </a:t>
            </a:r>
            <a:r>
              <a:rPr lang="en-GB" sz="2400">
                <a:sym typeface="Wingdings" pitchFamily="2" charset="2"/>
              </a:rPr>
              <a:t>CAN LS </a:t>
            </a:r>
            <a:r>
              <a:rPr lang="ru-RU" sz="2400">
                <a:sym typeface="Wingdings" pitchFamily="2" charset="2"/>
              </a:rPr>
              <a:t>(низкая скорость передачи данных - </a:t>
            </a:r>
            <a:r>
              <a:rPr lang="en-GB" sz="2400">
                <a:sym typeface="Wingdings" pitchFamily="2" charset="2"/>
              </a:rPr>
              <a:t>125 </a:t>
            </a:r>
            <a:r>
              <a:rPr lang="ru-RU" sz="2400">
                <a:sym typeface="Wingdings" pitchFamily="2" charset="2"/>
              </a:rPr>
              <a:t>Кбит</a:t>
            </a:r>
            <a:r>
              <a:rPr lang="en-GB" sz="2400">
                <a:sym typeface="Wingdings" pitchFamily="2" charset="2"/>
              </a:rPr>
              <a:t>/</a:t>
            </a:r>
            <a:r>
              <a:rPr lang="ru-RU" sz="2400">
                <a:sym typeface="Wingdings" pitchFamily="2" charset="2"/>
              </a:rPr>
              <a:t>с</a:t>
            </a:r>
            <a:r>
              <a:rPr lang="en-GB" sz="2400">
                <a:sym typeface="Wingdings" pitchFamily="2" charset="2"/>
              </a:rPr>
              <a:t>)</a:t>
            </a:r>
          </a:p>
        </p:txBody>
      </p:sp>
      <p:sp>
        <p:nvSpPr>
          <p:cNvPr id="34829" name="Text Box 13"/>
          <p:cNvSpPr txBox="1">
            <a:spLocks noChangeArrowheads="1"/>
          </p:cNvSpPr>
          <p:nvPr/>
        </p:nvSpPr>
        <p:spPr bwMode="auto">
          <a:xfrm>
            <a:off x="1828800" y="3124200"/>
            <a:ext cx="6797675" cy="1187450"/>
          </a:xfrm>
          <a:prstGeom prst="rect">
            <a:avLst/>
          </a:prstGeom>
          <a:noFill/>
          <a:ln w="9525">
            <a:noFill/>
            <a:miter lim="800000"/>
            <a:headEnd/>
            <a:tailEnd/>
          </a:ln>
        </p:spPr>
        <p:txBody>
          <a:bodyPr>
            <a:spAutoFit/>
          </a:bodyPr>
          <a:lstStyle/>
          <a:p>
            <a:r>
              <a:rPr lang="en-GB" sz="2400">
                <a:sym typeface="Wingdings" pitchFamily="2" charset="2"/>
              </a:rPr>
              <a:t>- 1992: </a:t>
            </a:r>
            <a:r>
              <a:rPr lang="ru-RU" sz="2400">
                <a:sym typeface="Wingdings" pitchFamily="2" charset="2"/>
              </a:rPr>
              <a:t>серийное производство (только на «топовых» моделях автомобилей)</a:t>
            </a:r>
            <a:r>
              <a:rPr lang="en-GB" sz="2400">
                <a:sym typeface="Wingdings" pitchFamily="2" charset="2"/>
              </a:rPr>
              <a:t/>
            </a:r>
            <a:br>
              <a:rPr lang="en-GB" sz="2400">
                <a:sym typeface="Wingdings" pitchFamily="2" charset="2"/>
              </a:rPr>
            </a:br>
            <a:r>
              <a:rPr lang="en-GB" sz="2400">
                <a:sym typeface="Wingdings" pitchFamily="2" charset="2"/>
              </a:rPr>
              <a:t>       </a:t>
            </a:r>
            <a:r>
              <a:rPr lang="en-GB" sz="1800">
                <a:sym typeface="Wingdings" pitchFamily="2" charset="2"/>
              </a:rPr>
              <a:t>(</a:t>
            </a:r>
            <a:r>
              <a:rPr lang="ru-RU" sz="1800">
                <a:sym typeface="Wingdings" pitchFamily="2" charset="2"/>
              </a:rPr>
              <a:t>в сеть </a:t>
            </a:r>
            <a:r>
              <a:rPr lang="en-GB" sz="1800">
                <a:sym typeface="Wingdings" pitchFamily="2" charset="2"/>
              </a:rPr>
              <a:t>LS CAN </a:t>
            </a:r>
            <a:r>
              <a:rPr lang="ru-RU" sz="1800">
                <a:sym typeface="Wingdings" pitchFamily="2" charset="2"/>
              </a:rPr>
              <a:t>объединены </a:t>
            </a:r>
            <a:r>
              <a:rPr lang="en-GB" sz="1800">
                <a:sym typeface="Wingdings" pitchFamily="2" charset="2"/>
              </a:rPr>
              <a:t>5 </a:t>
            </a:r>
            <a:r>
              <a:rPr lang="ru-RU" sz="1800">
                <a:sym typeface="Wingdings" pitchFamily="2" charset="2"/>
              </a:rPr>
              <a:t>блоков управления</a:t>
            </a:r>
            <a:r>
              <a:rPr lang="en-GB" sz="2400">
                <a:sym typeface="Wingdings" pitchFamily="2" charset="2"/>
              </a:rPr>
              <a:t>).</a:t>
            </a:r>
          </a:p>
        </p:txBody>
      </p:sp>
      <p:sp>
        <p:nvSpPr>
          <p:cNvPr id="34830" name="Text Box 14"/>
          <p:cNvSpPr txBox="1">
            <a:spLocks noChangeArrowheads="1"/>
          </p:cNvSpPr>
          <p:nvPr/>
        </p:nvSpPr>
        <p:spPr bwMode="auto">
          <a:xfrm>
            <a:off x="2978150" y="5969000"/>
            <a:ext cx="184150" cy="457200"/>
          </a:xfrm>
          <a:prstGeom prst="rect">
            <a:avLst/>
          </a:prstGeom>
          <a:noFill/>
          <a:ln w="9525">
            <a:noFill/>
            <a:miter lim="800000"/>
            <a:headEnd/>
            <a:tailEnd/>
          </a:ln>
        </p:spPr>
        <p:txBody>
          <a:bodyPr wrap="none">
            <a:spAutoFit/>
          </a:bodyPr>
          <a:lstStyle/>
          <a:p>
            <a:pPr eaLnBrk="0" hangingPunct="0"/>
            <a:endParaRPr lang="en-GB" sz="2400">
              <a:solidFill>
                <a:schemeClr val="tx1"/>
              </a:solidFill>
            </a:endParaRPr>
          </a:p>
        </p:txBody>
      </p:sp>
      <p:sp>
        <p:nvSpPr>
          <p:cNvPr id="34831" name="Text Box 15"/>
          <p:cNvSpPr txBox="1">
            <a:spLocks noChangeArrowheads="1"/>
          </p:cNvSpPr>
          <p:nvPr/>
        </p:nvSpPr>
        <p:spPr bwMode="auto">
          <a:xfrm>
            <a:off x="1744663" y="4281488"/>
            <a:ext cx="6911975" cy="822325"/>
          </a:xfrm>
          <a:prstGeom prst="rect">
            <a:avLst/>
          </a:prstGeom>
          <a:noFill/>
          <a:ln w="9525">
            <a:noFill/>
            <a:miter lim="800000"/>
            <a:headEnd/>
            <a:tailEnd/>
          </a:ln>
        </p:spPr>
        <p:txBody>
          <a:bodyPr>
            <a:spAutoFit/>
          </a:bodyPr>
          <a:lstStyle/>
          <a:p>
            <a:r>
              <a:rPr lang="en-GB" sz="2400">
                <a:sym typeface="Wingdings" pitchFamily="2" charset="2"/>
              </a:rPr>
              <a:t>- 1993: </a:t>
            </a:r>
            <a:r>
              <a:rPr lang="ru-RU" sz="2400">
                <a:sym typeface="Wingdings" pitchFamily="2" charset="2"/>
              </a:rPr>
              <a:t>принятие стандарта </a:t>
            </a:r>
            <a:r>
              <a:rPr lang="en-GB" sz="2400">
                <a:sym typeface="Wingdings" pitchFamily="2" charset="2"/>
              </a:rPr>
              <a:t>CAN</a:t>
            </a:r>
            <a:r>
              <a:rPr lang="ru-RU" sz="2400">
                <a:sym typeface="Wingdings" pitchFamily="2" charset="2"/>
              </a:rPr>
              <a:t> </a:t>
            </a:r>
            <a:r>
              <a:rPr lang="en-GB" sz="2400">
                <a:sym typeface="Wingdings" pitchFamily="2" charset="2"/>
              </a:rPr>
              <a:t>HS</a:t>
            </a:r>
            <a:r>
              <a:rPr lang="ru-RU" sz="2400">
                <a:sym typeface="Wingdings" pitchFamily="2" charset="2"/>
              </a:rPr>
              <a:t> (высокая скорость передачи данных - 1</a:t>
            </a:r>
            <a:r>
              <a:rPr lang="en-GB" sz="2400">
                <a:sym typeface="Wingdings" pitchFamily="2" charset="2"/>
              </a:rPr>
              <a:t>M</a:t>
            </a:r>
            <a:r>
              <a:rPr lang="ru-RU" sz="2400">
                <a:sym typeface="Wingdings" pitchFamily="2" charset="2"/>
              </a:rPr>
              <a:t>бит</a:t>
            </a:r>
            <a:r>
              <a:rPr lang="en-GB" sz="2400">
                <a:sym typeface="Wingdings" pitchFamily="2" charset="2"/>
              </a:rPr>
              <a:t>/</a:t>
            </a:r>
            <a:r>
              <a:rPr lang="ru-RU" sz="2400">
                <a:sym typeface="Wingdings" pitchFamily="2" charset="2"/>
              </a:rPr>
              <a:t>с</a:t>
            </a:r>
            <a:r>
              <a:rPr lang="en-GB" sz="2400">
                <a:sym typeface="Wingdings" pitchFamily="2" charset="2"/>
              </a:rPr>
              <a:t>)</a:t>
            </a:r>
          </a:p>
        </p:txBody>
      </p:sp>
      <p:sp>
        <p:nvSpPr>
          <p:cNvPr id="34832" name="Text Box 16"/>
          <p:cNvSpPr txBox="1">
            <a:spLocks noChangeArrowheads="1"/>
          </p:cNvSpPr>
          <p:nvPr/>
        </p:nvSpPr>
        <p:spPr bwMode="auto">
          <a:xfrm>
            <a:off x="1825625" y="5114925"/>
            <a:ext cx="7191375" cy="1187450"/>
          </a:xfrm>
          <a:prstGeom prst="rect">
            <a:avLst/>
          </a:prstGeom>
          <a:noFill/>
          <a:ln w="9525">
            <a:noFill/>
            <a:miter lim="800000"/>
            <a:headEnd/>
            <a:tailEnd/>
          </a:ln>
        </p:spPr>
        <p:txBody>
          <a:bodyPr>
            <a:spAutoFit/>
          </a:bodyPr>
          <a:lstStyle/>
          <a:p>
            <a:r>
              <a:rPr lang="en-GB" sz="2400">
                <a:sym typeface="Wingdings" pitchFamily="2" charset="2"/>
              </a:rPr>
              <a:t>- 2000: </a:t>
            </a:r>
            <a:r>
              <a:rPr lang="ru-RU" sz="2400">
                <a:sym typeface="Wingdings" pitchFamily="2" charset="2"/>
              </a:rPr>
              <a:t>принятие стандарта </a:t>
            </a:r>
            <a:r>
              <a:rPr lang="en-GB" sz="2400">
                <a:sym typeface="Wingdings" pitchFamily="2" charset="2"/>
              </a:rPr>
              <a:t>LS Fault Tolerant CAN </a:t>
            </a:r>
            <a:r>
              <a:rPr lang="ru-RU" sz="2400">
                <a:sym typeface="Wingdings" pitchFamily="2" charset="2"/>
              </a:rPr>
              <a:t>(протокол </a:t>
            </a:r>
            <a:r>
              <a:rPr lang="en-GB" sz="2400">
                <a:sym typeface="Wingdings" pitchFamily="2" charset="2"/>
              </a:rPr>
              <a:t>CAN </a:t>
            </a:r>
            <a:r>
              <a:rPr lang="ru-RU" sz="2400">
                <a:sym typeface="Wingdings" pitchFamily="2" charset="2"/>
              </a:rPr>
              <a:t>с низкой скоростью передачи данных </a:t>
            </a:r>
            <a:r>
              <a:rPr lang="en-GB" sz="2400">
                <a:sym typeface="Wingdings" pitchFamily="2" charset="2"/>
              </a:rPr>
              <a:t>125 K</a:t>
            </a:r>
            <a:r>
              <a:rPr lang="ru-RU" sz="2400">
                <a:sym typeface="Wingdings" pitchFamily="2" charset="2"/>
              </a:rPr>
              <a:t>бит</a:t>
            </a:r>
            <a:r>
              <a:rPr lang="en-GB" sz="2400">
                <a:sym typeface="Wingdings" pitchFamily="2" charset="2"/>
              </a:rPr>
              <a:t>/</a:t>
            </a:r>
            <a:r>
              <a:rPr lang="ru-RU" sz="2400">
                <a:sym typeface="Wingdings" pitchFamily="2" charset="2"/>
              </a:rPr>
              <a:t>с и аварийным режимом работы</a:t>
            </a:r>
            <a:r>
              <a:rPr lang="en-GB" sz="2400">
                <a:sym typeface="Wingdings" pitchFamily="2" charset="2"/>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275464"/>
                                        </p:tgtEl>
                                        <p:attrNameLst>
                                          <p:attrName>style.visibility</p:attrName>
                                        </p:attrNameLst>
                                      </p:cBhvr>
                                      <p:to>
                                        <p:strVal val="visible"/>
                                      </p:to>
                                    </p:set>
                                    <p:animEffect transition="in" filter="box(in)">
                                      <p:cBhvr>
                                        <p:cTn id="7" dur="500"/>
                                        <p:tgtEl>
                                          <p:spTgt spid="2754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5464" grpId="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Дата 1"/>
          <p:cNvSpPr>
            <a:spLocks noGrp="1"/>
          </p:cNvSpPr>
          <p:nvPr>
            <p:ph type="dt" sz="quarter" idx="10"/>
          </p:nvPr>
        </p:nvSpPr>
        <p:spPr/>
        <p:txBody>
          <a:bodyPr/>
          <a:lstStyle/>
          <a:p>
            <a:pPr>
              <a:defRPr/>
            </a:pPr>
            <a:endParaRPr lang="fr-FR" altLang="en-GB"/>
          </a:p>
          <a:p>
            <a:pPr>
              <a:defRPr/>
            </a:pPr>
            <a:endParaRPr lang="fr-FR" altLang="en-GB"/>
          </a:p>
        </p:txBody>
      </p:sp>
      <p:grpSp>
        <p:nvGrpSpPr>
          <p:cNvPr id="35843" name="Group 2"/>
          <p:cNvGrpSpPr>
            <a:grpSpLocks/>
          </p:cNvGrpSpPr>
          <p:nvPr/>
        </p:nvGrpSpPr>
        <p:grpSpPr bwMode="auto">
          <a:xfrm>
            <a:off x="0" y="0"/>
            <a:ext cx="8915400" cy="5038725"/>
            <a:chOff x="0" y="0"/>
            <a:chExt cx="5616" cy="3174"/>
          </a:xfrm>
        </p:grpSpPr>
        <p:sp>
          <p:nvSpPr>
            <p:cNvPr id="35849" name="Rectangle 3"/>
            <p:cNvSpPr>
              <a:spLocks noChangeArrowheads="1"/>
            </p:cNvSpPr>
            <p:nvPr/>
          </p:nvSpPr>
          <p:spPr bwMode="auto">
            <a:xfrm>
              <a:off x="0" y="634"/>
              <a:ext cx="635" cy="635"/>
            </a:xfrm>
            <a:prstGeom prst="rect">
              <a:avLst/>
            </a:prstGeom>
            <a:solidFill>
              <a:srgbClr val="93B8D4"/>
            </a:solidFill>
            <a:ln w="9525">
              <a:noFill/>
              <a:miter lim="800000"/>
              <a:headEnd/>
              <a:tailEnd/>
            </a:ln>
          </p:spPr>
          <p:txBody>
            <a:bodyPr wrap="none" anchor="ctr"/>
            <a:lstStyle/>
            <a:p>
              <a:pPr eaLnBrk="0" hangingPunct="0"/>
              <a:endParaRPr lang="ru-RU"/>
            </a:p>
          </p:txBody>
        </p:sp>
        <p:sp>
          <p:nvSpPr>
            <p:cNvPr id="35850" name="Rectangle 4"/>
            <p:cNvSpPr>
              <a:spLocks noChangeArrowheads="1"/>
            </p:cNvSpPr>
            <p:nvPr/>
          </p:nvSpPr>
          <p:spPr bwMode="auto">
            <a:xfrm>
              <a:off x="0" y="0"/>
              <a:ext cx="635" cy="635"/>
            </a:xfrm>
            <a:prstGeom prst="rect">
              <a:avLst/>
            </a:prstGeom>
            <a:solidFill>
              <a:srgbClr val="007FB3"/>
            </a:solidFill>
            <a:ln w="9525">
              <a:noFill/>
              <a:miter lim="800000"/>
              <a:headEnd/>
              <a:tailEnd/>
            </a:ln>
          </p:spPr>
          <p:txBody>
            <a:bodyPr wrap="none" anchor="ctr"/>
            <a:lstStyle/>
            <a:p>
              <a:pPr algn="ctr" eaLnBrk="0" hangingPunct="0"/>
              <a:endParaRPr lang="en-GB" sz="2400" b="1">
                <a:solidFill>
                  <a:schemeClr val="bg1"/>
                </a:solidFill>
              </a:endParaRPr>
            </a:p>
          </p:txBody>
        </p:sp>
        <p:sp>
          <p:nvSpPr>
            <p:cNvPr id="35851" name="Rectangle 5"/>
            <p:cNvSpPr>
              <a:spLocks noChangeArrowheads="1"/>
            </p:cNvSpPr>
            <p:nvPr/>
          </p:nvSpPr>
          <p:spPr bwMode="auto">
            <a:xfrm>
              <a:off x="0" y="1904"/>
              <a:ext cx="635" cy="635"/>
            </a:xfrm>
            <a:prstGeom prst="rect">
              <a:avLst/>
            </a:prstGeom>
            <a:solidFill>
              <a:srgbClr val="026793"/>
            </a:solidFill>
            <a:ln w="9525">
              <a:noFill/>
              <a:miter lim="800000"/>
              <a:headEnd/>
              <a:tailEnd/>
            </a:ln>
          </p:spPr>
          <p:txBody>
            <a:bodyPr wrap="none" anchor="ctr"/>
            <a:lstStyle/>
            <a:p>
              <a:pPr eaLnBrk="0" hangingPunct="0"/>
              <a:endParaRPr lang="ru-RU"/>
            </a:p>
          </p:txBody>
        </p:sp>
        <p:sp>
          <p:nvSpPr>
            <p:cNvPr id="35852" name="Rectangle 6"/>
            <p:cNvSpPr>
              <a:spLocks noChangeArrowheads="1"/>
            </p:cNvSpPr>
            <p:nvPr/>
          </p:nvSpPr>
          <p:spPr bwMode="auto">
            <a:xfrm>
              <a:off x="0" y="1269"/>
              <a:ext cx="635" cy="635"/>
            </a:xfrm>
            <a:prstGeom prst="rect">
              <a:avLst/>
            </a:prstGeom>
            <a:solidFill>
              <a:srgbClr val="B2C1DD"/>
            </a:solidFill>
            <a:ln w="9525">
              <a:noFill/>
              <a:miter lim="800000"/>
              <a:headEnd/>
              <a:tailEnd/>
            </a:ln>
          </p:spPr>
          <p:txBody>
            <a:bodyPr wrap="none" anchor="ctr"/>
            <a:lstStyle/>
            <a:p>
              <a:pPr eaLnBrk="0" hangingPunct="0"/>
              <a:endParaRPr lang="ru-RU"/>
            </a:p>
          </p:txBody>
        </p:sp>
        <p:sp>
          <p:nvSpPr>
            <p:cNvPr id="35853" name="Rectangle 7"/>
            <p:cNvSpPr>
              <a:spLocks noChangeArrowheads="1"/>
            </p:cNvSpPr>
            <p:nvPr/>
          </p:nvSpPr>
          <p:spPr bwMode="auto">
            <a:xfrm>
              <a:off x="0" y="2539"/>
              <a:ext cx="635" cy="635"/>
            </a:xfrm>
            <a:prstGeom prst="rect">
              <a:avLst/>
            </a:prstGeom>
            <a:solidFill>
              <a:srgbClr val="007FB3"/>
            </a:solidFill>
            <a:ln w="9525">
              <a:noFill/>
              <a:miter lim="800000"/>
              <a:headEnd/>
              <a:tailEnd/>
            </a:ln>
          </p:spPr>
          <p:txBody>
            <a:bodyPr wrap="none" anchor="ctr"/>
            <a:lstStyle/>
            <a:p>
              <a:pPr eaLnBrk="0" hangingPunct="0"/>
              <a:endParaRPr lang="ru-RU"/>
            </a:p>
          </p:txBody>
        </p:sp>
        <p:sp>
          <p:nvSpPr>
            <p:cNvPr id="35854" name="Rectangle 8"/>
            <p:cNvSpPr>
              <a:spLocks noChangeArrowheads="1"/>
            </p:cNvSpPr>
            <p:nvPr/>
          </p:nvSpPr>
          <p:spPr bwMode="auto">
            <a:xfrm>
              <a:off x="720" y="192"/>
              <a:ext cx="4896" cy="384"/>
            </a:xfrm>
            <a:prstGeom prst="rect">
              <a:avLst/>
            </a:prstGeom>
            <a:noFill/>
            <a:ln w="9525">
              <a:noFill/>
              <a:miter lim="800000"/>
              <a:headEnd/>
              <a:tailEnd/>
            </a:ln>
          </p:spPr>
          <p:txBody>
            <a:bodyPr/>
            <a:lstStyle/>
            <a:p>
              <a:pPr eaLnBrk="0" hangingPunct="0"/>
              <a:r>
                <a:rPr lang="ru-RU" sz="2800" b="1">
                  <a:sym typeface="Wingdings" pitchFamily="2" charset="2"/>
                </a:rPr>
                <a:t>Локальная сеть </a:t>
              </a:r>
              <a:r>
                <a:rPr lang="en-GB" sz="2800" b="1">
                  <a:sym typeface="Wingdings" pitchFamily="2" charset="2"/>
                </a:rPr>
                <a:t>CAN (</a:t>
              </a:r>
              <a:r>
                <a:rPr lang="en-GB" sz="2800" b="1" i="1">
                  <a:sym typeface="Wingdings" pitchFamily="2" charset="2"/>
                </a:rPr>
                <a:t>Controller Area Network)</a:t>
              </a:r>
              <a:r>
                <a:rPr lang="en-GB" sz="2800" b="1">
                  <a:sym typeface="Wingdings" pitchFamily="2" charset="2"/>
                </a:rPr>
                <a:t>.</a:t>
              </a:r>
            </a:p>
          </p:txBody>
        </p:sp>
      </p:grpSp>
      <p:sp>
        <p:nvSpPr>
          <p:cNvPr id="134153" name="Text Box 9"/>
          <p:cNvSpPr txBox="1">
            <a:spLocks noChangeArrowheads="1"/>
          </p:cNvSpPr>
          <p:nvPr/>
        </p:nvSpPr>
        <p:spPr bwMode="auto">
          <a:xfrm>
            <a:off x="1692275" y="990600"/>
            <a:ext cx="7299325" cy="457200"/>
          </a:xfrm>
          <a:prstGeom prst="rect">
            <a:avLst/>
          </a:prstGeom>
          <a:noFill/>
          <a:ln w="9525">
            <a:noFill/>
            <a:miter lim="800000"/>
            <a:headEnd/>
            <a:tailEnd/>
          </a:ln>
        </p:spPr>
        <p:txBody>
          <a:bodyPr>
            <a:spAutoFit/>
          </a:bodyPr>
          <a:lstStyle/>
          <a:p>
            <a:pPr eaLnBrk="0" hangingPunct="0"/>
            <a:r>
              <a:rPr lang="en-GB" sz="2400" b="1">
                <a:solidFill>
                  <a:srgbClr val="007FB3"/>
                </a:solidFill>
              </a:rPr>
              <a:t>- </a:t>
            </a:r>
            <a:r>
              <a:rPr lang="ru-RU" sz="2400" b="1">
                <a:solidFill>
                  <a:srgbClr val="007FB3"/>
                </a:solidFill>
              </a:rPr>
              <a:t>Почему выбран протокол </a:t>
            </a:r>
            <a:r>
              <a:rPr lang="en-GB" sz="2400" b="1">
                <a:sym typeface="Wingdings" pitchFamily="2" charset="2"/>
              </a:rPr>
              <a:t>CAN?</a:t>
            </a:r>
            <a:endParaRPr lang="en-GB" sz="2400" b="1">
              <a:solidFill>
                <a:srgbClr val="007FB3"/>
              </a:solidFill>
            </a:endParaRPr>
          </a:p>
        </p:txBody>
      </p:sp>
      <p:sp>
        <p:nvSpPr>
          <p:cNvPr id="134155" name="Text Box 11"/>
          <p:cNvSpPr txBox="1">
            <a:spLocks noChangeArrowheads="1"/>
          </p:cNvSpPr>
          <p:nvPr/>
        </p:nvSpPr>
        <p:spPr bwMode="auto">
          <a:xfrm>
            <a:off x="1949450" y="2852738"/>
            <a:ext cx="7015163" cy="457200"/>
          </a:xfrm>
          <a:prstGeom prst="rect">
            <a:avLst/>
          </a:prstGeom>
          <a:noFill/>
          <a:ln w="9525">
            <a:noFill/>
            <a:miter lim="800000"/>
            <a:headEnd/>
            <a:tailEnd/>
          </a:ln>
        </p:spPr>
        <p:txBody>
          <a:bodyPr/>
          <a:lstStyle/>
          <a:p>
            <a:pPr>
              <a:buFont typeface="Wingdings" pitchFamily="2" charset="2"/>
              <a:buNone/>
            </a:pPr>
            <a:r>
              <a:rPr lang="en-GB" sz="2400">
                <a:sym typeface="Wingdings" pitchFamily="2" charset="2"/>
              </a:rPr>
              <a:t>- </a:t>
            </a:r>
            <a:r>
              <a:rPr lang="ru-RU" sz="2400">
                <a:sym typeface="Wingdings" pitchFamily="2" charset="2"/>
              </a:rPr>
              <a:t>Использование протокола в различных отраслях промышленности</a:t>
            </a:r>
            <a:r>
              <a:rPr lang="en-GB" sz="2400">
                <a:sym typeface="Wingdings" pitchFamily="2" charset="2"/>
              </a:rPr>
              <a:t>.</a:t>
            </a:r>
            <a:endParaRPr lang="en-GB" sz="2400"/>
          </a:p>
        </p:txBody>
      </p:sp>
      <p:sp>
        <p:nvSpPr>
          <p:cNvPr id="134156" name="Text Box 12"/>
          <p:cNvSpPr txBox="1">
            <a:spLocks noChangeArrowheads="1"/>
          </p:cNvSpPr>
          <p:nvPr/>
        </p:nvSpPr>
        <p:spPr bwMode="auto">
          <a:xfrm>
            <a:off x="1965325" y="1844675"/>
            <a:ext cx="7026275" cy="822325"/>
          </a:xfrm>
          <a:prstGeom prst="rect">
            <a:avLst/>
          </a:prstGeom>
          <a:noFill/>
          <a:ln w="9525">
            <a:noFill/>
            <a:miter lim="800000"/>
            <a:headEnd/>
            <a:tailEnd/>
          </a:ln>
        </p:spPr>
        <p:txBody>
          <a:bodyPr>
            <a:spAutoFit/>
          </a:bodyPr>
          <a:lstStyle/>
          <a:p>
            <a:pPr>
              <a:buFont typeface="Wingdings" pitchFamily="2" charset="2"/>
              <a:buNone/>
            </a:pPr>
            <a:r>
              <a:rPr lang="en-GB" sz="2400">
                <a:sym typeface="Wingdings" pitchFamily="2" charset="2"/>
              </a:rPr>
              <a:t>- </a:t>
            </a:r>
            <a:r>
              <a:rPr lang="ru-RU" sz="2400">
                <a:sym typeface="Wingdings" pitchFamily="2" charset="2"/>
              </a:rPr>
              <a:t>Широкое распространение на автомобилях, выпускаемых в Европе</a:t>
            </a:r>
            <a:r>
              <a:rPr lang="en-GB" sz="2400">
                <a:sym typeface="Wingdings" pitchFamily="2" charset="2"/>
              </a:rPr>
              <a:t>.</a:t>
            </a:r>
            <a:endParaRPr lang="en-GB" sz="2400"/>
          </a:p>
        </p:txBody>
      </p:sp>
      <p:sp>
        <p:nvSpPr>
          <p:cNvPr id="134157" name="Text Box 13"/>
          <p:cNvSpPr txBox="1">
            <a:spLocks noChangeArrowheads="1"/>
          </p:cNvSpPr>
          <p:nvPr/>
        </p:nvSpPr>
        <p:spPr bwMode="auto">
          <a:xfrm>
            <a:off x="1981200" y="3835400"/>
            <a:ext cx="6242050" cy="457200"/>
          </a:xfrm>
          <a:prstGeom prst="rect">
            <a:avLst/>
          </a:prstGeom>
          <a:noFill/>
          <a:ln w="9525">
            <a:noFill/>
            <a:miter lim="800000"/>
            <a:headEnd/>
            <a:tailEnd/>
          </a:ln>
        </p:spPr>
        <p:txBody>
          <a:bodyPr wrap="none">
            <a:spAutoFit/>
          </a:bodyPr>
          <a:lstStyle/>
          <a:p>
            <a:pPr>
              <a:buFont typeface="Wingdings" pitchFamily="2" charset="2"/>
              <a:buNone/>
            </a:pPr>
            <a:r>
              <a:rPr lang="en-GB" sz="2400">
                <a:sym typeface="Wingdings" pitchFamily="2" charset="2"/>
              </a:rPr>
              <a:t>- </a:t>
            </a:r>
            <a:r>
              <a:rPr lang="ru-RU" sz="2400">
                <a:sym typeface="Wingdings" pitchFamily="2" charset="2"/>
              </a:rPr>
              <a:t>Устойчивость к электромагнитным помехам.</a:t>
            </a:r>
            <a:endParaRPr lang="en-GB" sz="2400"/>
          </a:p>
        </p:txBody>
      </p:sp>
      <p:sp>
        <p:nvSpPr>
          <p:cNvPr id="395266" name="Text Box 2"/>
          <p:cNvSpPr txBox="1">
            <a:spLocks noChangeArrowheads="1"/>
          </p:cNvSpPr>
          <p:nvPr/>
        </p:nvSpPr>
        <p:spPr bwMode="auto">
          <a:xfrm>
            <a:off x="1979613" y="4772025"/>
            <a:ext cx="6913562" cy="822325"/>
          </a:xfrm>
          <a:prstGeom prst="rect">
            <a:avLst/>
          </a:prstGeom>
          <a:noFill/>
          <a:ln w="9525">
            <a:noFill/>
            <a:miter lim="800000"/>
            <a:headEnd/>
            <a:tailEnd/>
          </a:ln>
        </p:spPr>
        <p:txBody>
          <a:bodyPr>
            <a:spAutoFit/>
          </a:bodyPr>
          <a:lstStyle/>
          <a:p>
            <a:pPr>
              <a:buFont typeface="Wingdings" pitchFamily="2" charset="2"/>
              <a:buNone/>
            </a:pPr>
            <a:r>
              <a:rPr lang="en-GB" sz="2400">
                <a:sym typeface="Wingdings" pitchFamily="2" charset="2"/>
              </a:rPr>
              <a:t>- </a:t>
            </a:r>
            <a:r>
              <a:rPr lang="ru-RU" sz="2400">
                <a:sym typeface="Wingdings" pitchFamily="2" charset="2"/>
              </a:rPr>
              <a:t>Большая скорость передачи данных по сравнению с протоколом </a:t>
            </a:r>
            <a:r>
              <a:rPr lang="en-GB" sz="2400">
                <a:sym typeface="Wingdings" pitchFamily="2" charset="2"/>
              </a:rPr>
              <a:t>VAN.</a:t>
            </a:r>
            <a:endParaRPr lang="en-GB"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134153"/>
                                        </p:tgtEl>
                                        <p:attrNameLst>
                                          <p:attrName>style.visibility</p:attrName>
                                        </p:attrNameLst>
                                      </p:cBhvr>
                                      <p:to>
                                        <p:strVal val="visible"/>
                                      </p:to>
                                    </p:set>
                                    <p:animEffect transition="in" filter="box(in)">
                                      <p:cBhvr>
                                        <p:cTn id="7" dur="500"/>
                                        <p:tgtEl>
                                          <p:spTgt spid="134153"/>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499"/>
                                          </p:stCondLst>
                                        </p:cTn>
                                        <p:tgtEl>
                                          <p:spTgt spid="134156"/>
                                        </p:tgtEl>
                                        <p:attrNameLst>
                                          <p:attrName>style.visibility</p:attrName>
                                        </p:attrNameLst>
                                      </p:cBhvr>
                                      <p:to>
                                        <p:strVal val="visible"/>
                                      </p:to>
                                    </p:set>
                                  </p:childTnLst>
                                </p:cTn>
                              </p:par>
                            </p:childTnLst>
                          </p:cTn>
                        </p:par>
                        <p:par>
                          <p:cTn id="11" fill="hold">
                            <p:stCondLst>
                              <p:cond delay="1000"/>
                            </p:stCondLst>
                            <p:childTnLst>
                              <p:par>
                                <p:cTn id="12" presetID="1" presetClass="entr" presetSubtype="0" fill="hold" grpId="0" nodeType="afterEffect">
                                  <p:stCondLst>
                                    <p:cond delay="0"/>
                                  </p:stCondLst>
                                  <p:childTnLst>
                                    <p:set>
                                      <p:cBhvr>
                                        <p:cTn id="13" dur="1" fill="hold">
                                          <p:stCondLst>
                                            <p:cond delay="499"/>
                                          </p:stCondLst>
                                        </p:cTn>
                                        <p:tgtEl>
                                          <p:spTgt spid="134155"/>
                                        </p:tgtEl>
                                        <p:attrNameLst>
                                          <p:attrName>style.visibility</p:attrName>
                                        </p:attrNameLst>
                                      </p:cBhvr>
                                      <p:to>
                                        <p:strVal val="visible"/>
                                      </p:to>
                                    </p:set>
                                  </p:childTnLst>
                                </p:cTn>
                              </p:par>
                            </p:childTnLst>
                          </p:cTn>
                        </p:par>
                        <p:par>
                          <p:cTn id="14" fill="hold">
                            <p:stCondLst>
                              <p:cond delay="1500"/>
                            </p:stCondLst>
                            <p:childTnLst>
                              <p:par>
                                <p:cTn id="15" presetID="1" presetClass="entr" presetSubtype="0" fill="hold" grpId="0" nodeType="afterEffect">
                                  <p:stCondLst>
                                    <p:cond delay="0"/>
                                  </p:stCondLst>
                                  <p:childTnLst>
                                    <p:set>
                                      <p:cBhvr>
                                        <p:cTn id="16" dur="1" fill="hold">
                                          <p:stCondLst>
                                            <p:cond delay="499"/>
                                          </p:stCondLst>
                                        </p:cTn>
                                        <p:tgtEl>
                                          <p:spTgt spid="134157"/>
                                        </p:tgtEl>
                                        <p:attrNameLst>
                                          <p:attrName>style.visibility</p:attrName>
                                        </p:attrNameLst>
                                      </p:cBhvr>
                                      <p:to>
                                        <p:strVal val="visible"/>
                                      </p:to>
                                    </p:set>
                                  </p:childTnLst>
                                </p:cTn>
                              </p:par>
                            </p:childTnLst>
                          </p:cTn>
                        </p:par>
                        <p:par>
                          <p:cTn id="17" fill="hold">
                            <p:stCondLst>
                              <p:cond delay="2000"/>
                            </p:stCondLst>
                            <p:childTnLst>
                              <p:par>
                                <p:cTn id="18" presetID="1" presetClass="entr" presetSubtype="0" fill="hold" grpId="0" nodeType="afterEffect">
                                  <p:stCondLst>
                                    <p:cond delay="0"/>
                                  </p:stCondLst>
                                  <p:childTnLst>
                                    <p:set>
                                      <p:cBhvr>
                                        <p:cTn id="19" dur="1" fill="hold">
                                          <p:stCondLst>
                                            <p:cond delay="499"/>
                                          </p:stCondLst>
                                        </p:cTn>
                                        <p:tgtEl>
                                          <p:spTgt spid="3952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53" grpId="0" autoUpdateAnimBg="0"/>
      <p:bldP spid="134155" grpId="0" autoUpdateAnimBg="0"/>
      <p:bldP spid="134156" grpId="0" autoUpdateAnimBg="0"/>
      <p:bldP spid="134157" grpId="0" autoUpdateAnimBg="0"/>
      <p:bldP spid="395266" grpId="0"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Дата 1"/>
          <p:cNvSpPr>
            <a:spLocks noGrp="1"/>
          </p:cNvSpPr>
          <p:nvPr>
            <p:ph type="dt" sz="quarter" idx="10"/>
          </p:nvPr>
        </p:nvSpPr>
        <p:spPr/>
        <p:txBody>
          <a:bodyPr/>
          <a:lstStyle/>
          <a:p>
            <a:pPr>
              <a:defRPr/>
            </a:pPr>
            <a:endParaRPr lang="fr-FR" altLang="en-GB"/>
          </a:p>
          <a:p>
            <a:pPr>
              <a:defRPr/>
            </a:pPr>
            <a:endParaRPr lang="fr-FR" altLang="en-GB"/>
          </a:p>
        </p:txBody>
      </p:sp>
      <p:sp>
        <p:nvSpPr>
          <p:cNvPr id="135170" name="Text Box 2"/>
          <p:cNvSpPr txBox="1">
            <a:spLocks noChangeArrowheads="1"/>
          </p:cNvSpPr>
          <p:nvPr/>
        </p:nvSpPr>
        <p:spPr bwMode="auto">
          <a:xfrm>
            <a:off x="1692275" y="1066800"/>
            <a:ext cx="7299325" cy="457200"/>
          </a:xfrm>
          <a:prstGeom prst="rect">
            <a:avLst/>
          </a:prstGeom>
          <a:noFill/>
          <a:ln w="9525">
            <a:noFill/>
            <a:miter lim="800000"/>
            <a:headEnd/>
            <a:tailEnd/>
          </a:ln>
        </p:spPr>
        <p:txBody>
          <a:bodyPr>
            <a:spAutoFit/>
          </a:bodyPr>
          <a:lstStyle/>
          <a:p>
            <a:pPr eaLnBrk="0" hangingPunct="0"/>
            <a:r>
              <a:rPr lang="en-GB" sz="2400" b="1">
                <a:solidFill>
                  <a:srgbClr val="007FB3"/>
                </a:solidFill>
              </a:rPr>
              <a:t>- </a:t>
            </a:r>
            <a:r>
              <a:rPr lang="ru-RU" sz="2400" b="1">
                <a:solidFill>
                  <a:srgbClr val="007FB3"/>
                </a:solidFill>
              </a:rPr>
              <a:t>Конфигурация сети</a:t>
            </a:r>
            <a:r>
              <a:rPr lang="en-GB" sz="2400" b="1">
                <a:sym typeface="Wingdings" pitchFamily="2" charset="2"/>
              </a:rPr>
              <a:t>.</a:t>
            </a:r>
            <a:endParaRPr lang="en-GB" sz="2400" b="1">
              <a:solidFill>
                <a:srgbClr val="007FB3"/>
              </a:solidFill>
            </a:endParaRPr>
          </a:p>
        </p:txBody>
      </p:sp>
      <p:sp>
        <p:nvSpPr>
          <p:cNvPr id="36868" name="Rectangle 4"/>
          <p:cNvSpPr>
            <a:spLocks noChangeArrowheads="1"/>
          </p:cNvSpPr>
          <p:nvPr/>
        </p:nvSpPr>
        <p:spPr bwMode="auto">
          <a:xfrm>
            <a:off x="0" y="1006475"/>
            <a:ext cx="1008063" cy="1008063"/>
          </a:xfrm>
          <a:prstGeom prst="rect">
            <a:avLst/>
          </a:prstGeom>
          <a:solidFill>
            <a:srgbClr val="93B8D4"/>
          </a:solidFill>
          <a:ln w="9525">
            <a:noFill/>
            <a:miter lim="800000"/>
            <a:headEnd/>
            <a:tailEnd/>
          </a:ln>
        </p:spPr>
        <p:txBody>
          <a:bodyPr wrap="none" anchor="ctr"/>
          <a:lstStyle/>
          <a:p>
            <a:pPr eaLnBrk="0" hangingPunct="0"/>
            <a:endParaRPr lang="ru-RU"/>
          </a:p>
        </p:txBody>
      </p:sp>
      <p:sp>
        <p:nvSpPr>
          <p:cNvPr id="36869" name="Rectangle 5"/>
          <p:cNvSpPr>
            <a:spLocks noChangeArrowheads="1"/>
          </p:cNvSpPr>
          <p:nvPr/>
        </p:nvSpPr>
        <p:spPr bwMode="auto">
          <a:xfrm>
            <a:off x="0" y="0"/>
            <a:ext cx="1008063" cy="1008063"/>
          </a:xfrm>
          <a:prstGeom prst="rect">
            <a:avLst/>
          </a:prstGeom>
          <a:solidFill>
            <a:srgbClr val="007FB3"/>
          </a:solidFill>
          <a:ln w="9525">
            <a:noFill/>
            <a:miter lim="800000"/>
            <a:headEnd/>
            <a:tailEnd/>
          </a:ln>
        </p:spPr>
        <p:txBody>
          <a:bodyPr wrap="none" anchor="ctr"/>
          <a:lstStyle/>
          <a:p>
            <a:pPr algn="ctr" eaLnBrk="0" hangingPunct="0"/>
            <a:endParaRPr lang="en-GB" sz="2400" b="1">
              <a:solidFill>
                <a:schemeClr val="bg1"/>
              </a:solidFill>
            </a:endParaRPr>
          </a:p>
        </p:txBody>
      </p:sp>
      <p:sp>
        <p:nvSpPr>
          <p:cNvPr id="36870" name="Rectangle 6"/>
          <p:cNvSpPr>
            <a:spLocks noChangeArrowheads="1"/>
          </p:cNvSpPr>
          <p:nvPr/>
        </p:nvSpPr>
        <p:spPr bwMode="auto">
          <a:xfrm>
            <a:off x="0" y="3022600"/>
            <a:ext cx="1008063" cy="1008063"/>
          </a:xfrm>
          <a:prstGeom prst="rect">
            <a:avLst/>
          </a:prstGeom>
          <a:solidFill>
            <a:srgbClr val="026793"/>
          </a:solidFill>
          <a:ln w="9525">
            <a:noFill/>
            <a:miter lim="800000"/>
            <a:headEnd/>
            <a:tailEnd/>
          </a:ln>
        </p:spPr>
        <p:txBody>
          <a:bodyPr wrap="none" anchor="ctr"/>
          <a:lstStyle/>
          <a:p>
            <a:pPr eaLnBrk="0" hangingPunct="0"/>
            <a:endParaRPr lang="ru-RU"/>
          </a:p>
        </p:txBody>
      </p:sp>
      <p:sp>
        <p:nvSpPr>
          <p:cNvPr id="36871" name="Rectangle 7"/>
          <p:cNvSpPr>
            <a:spLocks noChangeArrowheads="1"/>
          </p:cNvSpPr>
          <p:nvPr/>
        </p:nvSpPr>
        <p:spPr bwMode="auto">
          <a:xfrm>
            <a:off x="0" y="2014538"/>
            <a:ext cx="1008063" cy="1008062"/>
          </a:xfrm>
          <a:prstGeom prst="rect">
            <a:avLst/>
          </a:prstGeom>
          <a:solidFill>
            <a:srgbClr val="B2C1DD"/>
          </a:solidFill>
          <a:ln w="9525">
            <a:noFill/>
            <a:miter lim="800000"/>
            <a:headEnd/>
            <a:tailEnd/>
          </a:ln>
        </p:spPr>
        <p:txBody>
          <a:bodyPr wrap="none" anchor="ctr"/>
          <a:lstStyle/>
          <a:p>
            <a:pPr eaLnBrk="0" hangingPunct="0"/>
            <a:endParaRPr lang="ru-RU"/>
          </a:p>
        </p:txBody>
      </p:sp>
      <p:sp>
        <p:nvSpPr>
          <p:cNvPr id="36872" name="Rectangle 8"/>
          <p:cNvSpPr>
            <a:spLocks noChangeArrowheads="1"/>
          </p:cNvSpPr>
          <p:nvPr/>
        </p:nvSpPr>
        <p:spPr bwMode="auto">
          <a:xfrm>
            <a:off x="0" y="4030663"/>
            <a:ext cx="1008063" cy="1008062"/>
          </a:xfrm>
          <a:prstGeom prst="rect">
            <a:avLst/>
          </a:prstGeom>
          <a:solidFill>
            <a:srgbClr val="007FB3"/>
          </a:solidFill>
          <a:ln w="9525">
            <a:noFill/>
            <a:miter lim="800000"/>
            <a:headEnd/>
            <a:tailEnd/>
          </a:ln>
        </p:spPr>
        <p:txBody>
          <a:bodyPr wrap="none" anchor="ctr"/>
          <a:lstStyle/>
          <a:p>
            <a:pPr eaLnBrk="0" hangingPunct="0"/>
            <a:endParaRPr lang="ru-RU"/>
          </a:p>
        </p:txBody>
      </p:sp>
      <p:grpSp>
        <p:nvGrpSpPr>
          <p:cNvPr id="2" name="Group 30"/>
          <p:cNvGrpSpPr>
            <a:grpSpLocks/>
          </p:cNvGrpSpPr>
          <p:nvPr/>
        </p:nvGrpSpPr>
        <p:grpSpPr bwMode="auto">
          <a:xfrm>
            <a:off x="2362200" y="2670175"/>
            <a:ext cx="5486400" cy="1849438"/>
            <a:chOff x="1488" y="1654"/>
            <a:chExt cx="3456" cy="1165"/>
          </a:xfrm>
        </p:grpSpPr>
        <p:sp>
          <p:nvSpPr>
            <p:cNvPr id="36899" name="Line 23"/>
            <p:cNvSpPr>
              <a:spLocks noChangeShapeType="1"/>
            </p:cNvSpPr>
            <p:nvPr/>
          </p:nvSpPr>
          <p:spPr bwMode="auto">
            <a:xfrm>
              <a:off x="1488" y="2592"/>
              <a:ext cx="3456" cy="0"/>
            </a:xfrm>
            <a:prstGeom prst="line">
              <a:avLst/>
            </a:prstGeom>
            <a:noFill/>
            <a:ln w="28575">
              <a:solidFill>
                <a:srgbClr val="026793"/>
              </a:solidFill>
              <a:round/>
              <a:headEnd type="triangle" w="med" len="med"/>
              <a:tailEnd type="triangle" w="med" len="med"/>
            </a:ln>
          </p:spPr>
          <p:txBody>
            <a:bodyPr wrap="none"/>
            <a:lstStyle/>
            <a:p>
              <a:endParaRPr lang="ru-RU"/>
            </a:p>
          </p:txBody>
        </p:sp>
        <p:sp>
          <p:nvSpPr>
            <p:cNvPr id="36900" name="Text Box 24"/>
            <p:cNvSpPr txBox="1">
              <a:spLocks noChangeArrowheads="1"/>
            </p:cNvSpPr>
            <p:nvPr/>
          </p:nvSpPr>
          <p:spPr bwMode="auto">
            <a:xfrm>
              <a:off x="2784" y="2607"/>
              <a:ext cx="709" cy="212"/>
            </a:xfrm>
            <a:prstGeom prst="rect">
              <a:avLst/>
            </a:prstGeom>
            <a:noFill/>
            <a:ln w="9525">
              <a:noFill/>
              <a:miter lim="800000"/>
              <a:headEnd/>
              <a:tailEnd/>
            </a:ln>
          </p:spPr>
          <p:txBody>
            <a:bodyPr wrap="none">
              <a:spAutoFit/>
            </a:bodyPr>
            <a:lstStyle/>
            <a:p>
              <a:r>
                <a:rPr lang="en-GB" sz="1600" b="1"/>
                <a:t>40 </a:t>
              </a:r>
              <a:r>
                <a:rPr lang="ru-RU" sz="1600" b="1"/>
                <a:t>м</a:t>
              </a:r>
              <a:r>
                <a:rPr lang="en-GB" sz="1600" b="1"/>
                <a:t> </a:t>
              </a:r>
              <a:r>
                <a:rPr lang="ru-RU" sz="1600" b="1"/>
                <a:t>макс.</a:t>
              </a:r>
              <a:endParaRPr lang="en-GB" sz="1600" b="1"/>
            </a:p>
          </p:txBody>
        </p:sp>
        <p:sp>
          <p:nvSpPr>
            <p:cNvPr id="36901" name="Line 25"/>
            <p:cNvSpPr>
              <a:spLocks noChangeShapeType="1"/>
            </p:cNvSpPr>
            <p:nvPr/>
          </p:nvSpPr>
          <p:spPr bwMode="auto">
            <a:xfrm>
              <a:off x="2064" y="1728"/>
              <a:ext cx="0" cy="624"/>
            </a:xfrm>
            <a:prstGeom prst="line">
              <a:avLst/>
            </a:prstGeom>
            <a:noFill/>
            <a:ln w="28575">
              <a:solidFill>
                <a:srgbClr val="026793"/>
              </a:solidFill>
              <a:round/>
              <a:headEnd type="triangle" w="med" len="med"/>
              <a:tailEnd type="triangle" w="med" len="med"/>
            </a:ln>
          </p:spPr>
          <p:txBody>
            <a:bodyPr wrap="none"/>
            <a:lstStyle/>
            <a:p>
              <a:endParaRPr lang="ru-RU"/>
            </a:p>
          </p:txBody>
        </p:sp>
        <p:sp>
          <p:nvSpPr>
            <p:cNvPr id="36902" name="Text Box 26"/>
            <p:cNvSpPr txBox="1">
              <a:spLocks noChangeArrowheads="1"/>
            </p:cNvSpPr>
            <p:nvPr/>
          </p:nvSpPr>
          <p:spPr bwMode="auto">
            <a:xfrm rot="-5427993">
              <a:off x="1833" y="1931"/>
              <a:ext cx="766" cy="212"/>
            </a:xfrm>
            <a:prstGeom prst="rect">
              <a:avLst/>
            </a:prstGeom>
            <a:noFill/>
            <a:ln w="9525">
              <a:noFill/>
              <a:miter lim="800000"/>
              <a:headEnd/>
              <a:tailEnd/>
            </a:ln>
          </p:spPr>
          <p:txBody>
            <a:bodyPr wrap="none">
              <a:spAutoFit/>
            </a:bodyPr>
            <a:lstStyle/>
            <a:p>
              <a:r>
                <a:rPr lang="en-GB" sz="1600" b="1"/>
                <a:t>30 c</a:t>
              </a:r>
              <a:r>
                <a:rPr lang="ru-RU" sz="1600" b="1"/>
                <a:t>м</a:t>
              </a:r>
              <a:r>
                <a:rPr lang="en-GB" sz="1600" b="1"/>
                <a:t> </a:t>
              </a:r>
              <a:r>
                <a:rPr lang="ru-RU" sz="1600" b="1"/>
                <a:t>макс.</a:t>
              </a:r>
              <a:endParaRPr lang="en-GB" sz="1600" b="1"/>
            </a:p>
          </p:txBody>
        </p:sp>
        <p:sp>
          <p:nvSpPr>
            <p:cNvPr id="36903" name="Text Box 27"/>
            <p:cNvSpPr txBox="1">
              <a:spLocks noChangeArrowheads="1"/>
            </p:cNvSpPr>
            <p:nvPr/>
          </p:nvSpPr>
          <p:spPr bwMode="auto">
            <a:xfrm>
              <a:off x="3408" y="2112"/>
              <a:ext cx="719" cy="212"/>
            </a:xfrm>
            <a:prstGeom prst="rect">
              <a:avLst/>
            </a:prstGeom>
            <a:noFill/>
            <a:ln w="9525">
              <a:noFill/>
              <a:miter lim="800000"/>
              <a:headEnd/>
              <a:tailEnd/>
            </a:ln>
          </p:spPr>
          <p:txBody>
            <a:bodyPr wrap="none">
              <a:spAutoFit/>
            </a:bodyPr>
            <a:lstStyle/>
            <a:p>
              <a:r>
                <a:rPr lang="en-GB" sz="1600" b="1"/>
                <a:t>10 c</a:t>
              </a:r>
              <a:r>
                <a:rPr lang="ru-RU" sz="1600" b="1"/>
                <a:t>м</a:t>
              </a:r>
              <a:r>
                <a:rPr lang="en-GB" sz="1600" b="1"/>
                <a:t> </a:t>
              </a:r>
              <a:r>
                <a:rPr lang="ru-RU" sz="1600" b="1"/>
                <a:t>мин.</a:t>
              </a:r>
              <a:endParaRPr lang="en-GB" sz="1600" b="1"/>
            </a:p>
          </p:txBody>
        </p:sp>
        <p:sp>
          <p:nvSpPr>
            <p:cNvPr id="36904" name="Line 28"/>
            <p:cNvSpPr>
              <a:spLocks noChangeShapeType="1"/>
            </p:cNvSpPr>
            <p:nvPr/>
          </p:nvSpPr>
          <p:spPr bwMode="auto">
            <a:xfrm>
              <a:off x="3216" y="2304"/>
              <a:ext cx="1152" cy="0"/>
            </a:xfrm>
            <a:prstGeom prst="line">
              <a:avLst/>
            </a:prstGeom>
            <a:noFill/>
            <a:ln w="28575">
              <a:solidFill>
                <a:srgbClr val="026793"/>
              </a:solidFill>
              <a:round/>
              <a:headEnd type="triangle" w="med" len="med"/>
              <a:tailEnd type="triangle" w="med" len="med"/>
            </a:ln>
          </p:spPr>
          <p:txBody>
            <a:bodyPr wrap="none"/>
            <a:lstStyle/>
            <a:p>
              <a:endParaRPr lang="ru-RU"/>
            </a:p>
          </p:txBody>
        </p:sp>
      </p:grpSp>
      <p:grpSp>
        <p:nvGrpSpPr>
          <p:cNvPr id="3" name="Group 31"/>
          <p:cNvGrpSpPr>
            <a:grpSpLocks/>
          </p:cNvGrpSpPr>
          <p:nvPr/>
        </p:nvGrpSpPr>
        <p:grpSpPr bwMode="auto">
          <a:xfrm>
            <a:off x="1219200" y="2060575"/>
            <a:ext cx="7848600" cy="2209800"/>
            <a:chOff x="768" y="1248"/>
            <a:chExt cx="4944" cy="1392"/>
          </a:xfrm>
        </p:grpSpPr>
        <p:sp>
          <p:nvSpPr>
            <p:cNvPr id="36887" name="Rectangle 14"/>
            <p:cNvSpPr>
              <a:spLocks noChangeArrowheads="1"/>
            </p:cNvSpPr>
            <p:nvPr/>
          </p:nvSpPr>
          <p:spPr bwMode="auto">
            <a:xfrm>
              <a:off x="768" y="2160"/>
              <a:ext cx="672" cy="432"/>
            </a:xfrm>
            <a:prstGeom prst="rect">
              <a:avLst/>
            </a:prstGeom>
            <a:solidFill>
              <a:srgbClr val="6699FF"/>
            </a:solidFill>
            <a:ln w="9525">
              <a:solidFill>
                <a:schemeClr val="tx1"/>
              </a:solidFill>
              <a:miter lim="800000"/>
              <a:headEnd/>
              <a:tailEnd/>
            </a:ln>
          </p:spPr>
          <p:txBody>
            <a:bodyPr wrap="none" anchor="ctr"/>
            <a:lstStyle/>
            <a:p>
              <a:pPr algn="ctr"/>
              <a:r>
                <a:rPr lang="en-GB" sz="2400" b="1">
                  <a:solidFill>
                    <a:schemeClr val="tx1"/>
                  </a:solidFill>
                </a:rPr>
                <a:t>1320</a:t>
              </a:r>
            </a:p>
          </p:txBody>
        </p:sp>
        <p:sp>
          <p:nvSpPr>
            <p:cNvPr id="36888" name="Rectangle 15"/>
            <p:cNvSpPr>
              <a:spLocks noChangeArrowheads="1"/>
            </p:cNvSpPr>
            <p:nvPr/>
          </p:nvSpPr>
          <p:spPr bwMode="auto">
            <a:xfrm>
              <a:off x="4992" y="2160"/>
              <a:ext cx="720" cy="480"/>
            </a:xfrm>
            <a:prstGeom prst="rect">
              <a:avLst/>
            </a:prstGeom>
            <a:solidFill>
              <a:srgbClr val="6699FF"/>
            </a:solidFill>
            <a:ln w="9525">
              <a:solidFill>
                <a:schemeClr val="tx1"/>
              </a:solidFill>
              <a:miter lim="800000"/>
              <a:headEnd/>
              <a:tailEnd/>
            </a:ln>
          </p:spPr>
          <p:txBody>
            <a:bodyPr wrap="none" anchor="ctr"/>
            <a:lstStyle/>
            <a:p>
              <a:pPr algn="ctr"/>
              <a:r>
                <a:rPr lang="en-GB" sz="2400" b="1">
                  <a:solidFill>
                    <a:schemeClr val="tx1"/>
                  </a:solidFill>
                </a:rPr>
                <a:t>BSI</a:t>
              </a:r>
            </a:p>
          </p:txBody>
        </p:sp>
        <p:grpSp>
          <p:nvGrpSpPr>
            <p:cNvPr id="36889" name="Group 29"/>
            <p:cNvGrpSpPr>
              <a:grpSpLocks/>
            </p:cNvGrpSpPr>
            <p:nvPr/>
          </p:nvGrpSpPr>
          <p:grpSpPr bwMode="auto">
            <a:xfrm>
              <a:off x="1392" y="1680"/>
              <a:ext cx="3648" cy="816"/>
              <a:chOff x="1392" y="1680"/>
              <a:chExt cx="3648" cy="816"/>
            </a:xfrm>
          </p:grpSpPr>
          <p:sp>
            <p:nvSpPr>
              <p:cNvPr id="36893" name="Line 16"/>
              <p:cNvSpPr>
                <a:spLocks noChangeShapeType="1"/>
              </p:cNvSpPr>
              <p:nvPr/>
            </p:nvSpPr>
            <p:spPr bwMode="auto">
              <a:xfrm>
                <a:off x="1392" y="2400"/>
                <a:ext cx="3648" cy="0"/>
              </a:xfrm>
              <a:prstGeom prst="line">
                <a:avLst/>
              </a:prstGeom>
              <a:noFill/>
              <a:ln w="76200">
                <a:solidFill>
                  <a:srgbClr val="00FF00"/>
                </a:solidFill>
                <a:round/>
                <a:headEnd/>
                <a:tailEnd/>
              </a:ln>
            </p:spPr>
            <p:txBody>
              <a:bodyPr wrap="none"/>
              <a:lstStyle/>
              <a:p>
                <a:endParaRPr lang="ru-RU"/>
              </a:p>
            </p:txBody>
          </p:sp>
          <p:sp>
            <p:nvSpPr>
              <p:cNvPr id="36894" name="Line 17"/>
              <p:cNvSpPr>
                <a:spLocks noChangeShapeType="1"/>
              </p:cNvSpPr>
              <p:nvPr/>
            </p:nvSpPr>
            <p:spPr bwMode="auto">
              <a:xfrm>
                <a:off x="1392" y="2304"/>
                <a:ext cx="0" cy="192"/>
              </a:xfrm>
              <a:prstGeom prst="line">
                <a:avLst/>
              </a:prstGeom>
              <a:noFill/>
              <a:ln w="76200">
                <a:solidFill>
                  <a:srgbClr val="00FF00"/>
                </a:solidFill>
                <a:round/>
                <a:headEnd/>
                <a:tailEnd/>
              </a:ln>
            </p:spPr>
            <p:txBody>
              <a:bodyPr wrap="none"/>
              <a:lstStyle/>
              <a:p>
                <a:endParaRPr lang="ru-RU"/>
              </a:p>
            </p:txBody>
          </p:sp>
          <p:sp>
            <p:nvSpPr>
              <p:cNvPr id="36895" name="Line 18"/>
              <p:cNvSpPr>
                <a:spLocks noChangeShapeType="1"/>
              </p:cNvSpPr>
              <p:nvPr/>
            </p:nvSpPr>
            <p:spPr bwMode="auto">
              <a:xfrm>
                <a:off x="5040" y="2304"/>
                <a:ext cx="0" cy="192"/>
              </a:xfrm>
              <a:prstGeom prst="line">
                <a:avLst/>
              </a:prstGeom>
              <a:noFill/>
              <a:ln w="76200">
                <a:solidFill>
                  <a:srgbClr val="00FF00"/>
                </a:solidFill>
                <a:round/>
                <a:headEnd/>
                <a:tailEnd/>
              </a:ln>
            </p:spPr>
            <p:txBody>
              <a:bodyPr wrap="none"/>
              <a:lstStyle/>
              <a:p>
                <a:endParaRPr lang="ru-RU"/>
              </a:p>
            </p:txBody>
          </p:sp>
          <p:sp>
            <p:nvSpPr>
              <p:cNvPr id="36896" name="Line 19"/>
              <p:cNvSpPr>
                <a:spLocks noChangeShapeType="1"/>
              </p:cNvSpPr>
              <p:nvPr/>
            </p:nvSpPr>
            <p:spPr bwMode="auto">
              <a:xfrm>
                <a:off x="1968" y="1680"/>
                <a:ext cx="0" cy="720"/>
              </a:xfrm>
              <a:prstGeom prst="line">
                <a:avLst/>
              </a:prstGeom>
              <a:noFill/>
              <a:ln w="76200">
                <a:solidFill>
                  <a:srgbClr val="00FF00"/>
                </a:solidFill>
                <a:round/>
                <a:headEnd/>
                <a:tailEnd/>
              </a:ln>
            </p:spPr>
            <p:txBody>
              <a:bodyPr wrap="none"/>
              <a:lstStyle/>
              <a:p>
                <a:endParaRPr lang="ru-RU"/>
              </a:p>
            </p:txBody>
          </p:sp>
          <p:sp>
            <p:nvSpPr>
              <p:cNvPr id="36897" name="Line 20"/>
              <p:cNvSpPr>
                <a:spLocks noChangeShapeType="1"/>
              </p:cNvSpPr>
              <p:nvPr/>
            </p:nvSpPr>
            <p:spPr bwMode="auto">
              <a:xfrm>
                <a:off x="3168" y="1728"/>
                <a:ext cx="0" cy="672"/>
              </a:xfrm>
              <a:prstGeom prst="line">
                <a:avLst/>
              </a:prstGeom>
              <a:noFill/>
              <a:ln w="76200">
                <a:solidFill>
                  <a:srgbClr val="00FF00"/>
                </a:solidFill>
                <a:round/>
                <a:headEnd/>
                <a:tailEnd/>
              </a:ln>
            </p:spPr>
            <p:txBody>
              <a:bodyPr wrap="none"/>
              <a:lstStyle/>
              <a:p>
                <a:endParaRPr lang="ru-RU"/>
              </a:p>
            </p:txBody>
          </p:sp>
          <p:sp>
            <p:nvSpPr>
              <p:cNvPr id="36898" name="Line 21"/>
              <p:cNvSpPr>
                <a:spLocks noChangeShapeType="1"/>
              </p:cNvSpPr>
              <p:nvPr/>
            </p:nvSpPr>
            <p:spPr bwMode="auto">
              <a:xfrm>
                <a:off x="4416" y="1728"/>
                <a:ext cx="0" cy="672"/>
              </a:xfrm>
              <a:prstGeom prst="line">
                <a:avLst/>
              </a:prstGeom>
              <a:noFill/>
              <a:ln w="76200">
                <a:solidFill>
                  <a:srgbClr val="00FF00"/>
                </a:solidFill>
                <a:round/>
                <a:headEnd/>
                <a:tailEnd/>
              </a:ln>
            </p:spPr>
            <p:txBody>
              <a:bodyPr wrap="none"/>
              <a:lstStyle/>
              <a:p>
                <a:endParaRPr lang="ru-RU"/>
              </a:p>
            </p:txBody>
          </p:sp>
        </p:grpSp>
        <p:sp>
          <p:nvSpPr>
            <p:cNvPr id="36890" name="Rectangle 11"/>
            <p:cNvSpPr>
              <a:spLocks noChangeArrowheads="1"/>
            </p:cNvSpPr>
            <p:nvPr/>
          </p:nvSpPr>
          <p:spPr bwMode="auto">
            <a:xfrm>
              <a:off x="1632" y="1248"/>
              <a:ext cx="672" cy="432"/>
            </a:xfrm>
            <a:prstGeom prst="rect">
              <a:avLst/>
            </a:prstGeom>
            <a:solidFill>
              <a:srgbClr val="6699FF"/>
            </a:solidFill>
            <a:ln w="9525">
              <a:solidFill>
                <a:schemeClr val="tx1"/>
              </a:solidFill>
              <a:miter lim="800000"/>
              <a:headEnd/>
              <a:tailEnd/>
            </a:ln>
          </p:spPr>
          <p:txBody>
            <a:bodyPr wrap="none" anchor="ctr"/>
            <a:lstStyle/>
            <a:p>
              <a:pPr algn="ctr"/>
              <a:r>
                <a:rPr lang="en-GB" sz="2400" b="1">
                  <a:solidFill>
                    <a:schemeClr val="tx1"/>
                  </a:solidFill>
                </a:rPr>
                <a:t>1630</a:t>
              </a:r>
            </a:p>
          </p:txBody>
        </p:sp>
        <p:sp>
          <p:nvSpPr>
            <p:cNvPr id="36891" name="Rectangle 12"/>
            <p:cNvSpPr>
              <a:spLocks noChangeArrowheads="1"/>
            </p:cNvSpPr>
            <p:nvPr/>
          </p:nvSpPr>
          <p:spPr bwMode="auto">
            <a:xfrm>
              <a:off x="2784" y="1248"/>
              <a:ext cx="720" cy="480"/>
            </a:xfrm>
            <a:prstGeom prst="rect">
              <a:avLst/>
            </a:prstGeom>
            <a:solidFill>
              <a:srgbClr val="6699FF"/>
            </a:solidFill>
            <a:ln w="9525">
              <a:solidFill>
                <a:schemeClr val="tx1"/>
              </a:solidFill>
              <a:miter lim="800000"/>
              <a:headEnd/>
              <a:tailEnd/>
            </a:ln>
          </p:spPr>
          <p:txBody>
            <a:bodyPr wrap="none" anchor="ctr"/>
            <a:lstStyle/>
            <a:p>
              <a:pPr algn="ctr"/>
              <a:r>
                <a:rPr lang="en-GB" sz="2400" b="1">
                  <a:solidFill>
                    <a:schemeClr val="tx1"/>
                  </a:solidFill>
                </a:rPr>
                <a:t>7800</a:t>
              </a:r>
            </a:p>
          </p:txBody>
        </p:sp>
        <p:sp>
          <p:nvSpPr>
            <p:cNvPr id="36892" name="Rectangle 13"/>
            <p:cNvSpPr>
              <a:spLocks noChangeArrowheads="1"/>
            </p:cNvSpPr>
            <p:nvPr/>
          </p:nvSpPr>
          <p:spPr bwMode="auto">
            <a:xfrm>
              <a:off x="4032" y="1248"/>
              <a:ext cx="720" cy="480"/>
            </a:xfrm>
            <a:prstGeom prst="rect">
              <a:avLst/>
            </a:prstGeom>
            <a:solidFill>
              <a:srgbClr val="6699FF"/>
            </a:solidFill>
            <a:ln w="9525">
              <a:solidFill>
                <a:schemeClr val="tx1"/>
              </a:solidFill>
              <a:miter lim="800000"/>
              <a:headEnd/>
              <a:tailEnd/>
            </a:ln>
          </p:spPr>
          <p:txBody>
            <a:bodyPr wrap="none" anchor="ctr"/>
            <a:lstStyle/>
            <a:p>
              <a:pPr algn="ctr"/>
              <a:r>
                <a:rPr lang="en-GB" sz="2400" b="1">
                  <a:solidFill>
                    <a:schemeClr val="tx1"/>
                  </a:solidFill>
                </a:rPr>
                <a:t>7715</a:t>
              </a:r>
            </a:p>
          </p:txBody>
        </p:sp>
      </p:grpSp>
      <p:sp>
        <p:nvSpPr>
          <p:cNvPr id="135200" name="Text Box 32"/>
          <p:cNvSpPr txBox="1">
            <a:spLocks noChangeArrowheads="1"/>
          </p:cNvSpPr>
          <p:nvPr/>
        </p:nvSpPr>
        <p:spPr bwMode="auto">
          <a:xfrm>
            <a:off x="1606550" y="4724400"/>
            <a:ext cx="6656388" cy="822325"/>
          </a:xfrm>
          <a:prstGeom prst="rect">
            <a:avLst/>
          </a:prstGeom>
          <a:noFill/>
          <a:ln w="9525">
            <a:noFill/>
            <a:miter lim="800000"/>
            <a:headEnd/>
            <a:tailEnd/>
          </a:ln>
        </p:spPr>
        <p:txBody>
          <a:bodyPr wrap="none">
            <a:spAutoFit/>
          </a:bodyPr>
          <a:lstStyle/>
          <a:p>
            <a:pPr>
              <a:buFont typeface="Wingdings" pitchFamily="2" charset="2"/>
              <a:buNone/>
            </a:pPr>
            <a:r>
              <a:rPr lang="en-GB" sz="2400"/>
              <a:t>- </a:t>
            </a:r>
            <a:r>
              <a:rPr lang="ru-RU" sz="2400"/>
              <a:t>К одной шине можно подсоединять до </a:t>
            </a:r>
            <a:r>
              <a:rPr lang="en-GB" sz="2400"/>
              <a:t>30 </a:t>
            </a:r>
            <a:r>
              <a:rPr lang="ru-RU" sz="2400"/>
              <a:t>узлов</a:t>
            </a:r>
            <a:r>
              <a:rPr lang="en-GB" sz="2400"/>
              <a:t>,</a:t>
            </a:r>
          </a:p>
          <a:p>
            <a:pPr>
              <a:buFont typeface="Wingdings" pitchFamily="2" charset="2"/>
              <a:buNone/>
            </a:pPr>
            <a:r>
              <a:rPr lang="en-GB" sz="2400">
                <a:sym typeface="Wingdings" pitchFamily="2" charset="2"/>
              </a:rPr>
              <a:t>- </a:t>
            </a:r>
            <a:r>
              <a:rPr lang="ru-RU" sz="2400">
                <a:sym typeface="Wingdings" pitchFamily="2" charset="2"/>
              </a:rPr>
              <a:t>Шина образована </a:t>
            </a:r>
            <a:r>
              <a:rPr lang="en-GB" sz="2400">
                <a:sym typeface="Wingdings" pitchFamily="2" charset="2"/>
              </a:rPr>
              <a:t>2 </a:t>
            </a:r>
            <a:r>
              <a:rPr lang="ru-RU" sz="2400">
                <a:sym typeface="Wingdings" pitchFamily="2" charset="2"/>
              </a:rPr>
              <a:t>проводниками</a:t>
            </a:r>
            <a:r>
              <a:rPr lang="en-GB" sz="2400">
                <a:sym typeface="Wingdings" pitchFamily="2" charset="2"/>
              </a:rPr>
              <a:t>.</a:t>
            </a:r>
            <a:endParaRPr lang="en-GB" sz="2400"/>
          </a:p>
        </p:txBody>
      </p:sp>
      <p:sp>
        <p:nvSpPr>
          <p:cNvPr id="135201" name="Text Box 33"/>
          <p:cNvSpPr txBox="1">
            <a:spLocks noChangeArrowheads="1"/>
          </p:cNvSpPr>
          <p:nvPr/>
        </p:nvSpPr>
        <p:spPr bwMode="auto">
          <a:xfrm>
            <a:off x="2179638" y="1484313"/>
            <a:ext cx="5216525" cy="457200"/>
          </a:xfrm>
          <a:prstGeom prst="rect">
            <a:avLst/>
          </a:prstGeom>
          <a:noFill/>
          <a:ln w="9525">
            <a:noFill/>
            <a:miter lim="800000"/>
            <a:headEnd/>
            <a:tailEnd/>
          </a:ln>
        </p:spPr>
        <p:txBody>
          <a:bodyPr wrap="none">
            <a:spAutoFit/>
          </a:bodyPr>
          <a:lstStyle/>
          <a:p>
            <a:r>
              <a:rPr lang="ru-RU" sz="2400">
                <a:sym typeface="Wingdings" pitchFamily="2" charset="2"/>
              </a:rPr>
              <a:t>В сеть объединены узлы одного ранга</a:t>
            </a:r>
            <a:r>
              <a:rPr lang="en-GB" sz="2400">
                <a:sym typeface="Wingdings" pitchFamily="2" charset="2"/>
              </a:rPr>
              <a:t>.</a:t>
            </a:r>
            <a:endParaRPr lang="en-GB" sz="2400"/>
          </a:p>
        </p:txBody>
      </p:sp>
      <p:grpSp>
        <p:nvGrpSpPr>
          <p:cNvPr id="5" name="Group 35"/>
          <p:cNvGrpSpPr>
            <a:grpSpLocks/>
          </p:cNvGrpSpPr>
          <p:nvPr/>
        </p:nvGrpSpPr>
        <p:grpSpPr bwMode="auto">
          <a:xfrm>
            <a:off x="2514600" y="5791200"/>
            <a:ext cx="6407150" cy="717550"/>
            <a:chOff x="672" y="3408"/>
            <a:chExt cx="4848" cy="452"/>
          </a:xfrm>
        </p:grpSpPr>
        <p:sp>
          <p:nvSpPr>
            <p:cNvPr id="36885" name="Text Box 36"/>
            <p:cNvSpPr txBox="1">
              <a:spLocks noChangeArrowheads="1"/>
            </p:cNvSpPr>
            <p:nvPr/>
          </p:nvSpPr>
          <p:spPr bwMode="auto">
            <a:xfrm>
              <a:off x="1201" y="3456"/>
              <a:ext cx="4319" cy="404"/>
            </a:xfrm>
            <a:prstGeom prst="rect">
              <a:avLst/>
            </a:prstGeom>
            <a:noFill/>
            <a:ln w="9525">
              <a:noFill/>
              <a:miter lim="800000"/>
              <a:headEnd/>
              <a:tailEnd/>
            </a:ln>
          </p:spPr>
          <p:txBody>
            <a:bodyPr>
              <a:spAutoFit/>
            </a:bodyPr>
            <a:lstStyle/>
            <a:p>
              <a:pPr>
                <a:spcBef>
                  <a:spcPct val="50000"/>
                </a:spcBef>
              </a:pPr>
              <a:r>
                <a:rPr lang="ru-RU" sz="1800"/>
                <a:t>ПРИМЕЧАННИЕ</a:t>
              </a:r>
              <a:r>
                <a:rPr lang="en-GB" sz="1800"/>
                <a:t>: </a:t>
              </a:r>
              <a:r>
                <a:rPr lang="ru-RU" sz="1800"/>
                <a:t>Рекомендованная В</a:t>
              </a:r>
              <a:r>
                <a:rPr lang="en-GB" sz="1800"/>
                <a:t>osch </a:t>
              </a:r>
              <a:r>
                <a:rPr lang="ru-RU" sz="1800"/>
                <a:t>скорость передачи данных составляет </a:t>
              </a:r>
              <a:r>
                <a:rPr lang="en-GB" sz="1800"/>
                <a:t>1 M</a:t>
              </a:r>
              <a:r>
                <a:rPr lang="ru-RU" sz="1800"/>
                <a:t>бит</a:t>
              </a:r>
              <a:r>
                <a:rPr lang="en-GB" sz="1800"/>
                <a:t>/</a:t>
              </a:r>
              <a:r>
                <a:rPr lang="ru-RU" sz="1800"/>
                <a:t>с</a:t>
              </a:r>
              <a:endParaRPr lang="en-GB" sz="2400">
                <a:solidFill>
                  <a:schemeClr val="tx1"/>
                </a:solidFill>
              </a:endParaRPr>
            </a:p>
          </p:txBody>
        </p:sp>
        <p:sp>
          <p:nvSpPr>
            <p:cNvPr id="36886" name="AutoShape 37"/>
            <p:cNvSpPr>
              <a:spLocks noChangeArrowheads="1"/>
            </p:cNvSpPr>
            <p:nvPr/>
          </p:nvSpPr>
          <p:spPr bwMode="auto">
            <a:xfrm>
              <a:off x="672" y="3408"/>
              <a:ext cx="384" cy="336"/>
            </a:xfrm>
            <a:prstGeom prst="triangle">
              <a:avLst>
                <a:gd name="adj" fmla="val 50000"/>
              </a:avLst>
            </a:prstGeom>
            <a:solidFill>
              <a:schemeClr val="bg1"/>
            </a:solidFill>
            <a:ln w="57150">
              <a:solidFill>
                <a:srgbClr val="FF0000"/>
              </a:solidFill>
              <a:miter lim="800000"/>
              <a:headEnd/>
              <a:tailEnd/>
            </a:ln>
          </p:spPr>
          <p:txBody>
            <a:bodyPr wrap="none" anchor="ctr"/>
            <a:lstStyle/>
            <a:p>
              <a:pPr algn="ctr" eaLnBrk="0" hangingPunct="0"/>
              <a:r>
                <a:rPr lang="en-GB"/>
                <a:t>!</a:t>
              </a:r>
            </a:p>
          </p:txBody>
        </p:sp>
      </p:grpSp>
      <p:grpSp>
        <p:nvGrpSpPr>
          <p:cNvPr id="36878" name="Group 38"/>
          <p:cNvGrpSpPr>
            <a:grpSpLocks/>
          </p:cNvGrpSpPr>
          <p:nvPr/>
        </p:nvGrpSpPr>
        <p:grpSpPr bwMode="auto">
          <a:xfrm>
            <a:off x="0" y="-171450"/>
            <a:ext cx="8915400" cy="5038725"/>
            <a:chOff x="0" y="0"/>
            <a:chExt cx="5616" cy="3174"/>
          </a:xfrm>
        </p:grpSpPr>
        <p:sp>
          <p:nvSpPr>
            <p:cNvPr id="36879" name="Rectangle 39"/>
            <p:cNvSpPr>
              <a:spLocks noChangeArrowheads="1"/>
            </p:cNvSpPr>
            <p:nvPr/>
          </p:nvSpPr>
          <p:spPr bwMode="auto">
            <a:xfrm>
              <a:off x="0" y="634"/>
              <a:ext cx="635" cy="635"/>
            </a:xfrm>
            <a:prstGeom prst="rect">
              <a:avLst/>
            </a:prstGeom>
            <a:solidFill>
              <a:srgbClr val="93B8D4"/>
            </a:solidFill>
            <a:ln w="9525">
              <a:noFill/>
              <a:miter lim="800000"/>
              <a:headEnd/>
              <a:tailEnd/>
            </a:ln>
          </p:spPr>
          <p:txBody>
            <a:bodyPr wrap="none" anchor="ctr"/>
            <a:lstStyle/>
            <a:p>
              <a:pPr eaLnBrk="0" hangingPunct="0"/>
              <a:endParaRPr lang="ru-RU"/>
            </a:p>
          </p:txBody>
        </p:sp>
        <p:sp>
          <p:nvSpPr>
            <p:cNvPr id="36880" name="Rectangle 40"/>
            <p:cNvSpPr>
              <a:spLocks noChangeArrowheads="1"/>
            </p:cNvSpPr>
            <p:nvPr/>
          </p:nvSpPr>
          <p:spPr bwMode="auto">
            <a:xfrm>
              <a:off x="0" y="0"/>
              <a:ext cx="635" cy="635"/>
            </a:xfrm>
            <a:prstGeom prst="rect">
              <a:avLst/>
            </a:prstGeom>
            <a:solidFill>
              <a:srgbClr val="007FB3"/>
            </a:solidFill>
            <a:ln w="9525">
              <a:noFill/>
              <a:miter lim="800000"/>
              <a:headEnd/>
              <a:tailEnd/>
            </a:ln>
          </p:spPr>
          <p:txBody>
            <a:bodyPr wrap="none" anchor="ctr"/>
            <a:lstStyle/>
            <a:p>
              <a:pPr algn="ctr" eaLnBrk="0" hangingPunct="0"/>
              <a:endParaRPr lang="en-GB" sz="2400" b="1">
                <a:solidFill>
                  <a:schemeClr val="bg1"/>
                </a:solidFill>
              </a:endParaRPr>
            </a:p>
          </p:txBody>
        </p:sp>
        <p:sp>
          <p:nvSpPr>
            <p:cNvPr id="36881" name="Rectangle 41"/>
            <p:cNvSpPr>
              <a:spLocks noChangeArrowheads="1"/>
            </p:cNvSpPr>
            <p:nvPr/>
          </p:nvSpPr>
          <p:spPr bwMode="auto">
            <a:xfrm>
              <a:off x="0" y="1904"/>
              <a:ext cx="635" cy="635"/>
            </a:xfrm>
            <a:prstGeom prst="rect">
              <a:avLst/>
            </a:prstGeom>
            <a:solidFill>
              <a:srgbClr val="026793"/>
            </a:solidFill>
            <a:ln w="9525">
              <a:noFill/>
              <a:miter lim="800000"/>
              <a:headEnd/>
              <a:tailEnd/>
            </a:ln>
          </p:spPr>
          <p:txBody>
            <a:bodyPr wrap="none" anchor="ctr"/>
            <a:lstStyle/>
            <a:p>
              <a:pPr eaLnBrk="0" hangingPunct="0"/>
              <a:endParaRPr lang="ru-RU"/>
            </a:p>
          </p:txBody>
        </p:sp>
        <p:sp>
          <p:nvSpPr>
            <p:cNvPr id="36882" name="Rectangle 42"/>
            <p:cNvSpPr>
              <a:spLocks noChangeArrowheads="1"/>
            </p:cNvSpPr>
            <p:nvPr/>
          </p:nvSpPr>
          <p:spPr bwMode="auto">
            <a:xfrm>
              <a:off x="0" y="1269"/>
              <a:ext cx="635" cy="635"/>
            </a:xfrm>
            <a:prstGeom prst="rect">
              <a:avLst/>
            </a:prstGeom>
            <a:solidFill>
              <a:srgbClr val="B2C1DD"/>
            </a:solidFill>
            <a:ln w="9525">
              <a:noFill/>
              <a:miter lim="800000"/>
              <a:headEnd/>
              <a:tailEnd/>
            </a:ln>
          </p:spPr>
          <p:txBody>
            <a:bodyPr wrap="none" anchor="ctr"/>
            <a:lstStyle/>
            <a:p>
              <a:pPr eaLnBrk="0" hangingPunct="0"/>
              <a:endParaRPr lang="ru-RU"/>
            </a:p>
          </p:txBody>
        </p:sp>
        <p:sp>
          <p:nvSpPr>
            <p:cNvPr id="36883" name="Rectangle 43"/>
            <p:cNvSpPr>
              <a:spLocks noChangeArrowheads="1"/>
            </p:cNvSpPr>
            <p:nvPr/>
          </p:nvSpPr>
          <p:spPr bwMode="auto">
            <a:xfrm>
              <a:off x="0" y="2539"/>
              <a:ext cx="635" cy="635"/>
            </a:xfrm>
            <a:prstGeom prst="rect">
              <a:avLst/>
            </a:prstGeom>
            <a:solidFill>
              <a:srgbClr val="007FB3"/>
            </a:solidFill>
            <a:ln w="9525">
              <a:noFill/>
              <a:miter lim="800000"/>
              <a:headEnd/>
              <a:tailEnd/>
            </a:ln>
          </p:spPr>
          <p:txBody>
            <a:bodyPr wrap="none" anchor="ctr"/>
            <a:lstStyle/>
            <a:p>
              <a:pPr eaLnBrk="0" hangingPunct="0"/>
              <a:endParaRPr lang="ru-RU"/>
            </a:p>
          </p:txBody>
        </p:sp>
        <p:sp>
          <p:nvSpPr>
            <p:cNvPr id="36884" name="Rectangle 44"/>
            <p:cNvSpPr>
              <a:spLocks noChangeArrowheads="1"/>
            </p:cNvSpPr>
            <p:nvPr/>
          </p:nvSpPr>
          <p:spPr bwMode="auto">
            <a:xfrm>
              <a:off x="720" y="192"/>
              <a:ext cx="4896" cy="384"/>
            </a:xfrm>
            <a:prstGeom prst="rect">
              <a:avLst/>
            </a:prstGeom>
            <a:noFill/>
            <a:ln w="9525">
              <a:noFill/>
              <a:miter lim="800000"/>
              <a:headEnd/>
              <a:tailEnd/>
            </a:ln>
          </p:spPr>
          <p:txBody>
            <a:bodyPr/>
            <a:lstStyle/>
            <a:p>
              <a:pPr eaLnBrk="0" hangingPunct="0"/>
              <a:r>
                <a:rPr lang="ru-RU" sz="2800" b="1">
                  <a:sym typeface="Wingdings" pitchFamily="2" charset="2"/>
                </a:rPr>
                <a:t>Локальная сеть </a:t>
              </a:r>
              <a:r>
                <a:rPr lang="en-GB" sz="2800" b="1">
                  <a:sym typeface="Wingdings" pitchFamily="2" charset="2"/>
                </a:rPr>
                <a:t>HS</a:t>
              </a:r>
              <a:r>
                <a:rPr lang="ru-RU" sz="2800" b="1">
                  <a:sym typeface="Wingdings" pitchFamily="2" charset="2"/>
                </a:rPr>
                <a:t> </a:t>
              </a:r>
              <a:r>
                <a:rPr lang="en-GB" sz="2800" b="1">
                  <a:sym typeface="Wingdings" pitchFamily="2" charset="2"/>
                </a:rPr>
                <a:t>CAN (</a:t>
              </a:r>
              <a:r>
                <a:rPr lang="en-GB" sz="2800" b="1" i="1">
                  <a:sym typeface="Wingdings" pitchFamily="2" charset="2"/>
                </a:rPr>
                <a:t>Controller Area Network)</a:t>
              </a:r>
              <a:r>
                <a:rPr lang="en-GB" sz="2800" b="1">
                  <a:sym typeface="Wingdings" pitchFamily="2" charset="2"/>
                </a:rPr>
                <a:t>.</a:t>
              </a:r>
              <a:r>
                <a:rPr lang="en-GB" sz="3200" b="1">
                  <a:sym typeface="Wingdings" pitchFamily="2" charset="2"/>
                </a:rPr>
                <a:t> </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135170"/>
                                        </p:tgtEl>
                                        <p:attrNameLst>
                                          <p:attrName>style.visibility</p:attrName>
                                        </p:attrNameLst>
                                      </p:cBhvr>
                                      <p:to>
                                        <p:strVal val="visible"/>
                                      </p:to>
                                    </p:set>
                                    <p:animEffect transition="in" filter="box(in)">
                                      <p:cBhvr>
                                        <p:cTn id="7" dur="500"/>
                                        <p:tgtEl>
                                          <p:spTgt spid="135170"/>
                                        </p:tgtEl>
                                      </p:cBhvr>
                                    </p:animEffect>
                                  </p:childTnLst>
                                </p:cTn>
                              </p:par>
                            </p:childTnLst>
                          </p:cTn>
                        </p:par>
                        <p:par>
                          <p:cTn id="8" fill="hold">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135201"/>
                                        </p:tgtEl>
                                        <p:attrNameLst>
                                          <p:attrName>style.visibility</p:attrName>
                                        </p:attrNameLst>
                                      </p:cBhvr>
                                      <p:to>
                                        <p:strVal val="visible"/>
                                      </p:to>
                                    </p:set>
                                    <p:animEffect transition="in" filter="box(in)">
                                      <p:cBhvr>
                                        <p:cTn id="11" dur="500"/>
                                        <p:tgtEl>
                                          <p:spTgt spid="135201"/>
                                        </p:tgtEl>
                                      </p:cBhvr>
                                    </p:animEffect>
                                  </p:childTnLst>
                                </p:cTn>
                              </p:par>
                            </p:childTnLst>
                          </p:cTn>
                        </p:par>
                        <p:par>
                          <p:cTn id="12" fill="hold">
                            <p:stCondLst>
                              <p:cond delay="1000"/>
                            </p:stCondLst>
                            <p:childTnLst>
                              <p:par>
                                <p:cTn id="13" presetID="4"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ox(in)">
                                      <p:cBhvr>
                                        <p:cTn id="15" dur="500"/>
                                        <p:tgtEl>
                                          <p:spTgt spid="3"/>
                                        </p:tgtEl>
                                      </p:cBhvr>
                                    </p:animEffect>
                                  </p:childTnLst>
                                </p:cTn>
                              </p:par>
                            </p:childTnLst>
                          </p:cTn>
                        </p:par>
                        <p:par>
                          <p:cTn id="16" fill="hold">
                            <p:stCondLst>
                              <p:cond delay="1500"/>
                            </p:stCondLst>
                            <p:childTnLst>
                              <p:par>
                                <p:cTn id="17" presetID="4" presetClass="entr" presetSubtype="16" fill="hold" nodeType="afterEffect">
                                  <p:stCondLst>
                                    <p:cond delay="2000"/>
                                  </p:stCondLst>
                                  <p:childTnLst>
                                    <p:set>
                                      <p:cBhvr>
                                        <p:cTn id="18" dur="1" fill="hold">
                                          <p:stCondLst>
                                            <p:cond delay="0"/>
                                          </p:stCondLst>
                                        </p:cTn>
                                        <p:tgtEl>
                                          <p:spTgt spid="2"/>
                                        </p:tgtEl>
                                        <p:attrNameLst>
                                          <p:attrName>style.visibility</p:attrName>
                                        </p:attrNameLst>
                                      </p:cBhvr>
                                      <p:to>
                                        <p:strVal val="visible"/>
                                      </p:to>
                                    </p:set>
                                    <p:animEffect transition="in" filter="box(in)">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135200"/>
                                        </p:tgtEl>
                                        <p:attrNameLst>
                                          <p:attrName>style.visibility</p:attrName>
                                        </p:attrNameLst>
                                      </p:cBhvr>
                                      <p:to>
                                        <p:strVal val="visible"/>
                                      </p:to>
                                    </p:set>
                                    <p:animEffect transition="in" filter="box(in)">
                                      <p:cBhvr>
                                        <p:cTn id="24" dur="500"/>
                                        <p:tgtEl>
                                          <p:spTgt spid="135200"/>
                                        </p:tgtEl>
                                      </p:cBhvr>
                                    </p:animEffect>
                                  </p:childTnLst>
                                </p:cTn>
                              </p:par>
                            </p:childTnLst>
                          </p:cTn>
                        </p:par>
                      </p:childTnLst>
                    </p:cTn>
                  </p:par>
                  <p:par>
                    <p:cTn id="25" fill="hold">
                      <p:stCondLst>
                        <p:cond delay="indefinite"/>
                      </p:stCondLst>
                      <p:childTnLst>
                        <p:par>
                          <p:cTn id="26" fill="hold">
                            <p:stCondLst>
                              <p:cond delay="0"/>
                            </p:stCondLst>
                            <p:childTnLst>
                              <p:par>
                                <p:cTn id="27" presetID="4" presetClass="entr" presetSubtype="16"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box(in)">
                                      <p:cBhvr>
                                        <p:cTn id="2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70" grpId="0" autoUpdateAnimBg="0"/>
      <p:bldP spid="135200" grpId="0" autoUpdateAnimBg="0"/>
      <p:bldP spid="135201" grpId="0"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Дата 1"/>
          <p:cNvSpPr>
            <a:spLocks noGrp="1"/>
          </p:cNvSpPr>
          <p:nvPr>
            <p:ph type="dt" sz="quarter" idx="10"/>
          </p:nvPr>
        </p:nvSpPr>
        <p:spPr/>
        <p:txBody>
          <a:bodyPr/>
          <a:lstStyle/>
          <a:p>
            <a:pPr>
              <a:defRPr/>
            </a:pPr>
            <a:endParaRPr lang="fr-FR" altLang="en-GB"/>
          </a:p>
          <a:p>
            <a:pPr>
              <a:defRPr/>
            </a:pPr>
            <a:endParaRPr lang="fr-FR" altLang="en-GB"/>
          </a:p>
        </p:txBody>
      </p:sp>
      <p:sp>
        <p:nvSpPr>
          <p:cNvPr id="136194" name="Text Box 2"/>
          <p:cNvSpPr txBox="1">
            <a:spLocks noChangeArrowheads="1"/>
          </p:cNvSpPr>
          <p:nvPr/>
        </p:nvSpPr>
        <p:spPr bwMode="auto">
          <a:xfrm>
            <a:off x="1692275" y="1066800"/>
            <a:ext cx="7299325" cy="457200"/>
          </a:xfrm>
          <a:prstGeom prst="rect">
            <a:avLst/>
          </a:prstGeom>
          <a:noFill/>
          <a:ln w="9525">
            <a:noFill/>
            <a:miter lim="800000"/>
            <a:headEnd/>
            <a:tailEnd/>
          </a:ln>
        </p:spPr>
        <p:txBody>
          <a:bodyPr>
            <a:spAutoFit/>
          </a:bodyPr>
          <a:lstStyle/>
          <a:p>
            <a:pPr eaLnBrk="0" hangingPunct="0"/>
            <a:r>
              <a:rPr lang="en-GB" sz="2400" b="1">
                <a:solidFill>
                  <a:srgbClr val="007FB3"/>
                </a:solidFill>
              </a:rPr>
              <a:t>- </a:t>
            </a:r>
            <a:r>
              <a:rPr lang="ru-RU" sz="2400" b="1">
                <a:solidFill>
                  <a:srgbClr val="007FB3"/>
                </a:solidFill>
              </a:rPr>
              <a:t>Конфигурация сети</a:t>
            </a:r>
            <a:r>
              <a:rPr lang="en-GB" sz="2400" b="1">
                <a:sym typeface="Wingdings" pitchFamily="2" charset="2"/>
              </a:rPr>
              <a:t>.</a:t>
            </a:r>
          </a:p>
        </p:txBody>
      </p:sp>
      <p:grpSp>
        <p:nvGrpSpPr>
          <p:cNvPr id="37892" name="Group 3"/>
          <p:cNvGrpSpPr>
            <a:grpSpLocks/>
          </p:cNvGrpSpPr>
          <p:nvPr/>
        </p:nvGrpSpPr>
        <p:grpSpPr bwMode="auto">
          <a:xfrm>
            <a:off x="0" y="-171450"/>
            <a:ext cx="8915400" cy="5038725"/>
            <a:chOff x="0" y="0"/>
            <a:chExt cx="5616" cy="3174"/>
          </a:xfrm>
        </p:grpSpPr>
        <p:sp>
          <p:nvSpPr>
            <p:cNvPr id="37905" name="Rectangle 4"/>
            <p:cNvSpPr>
              <a:spLocks noChangeArrowheads="1"/>
            </p:cNvSpPr>
            <p:nvPr/>
          </p:nvSpPr>
          <p:spPr bwMode="auto">
            <a:xfrm>
              <a:off x="0" y="634"/>
              <a:ext cx="635" cy="635"/>
            </a:xfrm>
            <a:prstGeom prst="rect">
              <a:avLst/>
            </a:prstGeom>
            <a:solidFill>
              <a:srgbClr val="93B8D4"/>
            </a:solidFill>
            <a:ln w="9525">
              <a:noFill/>
              <a:miter lim="800000"/>
              <a:headEnd/>
              <a:tailEnd/>
            </a:ln>
          </p:spPr>
          <p:txBody>
            <a:bodyPr wrap="none" anchor="ctr"/>
            <a:lstStyle/>
            <a:p>
              <a:pPr eaLnBrk="0" hangingPunct="0"/>
              <a:endParaRPr lang="ru-RU"/>
            </a:p>
          </p:txBody>
        </p:sp>
        <p:sp>
          <p:nvSpPr>
            <p:cNvPr id="37906" name="Rectangle 5"/>
            <p:cNvSpPr>
              <a:spLocks noChangeArrowheads="1"/>
            </p:cNvSpPr>
            <p:nvPr/>
          </p:nvSpPr>
          <p:spPr bwMode="auto">
            <a:xfrm>
              <a:off x="0" y="0"/>
              <a:ext cx="635" cy="635"/>
            </a:xfrm>
            <a:prstGeom prst="rect">
              <a:avLst/>
            </a:prstGeom>
            <a:solidFill>
              <a:srgbClr val="007FB3"/>
            </a:solidFill>
            <a:ln w="9525">
              <a:noFill/>
              <a:miter lim="800000"/>
              <a:headEnd/>
              <a:tailEnd/>
            </a:ln>
          </p:spPr>
          <p:txBody>
            <a:bodyPr wrap="none" anchor="ctr"/>
            <a:lstStyle/>
            <a:p>
              <a:pPr algn="ctr" eaLnBrk="0" hangingPunct="0"/>
              <a:endParaRPr lang="en-GB" sz="2400" b="1">
                <a:solidFill>
                  <a:schemeClr val="bg1"/>
                </a:solidFill>
              </a:endParaRPr>
            </a:p>
          </p:txBody>
        </p:sp>
        <p:sp>
          <p:nvSpPr>
            <p:cNvPr id="37907" name="Rectangle 6"/>
            <p:cNvSpPr>
              <a:spLocks noChangeArrowheads="1"/>
            </p:cNvSpPr>
            <p:nvPr/>
          </p:nvSpPr>
          <p:spPr bwMode="auto">
            <a:xfrm>
              <a:off x="0" y="1904"/>
              <a:ext cx="635" cy="635"/>
            </a:xfrm>
            <a:prstGeom prst="rect">
              <a:avLst/>
            </a:prstGeom>
            <a:solidFill>
              <a:srgbClr val="026793"/>
            </a:solidFill>
            <a:ln w="9525">
              <a:noFill/>
              <a:miter lim="800000"/>
              <a:headEnd/>
              <a:tailEnd/>
            </a:ln>
          </p:spPr>
          <p:txBody>
            <a:bodyPr wrap="none" anchor="ctr"/>
            <a:lstStyle/>
            <a:p>
              <a:pPr eaLnBrk="0" hangingPunct="0"/>
              <a:endParaRPr lang="ru-RU"/>
            </a:p>
          </p:txBody>
        </p:sp>
        <p:sp>
          <p:nvSpPr>
            <p:cNvPr id="37908" name="Rectangle 7"/>
            <p:cNvSpPr>
              <a:spLocks noChangeArrowheads="1"/>
            </p:cNvSpPr>
            <p:nvPr/>
          </p:nvSpPr>
          <p:spPr bwMode="auto">
            <a:xfrm>
              <a:off x="0" y="1269"/>
              <a:ext cx="635" cy="635"/>
            </a:xfrm>
            <a:prstGeom prst="rect">
              <a:avLst/>
            </a:prstGeom>
            <a:solidFill>
              <a:srgbClr val="B2C1DD"/>
            </a:solidFill>
            <a:ln w="9525">
              <a:noFill/>
              <a:miter lim="800000"/>
              <a:headEnd/>
              <a:tailEnd/>
            </a:ln>
          </p:spPr>
          <p:txBody>
            <a:bodyPr wrap="none" anchor="ctr"/>
            <a:lstStyle/>
            <a:p>
              <a:pPr eaLnBrk="0" hangingPunct="0"/>
              <a:endParaRPr lang="ru-RU"/>
            </a:p>
          </p:txBody>
        </p:sp>
        <p:sp>
          <p:nvSpPr>
            <p:cNvPr id="37909" name="Rectangle 8"/>
            <p:cNvSpPr>
              <a:spLocks noChangeArrowheads="1"/>
            </p:cNvSpPr>
            <p:nvPr/>
          </p:nvSpPr>
          <p:spPr bwMode="auto">
            <a:xfrm>
              <a:off x="0" y="2539"/>
              <a:ext cx="635" cy="635"/>
            </a:xfrm>
            <a:prstGeom prst="rect">
              <a:avLst/>
            </a:prstGeom>
            <a:solidFill>
              <a:srgbClr val="007FB3"/>
            </a:solidFill>
            <a:ln w="9525">
              <a:noFill/>
              <a:miter lim="800000"/>
              <a:headEnd/>
              <a:tailEnd/>
            </a:ln>
          </p:spPr>
          <p:txBody>
            <a:bodyPr wrap="none" anchor="ctr"/>
            <a:lstStyle/>
            <a:p>
              <a:pPr eaLnBrk="0" hangingPunct="0"/>
              <a:endParaRPr lang="ru-RU"/>
            </a:p>
          </p:txBody>
        </p:sp>
        <p:sp>
          <p:nvSpPr>
            <p:cNvPr id="37910" name="Rectangle 9"/>
            <p:cNvSpPr>
              <a:spLocks noChangeArrowheads="1"/>
            </p:cNvSpPr>
            <p:nvPr/>
          </p:nvSpPr>
          <p:spPr bwMode="auto">
            <a:xfrm>
              <a:off x="720" y="192"/>
              <a:ext cx="4896" cy="384"/>
            </a:xfrm>
            <a:prstGeom prst="rect">
              <a:avLst/>
            </a:prstGeom>
            <a:noFill/>
            <a:ln w="9525">
              <a:noFill/>
              <a:miter lim="800000"/>
              <a:headEnd/>
              <a:tailEnd/>
            </a:ln>
          </p:spPr>
          <p:txBody>
            <a:bodyPr/>
            <a:lstStyle/>
            <a:p>
              <a:pPr eaLnBrk="0" hangingPunct="0"/>
              <a:r>
                <a:rPr lang="ru-RU" sz="2800" b="1">
                  <a:sym typeface="Wingdings" pitchFamily="2" charset="2"/>
                </a:rPr>
                <a:t>Локальная сеть </a:t>
              </a:r>
              <a:r>
                <a:rPr lang="en-GB" sz="2800" b="1">
                  <a:sym typeface="Wingdings" pitchFamily="2" charset="2"/>
                </a:rPr>
                <a:t>HS</a:t>
              </a:r>
              <a:r>
                <a:rPr lang="ru-RU" sz="2400" b="1">
                  <a:sym typeface="Wingdings" pitchFamily="2" charset="2"/>
                </a:rPr>
                <a:t> </a:t>
              </a:r>
              <a:r>
                <a:rPr lang="en-GB" sz="2800" b="1">
                  <a:sym typeface="Wingdings" pitchFamily="2" charset="2"/>
                </a:rPr>
                <a:t>CAN (</a:t>
              </a:r>
              <a:r>
                <a:rPr lang="en-GB" sz="2800" b="1" i="1">
                  <a:sym typeface="Wingdings" pitchFamily="2" charset="2"/>
                </a:rPr>
                <a:t>Controller Area Network)</a:t>
              </a:r>
              <a:r>
                <a:rPr lang="en-GB" sz="2800" b="1">
                  <a:sym typeface="Wingdings" pitchFamily="2" charset="2"/>
                </a:rPr>
                <a:t>.</a:t>
              </a:r>
              <a:r>
                <a:rPr lang="en-GB" sz="3200" b="1">
                  <a:sym typeface="Wingdings" pitchFamily="2" charset="2"/>
                </a:rPr>
                <a:t> </a:t>
              </a:r>
            </a:p>
          </p:txBody>
        </p:sp>
      </p:grpSp>
      <p:sp>
        <p:nvSpPr>
          <p:cNvPr id="136202" name="Text Box 10"/>
          <p:cNvSpPr txBox="1">
            <a:spLocks noChangeArrowheads="1"/>
          </p:cNvSpPr>
          <p:nvPr/>
        </p:nvSpPr>
        <p:spPr bwMode="auto">
          <a:xfrm>
            <a:off x="1219200" y="1466850"/>
            <a:ext cx="7848600" cy="1920875"/>
          </a:xfrm>
          <a:prstGeom prst="rect">
            <a:avLst/>
          </a:prstGeom>
          <a:noFill/>
          <a:ln w="9525">
            <a:noFill/>
            <a:miter lim="800000"/>
            <a:headEnd/>
            <a:tailEnd/>
          </a:ln>
        </p:spPr>
        <p:txBody>
          <a:bodyPr>
            <a:spAutoFit/>
          </a:bodyPr>
          <a:lstStyle/>
          <a:p>
            <a:pPr>
              <a:buFont typeface="Wingdings" pitchFamily="2" charset="2"/>
              <a:buNone/>
            </a:pPr>
            <a:r>
              <a:rPr lang="ru-RU">
                <a:sym typeface="Wingdings" pitchFamily="2" charset="2"/>
              </a:rPr>
              <a:t>Сопротивления, установленные на концах шины</a:t>
            </a:r>
            <a:r>
              <a:rPr lang="en-GB">
                <a:sym typeface="Wingdings" pitchFamily="2" charset="2"/>
              </a:rPr>
              <a:t>.</a:t>
            </a:r>
          </a:p>
          <a:p>
            <a:pPr>
              <a:buFont typeface="Wingdings" pitchFamily="2" charset="2"/>
              <a:buNone/>
            </a:pPr>
            <a:r>
              <a:rPr lang="ru-RU"/>
              <a:t>При отсутствии сопротивлений на концах шины сетевой сигнал может отражаться от свободных концов шины и создавать помехи</a:t>
            </a:r>
            <a:r>
              <a:rPr lang="en-GB"/>
              <a:t>.</a:t>
            </a:r>
          </a:p>
          <a:p>
            <a:pPr>
              <a:buFont typeface="Wingdings" pitchFamily="2" charset="2"/>
              <a:buNone/>
            </a:pPr>
            <a:endParaRPr lang="en-GB"/>
          </a:p>
          <a:p>
            <a:pPr>
              <a:buFont typeface="Wingdings" pitchFamily="2" charset="2"/>
              <a:buNone/>
            </a:pPr>
            <a:r>
              <a:rPr lang="ru-RU"/>
              <a:t>Для предотвращения этого явления на концах шины установлены резисторы, имеющие одинаковое сопротивление</a:t>
            </a:r>
            <a:r>
              <a:rPr lang="en-GB"/>
              <a:t>.</a:t>
            </a:r>
          </a:p>
        </p:txBody>
      </p:sp>
      <p:grpSp>
        <p:nvGrpSpPr>
          <p:cNvPr id="3" name="Group 23"/>
          <p:cNvGrpSpPr>
            <a:grpSpLocks/>
          </p:cNvGrpSpPr>
          <p:nvPr/>
        </p:nvGrpSpPr>
        <p:grpSpPr bwMode="auto">
          <a:xfrm>
            <a:off x="1752600" y="3886200"/>
            <a:ext cx="5943600" cy="1447800"/>
            <a:chOff x="1104" y="2448"/>
            <a:chExt cx="3744" cy="912"/>
          </a:xfrm>
        </p:grpSpPr>
        <p:sp>
          <p:nvSpPr>
            <p:cNvPr id="37896" name="Rectangle 13"/>
            <p:cNvSpPr>
              <a:spLocks noChangeArrowheads="1"/>
            </p:cNvSpPr>
            <p:nvPr/>
          </p:nvSpPr>
          <p:spPr bwMode="auto">
            <a:xfrm>
              <a:off x="1104" y="2448"/>
              <a:ext cx="672" cy="912"/>
            </a:xfrm>
            <a:prstGeom prst="rect">
              <a:avLst/>
            </a:prstGeom>
            <a:solidFill>
              <a:srgbClr val="6699FF"/>
            </a:solidFill>
            <a:ln w="9525">
              <a:solidFill>
                <a:schemeClr val="tx1"/>
              </a:solidFill>
              <a:miter lim="800000"/>
              <a:headEnd/>
              <a:tailEnd/>
            </a:ln>
          </p:spPr>
          <p:txBody>
            <a:bodyPr wrap="none" anchor="ctr"/>
            <a:lstStyle/>
            <a:p>
              <a:pPr eaLnBrk="0" hangingPunct="0"/>
              <a:endParaRPr lang="ru-RU"/>
            </a:p>
          </p:txBody>
        </p:sp>
        <p:sp>
          <p:nvSpPr>
            <p:cNvPr id="37897" name="Rectangle 14"/>
            <p:cNvSpPr>
              <a:spLocks noChangeArrowheads="1"/>
            </p:cNvSpPr>
            <p:nvPr/>
          </p:nvSpPr>
          <p:spPr bwMode="auto">
            <a:xfrm>
              <a:off x="4176" y="2448"/>
              <a:ext cx="672" cy="912"/>
            </a:xfrm>
            <a:prstGeom prst="rect">
              <a:avLst/>
            </a:prstGeom>
            <a:solidFill>
              <a:srgbClr val="6699FF"/>
            </a:solidFill>
            <a:ln w="9525">
              <a:solidFill>
                <a:schemeClr val="tx1"/>
              </a:solidFill>
              <a:miter lim="800000"/>
              <a:headEnd/>
              <a:tailEnd/>
            </a:ln>
          </p:spPr>
          <p:txBody>
            <a:bodyPr wrap="none" anchor="ctr"/>
            <a:lstStyle/>
            <a:p>
              <a:pPr eaLnBrk="0" hangingPunct="0"/>
              <a:endParaRPr lang="ru-RU"/>
            </a:p>
          </p:txBody>
        </p:sp>
        <p:sp>
          <p:nvSpPr>
            <p:cNvPr id="37898" name="Rectangle 15"/>
            <p:cNvSpPr>
              <a:spLocks noChangeArrowheads="1"/>
            </p:cNvSpPr>
            <p:nvPr/>
          </p:nvSpPr>
          <p:spPr bwMode="auto">
            <a:xfrm>
              <a:off x="1344" y="2736"/>
              <a:ext cx="192" cy="480"/>
            </a:xfrm>
            <a:prstGeom prst="rect">
              <a:avLst/>
            </a:prstGeom>
            <a:solidFill>
              <a:srgbClr val="CC00CC"/>
            </a:solidFill>
            <a:ln w="9525">
              <a:solidFill>
                <a:schemeClr val="tx1"/>
              </a:solidFill>
              <a:miter lim="800000"/>
              <a:headEnd/>
              <a:tailEnd/>
            </a:ln>
          </p:spPr>
          <p:txBody>
            <a:bodyPr wrap="none" anchor="ctr"/>
            <a:lstStyle/>
            <a:p>
              <a:pPr eaLnBrk="0" hangingPunct="0"/>
              <a:endParaRPr lang="ru-RU"/>
            </a:p>
          </p:txBody>
        </p:sp>
        <p:sp>
          <p:nvSpPr>
            <p:cNvPr id="37899" name="Rectangle 16"/>
            <p:cNvSpPr>
              <a:spLocks noChangeArrowheads="1"/>
            </p:cNvSpPr>
            <p:nvPr/>
          </p:nvSpPr>
          <p:spPr bwMode="auto">
            <a:xfrm>
              <a:off x="4416" y="2736"/>
              <a:ext cx="192" cy="480"/>
            </a:xfrm>
            <a:prstGeom prst="rect">
              <a:avLst/>
            </a:prstGeom>
            <a:solidFill>
              <a:srgbClr val="CC00CC"/>
            </a:solidFill>
            <a:ln w="9525">
              <a:solidFill>
                <a:schemeClr val="tx1"/>
              </a:solidFill>
              <a:miter lim="800000"/>
              <a:headEnd/>
              <a:tailEnd/>
            </a:ln>
          </p:spPr>
          <p:txBody>
            <a:bodyPr wrap="none" anchor="ctr"/>
            <a:lstStyle/>
            <a:p>
              <a:pPr eaLnBrk="0" hangingPunct="0"/>
              <a:endParaRPr lang="ru-RU"/>
            </a:p>
          </p:txBody>
        </p:sp>
        <p:sp>
          <p:nvSpPr>
            <p:cNvPr id="37900" name="Line 17"/>
            <p:cNvSpPr>
              <a:spLocks noChangeShapeType="1"/>
            </p:cNvSpPr>
            <p:nvPr/>
          </p:nvSpPr>
          <p:spPr bwMode="auto">
            <a:xfrm>
              <a:off x="1680" y="2976"/>
              <a:ext cx="2640" cy="0"/>
            </a:xfrm>
            <a:prstGeom prst="line">
              <a:avLst/>
            </a:prstGeom>
            <a:noFill/>
            <a:ln w="76200">
              <a:solidFill>
                <a:srgbClr val="00FF00"/>
              </a:solidFill>
              <a:round/>
              <a:headEnd/>
              <a:tailEnd/>
            </a:ln>
          </p:spPr>
          <p:txBody>
            <a:bodyPr wrap="none"/>
            <a:lstStyle/>
            <a:p>
              <a:endParaRPr lang="ru-RU"/>
            </a:p>
          </p:txBody>
        </p:sp>
        <p:sp>
          <p:nvSpPr>
            <p:cNvPr id="37901" name="Text Box 18"/>
            <p:cNvSpPr txBox="1">
              <a:spLocks noChangeArrowheads="1"/>
            </p:cNvSpPr>
            <p:nvPr/>
          </p:nvSpPr>
          <p:spPr bwMode="auto">
            <a:xfrm>
              <a:off x="1248" y="2448"/>
              <a:ext cx="426" cy="288"/>
            </a:xfrm>
            <a:prstGeom prst="rect">
              <a:avLst/>
            </a:prstGeom>
            <a:noFill/>
            <a:ln w="9525">
              <a:noFill/>
              <a:miter lim="800000"/>
              <a:headEnd/>
              <a:tailEnd/>
            </a:ln>
          </p:spPr>
          <p:txBody>
            <a:bodyPr wrap="none">
              <a:spAutoFit/>
            </a:bodyPr>
            <a:lstStyle/>
            <a:p>
              <a:r>
                <a:rPr lang="en-GB" sz="2400" b="1">
                  <a:solidFill>
                    <a:schemeClr val="tx1"/>
                  </a:solidFill>
                </a:rPr>
                <a:t>BSI</a:t>
              </a:r>
            </a:p>
          </p:txBody>
        </p:sp>
        <p:sp>
          <p:nvSpPr>
            <p:cNvPr id="37902" name="Text Box 19"/>
            <p:cNvSpPr txBox="1">
              <a:spLocks noChangeArrowheads="1"/>
            </p:cNvSpPr>
            <p:nvPr/>
          </p:nvSpPr>
          <p:spPr bwMode="auto">
            <a:xfrm>
              <a:off x="4272" y="2448"/>
              <a:ext cx="500" cy="288"/>
            </a:xfrm>
            <a:prstGeom prst="rect">
              <a:avLst/>
            </a:prstGeom>
            <a:noFill/>
            <a:ln w="9525">
              <a:noFill/>
              <a:miter lim="800000"/>
              <a:headEnd/>
              <a:tailEnd/>
            </a:ln>
          </p:spPr>
          <p:txBody>
            <a:bodyPr wrap="none">
              <a:spAutoFit/>
            </a:bodyPr>
            <a:lstStyle/>
            <a:p>
              <a:r>
                <a:rPr lang="en-GB" sz="2400" b="1">
                  <a:solidFill>
                    <a:schemeClr val="tx1"/>
                  </a:solidFill>
                </a:rPr>
                <a:t>1320</a:t>
              </a:r>
            </a:p>
          </p:txBody>
        </p:sp>
        <p:sp>
          <p:nvSpPr>
            <p:cNvPr id="37903" name="Text Box 20"/>
            <p:cNvSpPr txBox="1">
              <a:spLocks noChangeArrowheads="1"/>
            </p:cNvSpPr>
            <p:nvPr/>
          </p:nvSpPr>
          <p:spPr bwMode="auto">
            <a:xfrm>
              <a:off x="1344" y="2830"/>
              <a:ext cx="212" cy="231"/>
            </a:xfrm>
            <a:prstGeom prst="rect">
              <a:avLst/>
            </a:prstGeom>
            <a:noFill/>
            <a:ln w="9525">
              <a:noFill/>
              <a:miter lim="800000"/>
              <a:headEnd/>
              <a:tailEnd/>
            </a:ln>
          </p:spPr>
          <p:txBody>
            <a:bodyPr wrap="none">
              <a:spAutoFit/>
            </a:bodyPr>
            <a:lstStyle/>
            <a:p>
              <a:r>
                <a:rPr lang="en-GB" sz="1800" b="1">
                  <a:solidFill>
                    <a:schemeClr val="tx1"/>
                  </a:solidFill>
                </a:rPr>
                <a:t>T</a:t>
              </a:r>
            </a:p>
          </p:txBody>
        </p:sp>
        <p:sp>
          <p:nvSpPr>
            <p:cNvPr id="37904" name="Text Box 21"/>
            <p:cNvSpPr txBox="1">
              <a:spLocks noChangeArrowheads="1"/>
            </p:cNvSpPr>
            <p:nvPr/>
          </p:nvSpPr>
          <p:spPr bwMode="auto">
            <a:xfrm>
              <a:off x="4416" y="2832"/>
              <a:ext cx="212" cy="231"/>
            </a:xfrm>
            <a:prstGeom prst="rect">
              <a:avLst/>
            </a:prstGeom>
            <a:noFill/>
            <a:ln w="9525">
              <a:noFill/>
              <a:miter lim="800000"/>
              <a:headEnd/>
              <a:tailEnd/>
            </a:ln>
          </p:spPr>
          <p:txBody>
            <a:bodyPr wrap="none">
              <a:spAutoFit/>
            </a:bodyPr>
            <a:lstStyle/>
            <a:p>
              <a:r>
                <a:rPr lang="en-GB" sz="1800" b="1">
                  <a:solidFill>
                    <a:schemeClr val="tx1"/>
                  </a:solidFill>
                </a:rPr>
                <a:t>T</a:t>
              </a:r>
            </a:p>
          </p:txBody>
        </p:sp>
      </p:grpSp>
      <p:sp>
        <p:nvSpPr>
          <p:cNvPr id="136214" name="Text Box 22"/>
          <p:cNvSpPr txBox="1">
            <a:spLocks noChangeArrowheads="1"/>
          </p:cNvSpPr>
          <p:nvPr/>
        </p:nvSpPr>
        <p:spPr bwMode="auto">
          <a:xfrm>
            <a:off x="1981200" y="5445125"/>
            <a:ext cx="6842125" cy="1187450"/>
          </a:xfrm>
          <a:prstGeom prst="rect">
            <a:avLst/>
          </a:prstGeom>
          <a:noFill/>
          <a:ln w="9525">
            <a:noFill/>
            <a:miter lim="800000"/>
            <a:headEnd/>
            <a:tailEnd/>
          </a:ln>
        </p:spPr>
        <p:txBody>
          <a:bodyPr>
            <a:spAutoFit/>
          </a:bodyPr>
          <a:lstStyle/>
          <a:p>
            <a:r>
              <a:rPr lang="en-GB" sz="2400">
                <a:sym typeface="Wingdings" pitchFamily="2" charset="2"/>
              </a:rPr>
              <a:t> </a:t>
            </a:r>
            <a:r>
              <a:rPr lang="ru-RU" sz="2400">
                <a:sym typeface="Wingdings" pitchFamily="2" charset="2"/>
              </a:rPr>
              <a:t>В принятой на автомобилях компании конфигурации шины резисторы установлены внутри блоков </a:t>
            </a:r>
            <a:r>
              <a:rPr lang="en-GB" sz="2400">
                <a:sym typeface="Wingdings" pitchFamily="2" charset="2"/>
              </a:rPr>
              <a:t>BSI </a:t>
            </a:r>
            <a:r>
              <a:rPr lang="ru-RU" sz="2400">
                <a:sym typeface="Wingdings" pitchFamily="2" charset="2"/>
              </a:rPr>
              <a:t>и </a:t>
            </a:r>
            <a:r>
              <a:rPr lang="en-GB" sz="2400">
                <a:sym typeface="Wingdings" pitchFamily="2" charset="2"/>
              </a:rPr>
              <a:t>ECM.</a:t>
            </a:r>
            <a:endParaRPr lang="en-GB"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136194"/>
                                        </p:tgtEl>
                                        <p:attrNameLst>
                                          <p:attrName>style.visibility</p:attrName>
                                        </p:attrNameLst>
                                      </p:cBhvr>
                                      <p:to>
                                        <p:strVal val="visible"/>
                                      </p:to>
                                    </p:set>
                                    <p:animEffect transition="in" filter="box(in)">
                                      <p:cBhvr>
                                        <p:cTn id="7" dur="500"/>
                                        <p:tgtEl>
                                          <p:spTgt spid="136194"/>
                                        </p:tgtEl>
                                      </p:cBhvr>
                                    </p:animEffect>
                                  </p:childTnLst>
                                </p:cTn>
                              </p:par>
                            </p:childTnLst>
                          </p:cTn>
                        </p:par>
                        <p:par>
                          <p:cTn id="8" fill="hold">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136202"/>
                                        </p:tgtEl>
                                        <p:attrNameLst>
                                          <p:attrName>style.visibility</p:attrName>
                                        </p:attrNameLst>
                                      </p:cBhvr>
                                      <p:to>
                                        <p:strVal val="visible"/>
                                      </p:to>
                                    </p:set>
                                    <p:animEffect transition="in" filter="box(in)">
                                      <p:cBhvr>
                                        <p:cTn id="11" dur="500"/>
                                        <p:tgtEl>
                                          <p:spTgt spid="136202"/>
                                        </p:tgtEl>
                                      </p:cBhvr>
                                    </p:animEffect>
                                  </p:childTnLst>
                                </p:cTn>
                              </p:par>
                            </p:childTnLst>
                          </p:cTn>
                        </p:par>
                        <p:par>
                          <p:cTn id="12" fill="hold">
                            <p:stCondLst>
                              <p:cond delay="1000"/>
                            </p:stCondLst>
                            <p:childTnLst>
                              <p:par>
                                <p:cTn id="13" presetID="5" presetClass="entr" presetSubtype="1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checkerboard(across)">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136214"/>
                                        </p:tgtEl>
                                        <p:attrNameLst>
                                          <p:attrName>style.visibility</p:attrName>
                                        </p:attrNameLst>
                                      </p:cBhvr>
                                      <p:to>
                                        <p:strVal val="visible"/>
                                      </p:to>
                                    </p:set>
                                    <p:animEffect transition="in" filter="checkerboard(across)">
                                      <p:cBhvr>
                                        <p:cTn id="20" dur="500"/>
                                        <p:tgtEl>
                                          <p:spTgt spid="1362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194" grpId="0" autoUpdateAnimBg="0"/>
      <p:bldP spid="136202" grpId="0" autoUpdateAnimBg="0"/>
      <p:bldP spid="13621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ата 1"/>
          <p:cNvSpPr>
            <a:spLocks noGrp="1"/>
          </p:cNvSpPr>
          <p:nvPr>
            <p:ph type="dt" sz="quarter" idx="10"/>
          </p:nvPr>
        </p:nvSpPr>
        <p:spPr/>
        <p:txBody>
          <a:bodyPr/>
          <a:lstStyle/>
          <a:p>
            <a:pPr>
              <a:defRPr/>
            </a:pPr>
            <a:endParaRPr lang="fr-FR" altLang="en-GB" smtClean="0"/>
          </a:p>
          <a:p>
            <a:pPr>
              <a:defRPr/>
            </a:pPr>
            <a:endParaRPr lang="fr-FR" altLang="en-GB"/>
          </a:p>
        </p:txBody>
      </p:sp>
      <p:pic>
        <p:nvPicPr>
          <p:cNvPr id="38915" name="Picture 2"/>
          <p:cNvPicPr>
            <a:picLocks noChangeAspect="1" noChangeArrowheads="1"/>
          </p:cNvPicPr>
          <p:nvPr/>
        </p:nvPicPr>
        <p:blipFill>
          <a:blip r:embed="rId2" cstate="print"/>
          <a:srcRect/>
          <a:stretch>
            <a:fillRect/>
          </a:stretch>
        </p:blipFill>
        <p:spPr bwMode="auto">
          <a:xfrm>
            <a:off x="395288" y="1125538"/>
            <a:ext cx="8353425" cy="3382962"/>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ата 1"/>
          <p:cNvSpPr>
            <a:spLocks noGrp="1"/>
          </p:cNvSpPr>
          <p:nvPr>
            <p:ph type="dt" sz="quarter" idx="10"/>
          </p:nvPr>
        </p:nvSpPr>
        <p:spPr/>
        <p:txBody>
          <a:bodyPr/>
          <a:lstStyle/>
          <a:p>
            <a:pPr>
              <a:defRPr/>
            </a:pPr>
            <a:endParaRPr lang="fr-FR" altLang="en-GB" smtClean="0"/>
          </a:p>
          <a:p>
            <a:pPr>
              <a:defRPr/>
            </a:pPr>
            <a:endParaRPr lang="fr-FR" altLang="en-GB"/>
          </a:p>
        </p:txBody>
      </p:sp>
      <p:pic>
        <p:nvPicPr>
          <p:cNvPr id="39939" name="Picture 2" descr="http://www.kosmodrom.com.ua/data/caninterface/Pic_11.jpg"/>
          <p:cNvPicPr>
            <a:picLocks noChangeAspect="1" noChangeArrowheads="1"/>
          </p:cNvPicPr>
          <p:nvPr/>
        </p:nvPicPr>
        <p:blipFill>
          <a:blip r:embed="rId2" cstate="print"/>
          <a:srcRect/>
          <a:stretch>
            <a:fillRect/>
          </a:stretch>
        </p:blipFill>
        <p:spPr bwMode="auto">
          <a:xfrm>
            <a:off x="1116013" y="620713"/>
            <a:ext cx="7508875" cy="4392612"/>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Дата 1"/>
          <p:cNvSpPr>
            <a:spLocks noGrp="1"/>
          </p:cNvSpPr>
          <p:nvPr>
            <p:ph type="dt" sz="quarter" idx="10"/>
          </p:nvPr>
        </p:nvSpPr>
        <p:spPr/>
        <p:txBody>
          <a:bodyPr/>
          <a:lstStyle/>
          <a:p>
            <a:pPr>
              <a:defRPr/>
            </a:pPr>
            <a:endParaRPr lang="fr-FR" altLang="en-GB"/>
          </a:p>
          <a:p>
            <a:pPr>
              <a:defRPr/>
            </a:pPr>
            <a:endParaRPr lang="fr-FR" altLang="en-GB"/>
          </a:p>
        </p:txBody>
      </p:sp>
      <p:sp>
        <p:nvSpPr>
          <p:cNvPr id="473090" name="Text Box 2"/>
          <p:cNvSpPr txBox="1">
            <a:spLocks noChangeArrowheads="1"/>
          </p:cNvSpPr>
          <p:nvPr/>
        </p:nvSpPr>
        <p:spPr bwMode="auto">
          <a:xfrm>
            <a:off x="1692275" y="1143000"/>
            <a:ext cx="7299325" cy="457200"/>
          </a:xfrm>
          <a:prstGeom prst="rect">
            <a:avLst/>
          </a:prstGeom>
          <a:noFill/>
          <a:ln w="9525">
            <a:noFill/>
            <a:miter lim="800000"/>
            <a:headEnd/>
            <a:tailEnd/>
          </a:ln>
        </p:spPr>
        <p:txBody>
          <a:bodyPr>
            <a:spAutoFit/>
          </a:bodyPr>
          <a:lstStyle/>
          <a:p>
            <a:pPr eaLnBrk="0" hangingPunct="0"/>
            <a:r>
              <a:rPr lang="en-GB" sz="2400" b="1">
                <a:solidFill>
                  <a:srgbClr val="007FB3"/>
                </a:solidFill>
              </a:rPr>
              <a:t>- </a:t>
            </a:r>
            <a:r>
              <a:rPr lang="ru-RU" b="1">
                <a:solidFill>
                  <a:srgbClr val="007FB3"/>
                </a:solidFill>
              </a:rPr>
              <a:t>Конфигурация сети</a:t>
            </a:r>
            <a:r>
              <a:rPr lang="en-GB" sz="2400" b="1">
                <a:sym typeface="Wingdings" pitchFamily="2" charset="2"/>
              </a:rPr>
              <a:t>.</a:t>
            </a:r>
          </a:p>
        </p:txBody>
      </p:sp>
      <p:sp>
        <p:nvSpPr>
          <p:cNvPr id="40964" name="Rectangle 4"/>
          <p:cNvSpPr>
            <a:spLocks noChangeArrowheads="1"/>
          </p:cNvSpPr>
          <p:nvPr/>
        </p:nvSpPr>
        <p:spPr bwMode="auto">
          <a:xfrm>
            <a:off x="0" y="906463"/>
            <a:ext cx="1008063" cy="1008062"/>
          </a:xfrm>
          <a:prstGeom prst="rect">
            <a:avLst/>
          </a:prstGeom>
          <a:solidFill>
            <a:srgbClr val="93B8D4"/>
          </a:solidFill>
          <a:ln w="9525">
            <a:noFill/>
            <a:miter lim="800000"/>
            <a:headEnd/>
            <a:tailEnd/>
          </a:ln>
        </p:spPr>
        <p:txBody>
          <a:bodyPr wrap="none" anchor="ctr"/>
          <a:lstStyle/>
          <a:p>
            <a:pPr eaLnBrk="0" hangingPunct="0"/>
            <a:endParaRPr lang="ru-RU"/>
          </a:p>
        </p:txBody>
      </p:sp>
      <p:sp>
        <p:nvSpPr>
          <p:cNvPr id="40965" name="Rectangle 5"/>
          <p:cNvSpPr>
            <a:spLocks noChangeArrowheads="1"/>
          </p:cNvSpPr>
          <p:nvPr/>
        </p:nvSpPr>
        <p:spPr bwMode="auto">
          <a:xfrm>
            <a:off x="0" y="-100013"/>
            <a:ext cx="1008063" cy="1008063"/>
          </a:xfrm>
          <a:prstGeom prst="rect">
            <a:avLst/>
          </a:prstGeom>
          <a:solidFill>
            <a:srgbClr val="007FB3"/>
          </a:solidFill>
          <a:ln w="9525">
            <a:noFill/>
            <a:miter lim="800000"/>
            <a:headEnd/>
            <a:tailEnd/>
          </a:ln>
        </p:spPr>
        <p:txBody>
          <a:bodyPr wrap="none" anchor="ctr"/>
          <a:lstStyle/>
          <a:p>
            <a:pPr algn="ctr" eaLnBrk="0" hangingPunct="0"/>
            <a:endParaRPr lang="en-GB" sz="2400" b="1">
              <a:solidFill>
                <a:schemeClr val="bg1"/>
              </a:solidFill>
            </a:endParaRPr>
          </a:p>
        </p:txBody>
      </p:sp>
      <p:sp>
        <p:nvSpPr>
          <p:cNvPr id="40966" name="Rectangle 6"/>
          <p:cNvSpPr>
            <a:spLocks noChangeArrowheads="1"/>
          </p:cNvSpPr>
          <p:nvPr/>
        </p:nvSpPr>
        <p:spPr bwMode="auto">
          <a:xfrm>
            <a:off x="0" y="2922588"/>
            <a:ext cx="1008063" cy="1008062"/>
          </a:xfrm>
          <a:prstGeom prst="rect">
            <a:avLst/>
          </a:prstGeom>
          <a:solidFill>
            <a:srgbClr val="026793"/>
          </a:solidFill>
          <a:ln w="9525">
            <a:noFill/>
            <a:miter lim="800000"/>
            <a:headEnd/>
            <a:tailEnd/>
          </a:ln>
        </p:spPr>
        <p:txBody>
          <a:bodyPr wrap="none" anchor="ctr"/>
          <a:lstStyle/>
          <a:p>
            <a:pPr eaLnBrk="0" hangingPunct="0"/>
            <a:endParaRPr lang="ru-RU"/>
          </a:p>
        </p:txBody>
      </p:sp>
      <p:sp>
        <p:nvSpPr>
          <p:cNvPr id="40967" name="Rectangle 7"/>
          <p:cNvSpPr>
            <a:spLocks noChangeArrowheads="1"/>
          </p:cNvSpPr>
          <p:nvPr/>
        </p:nvSpPr>
        <p:spPr bwMode="auto">
          <a:xfrm>
            <a:off x="0" y="1914525"/>
            <a:ext cx="1008063" cy="1008063"/>
          </a:xfrm>
          <a:prstGeom prst="rect">
            <a:avLst/>
          </a:prstGeom>
          <a:solidFill>
            <a:srgbClr val="B2C1DD"/>
          </a:solidFill>
          <a:ln w="9525">
            <a:noFill/>
            <a:miter lim="800000"/>
            <a:headEnd/>
            <a:tailEnd/>
          </a:ln>
        </p:spPr>
        <p:txBody>
          <a:bodyPr wrap="none" anchor="ctr"/>
          <a:lstStyle/>
          <a:p>
            <a:pPr eaLnBrk="0" hangingPunct="0"/>
            <a:endParaRPr lang="ru-RU"/>
          </a:p>
        </p:txBody>
      </p:sp>
      <p:sp>
        <p:nvSpPr>
          <p:cNvPr id="40968" name="Rectangle 8"/>
          <p:cNvSpPr>
            <a:spLocks noChangeArrowheads="1"/>
          </p:cNvSpPr>
          <p:nvPr/>
        </p:nvSpPr>
        <p:spPr bwMode="auto">
          <a:xfrm>
            <a:off x="0" y="3930650"/>
            <a:ext cx="1008063" cy="1008063"/>
          </a:xfrm>
          <a:prstGeom prst="rect">
            <a:avLst/>
          </a:prstGeom>
          <a:solidFill>
            <a:srgbClr val="007FB3"/>
          </a:solidFill>
          <a:ln w="9525">
            <a:noFill/>
            <a:miter lim="800000"/>
            <a:headEnd/>
            <a:tailEnd/>
          </a:ln>
        </p:spPr>
        <p:txBody>
          <a:bodyPr wrap="none" anchor="ctr"/>
          <a:lstStyle/>
          <a:p>
            <a:pPr eaLnBrk="0" hangingPunct="0"/>
            <a:endParaRPr lang="ru-RU"/>
          </a:p>
        </p:txBody>
      </p:sp>
      <p:sp>
        <p:nvSpPr>
          <p:cNvPr id="40969" name="Rectangle 9"/>
          <p:cNvSpPr>
            <a:spLocks noChangeArrowheads="1"/>
          </p:cNvSpPr>
          <p:nvPr/>
        </p:nvSpPr>
        <p:spPr bwMode="auto">
          <a:xfrm>
            <a:off x="1116013" y="115888"/>
            <a:ext cx="7772400" cy="609600"/>
          </a:xfrm>
          <a:prstGeom prst="rect">
            <a:avLst/>
          </a:prstGeom>
          <a:noFill/>
          <a:ln w="9525">
            <a:noFill/>
            <a:miter lim="800000"/>
            <a:headEnd/>
            <a:tailEnd/>
          </a:ln>
        </p:spPr>
        <p:txBody>
          <a:bodyPr/>
          <a:lstStyle/>
          <a:p>
            <a:pPr eaLnBrk="0" hangingPunct="0"/>
            <a:r>
              <a:rPr lang="ru-RU" sz="2800" b="1">
                <a:sym typeface="Wingdings" pitchFamily="2" charset="2"/>
              </a:rPr>
              <a:t>Локальная сеть </a:t>
            </a:r>
            <a:r>
              <a:rPr lang="en-GB" sz="2800" b="1">
                <a:sym typeface="Wingdings" pitchFamily="2" charset="2"/>
              </a:rPr>
              <a:t>HS</a:t>
            </a:r>
            <a:r>
              <a:rPr lang="ru-RU" sz="2800" b="1">
                <a:sym typeface="Wingdings" pitchFamily="2" charset="2"/>
              </a:rPr>
              <a:t> </a:t>
            </a:r>
            <a:r>
              <a:rPr lang="en-GB" sz="2800" b="1">
                <a:sym typeface="Wingdings" pitchFamily="2" charset="2"/>
              </a:rPr>
              <a:t>CAN (</a:t>
            </a:r>
            <a:r>
              <a:rPr lang="en-GB" sz="2800" b="1" i="1">
                <a:sym typeface="Wingdings" pitchFamily="2" charset="2"/>
              </a:rPr>
              <a:t>Controller Area Network)</a:t>
            </a:r>
            <a:r>
              <a:rPr lang="en-GB" sz="2800" b="1">
                <a:sym typeface="Wingdings" pitchFamily="2" charset="2"/>
              </a:rPr>
              <a:t>.</a:t>
            </a:r>
            <a:r>
              <a:rPr lang="en-GB" sz="3200" b="1">
                <a:sym typeface="Wingdings" pitchFamily="2" charset="2"/>
              </a:rPr>
              <a:t> </a:t>
            </a:r>
          </a:p>
        </p:txBody>
      </p:sp>
      <p:sp>
        <p:nvSpPr>
          <p:cNvPr id="473098" name="Text Box 10"/>
          <p:cNvSpPr txBox="1">
            <a:spLocks noChangeArrowheads="1"/>
          </p:cNvSpPr>
          <p:nvPr/>
        </p:nvSpPr>
        <p:spPr bwMode="auto">
          <a:xfrm>
            <a:off x="1619250" y="1628775"/>
            <a:ext cx="5484813" cy="457200"/>
          </a:xfrm>
          <a:prstGeom prst="rect">
            <a:avLst/>
          </a:prstGeom>
          <a:noFill/>
          <a:ln w="9525">
            <a:noFill/>
            <a:miter lim="800000"/>
            <a:headEnd/>
            <a:tailEnd/>
          </a:ln>
        </p:spPr>
        <p:txBody>
          <a:bodyPr wrap="none">
            <a:spAutoFit/>
          </a:bodyPr>
          <a:lstStyle/>
          <a:p>
            <a:r>
              <a:rPr lang="ru-RU" sz="2400">
                <a:sym typeface="Wingdings" pitchFamily="2" charset="2"/>
              </a:rPr>
              <a:t>Две типа соединения блоков управления</a:t>
            </a:r>
            <a:endParaRPr lang="en-GB" sz="2400"/>
          </a:p>
        </p:txBody>
      </p:sp>
      <p:grpSp>
        <p:nvGrpSpPr>
          <p:cNvPr id="2" name="Group 24"/>
          <p:cNvGrpSpPr>
            <a:grpSpLocks/>
          </p:cNvGrpSpPr>
          <p:nvPr/>
        </p:nvGrpSpPr>
        <p:grpSpPr bwMode="auto">
          <a:xfrm>
            <a:off x="2843213" y="2857500"/>
            <a:ext cx="2663825" cy="1774825"/>
            <a:chOff x="1791" y="1800"/>
            <a:chExt cx="1678" cy="1118"/>
          </a:xfrm>
        </p:grpSpPr>
        <p:sp>
          <p:nvSpPr>
            <p:cNvPr id="40980" name="Line 12"/>
            <p:cNvSpPr>
              <a:spLocks noChangeShapeType="1"/>
            </p:cNvSpPr>
            <p:nvPr/>
          </p:nvSpPr>
          <p:spPr bwMode="auto">
            <a:xfrm>
              <a:off x="1791" y="2912"/>
              <a:ext cx="1678" cy="0"/>
            </a:xfrm>
            <a:prstGeom prst="line">
              <a:avLst/>
            </a:prstGeom>
            <a:noFill/>
            <a:ln w="76200">
              <a:solidFill>
                <a:srgbClr val="00FF00"/>
              </a:solidFill>
              <a:round/>
              <a:headEnd/>
              <a:tailEnd/>
            </a:ln>
          </p:spPr>
          <p:txBody>
            <a:bodyPr wrap="none"/>
            <a:lstStyle/>
            <a:p>
              <a:endParaRPr lang="ru-RU"/>
            </a:p>
          </p:txBody>
        </p:sp>
        <p:sp>
          <p:nvSpPr>
            <p:cNvPr id="40981" name="Line 13"/>
            <p:cNvSpPr>
              <a:spLocks noChangeShapeType="1"/>
            </p:cNvSpPr>
            <p:nvPr/>
          </p:nvSpPr>
          <p:spPr bwMode="auto">
            <a:xfrm>
              <a:off x="2276" y="2198"/>
              <a:ext cx="0" cy="720"/>
            </a:xfrm>
            <a:prstGeom prst="line">
              <a:avLst/>
            </a:prstGeom>
            <a:noFill/>
            <a:ln w="76200">
              <a:solidFill>
                <a:srgbClr val="00FF00"/>
              </a:solidFill>
              <a:round/>
              <a:headEnd/>
              <a:tailEnd/>
            </a:ln>
          </p:spPr>
          <p:txBody>
            <a:bodyPr wrap="none"/>
            <a:lstStyle/>
            <a:p>
              <a:endParaRPr lang="ru-RU"/>
            </a:p>
          </p:txBody>
        </p:sp>
        <p:sp>
          <p:nvSpPr>
            <p:cNvPr id="40982" name="Rectangle 14"/>
            <p:cNvSpPr>
              <a:spLocks noChangeArrowheads="1"/>
            </p:cNvSpPr>
            <p:nvPr/>
          </p:nvSpPr>
          <p:spPr bwMode="auto">
            <a:xfrm>
              <a:off x="1935" y="1800"/>
              <a:ext cx="672" cy="432"/>
            </a:xfrm>
            <a:prstGeom prst="rect">
              <a:avLst/>
            </a:prstGeom>
            <a:solidFill>
              <a:srgbClr val="6699FF"/>
            </a:solidFill>
            <a:ln w="9525">
              <a:solidFill>
                <a:schemeClr val="tx1"/>
              </a:solidFill>
              <a:miter lim="800000"/>
              <a:headEnd/>
              <a:tailEnd/>
            </a:ln>
          </p:spPr>
          <p:txBody>
            <a:bodyPr wrap="none" anchor="ctr"/>
            <a:lstStyle/>
            <a:p>
              <a:pPr algn="ctr"/>
              <a:r>
                <a:rPr lang="en-GB" sz="2400" b="1">
                  <a:solidFill>
                    <a:schemeClr val="tx1"/>
                  </a:solidFill>
                </a:rPr>
                <a:t>7600</a:t>
              </a:r>
            </a:p>
          </p:txBody>
        </p:sp>
      </p:grpSp>
      <p:grpSp>
        <p:nvGrpSpPr>
          <p:cNvPr id="3" name="Group 22"/>
          <p:cNvGrpSpPr>
            <a:grpSpLocks/>
          </p:cNvGrpSpPr>
          <p:nvPr/>
        </p:nvGrpSpPr>
        <p:grpSpPr bwMode="auto">
          <a:xfrm>
            <a:off x="5148263" y="2781300"/>
            <a:ext cx="2008187" cy="1879600"/>
            <a:chOff x="3247" y="1752"/>
            <a:chExt cx="1265" cy="1184"/>
          </a:xfrm>
        </p:grpSpPr>
        <p:sp>
          <p:nvSpPr>
            <p:cNvPr id="40975" name="Rectangle 15"/>
            <p:cNvSpPr>
              <a:spLocks noChangeArrowheads="1"/>
            </p:cNvSpPr>
            <p:nvPr/>
          </p:nvSpPr>
          <p:spPr bwMode="auto">
            <a:xfrm>
              <a:off x="3247" y="1752"/>
              <a:ext cx="720" cy="480"/>
            </a:xfrm>
            <a:prstGeom prst="rect">
              <a:avLst/>
            </a:prstGeom>
            <a:solidFill>
              <a:srgbClr val="6699FF"/>
            </a:solidFill>
            <a:ln w="9525">
              <a:solidFill>
                <a:schemeClr val="tx1"/>
              </a:solidFill>
              <a:miter lim="800000"/>
              <a:headEnd/>
              <a:tailEnd/>
            </a:ln>
          </p:spPr>
          <p:txBody>
            <a:bodyPr wrap="none" anchor="ctr"/>
            <a:lstStyle/>
            <a:p>
              <a:pPr algn="ctr"/>
              <a:r>
                <a:rPr lang="en-GB" sz="2400" b="1">
                  <a:solidFill>
                    <a:schemeClr val="tx1"/>
                  </a:solidFill>
                </a:rPr>
                <a:t>7800</a:t>
              </a:r>
            </a:p>
          </p:txBody>
        </p:sp>
        <p:sp>
          <p:nvSpPr>
            <p:cNvPr id="40976" name="Line 16"/>
            <p:cNvSpPr>
              <a:spLocks noChangeShapeType="1"/>
            </p:cNvSpPr>
            <p:nvPr/>
          </p:nvSpPr>
          <p:spPr bwMode="auto">
            <a:xfrm>
              <a:off x="3741" y="2912"/>
              <a:ext cx="771" cy="0"/>
            </a:xfrm>
            <a:prstGeom prst="line">
              <a:avLst/>
            </a:prstGeom>
            <a:noFill/>
            <a:ln w="76200">
              <a:solidFill>
                <a:srgbClr val="00FF00"/>
              </a:solidFill>
              <a:round/>
              <a:headEnd/>
              <a:tailEnd/>
            </a:ln>
          </p:spPr>
          <p:txBody>
            <a:bodyPr wrap="none"/>
            <a:lstStyle/>
            <a:p>
              <a:endParaRPr lang="ru-RU"/>
            </a:p>
          </p:txBody>
        </p:sp>
        <p:sp>
          <p:nvSpPr>
            <p:cNvPr id="40977" name="Line 17"/>
            <p:cNvSpPr>
              <a:spLocks noChangeShapeType="1"/>
            </p:cNvSpPr>
            <p:nvPr/>
          </p:nvSpPr>
          <p:spPr bwMode="auto">
            <a:xfrm>
              <a:off x="3469" y="2141"/>
              <a:ext cx="5" cy="793"/>
            </a:xfrm>
            <a:prstGeom prst="line">
              <a:avLst/>
            </a:prstGeom>
            <a:noFill/>
            <a:ln w="76200">
              <a:solidFill>
                <a:srgbClr val="00FF00"/>
              </a:solidFill>
              <a:round/>
              <a:headEnd/>
              <a:tailEnd/>
            </a:ln>
          </p:spPr>
          <p:txBody>
            <a:bodyPr wrap="none"/>
            <a:lstStyle/>
            <a:p>
              <a:endParaRPr lang="ru-RU"/>
            </a:p>
          </p:txBody>
        </p:sp>
        <p:sp>
          <p:nvSpPr>
            <p:cNvPr id="40978" name="Line 18"/>
            <p:cNvSpPr>
              <a:spLocks noChangeShapeType="1"/>
            </p:cNvSpPr>
            <p:nvPr/>
          </p:nvSpPr>
          <p:spPr bwMode="auto">
            <a:xfrm>
              <a:off x="3741" y="2141"/>
              <a:ext cx="0" cy="795"/>
            </a:xfrm>
            <a:prstGeom prst="line">
              <a:avLst/>
            </a:prstGeom>
            <a:noFill/>
            <a:ln w="76200">
              <a:solidFill>
                <a:srgbClr val="00FF00"/>
              </a:solidFill>
              <a:round/>
              <a:headEnd/>
              <a:tailEnd/>
            </a:ln>
          </p:spPr>
          <p:txBody>
            <a:bodyPr wrap="none"/>
            <a:lstStyle/>
            <a:p>
              <a:endParaRPr lang="ru-RU"/>
            </a:p>
          </p:txBody>
        </p:sp>
        <p:sp>
          <p:nvSpPr>
            <p:cNvPr id="40979" name="Line 19"/>
            <p:cNvSpPr>
              <a:spLocks noChangeShapeType="1"/>
            </p:cNvSpPr>
            <p:nvPr/>
          </p:nvSpPr>
          <p:spPr bwMode="auto">
            <a:xfrm flipH="1" flipV="1">
              <a:off x="3447" y="2166"/>
              <a:ext cx="308" cy="0"/>
            </a:xfrm>
            <a:prstGeom prst="line">
              <a:avLst/>
            </a:prstGeom>
            <a:noFill/>
            <a:ln w="76200">
              <a:solidFill>
                <a:srgbClr val="00FF00"/>
              </a:solidFill>
              <a:round/>
              <a:headEnd/>
              <a:tailEnd/>
            </a:ln>
          </p:spPr>
          <p:txBody>
            <a:bodyPr wrap="none"/>
            <a:lstStyle/>
            <a:p>
              <a:endParaRPr lang="ru-RU"/>
            </a:p>
          </p:txBody>
        </p:sp>
      </p:grpSp>
      <p:sp>
        <p:nvSpPr>
          <p:cNvPr id="473108" name="Text Box 20"/>
          <p:cNvSpPr txBox="1">
            <a:spLocks noChangeArrowheads="1"/>
          </p:cNvSpPr>
          <p:nvPr/>
        </p:nvSpPr>
        <p:spPr bwMode="auto">
          <a:xfrm>
            <a:off x="5003800" y="4916488"/>
            <a:ext cx="3003550" cy="457200"/>
          </a:xfrm>
          <a:prstGeom prst="rect">
            <a:avLst/>
          </a:prstGeom>
          <a:noFill/>
          <a:ln w="9525">
            <a:noFill/>
            <a:miter lim="800000"/>
            <a:headEnd/>
            <a:tailEnd/>
          </a:ln>
        </p:spPr>
        <p:txBody>
          <a:bodyPr wrap="none">
            <a:spAutoFit/>
          </a:bodyPr>
          <a:lstStyle/>
          <a:p>
            <a:r>
              <a:rPr lang="ru-RU" sz="2400">
                <a:sym typeface="Wingdings" pitchFamily="2" charset="2"/>
              </a:rPr>
              <a:t>Топология «цепочка»</a:t>
            </a:r>
            <a:endParaRPr lang="en-GB" sz="2400"/>
          </a:p>
        </p:txBody>
      </p:sp>
      <p:sp>
        <p:nvSpPr>
          <p:cNvPr id="473109" name="Text Box 21"/>
          <p:cNvSpPr txBox="1">
            <a:spLocks noChangeArrowheads="1"/>
          </p:cNvSpPr>
          <p:nvPr/>
        </p:nvSpPr>
        <p:spPr bwMode="auto">
          <a:xfrm>
            <a:off x="2843213" y="4868863"/>
            <a:ext cx="1944687" cy="1187450"/>
          </a:xfrm>
          <a:prstGeom prst="rect">
            <a:avLst/>
          </a:prstGeom>
          <a:noFill/>
          <a:ln w="9525">
            <a:noFill/>
            <a:miter lim="800000"/>
            <a:headEnd/>
            <a:tailEnd/>
          </a:ln>
        </p:spPr>
        <p:txBody>
          <a:bodyPr>
            <a:spAutoFit/>
          </a:bodyPr>
          <a:lstStyle/>
          <a:p>
            <a:r>
              <a:rPr lang="ru-RU" sz="2400">
                <a:sym typeface="Wingdings" pitchFamily="2" charset="2"/>
              </a:rPr>
              <a:t>Ответвление от основной шины</a:t>
            </a:r>
            <a:endParaRPr lang="en-GB"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473090"/>
                                        </p:tgtEl>
                                        <p:attrNameLst>
                                          <p:attrName>style.visibility</p:attrName>
                                        </p:attrNameLst>
                                      </p:cBhvr>
                                      <p:to>
                                        <p:strVal val="visible"/>
                                      </p:to>
                                    </p:set>
                                    <p:animEffect transition="in" filter="box(in)">
                                      <p:cBhvr>
                                        <p:cTn id="7" dur="500"/>
                                        <p:tgtEl>
                                          <p:spTgt spid="473090"/>
                                        </p:tgtEl>
                                      </p:cBhvr>
                                    </p:animEffect>
                                  </p:childTnLst>
                                </p:cTn>
                              </p:par>
                            </p:childTnLst>
                          </p:cTn>
                        </p:par>
                        <p:par>
                          <p:cTn id="8" fill="hold">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473098"/>
                                        </p:tgtEl>
                                        <p:attrNameLst>
                                          <p:attrName>style.visibility</p:attrName>
                                        </p:attrNameLst>
                                      </p:cBhvr>
                                      <p:to>
                                        <p:strVal val="visible"/>
                                      </p:to>
                                    </p:set>
                                    <p:animEffect transition="in" filter="box(in)">
                                      <p:cBhvr>
                                        <p:cTn id="11" dur="500"/>
                                        <p:tgtEl>
                                          <p:spTgt spid="473098"/>
                                        </p:tgtEl>
                                      </p:cBhvr>
                                    </p:animEffect>
                                  </p:childTnLst>
                                </p:cTn>
                              </p:par>
                            </p:childTnLst>
                          </p:cTn>
                        </p:par>
                        <p:par>
                          <p:cTn id="12" fill="hold">
                            <p:stCondLst>
                              <p:cond delay="1000"/>
                            </p:stCondLst>
                            <p:childTnLst>
                              <p:par>
                                <p:cTn id="13" presetID="4" presetClass="entr" presetSubtype="16" fill="hold" grpId="0" nodeType="afterEffect">
                                  <p:stCondLst>
                                    <p:cond delay="0"/>
                                  </p:stCondLst>
                                  <p:childTnLst>
                                    <p:set>
                                      <p:cBhvr>
                                        <p:cTn id="14" dur="1" fill="hold">
                                          <p:stCondLst>
                                            <p:cond delay="0"/>
                                          </p:stCondLst>
                                        </p:cTn>
                                        <p:tgtEl>
                                          <p:spTgt spid="473108"/>
                                        </p:tgtEl>
                                        <p:attrNameLst>
                                          <p:attrName>style.visibility</p:attrName>
                                        </p:attrNameLst>
                                      </p:cBhvr>
                                      <p:to>
                                        <p:strVal val="visible"/>
                                      </p:to>
                                    </p:set>
                                    <p:animEffect transition="in" filter="box(in)">
                                      <p:cBhvr>
                                        <p:cTn id="15" dur="500"/>
                                        <p:tgtEl>
                                          <p:spTgt spid="473108"/>
                                        </p:tgtEl>
                                      </p:cBhvr>
                                    </p:animEffect>
                                  </p:childTnLst>
                                </p:cTn>
                              </p:par>
                            </p:childTnLst>
                          </p:cTn>
                        </p:par>
                        <p:par>
                          <p:cTn id="16" fill="hold">
                            <p:stCondLst>
                              <p:cond delay="1500"/>
                            </p:stCondLst>
                            <p:childTnLst>
                              <p:par>
                                <p:cTn id="17" presetID="4" presetClass="entr" presetSubtype="16" fill="hold" grpId="0" nodeType="afterEffect">
                                  <p:stCondLst>
                                    <p:cond delay="0"/>
                                  </p:stCondLst>
                                  <p:childTnLst>
                                    <p:set>
                                      <p:cBhvr>
                                        <p:cTn id="18" dur="1" fill="hold">
                                          <p:stCondLst>
                                            <p:cond delay="0"/>
                                          </p:stCondLst>
                                        </p:cTn>
                                        <p:tgtEl>
                                          <p:spTgt spid="473109"/>
                                        </p:tgtEl>
                                        <p:attrNameLst>
                                          <p:attrName>style.visibility</p:attrName>
                                        </p:attrNameLst>
                                      </p:cBhvr>
                                      <p:to>
                                        <p:strVal val="visible"/>
                                      </p:to>
                                    </p:set>
                                    <p:animEffect transition="in" filter="box(in)">
                                      <p:cBhvr>
                                        <p:cTn id="19" dur="500"/>
                                        <p:tgtEl>
                                          <p:spTgt spid="473109"/>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checkerboard(across)">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checkerboard(across)">
                                      <p:cBhvr>
                                        <p:cTn id="2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3090" grpId="0" autoUpdateAnimBg="0"/>
      <p:bldP spid="473098" grpId="0" autoUpdateAnimBg="0"/>
      <p:bldP spid="473108" grpId="0" autoUpdateAnimBg="0"/>
      <p:bldP spid="473109" grpId="0"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Дата 1"/>
          <p:cNvSpPr>
            <a:spLocks noGrp="1"/>
          </p:cNvSpPr>
          <p:nvPr>
            <p:ph type="dt" sz="quarter" idx="10"/>
          </p:nvPr>
        </p:nvSpPr>
        <p:spPr/>
        <p:txBody>
          <a:bodyPr/>
          <a:lstStyle/>
          <a:p>
            <a:pPr>
              <a:defRPr/>
            </a:pPr>
            <a:endParaRPr lang="fr-FR" altLang="en-GB"/>
          </a:p>
          <a:p>
            <a:pPr>
              <a:defRPr/>
            </a:pPr>
            <a:endParaRPr lang="fr-FR" altLang="en-GB"/>
          </a:p>
        </p:txBody>
      </p:sp>
      <p:sp>
        <p:nvSpPr>
          <p:cNvPr id="211970" name="Text Box 1026"/>
          <p:cNvSpPr txBox="1">
            <a:spLocks noChangeArrowheads="1"/>
          </p:cNvSpPr>
          <p:nvPr/>
        </p:nvSpPr>
        <p:spPr bwMode="auto">
          <a:xfrm>
            <a:off x="1692275" y="990600"/>
            <a:ext cx="7299325" cy="457200"/>
          </a:xfrm>
          <a:prstGeom prst="rect">
            <a:avLst/>
          </a:prstGeom>
          <a:noFill/>
          <a:ln w="9525">
            <a:noFill/>
            <a:miter lim="800000"/>
            <a:headEnd/>
            <a:tailEnd/>
          </a:ln>
        </p:spPr>
        <p:txBody>
          <a:bodyPr>
            <a:spAutoFit/>
          </a:bodyPr>
          <a:lstStyle/>
          <a:p>
            <a:pPr eaLnBrk="0" hangingPunct="0"/>
            <a:r>
              <a:rPr lang="en-GB" sz="2400" b="1">
                <a:solidFill>
                  <a:srgbClr val="007FB3"/>
                </a:solidFill>
              </a:rPr>
              <a:t>- </a:t>
            </a:r>
            <a:r>
              <a:rPr lang="ru-RU" sz="2400" b="1">
                <a:sym typeface="Wingdings" pitchFamily="2" charset="2"/>
              </a:rPr>
              <a:t>Протокол</a:t>
            </a:r>
            <a:r>
              <a:rPr lang="en-GB" sz="2400" b="1">
                <a:sym typeface="Wingdings" pitchFamily="2" charset="2"/>
              </a:rPr>
              <a:t>.</a:t>
            </a:r>
            <a:endParaRPr lang="en-GB" sz="2400" b="1">
              <a:solidFill>
                <a:srgbClr val="007FB3"/>
              </a:solidFill>
            </a:endParaRPr>
          </a:p>
        </p:txBody>
      </p:sp>
      <p:sp>
        <p:nvSpPr>
          <p:cNvPr id="211971" name="Text Box 1027"/>
          <p:cNvSpPr txBox="1">
            <a:spLocks noChangeArrowheads="1"/>
          </p:cNvSpPr>
          <p:nvPr/>
        </p:nvSpPr>
        <p:spPr bwMode="auto">
          <a:xfrm>
            <a:off x="1331913" y="1412875"/>
            <a:ext cx="7200900" cy="701675"/>
          </a:xfrm>
          <a:prstGeom prst="rect">
            <a:avLst/>
          </a:prstGeom>
          <a:noFill/>
          <a:ln w="9525">
            <a:noFill/>
            <a:miter lim="800000"/>
            <a:headEnd/>
            <a:tailEnd/>
          </a:ln>
        </p:spPr>
        <p:txBody>
          <a:bodyPr>
            <a:spAutoFit/>
          </a:bodyPr>
          <a:lstStyle/>
          <a:p>
            <a:r>
              <a:rPr lang="ru-RU">
                <a:sym typeface="Wingdings" pitchFamily="2" charset="2"/>
              </a:rPr>
              <a:t>Шина образована с помощью двух проводников –</a:t>
            </a:r>
            <a:r>
              <a:rPr lang="en-GB">
                <a:sym typeface="Wingdings" pitchFamily="2" charset="2"/>
              </a:rPr>
              <a:t> </a:t>
            </a:r>
            <a:r>
              <a:rPr lang="ru-RU">
                <a:sym typeface="Wingdings" pitchFamily="2" charset="2"/>
              </a:rPr>
              <a:t>«</a:t>
            </a:r>
            <a:r>
              <a:rPr lang="en-GB">
                <a:sym typeface="Wingdings" pitchFamily="2" charset="2"/>
              </a:rPr>
              <a:t>High CAN</a:t>
            </a:r>
            <a:r>
              <a:rPr lang="ru-RU">
                <a:sym typeface="Wingdings" pitchFamily="2" charset="2"/>
              </a:rPr>
              <a:t>»</a:t>
            </a:r>
            <a:r>
              <a:rPr lang="en-GB">
                <a:sym typeface="Wingdings" pitchFamily="2" charset="2"/>
              </a:rPr>
              <a:t> </a:t>
            </a:r>
            <a:r>
              <a:rPr lang="ru-RU">
                <a:sym typeface="Wingdings" pitchFamily="2" charset="2"/>
              </a:rPr>
              <a:t>и</a:t>
            </a:r>
            <a:r>
              <a:rPr lang="en-GB">
                <a:sym typeface="Wingdings" pitchFamily="2" charset="2"/>
              </a:rPr>
              <a:t> </a:t>
            </a:r>
            <a:r>
              <a:rPr lang="ru-RU">
                <a:sym typeface="Wingdings" pitchFamily="2" charset="2"/>
              </a:rPr>
              <a:t>«</a:t>
            </a:r>
            <a:r>
              <a:rPr lang="en-GB">
                <a:sym typeface="Wingdings" pitchFamily="2" charset="2"/>
              </a:rPr>
              <a:t>Low CAN</a:t>
            </a:r>
            <a:r>
              <a:rPr lang="ru-RU">
                <a:sym typeface="Wingdings" pitchFamily="2" charset="2"/>
              </a:rPr>
              <a:t>»</a:t>
            </a:r>
            <a:r>
              <a:rPr lang="en-GB">
                <a:sym typeface="Wingdings" pitchFamily="2" charset="2"/>
              </a:rPr>
              <a:t>.</a:t>
            </a:r>
          </a:p>
        </p:txBody>
      </p:sp>
      <p:sp>
        <p:nvSpPr>
          <p:cNvPr id="41989" name="Rectangle 1029"/>
          <p:cNvSpPr>
            <a:spLocks noChangeArrowheads="1"/>
          </p:cNvSpPr>
          <p:nvPr/>
        </p:nvSpPr>
        <p:spPr bwMode="auto">
          <a:xfrm>
            <a:off x="0" y="817563"/>
            <a:ext cx="1008063" cy="1008062"/>
          </a:xfrm>
          <a:prstGeom prst="rect">
            <a:avLst/>
          </a:prstGeom>
          <a:solidFill>
            <a:srgbClr val="93B8D4"/>
          </a:solidFill>
          <a:ln w="9525">
            <a:noFill/>
            <a:miter lim="800000"/>
            <a:headEnd/>
            <a:tailEnd/>
          </a:ln>
        </p:spPr>
        <p:txBody>
          <a:bodyPr wrap="none" anchor="ctr"/>
          <a:lstStyle/>
          <a:p>
            <a:pPr eaLnBrk="0" hangingPunct="0"/>
            <a:endParaRPr lang="ru-RU"/>
          </a:p>
        </p:txBody>
      </p:sp>
      <p:sp>
        <p:nvSpPr>
          <p:cNvPr id="41990" name="Rectangle 1030"/>
          <p:cNvSpPr>
            <a:spLocks noChangeArrowheads="1"/>
          </p:cNvSpPr>
          <p:nvPr/>
        </p:nvSpPr>
        <p:spPr bwMode="auto">
          <a:xfrm>
            <a:off x="0" y="-188913"/>
            <a:ext cx="1008063" cy="1008063"/>
          </a:xfrm>
          <a:prstGeom prst="rect">
            <a:avLst/>
          </a:prstGeom>
          <a:solidFill>
            <a:srgbClr val="007FB3"/>
          </a:solidFill>
          <a:ln w="9525">
            <a:noFill/>
            <a:miter lim="800000"/>
            <a:headEnd/>
            <a:tailEnd/>
          </a:ln>
        </p:spPr>
        <p:txBody>
          <a:bodyPr wrap="none" anchor="ctr"/>
          <a:lstStyle/>
          <a:p>
            <a:pPr algn="ctr" eaLnBrk="0" hangingPunct="0"/>
            <a:endParaRPr lang="en-GB" sz="2400" b="1">
              <a:solidFill>
                <a:schemeClr val="bg1"/>
              </a:solidFill>
            </a:endParaRPr>
          </a:p>
        </p:txBody>
      </p:sp>
      <p:sp>
        <p:nvSpPr>
          <p:cNvPr id="41991" name="Rectangle 1031"/>
          <p:cNvSpPr>
            <a:spLocks noChangeArrowheads="1"/>
          </p:cNvSpPr>
          <p:nvPr/>
        </p:nvSpPr>
        <p:spPr bwMode="auto">
          <a:xfrm>
            <a:off x="0" y="2833688"/>
            <a:ext cx="1008063" cy="1008062"/>
          </a:xfrm>
          <a:prstGeom prst="rect">
            <a:avLst/>
          </a:prstGeom>
          <a:solidFill>
            <a:srgbClr val="026793"/>
          </a:solidFill>
          <a:ln w="9525">
            <a:noFill/>
            <a:miter lim="800000"/>
            <a:headEnd/>
            <a:tailEnd/>
          </a:ln>
        </p:spPr>
        <p:txBody>
          <a:bodyPr wrap="none" anchor="ctr"/>
          <a:lstStyle/>
          <a:p>
            <a:pPr eaLnBrk="0" hangingPunct="0"/>
            <a:endParaRPr lang="ru-RU"/>
          </a:p>
        </p:txBody>
      </p:sp>
      <p:sp>
        <p:nvSpPr>
          <p:cNvPr id="41992" name="Rectangle 1032"/>
          <p:cNvSpPr>
            <a:spLocks noChangeArrowheads="1"/>
          </p:cNvSpPr>
          <p:nvPr/>
        </p:nvSpPr>
        <p:spPr bwMode="auto">
          <a:xfrm>
            <a:off x="0" y="1825625"/>
            <a:ext cx="1008063" cy="1008063"/>
          </a:xfrm>
          <a:prstGeom prst="rect">
            <a:avLst/>
          </a:prstGeom>
          <a:solidFill>
            <a:srgbClr val="B2C1DD"/>
          </a:solidFill>
          <a:ln w="9525">
            <a:noFill/>
            <a:miter lim="800000"/>
            <a:headEnd/>
            <a:tailEnd/>
          </a:ln>
        </p:spPr>
        <p:txBody>
          <a:bodyPr wrap="none" anchor="ctr"/>
          <a:lstStyle/>
          <a:p>
            <a:pPr eaLnBrk="0" hangingPunct="0"/>
            <a:endParaRPr lang="ru-RU"/>
          </a:p>
        </p:txBody>
      </p:sp>
      <p:sp>
        <p:nvSpPr>
          <p:cNvPr id="41993" name="Rectangle 1033"/>
          <p:cNvSpPr>
            <a:spLocks noChangeArrowheads="1"/>
          </p:cNvSpPr>
          <p:nvPr/>
        </p:nvSpPr>
        <p:spPr bwMode="auto">
          <a:xfrm>
            <a:off x="0" y="3841750"/>
            <a:ext cx="1008063" cy="1008063"/>
          </a:xfrm>
          <a:prstGeom prst="rect">
            <a:avLst/>
          </a:prstGeom>
          <a:solidFill>
            <a:srgbClr val="007FB3"/>
          </a:solidFill>
          <a:ln w="9525">
            <a:noFill/>
            <a:miter lim="800000"/>
            <a:headEnd/>
            <a:tailEnd/>
          </a:ln>
        </p:spPr>
        <p:txBody>
          <a:bodyPr wrap="none" anchor="ctr"/>
          <a:lstStyle/>
          <a:p>
            <a:pPr eaLnBrk="0" hangingPunct="0"/>
            <a:endParaRPr lang="ru-RU"/>
          </a:p>
        </p:txBody>
      </p:sp>
      <p:sp>
        <p:nvSpPr>
          <p:cNvPr id="41994" name="Rectangle 1034"/>
          <p:cNvSpPr>
            <a:spLocks noChangeArrowheads="1"/>
          </p:cNvSpPr>
          <p:nvPr/>
        </p:nvSpPr>
        <p:spPr bwMode="auto">
          <a:xfrm>
            <a:off x="1143000" y="115888"/>
            <a:ext cx="7772400" cy="609600"/>
          </a:xfrm>
          <a:prstGeom prst="rect">
            <a:avLst/>
          </a:prstGeom>
          <a:noFill/>
          <a:ln w="9525">
            <a:noFill/>
            <a:miter lim="800000"/>
            <a:headEnd/>
            <a:tailEnd/>
          </a:ln>
        </p:spPr>
        <p:txBody>
          <a:bodyPr/>
          <a:lstStyle/>
          <a:p>
            <a:pPr eaLnBrk="0" hangingPunct="0"/>
            <a:r>
              <a:rPr lang="ru-RU" sz="2800" b="1">
                <a:sym typeface="Wingdings" pitchFamily="2" charset="2"/>
              </a:rPr>
              <a:t>Локальная сеть </a:t>
            </a:r>
            <a:r>
              <a:rPr lang="en-GB" sz="2800" b="1">
                <a:sym typeface="Wingdings" pitchFamily="2" charset="2"/>
              </a:rPr>
              <a:t>HS</a:t>
            </a:r>
            <a:r>
              <a:rPr lang="ru-RU" sz="2800" b="1">
                <a:sym typeface="Wingdings" pitchFamily="2" charset="2"/>
              </a:rPr>
              <a:t> </a:t>
            </a:r>
            <a:r>
              <a:rPr lang="en-GB" sz="2800" b="1">
                <a:sym typeface="Wingdings" pitchFamily="2" charset="2"/>
              </a:rPr>
              <a:t>CAN (</a:t>
            </a:r>
            <a:r>
              <a:rPr lang="en-GB" sz="2800" b="1" i="1">
                <a:sym typeface="Wingdings" pitchFamily="2" charset="2"/>
              </a:rPr>
              <a:t>Controller Area Network)</a:t>
            </a:r>
            <a:r>
              <a:rPr lang="en-GB" sz="2800" b="1">
                <a:sym typeface="Wingdings" pitchFamily="2" charset="2"/>
              </a:rPr>
              <a:t>.</a:t>
            </a:r>
            <a:r>
              <a:rPr lang="en-GB" sz="3200" b="1">
                <a:sym typeface="Wingdings" pitchFamily="2" charset="2"/>
              </a:rPr>
              <a:t> </a:t>
            </a:r>
          </a:p>
        </p:txBody>
      </p:sp>
      <p:grpSp>
        <p:nvGrpSpPr>
          <p:cNvPr id="2" name="Group 1060"/>
          <p:cNvGrpSpPr>
            <a:grpSpLocks/>
          </p:cNvGrpSpPr>
          <p:nvPr/>
        </p:nvGrpSpPr>
        <p:grpSpPr bwMode="auto">
          <a:xfrm>
            <a:off x="1828800" y="1981200"/>
            <a:ext cx="5943600" cy="2743200"/>
            <a:chOff x="1152" y="1248"/>
            <a:chExt cx="3744" cy="1728"/>
          </a:xfrm>
        </p:grpSpPr>
        <p:sp>
          <p:nvSpPr>
            <p:cNvPr id="42012" name="Line 1036"/>
            <p:cNvSpPr>
              <a:spLocks noChangeShapeType="1"/>
            </p:cNvSpPr>
            <p:nvPr/>
          </p:nvSpPr>
          <p:spPr bwMode="auto">
            <a:xfrm flipV="1">
              <a:off x="1968" y="1248"/>
              <a:ext cx="0" cy="1632"/>
            </a:xfrm>
            <a:prstGeom prst="line">
              <a:avLst/>
            </a:prstGeom>
            <a:noFill/>
            <a:ln w="28575">
              <a:solidFill>
                <a:schemeClr val="tx1"/>
              </a:solidFill>
              <a:round/>
              <a:headEnd/>
              <a:tailEnd type="triangle" w="med" len="med"/>
            </a:ln>
          </p:spPr>
          <p:txBody>
            <a:bodyPr/>
            <a:lstStyle/>
            <a:p>
              <a:endParaRPr lang="ru-RU"/>
            </a:p>
          </p:txBody>
        </p:sp>
        <p:sp>
          <p:nvSpPr>
            <p:cNvPr id="42013" name="Line 1037"/>
            <p:cNvSpPr>
              <a:spLocks noChangeShapeType="1"/>
            </p:cNvSpPr>
            <p:nvPr/>
          </p:nvSpPr>
          <p:spPr bwMode="auto">
            <a:xfrm>
              <a:off x="1968" y="2880"/>
              <a:ext cx="2784" cy="0"/>
            </a:xfrm>
            <a:prstGeom prst="line">
              <a:avLst/>
            </a:prstGeom>
            <a:noFill/>
            <a:ln w="28575">
              <a:solidFill>
                <a:schemeClr val="tx1"/>
              </a:solidFill>
              <a:round/>
              <a:headEnd/>
              <a:tailEnd type="triangle" w="med" len="med"/>
            </a:ln>
          </p:spPr>
          <p:txBody>
            <a:bodyPr/>
            <a:lstStyle/>
            <a:p>
              <a:endParaRPr lang="ru-RU"/>
            </a:p>
          </p:txBody>
        </p:sp>
        <p:sp>
          <p:nvSpPr>
            <p:cNvPr id="42014" name="Line 1038"/>
            <p:cNvSpPr>
              <a:spLocks noChangeShapeType="1"/>
            </p:cNvSpPr>
            <p:nvPr/>
          </p:nvSpPr>
          <p:spPr bwMode="auto">
            <a:xfrm flipH="1">
              <a:off x="1728" y="2592"/>
              <a:ext cx="240" cy="0"/>
            </a:xfrm>
            <a:prstGeom prst="line">
              <a:avLst/>
            </a:prstGeom>
            <a:noFill/>
            <a:ln w="9525">
              <a:solidFill>
                <a:schemeClr val="tx1"/>
              </a:solidFill>
              <a:round/>
              <a:headEnd/>
              <a:tailEnd/>
            </a:ln>
          </p:spPr>
          <p:txBody>
            <a:bodyPr/>
            <a:lstStyle/>
            <a:p>
              <a:endParaRPr lang="ru-RU"/>
            </a:p>
          </p:txBody>
        </p:sp>
        <p:sp>
          <p:nvSpPr>
            <p:cNvPr id="42015" name="Line 1039"/>
            <p:cNvSpPr>
              <a:spLocks noChangeShapeType="1"/>
            </p:cNvSpPr>
            <p:nvPr/>
          </p:nvSpPr>
          <p:spPr bwMode="auto">
            <a:xfrm flipH="1">
              <a:off x="1728" y="1776"/>
              <a:ext cx="240" cy="0"/>
            </a:xfrm>
            <a:prstGeom prst="line">
              <a:avLst/>
            </a:prstGeom>
            <a:noFill/>
            <a:ln w="9525">
              <a:solidFill>
                <a:schemeClr val="tx1"/>
              </a:solidFill>
              <a:round/>
              <a:headEnd/>
              <a:tailEnd/>
            </a:ln>
          </p:spPr>
          <p:txBody>
            <a:bodyPr/>
            <a:lstStyle/>
            <a:p>
              <a:endParaRPr lang="ru-RU"/>
            </a:p>
          </p:txBody>
        </p:sp>
        <p:sp>
          <p:nvSpPr>
            <p:cNvPr id="42016" name="Line 1040"/>
            <p:cNvSpPr>
              <a:spLocks noChangeShapeType="1"/>
            </p:cNvSpPr>
            <p:nvPr/>
          </p:nvSpPr>
          <p:spPr bwMode="auto">
            <a:xfrm flipH="1">
              <a:off x="1920" y="2208"/>
              <a:ext cx="48" cy="0"/>
            </a:xfrm>
            <a:prstGeom prst="line">
              <a:avLst/>
            </a:prstGeom>
            <a:noFill/>
            <a:ln w="9525">
              <a:solidFill>
                <a:schemeClr val="tx1"/>
              </a:solidFill>
              <a:round/>
              <a:headEnd/>
              <a:tailEnd/>
            </a:ln>
          </p:spPr>
          <p:txBody>
            <a:bodyPr/>
            <a:lstStyle/>
            <a:p>
              <a:endParaRPr lang="ru-RU"/>
            </a:p>
          </p:txBody>
        </p:sp>
        <p:sp>
          <p:nvSpPr>
            <p:cNvPr id="42017" name="Line 1041"/>
            <p:cNvSpPr>
              <a:spLocks noChangeShapeType="1"/>
            </p:cNvSpPr>
            <p:nvPr/>
          </p:nvSpPr>
          <p:spPr bwMode="auto">
            <a:xfrm flipH="1">
              <a:off x="1920" y="1488"/>
              <a:ext cx="48" cy="0"/>
            </a:xfrm>
            <a:prstGeom prst="line">
              <a:avLst/>
            </a:prstGeom>
            <a:noFill/>
            <a:ln w="9525">
              <a:solidFill>
                <a:schemeClr val="tx1"/>
              </a:solidFill>
              <a:round/>
              <a:headEnd/>
              <a:tailEnd/>
            </a:ln>
          </p:spPr>
          <p:txBody>
            <a:bodyPr/>
            <a:lstStyle/>
            <a:p>
              <a:endParaRPr lang="ru-RU"/>
            </a:p>
          </p:txBody>
        </p:sp>
        <p:sp>
          <p:nvSpPr>
            <p:cNvPr id="42018" name="Text Box 1042"/>
            <p:cNvSpPr txBox="1">
              <a:spLocks noChangeArrowheads="1"/>
            </p:cNvSpPr>
            <p:nvPr/>
          </p:nvSpPr>
          <p:spPr bwMode="auto">
            <a:xfrm>
              <a:off x="1680" y="1328"/>
              <a:ext cx="275" cy="192"/>
            </a:xfrm>
            <a:prstGeom prst="rect">
              <a:avLst/>
            </a:prstGeom>
            <a:noFill/>
            <a:ln w="9525">
              <a:noFill/>
              <a:miter lim="800000"/>
              <a:headEnd/>
              <a:tailEnd/>
            </a:ln>
          </p:spPr>
          <p:txBody>
            <a:bodyPr wrap="none">
              <a:spAutoFit/>
            </a:bodyPr>
            <a:lstStyle/>
            <a:p>
              <a:pPr eaLnBrk="0" hangingPunct="0"/>
              <a:r>
                <a:rPr lang="en-GB" sz="1400" b="1"/>
                <a:t>5 </a:t>
              </a:r>
              <a:r>
                <a:rPr lang="ru-RU" sz="1400" b="1"/>
                <a:t>В</a:t>
              </a:r>
              <a:endParaRPr lang="en-GB" sz="1400" b="1"/>
            </a:p>
          </p:txBody>
        </p:sp>
        <p:sp>
          <p:nvSpPr>
            <p:cNvPr id="42019" name="Text Box 1043"/>
            <p:cNvSpPr txBox="1">
              <a:spLocks noChangeArrowheads="1"/>
            </p:cNvSpPr>
            <p:nvPr/>
          </p:nvSpPr>
          <p:spPr bwMode="auto">
            <a:xfrm>
              <a:off x="1152" y="1632"/>
              <a:ext cx="662" cy="192"/>
            </a:xfrm>
            <a:prstGeom prst="rect">
              <a:avLst/>
            </a:prstGeom>
            <a:noFill/>
            <a:ln w="9525">
              <a:noFill/>
              <a:miter lim="800000"/>
              <a:headEnd/>
              <a:tailEnd/>
            </a:ln>
          </p:spPr>
          <p:txBody>
            <a:bodyPr wrap="none">
              <a:spAutoFit/>
            </a:bodyPr>
            <a:lstStyle/>
            <a:p>
              <a:pPr eaLnBrk="0" hangingPunct="0"/>
              <a:r>
                <a:rPr lang="en-GB" sz="1400" b="1"/>
                <a:t>3</a:t>
              </a:r>
              <a:r>
                <a:rPr lang="ru-RU" sz="1400" b="1"/>
                <a:t>,</a:t>
              </a:r>
              <a:r>
                <a:rPr lang="en-GB" sz="1400" b="1"/>
                <a:t>5 </a:t>
              </a:r>
              <a:r>
                <a:rPr lang="ru-RU" sz="1400" b="1"/>
                <a:t>В</a:t>
              </a:r>
              <a:r>
                <a:rPr lang="en-GB" sz="1400" b="1"/>
                <a:t> </a:t>
              </a:r>
              <a:r>
                <a:rPr lang="ru-RU" sz="1400" b="1"/>
                <a:t>макс.</a:t>
              </a:r>
              <a:endParaRPr lang="en-GB" sz="1400" b="1"/>
            </a:p>
          </p:txBody>
        </p:sp>
        <p:sp>
          <p:nvSpPr>
            <p:cNvPr id="42020" name="Text Box 1044"/>
            <p:cNvSpPr txBox="1">
              <a:spLocks noChangeArrowheads="1"/>
            </p:cNvSpPr>
            <p:nvPr/>
          </p:nvSpPr>
          <p:spPr bwMode="auto">
            <a:xfrm>
              <a:off x="1584" y="2064"/>
              <a:ext cx="359" cy="192"/>
            </a:xfrm>
            <a:prstGeom prst="rect">
              <a:avLst/>
            </a:prstGeom>
            <a:noFill/>
            <a:ln w="9525">
              <a:noFill/>
              <a:miter lim="800000"/>
              <a:headEnd/>
              <a:tailEnd/>
            </a:ln>
          </p:spPr>
          <p:txBody>
            <a:bodyPr wrap="none">
              <a:spAutoFit/>
            </a:bodyPr>
            <a:lstStyle/>
            <a:p>
              <a:pPr eaLnBrk="0" hangingPunct="0"/>
              <a:r>
                <a:rPr lang="en-GB" sz="1400" b="1"/>
                <a:t>2</a:t>
              </a:r>
              <a:r>
                <a:rPr lang="ru-RU" sz="1400" b="1"/>
                <a:t>,</a:t>
              </a:r>
              <a:r>
                <a:rPr lang="en-GB" sz="1400" b="1"/>
                <a:t>5 </a:t>
              </a:r>
              <a:r>
                <a:rPr lang="ru-RU" sz="1400" b="1"/>
                <a:t>В</a:t>
              </a:r>
              <a:endParaRPr lang="en-GB" sz="1400" b="1"/>
            </a:p>
          </p:txBody>
        </p:sp>
        <p:sp>
          <p:nvSpPr>
            <p:cNvPr id="42021" name="Text Box 1045"/>
            <p:cNvSpPr txBox="1">
              <a:spLocks noChangeArrowheads="1"/>
            </p:cNvSpPr>
            <p:nvPr/>
          </p:nvSpPr>
          <p:spPr bwMode="auto">
            <a:xfrm>
              <a:off x="1152" y="2448"/>
              <a:ext cx="621" cy="192"/>
            </a:xfrm>
            <a:prstGeom prst="rect">
              <a:avLst/>
            </a:prstGeom>
            <a:noFill/>
            <a:ln w="9525">
              <a:noFill/>
              <a:miter lim="800000"/>
              <a:headEnd/>
              <a:tailEnd/>
            </a:ln>
          </p:spPr>
          <p:txBody>
            <a:bodyPr wrap="none">
              <a:spAutoFit/>
            </a:bodyPr>
            <a:lstStyle/>
            <a:p>
              <a:pPr eaLnBrk="0" hangingPunct="0"/>
              <a:r>
                <a:rPr lang="en-GB" sz="1400" b="1"/>
                <a:t>1</a:t>
              </a:r>
              <a:r>
                <a:rPr lang="ru-RU" sz="1400" b="1"/>
                <a:t>,</a:t>
              </a:r>
              <a:r>
                <a:rPr lang="en-GB" sz="1400" b="1"/>
                <a:t>5 </a:t>
              </a:r>
              <a:r>
                <a:rPr lang="ru-RU" sz="1400" b="1"/>
                <a:t>В</a:t>
              </a:r>
              <a:r>
                <a:rPr lang="en-GB" sz="1400" b="1"/>
                <a:t> </a:t>
              </a:r>
              <a:r>
                <a:rPr lang="ru-RU" sz="1400" b="1"/>
                <a:t>мин.</a:t>
              </a:r>
              <a:endParaRPr lang="en-GB" sz="1400" b="1"/>
            </a:p>
          </p:txBody>
        </p:sp>
        <p:sp>
          <p:nvSpPr>
            <p:cNvPr id="42022" name="Line 1046"/>
            <p:cNvSpPr>
              <a:spLocks noChangeShapeType="1"/>
            </p:cNvSpPr>
            <p:nvPr/>
          </p:nvSpPr>
          <p:spPr bwMode="auto">
            <a:xfrm>
              <a:off x="1968" y="2592"/>
              <a:ext cx="2688" cy="0"/>
            </a:xfrm>
            <a:prstGeom prst="line">
              <a:avLst/>
            </a:prstGeom>
            <a:noFill/>
            <a:ln w="9525" cap="rnd">
              <a:solidFill>
                <a:schemeClr val="tx1"/>
              </a:solidFill>
              <a:prstDash val="sysDot"/>
              <a:round/>
              <a:headEnd/>
              <a:tailEnd/>
            </a:ln>
          </p:spPr>
          <p:txBody>
            <a:bodyPr/>
            <a:lstStyle/>
            <a:p>
              <a:endParaRPr lang="ru-RU"/>
            </a:p>
          </p:txBody>
        </p:sp>
        <p:sp>
          <p:nvSpPr>
            <p:cNvPr id="42023" name="Line 1047"/>
            <p:cNvSpPr>
              <a:spLocks noChangeShapeType="1"/>
            </p:cNvSpPr>
            <p:nvPr/>
          </p:nvSpPr>
          <p:spPr bwMode="auto">
            <a:xfrm>
              <a:off x="1968" y="1776"/>
              <a:ext cx="2688" cy="0"/>
            </a:xfrm>
            <a:prstGeom prst="line">
              <a:avLst/>
            </a:prstGeom>
            <a:noFill/>
            <a:ln w="9525" cap="rnd">
              <a:solidFill>
                <a:schemeClr val="tx1"/>
              </a:solidFill>
              <a:prstDash val="sysDot"/>
              <a:round/>
              <a:headEnd/>
              <a:tailEnd/>
            </a:ln>
          </p:spPr>
          <p:txBody>
            <a:bodyPr/>
            <a:lstStyle/>
            <a:p>
              <a:endParaRPr lang="ru-RU"/>
            </a:p>
          </p:txBody>
        </p:sp>
        <p:sp>
          <p:nvSpPr>
            <p:cNvPr id="42024" name="Text Box 1048"/>
            <p:cNvSpPr txBox="1">
              <a:spLocks noChangeArrowheads="1"/>
            </p:cNvSpPr>
            <p:nvPr/>
          </p:nvSpPr>
          <p:spPr bwMode="auto">
            <a:xfrm>
              <a:off x="4737" y="2764"/>
              <a:ext cx="159" cy="212"/>
            </a:xfrm>
            <a:prstGeom prst="rect">
              <a:avLst/>
            </a:prstGeom>
            <a:noFill/>
            <a:ln w="9525">
              <a:noFill/>
              <a:miter lim="800000"/>
              <a:headEnd/>
              <a:tailEnd/>
            </a:ln>
          </p:spPr>
          <p:txBody>
            <a:bodyPr wrap="none">
              <a:spAutoFit/>
            </a:bodyPr>
            <a:lstStyle/>
            <a:p>
              <a:pPr eaLnBrk="0" hangingPunct="0"/>
              <a:r>
                <a:rPr lang="en-GB" sz="1600" b="1"/>
                <a:t>t</a:t>
              </a:r>
            </a:p>
          </p:txBody>
        </p:sp>
        <p:sp>
          <p:nvSpPr>
            <p:cNvPr id="42025" name="Line 1049"/>
            <p:cNvSpPr>
              <a:spLocks noChangeShapeType="1"/>
            </p:cNvSpPr>
            <p:nvPr/>
          </p:nvSpPr>
          <p:spPr bwMode="auto">
            <a:xfrm>
              <a:off x="1968" y="2208"/>
              <a:ext cx="2688" cy="0"/>
            </a:xfrm>
            <a:prstGeom prst="line">
              <a:avLst/>
            </a:prstGeom>
            <a:noFill/>
            <a:ln w="9525">
              <a:solidFill>
                <a:schemeClr val="tx1"/>
              </a:solidFill>
              <a:round/>
              <a:headEnd/>
              <a:tailEnd/>
            </a:ln>
          </p:spPr>
          <p:txBody>
            <a:bodyPr/>
            <a:lstStyle/>
            <a:p>
              <a:endParaRPr lang="ru-RU"/>
            </a:p>
          </p:txBody>
        </p:sp>
      </p:grpSp>
      <p:grpSp>
        <p:nvGrpSpPr>
          <p:cNvPr id="3" name="Group 1061"/>
          <p:cNvGrpSpPr>
            <a:grpSpLocks/>
          </p:cNvGrpSpPr>
          <p:nvPr/>
        </p:nvGrpSpPr>
        <p:grpSpPr bwMode="auto">
          <a:xfrm>
            <a:off x="3124200" y="2819400"/>
            <a:ext cx="3733800" cy="1295400"/>
            <a:chOff x="1968" y="1776"/>
            <a:chExt cx="2352" cy="816"/>
          </a:xfrm>
        </p:grpSpPr>
        <p:sp>
          <p:nvSpPr>
            <p:cNvPr id="42008" name="Freeform 1056"/>
            <p:cNvSpPr>
              <a:spLocks/>
            </p:cNvSpPr>
            <p:nvPr/>
          </p:nvSpPr>
          <p:spPr bwMode="auto">
            <a:xfrm>
              <a:off x="1968" y="1776"/>
              <a:ext cx="2352" cy="424"/>
            </a:xfrm>
            <a:custGeom>
              <a:avLst/>
              <a:gdLst>
                <a:gd name="T0" fmla="*/ 0 w 2352"/>
                <a:gd name="T1" fmla="*/ 268 h 672"/>
                <a:gd name="T2" fmla="*/ 624 w 2352"/>
                <a:gd name="T3" fmla="*/ 268 h 672"/>
                <a:gd name="T4" fmla="*/ 864 w 2352"/>
                <a:gd name="T5" fmla="*/ 0 h 672"/>
                <a:gd name="T6" fmla="*/ 1488 w 2352"/>
                <a:gd name="T7" fmla="*/ 0 h 672"/>
                <a:gd name="T8" fmla="*/ 1728 w 2352"/>
                <a:gd name="T9" fmla="*/ 268 h 672"/>
                <a:gd name="T10" fmla="*/ 2352 w 2352"/>
                <a:gd name="T11" fmla="*/ 268 h 672"/>
                <a:gd name="T12" fmla="*/ 0 60000 65536"/>
                <a:gd name="T13" fmla="*/ 0 60000 65536"/>
                <a:gd name="T14" fmla="*/ 0 60000 65536"/>
                <a:gd name="T15" fmla="*/ 0 60000 65536"/>
                <a:gd name="T16" fmla="*/ 0 60000 65536"/>
                <a:gd name="T17" fmla="*/ 0 60000 65536"/>
                <a:gd name="T18" fmla="*/ 0 w 2352"/>
                <a:gd name="T19" fmla="*/ 0 h 672"/>
                <a:gd name="T20" fmla="*/ 2352 w 2352"/>
                <a:gd name="T21" fmla="*/ 672 h 672"/>
              </a:gdLst>
              <a:ahLst/>
              <a:cxnLst>
                <a:cxn ang="T12">
                  <a:pos x="T0" y="T1"/>
                </a:cxn>
                <a:cxn ang="T13">
                  <a:pos x="T2" y="T3"/>
                </a:cxn>
                <a:cxn ang="T14">
                  <a:pos x="T4" y="T5"/>
                </a:cxn>
                <a:cxn ang="T15">
                  <a:pos x="T6" y="T7"/>
                </a:cxn>
                <a:cxn ang="T16">
                  <a:pos x="T8" y="T9"/>
                </a:cxn>
                <a:cxn ang="T17">
                  <a:pos x="T10" y="T11"/>
                </a:cxn>
              </a:cxnLst>
              <a:rect l="T18" t="T19" r="T20" b="T21"/>
              <a:pathLst>
                <a:path w="2352" h="672">
                  <a:moveTo>
                    <a:pt x="0" y="672"/>
                  </a:moveTo>
                  <a:lnTo>
                    <a:pt x="624" y="672"/>
                  </a:lnTo>
                  <a:lnTo>
                    <a:pt x="864" y="0"/>
                  </a:lnTo>
                  <a:lnTo>
                    <a:pt x="1488" y="0"/>
                  </a:lnTo>
                  <a:lnTo>
                    <a:pt x="1728" y="672"/>
                  </a:lnTo>
                  <a:lnTo>
                    <a:pt x="2352" y="672"/>
                  </a:lnTo>
                </a:path>
              </a:pathLst>
            </a:custGeom>
            <a:noFill/>
            <a:ln w="28575" cmpd="sng">
              <a:solidFill>
                <a:srgbClr val="990033"/>
              </a:solidFill>
              <a:round/>
              <a:headEnd/>
              <a:tailEnd/>
            </a:ln>
          </p:spPr>
          <p:txBody>
            <a:bodyPr/>
            <a:lstStyle/>
            <a:p>
              <a:endParaRPr lang="ru-RU"/>
            </a:p>
          </p:txBody>
        </p:sp>
        <p:sp>
          <p:nvSpPr>
            <p:cNvPr id="42009" name="Freeform 1057"/>
            <p:cNvSpPr>
              <a:spLocks/>
            </p:cNvSpPr>
            <p:nvPr/>
          </p:nvSpPr>
          <p:spPr bwMode="auto">
            <a:xfrm>
              <a:off x="1968" y="2216"/>
              <a:ext cx="2352" cy="376"/>
            </a:xfrm>
            <a:custGeom>
              <a:avLst/>
              <a:gdLst>
                <a:gd name="T0" fmla="*/ 0 w 2352"/>
                <a:gd name="T1" fmla="*/ 0 h 624"/>
                <a:gd name="T2" fmla="*/ 624 w 2352"/>
                <a:gd name="T3" fmla="*/ 0 h 624"/>
                <a:gd name="T4" fmla="*/ 864 w 2352"/>
                <a:gd name="T5" fmla="*/ 227 h 624"/>
                <a:gd name="T6" fmla="*/ 1488 w 2352"/>
                <a:gd name="T7" fmla="*/ 227 h 624"/>
                <a:gd name="T8" fmla="*/ 1728 w 2352"/>
                <a:gd name="T9" fmla="*/ 0 h 624"/>
                <a:gd name="T10" fmla="*/ 2352 w 2352"/>
                <a:gd name="T11" fmla="*/ 0 h 624"/>
                <a:gd name="T12" fmla="*/ 0 60000 65536"/>
                <a:gd name="T13" fmla="*/ 0 60000 65536"/>
                <a:gd name="T14" fmla="*/ 0 60000 65536"/>
                <a:gd name="T15" fmla="*/ 0 60000 65536"/>
                <a:gd name="T16" fmla="*/ 0 60000 65536"/>
                <a:gd name="T17" fmla="*/ 0 60000 65536"/>
                <a:gd name="T18" fmla="*/ 0 w 2352"/>
                <a:gd name="T19" fmla="*/ 0 h 624"/>
                <a:gd name="T20" fmla="*/ 2352 w 2352"/>
                <a:gd name="T21" fmla="*/ 624 h 624"/>
              </a:gdLst>
              <a:ahLst/>
              <a:cxnLst>
                <a:cxn ang="T12">
                  <a:pos x="T0" y="T1"/>
                </a:cxn>
                <a:cxn ang="T13">
                  <a:pos x="T2" y="T3"/>
                </a:cxn>
                <a:cxn ang="T14">
                  <a:pos x="T4" y="T5"/>
                </a:cxn>
                <a:cxn ang="T15">
                  <a:pos x="T6" y="T7"/>
                </a:cxn>
                <a:cxn ang="T16">
                  <a:pos x="T8" y="T9"/>
                </a:cxn>
                <a:cxn ang="T17">
                  <a:pos x="T10" y="T11"/>
                </a:cxn>
              </a:cxnLst>
              <a:rect l="T18" t="T19" r="T20" b="T21"/>
              <a:pathLst>
                <a:path w="2352" h="624">
                  <a:moveTo>
                    <a:pt x="0" y="0"/>
                  </a:moveTo>
                  <a:lnTo>
                    <a:pt x="624" y="0"/>
                  </a:lnTo>
                  <a:lnTo>
                    <a:pt x="864" y="624"/>
                  </a:lnTo>
                  <a:lnTo>
                    <a:pt x="1488" y="624"/>
                  </a:lnTo>
                  <a:lnTo>
                    <a:pt x="1728" y="0"/>
                  </a:lnTo>
                  <a:lnTo>
                    <a:pt x="2352" y="0"/>
                  </a:lnTo>
                </a:path>
              </a:pathLst>
            </a:custGeom>
            <a:noFill/>
            <a:ln w="28575" cmpd="sng">
              <a:solidFill>
                <a:srgbClr val="CC00CC"/>
              </a:solidFill>
              <a:round/>
              <a:headEnd/>
              <a:tailEnd/>
            </a:ln>
          </p:spPr>
          <p:txBody>
            <a:bodyPr/>
            <a:lstStyle/>
            <a:p>
              <a:endParaRPr lang="ru-RU"/>
            </a:p>
          </p:txBody>
        </p:sp>
        <p:sp>
          <p:nvSpPr>
            <p:cNvPr id="42010" name="Text Box 1058"/>
            <p:cNvSpPr txBox="1">
              <a:spLocks noChangeArrowheads="1"/>
            </p:cNvSpPr>
            <p:nvPr/>
          </p:nvSpPr>
          <p:spPr bwMode="auto">
            <a:xfrm>
              <a:off x="2016" y="2016"/>
              <a:ext cx="524" cy="212"/>
            </a:xfrm>
            <a:prstGeom prst="rect">
              <a:avLst/>
            </a:prstGeom>
            <a:noFill/>
            <a:ln w="9525">
              <a:noFill/>
              <a:miter lim="800000"/>
              <a:headEnd/>
              <a:tailEnd/>
            </a:ln>
          </p:spPr>
          <p:txBody>
            <a:bodyPr wrap="none">
              <a:spAutoFit/>
            </a:bodyPr>
            <a:lstStyle/>
            <a:p>
              <a:pPr eaLnBrk="0" hangingPunct="0"/>
              <a:r>
                <a:rPr lang="en-GB" sz="1600" b="1"/>
                <a:t>CAN H</a:t>
              </a:r>
            </a:p>
          </p:txBody>
        </p:sp>
        <p:sp>
          <p:nvSpPr>
            <p:cNvPr id="42011" name="Text Box 1059"/>
            <p:cNvSpPr txBox="1">
              <a:spLocks noChangeArrowheads="1"/>
            </p:cNvSpPr>
            <p:nvPr/>
          </p:nvSpPr>
          <p:spPr bwMode="auto">
            <a:xfrm>
              <a:off x="2016" y="2188"/>
              <a:ext cx="509" cy="212"/>
            </a:xfrm>
            <a:prstGeom prst="rect">
              <a:avLst/>
            </a:prstGeom>
            <a:noFill/>
            <a:ln w="9525">
              <a:noFill/>
              <a:miter lim="800000"/>
              <a:headEnd/>
              <a:tailEnd/>
            </a:ln>
          </p:spPr>
          <p:txBody>
            <a:bodyPr wrap="none">
              <a:spAutoFit/>
            </a:bodyPr>
            <a:lstStyle/>
            <a:p>
              <a:pPr eaLnBrk="0" hangingPunct="0"/>
              <a:r>
                <a:rPr lang="en-GB" sz="1600" b="1"/>
                <a:t>CAN L</a:t>
              </a:r>
            </a:p>
          </p:txBody>
        </p:sp>
      </p:grpSp>
      <p:grpSp>
        <p:nvGrpSpPr>
          <p:cNvPr id="4" name="Group 1073"/>
          <p:cNvGrpSpPr>
            <a:grpSpLocks/>
          </p:cNvGrpSpPr>
          <p:nvPr/>
        </p:nvGrpSpPr>
        <p:grpSpPr bwMode="auto">
          <a:xfrm>
            <a:off x="1295400" y="2819400"/>
            <a:ext cx="7391400" cy="3746500"/>
            <a:chOff x="816" y="1776"/>
            <a:chExt cx="4656" cy="2360"/>
          </a:xfrm>
        </p:grpSpPr>
        <p:sp>
          <p:nvSpPr>
            <p:cNvPr id="41998" name="Line 1063"/>
            <p:cNvSpPr>
              <a:spLocks noChangeShapeType="1"/>
            </p:cNvSpPr>
            <p:nvPr/>
          </p:nvSpPr>
          <p:spPr bwMode="auto">
            <a:xfrm>
              <a:off x="3168" y="1776"/>
              <a:ext cx="0" cy="816"/>
            </a:xfrm>
            <a:prstGeom prst="line">
              <a:avLst/>
            </a:prstGeom>
            <a:noFill/>
            <a:ln w="28575">
              <a:solidFill>
                <a:schemeClr val="accent1"/>
              </a:solidFill>
              <a:round/>
              <a:headEnd type="triangle" w="med" len="med"/>
              <a:tailEnd type="triangle" w="med" len="med"/>
            </a:ln>
          </p:spPr>
          <p:txBody>
            <a:bodyPr/>
            <a:lstStyle/>
            <a:p>
              <a:endParaRPr lang="ru-RU"/>
            </a:p>
          </p:txBody>
        </p:sp>
        <p:sp>
          <p:nvSpPr>
            <p:cNvPr id="41999" name="Text Box 1064"/>
            <p:cNvSpPr txBox="1">
              <a:spLocks noChangeArrowheads="1"/>
            </p:cNvSpPr>
            <p:nvPr/>
          </p:nvSpPr>
          <p:spPr bwMode="auto">
            <a:xfrm>
              <a:off x="1092" y="3312"/>
              <a:ext cx="985" cy="250"/>
            </a:xfrm>
            <a:prstGeom prst="rect">
              <a:avLst/>
            </a:prstGeom>
            <a:noFill/>
            <a:ln w="9525">
              <a:noFill/>
              <a:miter lim="800000"/>
              <a:headEnd/>
              <a:tailEnd/>
            </a:ln>
          </p:spPr>
          <p:txBody>
            <a:bodyPr wrap="none">
              <a:spAutoFit/>
            </a:bodyPr>
            <a:lstStyle/>
            <a:p>
              <a:pPr eaLnBrk="0" hangingPunct="0"/>
              <a:r>
                <a:rPr lang="ru-RU"/>
                <a:t>Сообщение</a:t>
              </a:r>
              <a:r>
                <a:rPr lang="en-GB"/>
                <a:t> :</a:t>
              </a:r>
            </a:p>
          </p:txBody>
        </p:sp>
        <p:sp>
          <p:nvSpPr>
            <p:cNvPr id="42000" name="Text Box 1065"/>
            <p:cNvSpPr txBox="1">
              <a:spLocks noChangeArrowheads="1"/>
            </p:cNvSpPr>
            <p:nvPr/>
          </p:nvSpPr>
          <p:spPr bwMode="auto">
            <a:xfrm>
              <a:off x="2204" y="3322"/>
              <a:ext cx="196" cy="250"/>
            </a:xfrm>
            <a:prstGeom prst="rect">
              <a:avLst/>
            </a:prstGeom>
            <a:noFill/>
            <a:ln w="9525">
              <a:noFill/>
              <a:miter lim="800000"/>
              <a:headEnd/>
              <a:tailEnd/>
            </a:ln>
          </p:spPr>
          <p:txBody>
            <a:bodyPr wrap="none">
              <a:spAutoFit/>
            </a:bodyPr>
            <a:lstStyle/>
            <a:p>
              <a:pPr eaLnBrk="0" hangingPunct="0"/>
              <a:r>
                <a:rPr lang="en-GB"/>
                <a:t>1</a:t>
              </a:r>
            </a:p>
          </p:txBody>
        </p:sp>
        <p:sp>
          <p:nvSpPr>
            <p:cNvPr id="42001" name="Text Box 1066"/>
            <p:cNvSpPr txBox="1">
              <a:spLocks noChangeArrowheads="1"/>
            </p:cNvSpPr>
            <p:nvPr/>
          </p:nvSpPr>
          <p:spPr bwMode="auto">
            <a:xfrm>
              <a:off x="4080" y="3322"/>
              <a:ext cx="196" cy="250"/>
            </a:xfrm>
            <a:prstGeom prst="rect">
              <a:avLst/>
            </a:prstGeom>
            <a:noFill/>
            <a:ln w="9525">
              <a:noFill/>
              <a:miter lim="800000"/>
              <a:headEnd/>
              <a:tailEnd/>
            </a:ln>
          </p:spPr>
          <p:txBody>
            <a:bodyPr wrap="none">
              <a:spAutoFit/>
            </a:bodyPr>
            <a:lstStyle/>
            <a:p>
              <a:pPr eaLnBrk="0" hangingPunct="0"/>
              <a:r>
                <a:rPr lang="en-GB"/>
                <a:t>1</a:t>
              </a:r>
            </a:p>
          </p:txBody>
        </p:sp>
        <p:sp>
          <p:nvSpPr>
            <p:cNvPr id="42002" name="Text Box 1067"/>
            <p:cNvSpPr txBox="1">
              <a:spLocks noChangeArrowheads="1"/>
            </p:cNvSpPr>
            <p:nvPr/>
          </p:nvSpPr>
          <p:spPr bwMode="auto">
            <a:xfrm>
              <a:off x="3120" y="3322"/>
              <a:ext cx="196" cy="250"/>
            </a:xfrm>
            <a:prstGeom prst="rect">
              <a:avLst/>
            </a:prstGeom>
            <a:noFill/>
            <a:ln w="9525">
              <a:noFill/>
              <a:miter lim="800000"/>
              <a:headEnd/>
              <a:tailEnd/>
            </a:ln>
          </p:spPr>
          <p:txBody>
            <a:bodyPr wrap="none">
              <a:spAutoFit/>
            </a:bodyPr>
            <a:lstStyle/>
            <a:p>
              <a:pPr eaLnBrk="0" hangingPunct="0"/>
              <a:r>
                <a:rPr lang="en-GB"/>
                <a:t>0</a:t>
              </a:r>
            </a:p>
          </p:txBody>
        </p:sp>
        <p:sp>
          <p:nvSpPr>
            <p:cNvPr id="42003" name="Line 1068"/>
            <p:cNvSpPr>
              <a:spLocks noChangeShapeType="1"/>
            </p:cNvSpPr>
            <p:nvPr/>
          </p:nvSpPr>
          <p:spPr bwMode="auto">
            <a:xfrm>
              <a:off x="1908" y="3562"/>
              <a:ext cx="2880" cy="0"/>
            </a:xfrm>
            <a:prstGeom prst="line">
              <a:avLst/>
            </a:prstGeom>
            <a:noFill/>
            <a:ln w="28575">
              <a:solidFill>
                <a:schemeClr val="tx1"/>
              </a:solidFill>
              <a:round/>
              <a:headEnd/>
              <a:tailEnd type="triangle" w="med" len="med"/>
            </a:ln>
          </p:spPr>
          <p:txBody>
            <a:bodyPr/>
            <a:lstStyle/>
            <a:p>
              <a:endParaRPr lang="ru-RU"/>
            </a:p>
          </p:txBody>
        </p:sp>
        <p:sp>
          <p:nvSpPr>
            <p:cNvPr id="42004" name="Text Box 1069"/>
            <p:cNvSpPr txBox="1">
              <a:spLocks noChangeArrowheads="1"/>
            </p:cNvSpPr>
            <p:nvPr/>
          </p:nvSpPr>
          <p:spPr bwMode="auto">
            <a:xfrm>
              <a:off x="4784" y="3418"/>
              <a:ext cx="160" cy="250"/>
            </a:xfrm>
            <a:prstGeom prst="rect">
              <a:avLst/>
            </a:prstGeom>
            <a:noFill/>
            <a:ln w="9525">
              <a:noFill/>
              <a:miter lim="800000"/>
              <a:headEnd/>
              <a:tailEnd/>
            </a:ln>
          </p:spPr>
          <p:txBody>
            <a:bodyPr wrap="none">
              <a:spAutoFit/>
            </a:bodyPr>
            <a:lstStyle/>
            <a:p>
              <a:pPr eaLnBrk="0" hangingPunct="0"/>
              <a:r>
                <a:rPr lang="en-GB"/>
                <a:t>t</a:t>
              </a:r>
            </a:p>
          </p:txBody>
        </p:sp>
        <p:sp>
          <p:nvSpPr>
            <p:cNvPr id="42005" name="Freeform 1070"/>
            <p:cNvSpPr>
              <a:spLocks/>
            </p:cNvSpPr>
            <p:nvPr/>
          </p:nvSpPr>
          <p:spPr bwMode="auto">
            <a:xfrm>
              <a:off x="1920" y="3072"/>
              <a:ext cx="2544" cy="288"/>
            </a:xfrm>
            <a:custGeom>
              <a:avLst/>
              <a:gdLst>
                <a:gd name="T0" fmla="*/ 0 w 2544"/>
                <a:gd name="T1" fmla="*/ 0 h 288"/>
                <a:gd name="T2" fmla="*/ 768 w 2544"/>
                <a:gd name="T3" fmla="*/ 0 h 288"/>
                <a:gd name="T4" fmla="*/ 768 w 2544"/>
                <a:gd name="T5" fmla="*/ 288 h 288"/>
                <a:gd name="T6" fmla="*/ 1776 w 2544"/>
                <a:gd name="T7" fmla="*/ 288 h 288"/>
                <a:gd name="T8" fmla="*/ 1776 w 2544"/>
                <a:gd name="T9" fmla="*/ 0 h 288"/>
                <a:gd name="T10" fmla="*/ 2544 w 2544"/>
                <a:gd name="T11" fmla="*/ 0 h 288"/>
                <a:gd name="T12" fmla="*/ 0 60000 65536"/>
                <a:gd name="T13" fmla="*/ 0 60000 65536"/>
                <a:gd name="T14" fmla="*/ 0 60000 65536"/>
                <a:gd name="T15" fmla="*/ 0 60000 65536"/>
                <a:gd name="T16" fmla="*/ 0 60000 65536"/>
                <a:gd name="T17" fmla="*/ 0 60000 65536"/>
                <a:gd name="T18" fmla="*/ 0 w 2544"/>
                <a:gd name="T19" fmla="*/ 0 h 288"/>
                <a:gd name="T20" fmla="*/ 2544 w 2544"/>
                <a:gd name="T21" fmla="*/ 288 h 288"/>
              </a:gdLst>
              <a:ahLst/>
              <a:cxnLst>
                <a:cxn ang="T12">
                  <a:pos x="T0" y="T1"/>
                </a:cxn>
                <a:cxn ang="T13">
                  <a:pos x="T2" y="T3"/>
                </a:cxn>
                <a:cxn ang="T14">
                  <a:pos x="T4" y="T5"/>
                </a:cxn>
                <a:cxn ang="T15">
                  <a:pos x="T6" y="T7"/>
                </a:cxn>
                <a:cxn ang="T16">
                  <a:pos x="T8" y="T9"/>
                </a:cxn>
                <a:cxn ang="T17">
                  <a:pos x="T10" y="T11"/>
                </a:cxn>
              </a:cxnLst>
              <a:rect l="T18" t="T19" r="T20" b="T21"/>
              <a:pathLst>
                <a:path w="2544" h="288">
                  <a:moveTo>
                    <a:pt x="0" y="0"/>
                  </a:moveTo>
                  <a:lnTo>
                    <a:pt x="768" y="0"/>
                  </a:lnTo>
                  <a:lnTo>
                    <a:pt x="768" y="288"/>
                  </a:lnTo>
                  <a:lnTo>
                    <a:pt x="1776" y="288"/>
                  </a:lnTo>
                  <a:lnTo>
                    <a:pt x="1776" y="0"/>
                  </a:lnTo>
                  <a:lnTo>
                    <a:pt x="2544" y="0"/>
                  </a:lnTo>
                </a:path>
              </a:pathLst>
            </a:custGeom>
            <a:noFill/>
            <a:ln w="28575" cmpd="sng">
              <a:solidFill>
                <a:schemeClr val="accent1"/>
              </a:solidFill>
              <a:round/>
              <a:headEnd/>
              <a:tailEnd/>
            </a:ln>
          </p:spPr>
          <p:txBody>
            <a:bodyPr/>
            <a:lstStyle/>
            <a:p>
              <a:endParaRPr lang="ru-RU"/>
            </a:p>
          </p:txBody>
        </p:sp>
        <p:sp>
          <p:nvSpPr>
            <p:cNvPr id="42006" name="Text Box 1071"/>
            <p:cNvSpPr txBox="1">
              <a:spLocks noChangeArrowheads="1"/>
            </p:cNvSpPr>
            <p:nvPr/>
          </p:nvSpPr>
          <p:spPr bwMode="auto">
            <a:xfrm>
              <a:off x="3140" y="2016"/>
              <a:ext cx="396" cy="192"/>
            </a:xfrm>
            <a:prstGeom prst="rect">
              <a:avLst/>
            </a:prstGeom>
            <a:noFill/>
            <a:ln w="9525">
              <a:noFill/>
              <a:miter lim="800000"/>
              <a:headEnd/>
              <a:tailEnd/>
            </a:ln>
          </p:spPr>
          <p:txBody>
            <a:bodyPr wrap="none">
              <a:spAutoFit/>
            </a:bodyPr>
            <a:lstStyle/>
            <a:p>
              <a:pPr eaLnBrk="0" hangingPunct="0"/>
              <a:r>
                <a:rPr lang="en-GB" sz="1400" b="1"/>
                <a:t>U</a:t>
              </a:r>
              <a:r>
                <a:rPr lang="ru-RU" sz="1400" b="1"/>
                <a:t>диф</a:t>
              </a:r>
              <a:endParaRPr lang="en-GB" sz="1400" b="1"/>
            </a:p>
          </p:txBody>
        </p:sp>
        <p:sp>
          <p:nvSpPr>
            <p:cNvPr id="42007" name="Text Box 1072"/>
            <p:cNvSpPr txBox="1">
              <a:spLocks noChangeArrowheads="1"/>
            </p:cNvSpPr>
            <p:nvPr/>
          </p:nvSpPr>
          <p:spPr bwMode="auto">
            <a:xfrm>
              <a:off x="816" y="3713"/>
              <a:ext cx="4656" cy="423"/>
            </a:xfrm>
            <a:prstGeom prst="rect">
              <a:avLst/>
            </a:prstGeom>
            <a:noFill/>
            <a:ln w="9525">
              <a:noFill/>
              <a:miter lim="800000"/>
              <a:headEnd/>
              <a:tailEnd/>
            </a:ln>
          </p:spPr>
          <p:txBody>
            <a:bodyPr>
              <a:spAutoFit/>
            </a:bodyPr>
            <a:lstStyle/>
            <a:p>
              <a:pPr defTabSz="571500" eaLnBrk="0" hangingPunct="0"/>
              <a:r>
                <a:rPr lang="en-GB" sz="1800" b="1"/>
                <a:t>U</a:t>
              </a:r>
              <a:r>
                <a:rPr lang="ru-RU" sz="1800" b="1"/>
                <a:t>диф</a:t>
              </a:r>
              <a:r>
                <a:rPr lang="en-GB" sz="1800" b="1"/>
                <a:t>= </a:t>
              </a:r>
              <a:r>
                <a:rPr lang="en-GB" b="1"/>
                <a:t>U</a:t>
              </a:r>
              <a:r>
                <a:rPr lang="en-GB" sz="1800" b="1"/>
                <a:t> CAN H – </a:t>
              </a:r>
              <a:r>
                <a:rPr lang="en-GB" b="1"/>
                <a:t>U</a:t>
              </a:r>
              <a:r>
                <a:rPr lang="en-GB" sz="1800" b="1"/>
                <a:t> CAN L </a:t>
              </a:r>
              <a:r>
                <a:rPr lang="ru-RU" sz="1800" b="1"/>
                <a:t>	</a:t>
              </a:r>
              <a:r>
                <a:rPr lang="ru-RU" sz="1200" b="1"/>
                <a:t>Если </a:t>
              </a:r>
              <a:r>
                <a:rPr lang="en-GB" sz="1200" b="1"/>
                <a:t> U</a:t>
              </a:r>
              <a:r>
                <a:rPr lang="ru-RU" sz="1200" b="1"/>
                <a:t>диф</a:t>
              </a:r>
              <a:r>
                <a:rPr lang="en-GB" sz="1200" b="1"/>
                <a:t> </a:t>
              </a:r>
              <a:r>
                <a:rPr lang="en-GB" sz="1200" b="1">
                  <a:cs typeface="Times New Roman" pitchFamily="18" charset="0"/>
                </a:rPr>
                <a:t>≥</a:t>
              </a:r>
              <a:r>
                <a:rPr lang="en-GB" sz="1200" b="1"/>
                <a:t> 2</a:t>
              </a:r>
              <a:r>
                <a:rPr lang="ru-RU" sz="1200" b="1"/>
                <a:t>, то передаётся сигнал </a:t>
              </a:r>
              <a:r>
                <a:rPr lang="en-GB" sz="1200" b="1"/>
                <a:t>0</a:t>
              </a:r>
              <a:r>
                <a:rPr lang="ru-RU" sz="1200" b="1"/>
                <a:t> уровня</a:t>
              </a:r>
              <a:endParaRPr lang="en-GB" sz="1200" b="1"/>
            </a:p>
            <a:p>
              <a:pPr defTabSz="571500" eaLnBrk="0" hangingPunct="0"/>
              <a:r>
                <a:rPr lang="en-GB" sz="1800" b="1"/>
                <a:t>				 </a:t>
              </a:r>
              <a:r>
                <a:rPr lang="ru-RU" sz="1800" b="1"/>
                <a:t>		 </a:t>
              </a:r>
              <a:r>
                <a:rPr lang="ru-RU" sz="1200" b="1"/>
                <a:t>Если </a:t>
              </a:r>
              <a:r>
                <a:rPr lang="en-GB" sz="1200" b="1"/>
                <a:t> U</a:t>
              </a:r>
              <a:r>
                <a:rPr lang="ru-RU" sz="1200" b="1"/>
                <a:t>диф</a:t>
              </a:r>
              <a:r>
                <a:rPr lang="en-GB" sz="1200" b="1"/>
                <a:t> = 0</a:t>
              </a:r>
              <a:r>
                <a:rPr lang="ru-RU" sz="1200" b="1"/>
                <a:t>, то передаётся сигнал 1 уровня</a:t>
              </a:r>
              <a:endParaRPr lang="en-GB" sz="1200" b="1"/>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211970"/>
                                        </p:tgtEl>
                                        <p:attrNameLst>
                                          <p:attrName>style.visibility</p:attrName>
                                        </p:attrNameLst>
                                      </p:cBhvr>
                                      <p:to>
                                        <p:strVal val="visible"/>
                                      </p:to>
                                    </p:set>
                                    <p:animEffect transition="in" filter="box(in)">
                                      <p:cBhvr>
                                        <p:cTn id="7" dur="500"/>
                                        <p:tgtEl>
                                          <p:spTgt spid="211970"/>
                                        </p:tgtEl>
                                      </p:cBhvr>
                                    </p:animEffect>
                                  </p:childTnLst>
                                </p:cTn>
                              </p:par>
                            </p:childTnLst>
                          </p:cTn>
                        </p:par>
                        <p:par>
                          <p:cTn id="8" fill="hold">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211971"/>
                                        </p:tgtEl>
                                        <p:attrNameLst>
                                          <p:attrName>style.visibility</p:attrName>
                                        </p:attrNameLst>
                                      </p:cBhvr>
                                      <p:to>
                                        <p:strVal val="visible"/>
                                      </p:to>
                                    </p:set>
                                    <p:animEffect transition="in" filter="box(in)">
                                      <p:cBhvr>
                                        <p:cTn id="11" dur="500"/>
                                        <p:tgtEl>
                                          <p:spTgt spid="211971"/>
                                        </p:tgtEl>
                                      </p:cBhvr>
                                    </p:animEffect>
                                  </p:childTnLst>
                                </p:cTn>
                              </p:par>
                            </p:childTnLst>
                          </p:cTn>
                        </p:par>
                        <p:par>
                          <p:cTn id="12" fill="hold">
                            <p:stCondLst>
                              <p:cond delay="1000"/>
                            </p:stCondLst>
                            <p:childTnLst>
                              <p:par>
                                <p:cTn id="13" presetID="4"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ox(in)">
                                      <p:cBhvr>
                                        <p:cTn id="15" dur="500"/>
                                        <p:tgtEl>
                                          <p:spTgt spid="2"/>
                                        </p:tgtEl>
                                      </p:cBhvr>
                                    </p:animEffect>
                                  </p:childTnLst>
                                </p:cTn>
                              </p:par>
                            </p:childTnLst>
                          </p:cTn>
                        </p:par>
                        <p:par>
                          <p:cTn id="16" fill="hold">
                            <p:stCondLst>
                              <p:cond delay="1500"/>
                            </p:stCondLst>
                            <p:childTnLst>
                              <p:par>
                                <p:cTn id="17" presetID="17" presetClass="entr" presetSubtype="8" fill="hold" nodeType="afterEffect">
                                  <p:stCondLst>
                                    <p:cond delay="200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ppt_x</p:attrName>
                                        </p:attrNameLst>
                                      </p:cBhvr>
                                      <p:tavLst>
                                        <p:tav tm="0">
                                          <p:val>
                                            <p:strVal val="#ppt_x-#ppt_w/2"/>
                                          </p:val>
                                        </p:tav>
                                        <p:tav tm="100000">
                                          <p:val>
                                            <p:strVal val="#ppt_x"/>
                                          </p:val>
                                        </p:tav>
                                      </p:tavLst>
                                    </p:anim>
                                    <p:anim calcmode="lin" valueType="num">
                                      <p:cBhvr>
                                        <p:cTn id="20" dur="500" fill="hold"/>
                                        <p:tgtEl>
                                          <p:spTgt spid="3"/>
                                        </p:tgtEl>
                                        <p:attrNameLst>
                                          <p:attrName>ppt_y</p:attrName>
                                        </p:attrNameLst>
                                      </p:cBhvr>
                                      <p:tavLst>
                                        <p:tav tm="0">
                                          <p:val>
                                            <p:strVal val="#ppt_y"/>
                                          </p:val>
                                        </p:tav>
                                        <p:tav tm="100000">
                                          <p:val>
                                            <p:strVal val="#ppt_y"/>
                                          </p:val>
                                        </p:tav>
                                      </p:tavLst>
                                    </p:anim>
                                    <p:anim calcmode="lin" valueType="num">
                                      <p:cBhvr>
                                        <p:cTn id="21" dur="500" fill="hold"/>
                                        <p:tgtEl>
                                          <p:spTgt spid="3"/>
                                        </p:tgtEl>
                                        <p:attrNameLst>
                                          <p:attrName>ppt_w</p:attrName>
                                        </p:attrNameLst>
                                      </p:cBhvr>
                                      <p:tavLst>
                                        <p:tav tm="0">
                                          <p:val>
                                            <p:fltVal val="0"/>
                                          </p:val>
                                        </p:tav>
                                        <p:tav tm="100000">
                                          <p:val>
                                            <p:strVal val="#ppt_w"/>
                                          </p:val>
                                        </p:tav>
                                      </p:tavLst>
                                    </p:anim>
                                    <p:anim calcmode="lin" valueType="num">
                                      <p:cBhvr>
                                        <p:cTn id="22" dur="500" fill="hold"/>
                                        <p:tgtEl>
                                          <p:spTgt spid="3"/>
                                        </p:tgtEl>
                                        <p:attrNameLst>
                                          <p:attrName>ppt_h</p:attrName>
                                        </p:attrNameLst>
                                      </p:cBhvr>
                                      <p:tavLst>
                                        <p:tav tm="0">
                                          <p:val>
                                            <p:strVal val="#ppt_h"/>
                                          </p:val>
                                        </p:tav>
                                        <p:tav tm="100000">
                                          <p:val>
                                            <p:strVal val="#ppt_h"/>
                                          </p:val>
                                        </p:tav>
                                      </p:tavLst>
                                    </p:anim>
                                  </p:childTnLst>
                                </p:cTn>
                              </p:par>
                            </p:childTnLst>
                          </p:cTn>
                        </p:par>
                        <p:par>
                          <p:cTn id="23" fill="hold">
                            <p:stCondLst>
                              <p:cond delay="4000"/>
                            </p:stCondLst>
                            <p:childTnLst>
                              <p:par>
                                <p:cTn id="24" presetID="4" presetClass="entr" presetSubtype="16" fill="hold" nodeType="afterEffect">
                                  <p:stCondLst>
                                    <p:cond delay="2000"/>
                                  </p:stCondLst>
                                  <p:childTnLst>
                                    <p:set>
                                      <p:cBhvr>
                                        <p:cTn id="25" dur="1" fill="hold">
                                          <p:stCondLst>
                                            <p:cond delay="0"/>
                                          </p:stCondLst>
                                        </p:cTn>
                                        <p:tgtEl>
                                          <p:spTgt spid="4"/>
                                        </p:tgtEl>
                                        <p:attrNameLst>
                                          <p:attrName>style.visibility</p:attrName>
                                        </p:attrNameLst>
                                      </p:cBhvr>
                                      <p:to>
                                        <p:strVal val="visible"/>
                                      </p:to>
                                    </p:set>
                                    <p:animEffect transition="in" filter="box(in)">
                                      <p:cBhvr>
                                        <p:cTn id="2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970" grpId="0" autoUpdateAnimBg="0"/>
      <p:bldP spid="211971"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Дата 1"/>
          <p:cNvSpPr>
            <a:spLocks noGrp="1"/>
          </p:cNvSpPr>
          <p:nvPr>
            <p:ph type="dt" sz="quarter" idx="10"/>
          </p:nvPr>
        </p:nvSpPr>
        <p:spPr/>
        <p:txBody>
          <a:bodyPr/>
          <a:lstStyle/>
          <a:p>
            <a:pPr>
              <a:defRPr/>
            </a:pPr>
            <a:endParaRPr lang="fr-FR" altLang="en-GB"/>
          </a:p>
          <a:p>
            <a:pPr>
              <a:defRPr/>
            </a:pPr>
            <a:endParaRPr lang="fr-FR" altLang="en-GB"/>
          </a:p>
        </p:txBody>
      </p:sp>
      <p:grpSp>
        <p:nvGrpSpPr>
          <p:cNvPr id="6147" name="Group 2"/>
          <p:cNvGrpSpPr>
            <a:grpSpLocks/>
          </p:cNvGrpSpPr>
          <p:nvPr/>
        </p:nvGrpSpPr>
        <p:grpSpPr bwMode="auto">
          <a:xfrm>
            <a:off x="0" y="0"/>
            <a:ext cx="1008063" cy="5038725"/>
            <a:chOff x="0" y="0"/>
            <a:chExt cx="635" cy="3174"/>
          </a:xfrm>
        </p:grpSpPr>
        <p:sp>
          <p:nvSpPr>
            <p:cNvPr id="6157" name="Rectangle 3"/>
            <p:cNvSpPr>
              <a:spLocks noChangeArrowheads="1"/>
            </p:cNvSpPr>
            <p:nvPr/>
          </p:nvSpPr>
          <p:spPr bwMode="auto">
            <a:xfrm>
              <a:off x="0" y="0"/>
              <a:ext cx="635" cy="635"/>
            </a:xfrm>
            <a:prstGeom prst="rect">
              <a:avLst/>
            </a:prstGeom>
            <a:solidFill>
              <a:srgbClr val="007FB3"/>
            </a:solidFill>
            <a:ln w="9525">
              <a:noFill/>
              <a:miter lim="800000"/>
              <a:headEnd/>
              <a:tailEnd/>
            </a:ln>
          </p:spPr>
          <p:txBody>
            <a:bodyPr wrap="none" anchor="ctr"/>
            <a:lstStyle/>
            <a:p>
              <a:pPr algn="ctr" eaLnBrk="0" hangingPunct="0"/>
              <a:endParaRPr lang="fr-FR" sz="1600" b="1">
                <a:solidFill>
                  <a:schemeClr val="bg1"/>
                </a:solidFill>
                <a:latin typeface="Century Gothic" pitchFamily="34" charset="0"/>
              </a:endParaRPr>
            </a:p>
          </p:txBody>
        </p:sp>
        <p:sp>
          <p:nvSpPr>
            <p:cNvPr id="6158" name="Rectangle 4"/>
            <p:cNvSpPr>
              <a:spLocks noChangeArrowheads="1"/>
            </p:cNvSpPr>
            <p:nvPr/>
          </p:nvSpPr>
          <p:spPr bwMode="auto">
            <a:xfrm>
              <a:off x="0" y="634"/>
              <a:ext cx="635" cy="635"/>
            </a:xfrm>
            <a:prstGeom prst="rect">
              <a:avLst/>
            </a:prstGeom>
            <a:solidFill>
              <a:srgbClr val="93B8D4"/>
            </a:solidFill>
            <a:ln w="9525">
              <a:noFill/>
              <a:miter lim="800000"/>
              <a:headEnd/>
              <a:tailEnd/>
            </a:ln>
          </p:spPr>
          <p:txBody>
            <a:bodyPr wrap="none" anchor="ctr"/>
            <a:lstStyle/>
            <a:p>
              <a:pPr eaLnBrk="0" hangingPunct="0"/>
              <a:endParaRPr lang="ru-RU"/>
            </a:p>
          </p:txBody>
        </p:sp>
        <p:sp>
          <p:nvSpPr>
            <p:cNvPr id="6159" name="Rectangle 5"/>
            <p:cNvSpPr>
              <a:spLocks noChangeArrowheads="1"/>
            </p:cNvSpPr>
            <p:nvPr/>
          </p:nvSpPr>
          <p:spPr bwMode="auto">
            <a:xfrm>
              <a:off x="0" y="1904"/>
              <a:ext cx="635" cy="635"/>
            </a:xfrm>
            <a:prstGeom prst="rect">
              <a:avLst/>
            </a:prstGeom>
            <a:solidFill>
              <a:srgbClr val="026793"/>
            </a:solidFill>
            <a:ln w="9525">
              <a:noFill/>
              <a:miter lim="800000"/>
              <a:headEnd/>
              <a:tailEnd/>
            </a:ln>
          </p:spPr>
          <p:txBody>
            <a:bodyPr wrap="none" anchor="ctr"/>
            <a:lstStyle/>
            <a:p>
              <a:pPr eaLnBrk="0" hangingPunct="0"/>
              <a:endParaRPr lang="ru-RU"/>
            </a:p>
          </p:txBody>
        </p:sp>
        <p:sp>
          <p:nvSpPr>
            <p:cNvPr id="6160" name="Rectangle 6"/>
            <p:cNvSpPr>
              <a:spLocks noChangeArrowheads="1"/>
            </p:cNvSpPr>
            <p:nvPr/>
          </p:nvSpPr>
          <p:spPr bwMode="auto">
            <a:xfrm>
              <a:off x="0" y="1269"/>
              <a:ext cx="635" cy="635"/>
            </a:xfrm>
            <a:prstGeom prst="rect">
              <a:avLst/>
            </a:prstGeom>
            <a:solidFill>
              <a:srgbClr val="B2C1DD"/>
            </a:solidFill>
            <a:ln w="9525">
              <a:noFill/>
              <a:miter lim="800000"/>
              <a:headEnd/>
              <a:tailEnd/>
            </a:ln>
          </p:spPr>
          <p:txBody>
            <a:bodyPr wrap="none" anchor="ctr"/>
            <a:lstStyle/>
            <a:p>
              <a:pPr eaLnBrk="0" hangingPunct="0"/>
              <a:endParaRPr lang="ru-RU"/>
            </a:p>
          </p:txBody>
        </p:sp>
        <p:sp>
          <p:nvSpPr>
            <p:cNvPr id="6161" name="Rectangle 7"/>
            <p:cNvSpPr>
              <a:spLocks noChangeArrowheads="1"/>
            </p:cNvSpPr>
            <p:nvPr/>
          </p:nvSpPr>
          <p:spPr bwMode="auto">
            <a:xfrm>
              <a:off x="0" y="2539"/>
              <a:ext cx="635" cy="635"/>
            </a:xfrm>
            <a:prstGeom prst="rect">
              <a:avLst/>
            </a:prstGeom>
            <a:solidFill>
              <a:srgbClr val="007FB3"/>
            </a:solidFill>
            <a:ln w="9525">
              <a:noFill/>
              <a:miter lim="800000"/>
              <a:headEnd/>
              <a:tailEnd/>
            </a:ln>
          </p:spPr>
          <p:txBody>
            <a:bodyPr wrap="none" anchor="ctr"/>
            <a:lstStyle/>
            <a:p>
              <a:pPr eaLnBrk="0" hangingPunct="0"/>
              <a:endParaRPr lang="ru-RU"/>
            </a:p>
          </p:txBody>
        </p:sp>
      </p:grpSp>
      <p:sp>
        <p:nvSpPr>
          <p:cNvPr id="6148" name="Text Box 8"/>
          <p:cNvSpPr txBox="1">
            <a:spLocks noChangeArrowheads="1"/>
          </p:cNvSpPr>
          <p:nvPr/>
        </p:nvSpPr>
        <p:spPr bwMode="auto">
          <a:xfrm>
            <a:off x="1069975" y="457200"/>
            <a:ext cx="4513263" cy="701675"/>
          </a:xfrm>
          <a:prstGeom prst="rect">
            <a:avLst/>
          </a:prstGeom>
          <a:noFill/>
          <a:ln w="9525">
            <a:noFill/>
            <a:miter lim="800000"/>
            <a:headEnd/>
            <a:tailEnd/>
          </a:ln>
        </p:spPr>
        <p:txBody>
          <a:bodyPr wrap="none">
            <a:spAutoFit/>
          </a:bodyPr>
          <a:lstStyle/>
          <a:p>
            <a:r>
              <a:rPr lang="ru-RU" sz="4000" b="1"/>
              <a:t>Учебные вопросы</a:t>
            </a:r>
            <a:r>
              <a:rPr lang="fr-FR" sz="4000" b="1"/>
              <a:t>:</a:t>
            </a:r>
          </a:p>
        </p:txBody>
      </p:sp>
      <p:sp>
        <p:nvSpPr>
          <p:cNvPr id="380937" name="Text Box 9"/>
          <p:cNvSpPr txBox="1">
            <a:spLocks noChangeArrowheads="1"/>
          </p:cNvSpPr>
          <p:nvPr/>
        </p:nvSpPr>
        <p:spPr bwMode="auto">
          <a:xfrm>
            <a:off x="1692275" y="1698625"/>
            <a:ext cx="6326188" cy="457200"/>
          </a:xfrm>
          <a:prstGeom prst="rect">
            <a:avLst/>
          </a:prstGeom>
          <a:noFill/>
          <a:ln w="9525">
            <a:noFill/>
            <a:miter lim="800000"/>
            <a:headEnd/>
            <a:tailEnd/>
          </a:ln>
        </p:spPr>
        <p:txBody>
          <a:bodyPr wrap="none">
            <a:spAutoFit/>
          </a:bodyPr>
          <a:lstStyle/>
          <a:p>
            <a:r>
              <a:rPr lang="fr-FR" sz="2400" b="1">
                <a:sym typeface="Wingdings" pitchFamily="2" charset="2"/>
              </a:rPr>
              <a:t>1. </a:t>
            </a:r>
            <a:r>
              <a:rPr lang="ru-RU" sz="2400" b="1">
                <a:sym typeface="Wingdings" pitchFamily="2" charset="2"/>
              </a:rPr>
              <a:t>Зачем применяют мультиплексирование?</a:t>
            </a:r>
            <a:endParaRPr lang="fr-FR" sz="2400" b="1"/>
          </a:p>
        </p:txBody>
      </p:sp>
      <p:sp>
        <p:nvSpPr>
          <p:cNvPr id="380938" name="Text Box 10"/>
          <p:cNvSpPr txBox="1">
            <a:spLocks noChangeArrowheads="1"/>
          </p:cNvSpPr>
          <p:nvPr/>
        </p:nvSpPr>
        <p:spPr bwMode="auto">
          <a:xfrm>
            <a:off x="1692275" y="2447925"/>
            <a:ext cx="4999038" cy="457200"/>
          </a:xfrm>
          <a:prstGeom prst="rect">
            <a:avLst/>
          </a:prstGeom>
          <a:noFill/>
          <a:ln w="9525">
            <a:noFill/>
            <a:miter lim="800000"/>
            <a:headEnd/>
            <a:tailEnd/>
          </a:ln>
        </p:spPr>
        <p:txBody>
          <a:bodyPr wrap="none">
            <a:spAutoFit/>
          </a:bodyPr>
          <a:lstStyle/>
          <a:p>
            <a:r>
              <a:rPr lang="fr-FR" sz="2400" b="1">
                <a:sym typeface="Wingdings" pitchFamily="2" charset="2"/>
              </a:rPr>
              <a:t>2. </a:t>
            </a:r>
            <a:r>
              <a:rPr lang="ru-RU" sz="2400" b="1">
                <a:sym typeface="Wingdings" pitchFamily="2" charset="2"/>
              </a:rPr>
              <a:t>Принцип мультиплексирования</a:t>
            </a:r>
            <a:endParaRPr lang="fr-FR" sz="2400" b="1">
              <a:sym typeface="Wingdings" pitchFamily="2" charset="2"/>
            </a:endParaRPr>
          </a:p>
        </p:txBody>
      </p:sp>
      <p:sp>
        <p:nvSpPr>
          <p:cNvPr id="380939" name="Text Box 11"/>
          <p:cNvSpPr txBox="1">
            <a:spLocks noChangeArrowheads="1"/>
          </p:cNvSpPr>
          <p:nvPr/>
        </p:nvSpPr>
        <p:spPr bwMode="auto">
          <a:xfrm>
            <a:off x="1692275" y="3068638"/>
            <a:ext cx="3470275" cy="579437"/>
          </a:xfrm>
          <a:prstGeom prst="rect">
            <a:avLst/>
          </a:prstGeom>
          <a:noFill/>
          <a:ln w="9525">
            <a:noFill/>
            <a:miter lim="800000"/>
            <a:headEnd/>
            <a:tailEnd/>
          </a:ln>
        </p:spPr>
        <p:txBody>
          <a:bodyPr wrap="none">
            <a:spAutoFit/>
          </a:bodyPr>
          <a:lstStyle/>
          <a:p>
            <a:r>
              <a:rPr lang="fr-FR" sz="2400" b="1">
                <a:sym typeface="Wingdings" pitchFamily="2" charset="2"/>
              </a:rPr>
              <a:t>3.</a:t>
            </a:r>
            <a:r>
              <a:rPr lang="fr-FR" sz="3200" b="1">
                <a:sym typeface="Wingdings" pitchFamily="2" charset="2"/>
              </a:rPr>
              <a:t> </a:t>
            </a:r>
            <a:r>
              <a:rPr lang="ru-RU" sz="2400" b="1">
                <a:sym typeface="Wingdings" pitchFamily="2" charset="2"/>
              </a:rPr>
              <a:t>Локальная сеть</a:t>
            </a:r>
            <a:r>
              <a:rPr lang="ru-RU" sz="3200" b="1">
                <a:sym typeface="Wingdings" pitchFamily="2" charset="2"/>
              </a:rPr>
              <a:t> </a:t>
            </a:r>
            <a:r>
              <a:rPr lang="fr-FR" sz="2400" b="1">
                <a:sym typeface="Wingdings" pitchFamily="2" charset="2"/>
              </a:rPr>
              <a:t>VAN</a:t>
            </a:r>
            <a:endParaRPr lang="fr-FR" sz="2400" b="1"/>
          </a:p>
        </p:txBody>
      </p:sp>
      <p:sp>
        <p:nvSpPr>
          <p:cNvPr id="380940" name="Text Box 12"/>
          <p:cNvSpPr txBox="1">
            <a:spLocks noChangeArrowheads="1"/>
          </p:cNvSpPr>
          <p:nvPr/>
        </p:nvSpPr>
        <p:spPr bwMode="auto">
          <a:xfrm>
            <a:off x="1692275" y="3884613"/>
            <a:ext cx="3902075" cy="457200"/>
          </a:xfrm>
          <a:prstGeom prst="rect">
            <a:avLst/>
          </a:prstGeom>
          <a:noFill/>
          <a:ln w="9525">
            <a:noFill/>
            <a:miter lim="800000"/>
            <a:headEnd/>
            <a:tailEnd/>
          </a:ln>
        </p:spPr>
        <p:txBody>
          <a:bodyPr wrap="none">
            <a:spAutoFit/>
          </a:bodyPr>
          <a:lstStyle/>
          <a:p>
            <a:r>
              <a:rPr lang="fr-FR" sz="2400" b="1">
                <a:sym typeface="Wingdings" pitchFamily="2" charset="2"/>
              </a:rPr>
              <a:t>4. </a:t>
            </a:r>
            <a:r>
              <a:rPr lang="ru-RU" sz="2400" b="1">
                <a:sym typeface="Wingdings" pitchFamily="2" charset="2"/>
              </a:rPr>
              <a:t>Локальная сеть </a:t>
            </a:r>
            <a:r>
              <a:rPr lang="fr-FR" sz="2400" b="1">
                <a:sym typeface="Wingdings" pitchFamily="2" charset="2"/>
              </a:rPr>
              <a:t>HS CAN</a:t>
            </a:r>
          </a:p>
        </p:txBody>
      </p:sp>
      <p:sp>
        <p:nvSpPr>
          <p:cNvPr id="380941" name="Text Box 13"/>
          <p:cNvSpPr txBox="1">
            <a:spLocks noChangeArrowheads="1"/>
          </p:cNvSpPr>
          <p:nvPr/>
        </p:nvSpPr>
        <p:spPr bwMode="auto">
          <a:xfrm>
            <a:off x="1738313" y="4522788"/>
            <a:ext cx="7442200" cy="457200"/>
          </a:xfrm>
          <a:prstGeom prst="rect">
            <a:avLst/>
          </a:prstGeom>
          <a:noFill/>
          <a:ln w="9525">
            <a:noFill/>
            <a:miter lim="800000"/>
            <a:headEnd/>
            <a:tailEnd/>
          </a:ln>
        </p:spPr>
        <p:txBody>
          <a:bodyPr>
            <a:spAutoFit/>
          </a:bodyPr>
          <a:lstStyle/>
          <a:p>
            <a:r>
              <a:rPr lang="fr-FR" sz="2400" b="1">
                <a:sym typeface="Wingdings" pitchFamily="2" charset="2"/>
              </a:rPr>
              <a:t>5. </a:t>
            </a:r>
            <a:r>
              <a:rPr lang="ru-RU" sz="2400" b="1">
                <a:sym typeface="Wingdings" pitchFamily="2" charset="2"/>
              </a:rPr>
              <a:t>Система </a:t>
            </a:r>
            <a:r>
              <a:rPr lang="fr-FR" sz="2400" b="1">
                <a:sym typeface="Wingdings" pitchFamily="2" charset="2"/>
              </a:rPr>
              <a:t>"FULL CAN"</a:t>
            </a:r>
            <a:endParaRPr lang="fr-FR" sz="2400" b="1"/>
          </a:p>
        </p:txBody>
      </p:sp>
      <p:sp>
        <p:nvSpPr>
          <p:cNvPr id="380942" name="Text Box 14"/>
          <p:cNvSpPr txBox="1">
            <a:spLocks noChangeArrowheads="1"/>
          </p:cNvSpPr>
          <p:nvPr/>
        </p:nvSpPr>
        <p:spPr bwMode="auto">
          <a:xfrm>
            <a:off x="1755775" y="5324475"/>
            <a:ext cx="3868738" cy="457200"/>
          </a:xfrm>
          <a:prstGeom prst="rect">
            <a:avLst/>
          </a:prstGeom>
          <a:noFill/>
          <a:ln w="9525">
            <a:noFill/>
            <a:miter lim="800000"/>
            <a:headEnd/>
            <a:tailEnd/>
          </a:ln>
        </p:spPr>
        <p:txBody>
          <a:bodyPr wrap="none">
            <a:spAutoFit/>
          </a:bodyPr>
          <a:lstStyle/>
          <a:p>
            <a:r>
              <a:rPr lang="fr-FR" sz="2400" b="1">
                <a:sym typeface="Wingdings" pitchFamily="2" charset="2"/>
              </a:rPr>
              <a:t>6. </a:t>
            </a:r>
            <a:r>
              <a:rPr lang="ru-RU" sz="2400" b="1">
                <a:sym typeface="Wingdings" pitchFamily="2" charset="2"/>
              </a:rPr>
              <a:t>Локальная сеть </a:t>
            </a:r>
            <a:r>
              <a:rPr lang="fr-FR" sz="2400" b="1">
                <a:sym typeface="Wingdings" pitchFamily="2" charset="2"/>
              </a:rPr>
              <a:t>LS CAN</a:t>
            </a:r>
          </a:p>
        </p:txBody>
      </p:sp>
      <p:sp>
        <p:nvSpPr>
          <p:cNvPr id="380943" name="Text Box 15"/>
          <p:cNvSpPr txBox="1">
            <a:spLocks noChangeArrowheads="1"/>
          </p:cNvSpPr>
          <p:nvPr/>
        </p:nvSpPr>
        <p:spPr bwMode="auto">
          <a:xfrm>
            <a:off x="1766888" y="6043613"/>
            <a:ext cx="3300412" cy="457200"/>
          </a:xfrm>
          <a:prstGeom prst="rect">
            <a:avLst/>
          </a:prstGeom>
          <a:noFill/>
          <a:ln w="9525">
            <a:noFill/>
            <a:miter lim="800000"/>
            <a:headEnd/>
            <a:tailEnd/>
          </a:ln>
        </p:spPr>
        <p:txBody>
          <a:bodyPr wrap="none">
            <a:spAutoFit/>
          </a:bodyPr>
          <a:lstStyle/>
          <a:p>
            <a:r>
              <a:rPr lang="fr-FR" sz="2400" b="1">
                <a:sym typeface="Wingdings" pitchFamily="2" charset="2"/>
              </a:rPr>
              <a:t>7. </a:t>
            </a:r>
            <a:r>
              <a:rPr lang="ru-RU" sz="2400" b="1">
                <a:sym typeface="Wingdings" pitchFamily="2" charset="2"/>
              </a:rPr>
              <a:t>Локальная сеть </a:t>
            </a:r>
            <a:r>
              <a:rPr lang="fr-FR" sz="2400" b="1">
                <a:sym typeface="Wingdings" pitchFamily="2" charset="2"/>
              </a:rPr>
              <a:t>LIN</a:t>
            </a:r>
          </a:p>
        </p:txBody>
      </p:sp>
      <p:pic>
        <p:nvPicPr>
          <p:cNvPr id="6156" name="Picture 16" descr="image001"/>
          <p:cNvPicPr>
            <a:picLocks noChangeAspect="1" noChangeArrowheads="1"/>
          </p:cNvPicPr>
          <p:nvPr/>
        </p:nvPicPr>
        <p:blipFill>
          <a:blip r:embed="rId3" cstate="print"/>
          <a:srcRect/>
          <a:stretch>
            <a:fillRect/>
          </a:stretch>
        </p:blipFill>
        <p:spPr bwMode="auto">
          <a:xfrm>
            <a:off x="0" y="5438775"/>
            <a:ext cx="946150" cy="14192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380937"/>
                                        </p:tgtEl>
                                        <p:attrNameLst>
                                          <p:attrName>style.visibility</p:attrName>
                                        </p:attrNameLst>
                                      </p:cBhvr>
                                      <p:to>
                                        <p:strVal val="visible"/>
                                      </p:to>
                                    </p:set>
                                    <p:animEffect transition="in" filter="box(in)">
                                      <p:cBhvr>
                                        <p:cTn id="7" dur="500"/>
                                        <p:tgtEl>
                                          <p:spTgt spid="380937"/>
                                        </p:tgtEl>
                                      </p:cBhvr>
                                    </p:animEffect>
                                  </p:childTnLst>
                                </p:cTn>
                              </p:par>
                            </p:childTnLst>
                          </p:cTn>
                        </p:par>
                        <p:par>
                          <p:cTn id="8" fill="hold">
                            <p:stCondLst>
                              <p:cond delay="500"/>
                            </p:stCondLst>
                            <p:childTnLst>
                              <p:par>
                                <p:cTn id="9" presetID="4" presetClass="entr" presetSubtype="16" fill="hold" grpId="0" nodeType="afterEffect">
                                  <p:stCondLst>
                                    <p:cond delay="2000"/>
                                  </p:stCondLst>
                                  <p:childTnLst>
                                    <p:set>
                                      <p:cBhvr>
                                        <p:cTn id="10" dur="1" fill="hold">
                                          <p:stCondLst>
                                            <p:cond delay="0"/>
                                          </p:stCondLst>
                                        </p:cTn>
                                        <p:tgtEl>
                                          <p:spTgt spid="380938"/>
                                        </p:tgtEl>
                                        <p:attrNameLst>
                                          <p:attrName>style.visibility</p:attrName>
                                        </p:attrNameLst>
                                      </p:cBhvr>
                                      <p:to>
                                        <p:strVal val="visible"/>
                                      </p:to>
                                    </p:set>
                                    <p:animEffect transition="in" filter="box(in)">
                                      <p:cBhvr>
                                        <p:cTn id="11" dur="500"/>
                                        <p:tgtEl>
                                          <p:spTgt spid="380938"/>
                                        </p:tgtEl>
                                      </p:cBhvr>
                                    </p:animEffect>
                                  </p:childTnLst>
                                </p:cTn>
                              </p:par>
                            </p:childTnLst>
                          </p:cTn>
                        </p:par>
                        <p:par>
                          <p:cTn id="12" fill="hold">
                            <p:stCondLst>
                              <p:cond delay="3000"/>
                            </p:stCondLst>
                            <p:childTnLst>
                              <p:par>
                                <p:cTn id="13" presetID="4" presetClass="entr" presetSubtype="16" fill="hold" grpId="0" nodeType="afterEffect">
                                  <p:stCondLst>
                                    <p:cond delay="2000"/>
                                  </p:stCondLst>
                                  <p:childTnLst>
                                    <p:set>
                                      <p:cBhvr>
                                        <p:cTn id="14" dur="1" fill="hold">
                                          <p:stCondLst>
                                            <p:cond delay="0"/>
                                          </p:stCondLst>
                                        </p:cTn>
                                        <p:tgtEl>
                                          <p:spTgt spid="380939"/>
                                        </p:tgtEl>
                                        <p:attrNameLst>
                                          <p:attrName>style.visibility</p:attrName>
                                        </p:attrNameLst>
                                      </p:cBhvr>
                                      <p:to>
                                        <p:strVal val="visible"/>
                                      </p:to>
                                    </p:set>
                                    <p:animEffect transition="in" filter="box(in)">
                                      <p:cBhvr>
                                        <p:cTn id="15" dur="500"/>
                                        <p:tgtEl>
                                          <p:spTgt spid="380939"/>
                                        </p:tgtEl>
                                      </p:cBhvr>
                                    </p:animEffect>
                                  </p:childTnLst>
                                </p:cTn>
                              </p:par>
                            </p:childTnLst>
                          </p:cTn>
                        </p:par>
                        <p:par>
                          <p:cTn id="16" fill="hold">
                            <p:stCondLst>
                              <p:cond delay="5500"/>
                            </p:stCondLst>
                            <p:childTnLst>
                              <p:par>
                                <p:cTn id="17" presetID="4" presetClass="entr" presetSubtype="16" fill="hold" grpId="0" nodeType="afterEffect">
                                  <p:stCondLst>
                                    <p:cond delay="2000"/>
                                  </p:stCondLst>
                                  <p:childTnLst>
                                    <p:set>
                                      <p:cBhvr>
                                        <p:cTn id="18" dur="1" fill="hold">
                                          <p:stCondLst>
                                            <p:cond delay="0"/>
                                          </p:stCondLst>
                                        </p:cTn>
                                        <p:tgtEl>
                                          <p:spTgt spid="380940"/>
                                        </p:tgtEl>
                                        <p:attrNameLst>
                                          <p:attrName>style.visibility</p:attrName>
                                        </p:attrNameLst>
                                      </p:cBhvr>
                                      <p:to>
                                        <p:strVal val="visible"/>
                                      </p:to>
                                    </p:set>
                                    <p:animEffect transition="in" filter="box(in)">
                                      <p:cBhvr>
                                        <p:cTn id="19" dur="500"/>
                                        <p:tgtEl>
                                          <p:spTgt spid="380940"/>
                                        </p:tgtEl>
                                      </p:cBhvr>
                                    </p:animEffect>
                                  </p:childTnLst>
                                </p:cTn>
                              </p:par>
                            </p:childTnLst>
                          </p:cTn>
                        </p:par>
                        <p:par>
                          <p:cTn id="20" fill="hold">
                            <p:stCondLst>
                              <p:cond delay="8000"/>
                            </p:stCondLst>
                            <p:childTnLst>
                              <p:par>
                                <p:cTn id="21" presetID="4" presetClass="entr" presetSubtype="16" fill="hold" grpId="0" nodeType="afterEffect">
                                  <p:stCondLst>
                                    <p:cond delay="2000"/>
                                  </p:stCondLst>
                                  <p:childTnLst>
                                    <p:set>
                                      <p:cBhvr>
                                        <p:cTn id="22" dur="1" fill="hold">
                                          <p:stCondLst>
                                            <p:cond delay="0"/>
                                          </p:stCondLst>
                                        </p:cTn>
                                        <p:tgtEl>
                                          <p:spTgt spid="380941"/>
                                        </p:tgtEl>
                                        <p:attrNameLst>
                                          <p:attrName>style.visibility</p:attrName>
                                        </p:attrNameLst>
                                      </p:cBhvr>
                                      <p:to>
                                        <p:strVal val="visible"/>
                                      </p:to>
                                    </p:set>
                                    <p:animEffect transition="in" filter="box(in)">
                                      <p:cBhvr>
                                        <p:cTn id="23" dur="500"/>
                                        <p:tgtEl>
                                          <p:spTgt spid="380941"/>
                                        </p:tgtEl>
                                      </p:cBhvr>
                                    </p:animEffect>
                                  </p:childTnLst>
                                </p:cTn>
                              </p:par>
                            </p:childTnLst>
                          </p:cTn>
                        </p:par>
                        <p:par>
                          <p:cTn id="24" fill="hold">
                            <p:stCondLst>
                              <p:cond delay="10500"/>
                            </p:stCondLst>
                            <p:childTnLst>
                              <p:par>
                                <p:cTn id="25" presetID="4" presetClass="entr" presetSubtype="16" fill="hold" grpId="0" nodeType="afterEffect">
                                  <p:stCondLst>
                                    <p:cond delay="2000"/>
                                  </p:stCondLst>
                                  <p:childTnLst>
                                    <p:set>
                                      <p:cBhvr>
                                        <p:cTn id="26" dur="1" fill="hold">
                                          <p:stCondLst>
                                            <p:cond delay="0"/>
                                          </p:stCondLst>
                                        </p:cTn>
                                        <p:tgtEl>
                                          <p:spTgt spid="380942"/>
                                        </p:tgtEl>
                                        <p:attrNameLst>
                                          <p:attrName>style.visibility</p:attrName>
                                        </p:attrNameLst>
                                      </p:cBhvr>
                                      <p:to>
                                        <p:strVal val="visible"/>
                                      </p:to>
                                    </p:set>
                                    <p:animEffect transition="in" filter="box(in)">
                                      <p:cBhvr>
                                        <p:cTn id="27" dur="500"/>
                                        <p:tgtEl>
                                          <p:spTgt spid="380942"/>
                                        </p:tgtEl>
                                      </p:cBhvr>
                                    </p:animEffect>
                                  </p:childTnLst>
                                </p:cTn>
                              </p:par>
                            </p:childTnLst>
                          </p:cTn>
                        </p:par>
                        <p:par>
                          <p:cTn id="28" fill="hold">
                            <p:stCondLst>
                              <p:cond delay="13000"/>
                            </p:stCondLst>
                            <p:childTnLst>
                              <p:par>
                                <p:cTn id="29" presetID="4" presetClass="entr" presetSubtype="16" fill="hold" grpId="0" nodeType="afterEffect">
                                  <p:stCondLst>
                                    <p:cond delay="2000"/>
                                  </p:stCondLst>
                                  <p:childTnLst>
                                    <p:set>
                                      <p:cBhvr>
                                        <p:cTn id="30" dur="1" fill="hold">
                                          <p:stCondLst>
                                            <p:cond delay="0"/>
                                          </p:stCondLst>
                                        </p:cTn>
                                        <p:tgtEl>
                                          <p:spTgt spid="380943"/>
                                        </p:tgtEl>
                                        <p:attrNameLst>
                                          <p:attrName>style.visibility</p:attrName>
                                        </p:attrNameLst>
                                      </p:cBhvr>
                                      <p:to>
                                        <p:strVal val="visible"/>
                                      </p:to>
                                    </p:set>
                                    <p:animEffect transition="in" filter="box(in)">
                                      <p:cBhvr>
                                        <p:cTn id="31" dur="500"/>
                                        <p:tgtEl>
                                          <p:spTgt spid="3809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0937" grpId="0" autoUpdateAnimBg="0"/>
      <p:bldP spid="380938" grpId="0" autoUpdateAnimBg="0"/>
      <p:bldP spid="380939" grpId="0" autoUpdateAnimBg="0"/>
      <p:bldP spid="380940" grpId="0" autoUpdateAnimBg="0"/>
      <p:bldP spid="380941" grpId="0" autoUpdateAnimBg="0"/>
      <p:bldP spid="380942" grpId="0" autoUpdateAnimBg="0"/>
      <p:bldP spid="380943" grpId="0"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Дата 1"/>
          <p:cNvSpPr>
            <a:spLocks noGrp="1"/>
          </p:cNvSpPr>
          <p:nvPr>
            <p:ph type="dt" sz="quarter" idx="10"/>
          </p:nvPr>
        </p:nvSpPr>
        <p:spPr/>
        <p:txBody>
          <a:bodyPr/>
          <a:lstStyle/>
          <a:p>
            <a:pPr>
              <a:defRPr/>
            </a:pPr>
            <a:endParaRPr lang="fr-FR" altLang="en-GB"/>
          </a:p>
          <a:p>
            <a:pPr>
              <a:defRPr/>
            </a:pPr>
            <a:endParaRPr lang="fr-FR" altLang="en-GB"/>
          </a:p>
        </p:txBody>
      </p:sp>
      <p:sp>
        <p:nvSpPr>
          <p:cNvPr id="43011" name="Rectangle 8"/>
          <p:cNvSpPr>
            <a:spLocks noChangeArrowheads="1"/>
          </p:cNvSpPr>
          <p:nvPr/>
        </p:nvSpPr>
        <p:spPr bwMode="auto">
          <a:xfrm>
            <a:off x="0" y="1006475"/>
            <a:ext cx="1008063" cy="1008063"/>
          </a:xfrm>
          <a:prstGeom prst="rect">
            <a:avLst/>
          </a:prstGeom>
          <a:solidFill>
            <a:srgbClr val="93B8D4"/>
          </a:solidFill>
          <a:ln w="9525">
            <a:noFill/>
            <a:miter lim="800000"/>
            <a:headEnd/>
            <a:tailEnd/>
          </a:ln>
        </p:spPr>
        <p:txBody>
          <a:bodyPr wrap="none" anchor="ctr"/>
          <a:lstStyle/>
          <a:p>
            <a:pPr eaLnBrk="0" hangingPunct="0"/>
            <a:endParaRPr lang="ru-RU"/>
          </a:p>
        </p:txBody>
      </p:sp>
      <p:sp>
        <p:nvSpPr>
          <p:cNvPr id="43012" name="Rectangle 9"/>
          <p:cNvSpPr>
            <a:spLocks noChangeArrowheads="1"/>
          </p:cNvSpPr>
          <p:nvPr/>
        </p:nvSpPr>
        <p:spPr bwMode="auto">
          <a:xfrm>
            <a:off x="0" y="0"/>
            <a:ext cx="1008063" cy="1008063"/>
          </a:xfrm>
          <a:prstGeom prst="rect">
            <a:avLst/>
          </a:prstGeom>
          <a:solidFill>
            <a:srgbClr val="007FB3"/>
          </a:solidFill>
          <a:ln w="9525">
            <a:noFill/>
            <a:miter lim="800000"/>
            <a:headEnd/>
            <a:tailEnd/>
          </a:ln>
        </p:spPr>
        <p:txBody>
          <a:bodyPr wrap="none" anchor="ctr"/>
          <a:lstStyle/>
          <a:p>
            <a:pPr algn="ctr" eaLnBrk="0" hangingPunct="0"/>
            <a:endParaRPr lang="en-GB" sz="2400" b="1">
              <a:solidFill>
                <a:schemeClr val="bg1"/>
              </a:solidFill>
            </a:endParaRPr>
          </a:p>
        </p:txBody>
      </p:sp>
      <p:sp>
        <p:nvSpPr>
          <p:cNvPr id="43013" name="Rectangle 10"/>
          <p:cNvSpPr>
            <a:spLocks noChangeArrowheads="1"/>
          </p:cNvSpPr>
          <p:nvPr/>
        </p:nvSpPr>
        <p:spPr bwMode="auto">
          <a:xfrm>
            <a:off x="0" y="3022600"/>
            <a:ext cx="1008063" cy="1008063"/>
          </a:xfrm>
          <a:prstGeom prst="rect">
            <a:avLst/>
          </a:prstGeom>
          <a:solidFill>
            <a:srgbClr val="026793"/>
          </a:solidFill>
          <a:ln w="9525">
            <a:noFill/>
            <a:miter lim="800000"/>
            <a:headEnd/>
            <a:tailEnd/>
          </a:ln>
        </p:spPr>
        <p:txBody>
          <a:bodyPr wrap="none" anchor="ctr"/>
          <a:lstStyle/>
          <a:p>
            <a:pPr eaLnBrk="0" hangingPunct="0"/>
            <a:endParaRPr lang="ru-RU"/>
          </a:p>
        </p:txBody>
      </p:sp>
      <p:sp>
        <p:nvSpPr>
          <p:cNvPr id="43014" name="Rectangle 11"/>
          <p:cNvSpPr>
            <a:spLocks noChangeArrowheads="1"/>
          </p:cNvSpPr>
          <p:nvPr/>
        </p:nvSpPr>
        <p:spPr bwMode="auto">
          <a:xfrm>
            <a:off x="0" y="2014538"/>
            <a:ext cx="1008063" cy="1008062"/>
          </a:xfrm>
          <a:prstGeom prst="rect">
            <a:avLst/>
          </a:prstGeom>
          <a:solidFill>
            <a:srgbClr val="B2C1DD"/>
          </a:solidFill>
          <a:ln w="9525">
            <a:noFill/>
            <a:miter lim="800000"/>
            <a:headEnd/>
            <a:tailEnd/>
          </a:ln>
        </p:spPr>
        <p:txBody>
          <a:bodyPr wrap="none" anchor="ctr"/>
          <a:lstStyle/>
          <a:p>
            <a:pPr eaLnBrk="0" hangingPunct="0"/>
            <a:endParaRPr lang="ru-RU"/>
          </a:p>
        </p:txBody>
      </p:sp>
      <p:sp>
        <p:nvSpPr>
          <p:cNvPr id="43015" name="Rectangle 12"/>
          <p:cNvSpPr>
            <a:spLocks noChangeArrowheads="1"/>
          </p:cNvSpPr>
          <p:nvPr/>
        </p:nvSpPr>
        <p:spPr bwMode="auto">
          <a:xfrm>
            <a:off x="0" y="4030663"/>
            <a:ext cx="1008063" cy="1008062"/>
          </a:xfrm>
          <a:prstGeom prst="rect">
            <a:avLst/>
          </a:prstGeom>
          <a:solidFill>
            <a:srgbClr val="007FB3"/>
          </a:solidFill>
          <a:ln w="9525">
            <a:noFill/>
            <a:miter lim="800000"/>
            <a:headEnd/>
            <a:tailEnd/>
          </a:ln>
        </p:spPr>
        <p:txBody>
          <a:bodyPr wrap="none" anchor="ctr"/>
          <a:lstStyle/>
          <a:p>
            <a:pPr eaLnBrk="0" hangingPunct="0"/>
            <a:endParaRPr lang="ru-RU"/>
          </a:p>
        </p:txBody>
      </p:sp>
      <p:sp>
        <p:nvSpPr>
          <p:cNvPr id="43016" name="Rectangle 13"/>
          <p:cNvSpPr>
            <a:spLocks noChangeArrowheads="1"/>
          </p:cNvSpPr>
          <p:nvPr/>
        </p:nvSpPr>
        <p:spPr bwMode="auto">
          <a:xfrm>
            <a:off x="1187450" y="115888"/>
            <a:ext cx="7772400" cy="609600"/>
          </a:xfrm>
          <a:prstGeom prst="rect">
            <a:avLst/>
          </a:prstGeom>
          <a:noFill/>
          <a:ln w="9525">
            <a:noFill/>
            <a:miter lim="800000"/>
            <a:headEnd/>
            <a:tailEnd/>
          </a:ln>
        </p:spPr>
        <p:txBody>
          <a:bodyPr/>
          <a:lstStyle/>
          <a:p>
            <a:pPr eaLnBrk="0" hangingPunct="0"/>
            <a:r>
              <a:rPr lang="ru-RU" sz="2800" b="1">
                <a:sym typeface="Wingdings" pitchFamily="2" charset="2"/>
              </a:rPr>
              <a:t>Локальная сеть </a:t>
            </a:r>
            <a:r>
              <a:rPr lang="en-GB" sz="2800" b="1">
                <a:sym typeface="Wingdings" pitchFamily="2" charset="2"/>
              </a:rPr>
              <a:t>HS</a:t>
            </a:r>
            <a:r>
              <a:rPr lang="ru-RU" sz="2800" b="1">
                <a:sym typeface="Wingdings" pitchFamily="2" charset="2"/>
              </a:rPr>
              <a:t> </a:t>
            </a:r>
            <a:r>
              <a:rPr lang="en-GB" sz="2800" b="1">
                <a:sym typeface="Wingdings" pitchFamily="2" charset="2"/>
              </a:rPr>
              <a:t>CAN (</a:t>
            </a:r>
            <a:r>
              <a:rPr lang="en-GB" sz="2800" b="1" i="1">
                <a:sym typeface="Wingdings" pitchFamily="2" charset="2"/>
              </a:rPr>
              <a:t>Controller Area Network)</a:t>
            </a:r>
            <a:r>
              <a:rPr lang="en-GB" sz="2800" b="1">
                <a:sym typeface="Wingdings" pitchFamily="2" charset="2"/>
              </a:rPr>
              <a:t>.</a:t>
            </a:r>
            <a:r>
              <a:rPr lang="en-GB" sz="3200" b="1">
                <a:sym typeface="Wingdings" pitchFamily="2" charset="2"/>
              </a:rPr>
              <a:t> </a:t>
            </a:r>
          </a:p>
        </p:txBody>
      </p:sp>
      <p:sp>
        <p:nvSpPr>
          <p:cNvPr id="213006" name="Text Box 14"/>
          <p:cNvSpPr txBox="1">
            <a:spLocks noChangeArrowheads="1"/>
          </p:cNvSpPr>
          <p:nvPr/>
        </p:nvSpPr>
        <p:spPr bwMode="auto">
          <a:xfrm>
            <a:off x="1692275" y="1066800"/>
            <a:ext cx="7299325" cy="457200"/>
          </a:xfrm>
          <a:prstGeom prst="rect">
            <a:avLst/>
          </a:prstGeom>
          <a:noFill/>
          <a:ln w="9525">
            <a:noFill/>
            <a:miter lim="800000"/>
            <a:headEnd/>
            <a:tailEnd/>
          </a:ln>
        </p:spPr>
        <p:txBody>
          <a:bodyPr>
            <a:spAutoFit/>
          </a:bodyPr>
          <a:lstStyle/>
          <a:p>
            <a:pPr eaLnBrk="0" hangingPunct="0"/>
            <a:r>
              <a:rPr lang="en-GB" sz="2400" b="1">
                <a:solidFill>
                  <a:srgbClr val="007FB3"/>
                </a:solidFill>
              </a:rPr>
              <a:t>- </a:t>
            </a:r>
            <a:r>
              <a:rPr lang="ru-RU" b="1">
                <a:sym typeface="Wingdings" pitchFamily="2" charset="2"/>
              </a:rPr>
              <a:t>Протокол</a:t>
            </a:r>
            <a:r>
              <a:rPr lang="en-GB" sz="2400" b="1">
                <a:sym typeface="Wingdings" pitchFamily="2" charset="2"/>
              </a:rPr>
              <a:t>.</a:t>
            </a:r>
          </a:p>
        </p:txBody>
      </p:sp>
      <p:sp>
        <p:nvSpPr>
          <p:cNvPr id="213007" name="Text Box 15"/>
          <p:cNvSpPr txBox="1">
            <a:spLocks noChangeArrowheads="1"/>
          </p:cNvSpPr>
          <p:nvPr/>
        </p:nvSpPr>
        <p:spPr bwMode="auto">
          <a:xfrm>
            <a:off x="1763713" y="1484313"/>
            <a:ext cx="7058025" cy="1917700"/>
          </a:xfrm>
          <a:prstGeom prst="rect">
            <a:avLst/>
          </a:prstGeom>
          <a:noFill/>
          <a:ln w="9525">
            <a:noFill/>
            <a:miter lim="800000"/>
            <a:headEnd/>
            <a:tailEnd/>
          </a:ln>
        </p:spPr>
        <p:txBody>
          <a:bodyPr>
            <a:spAutoFit/>
          </a:bodyPr>
          <a:lstStyle/>
          <a:p>
            <a:pPr>
              <a:buFont typeface="Wingdings" pitchFamily="2" charset="2"/>
              <a:buNone/>
            </a:pPr>
            <a:r>
              <a:rPr lang="en-GB" sz="2400"/>
              <a:t>- </a:t>
            </a:r>
            <a:r>
              <a:rPr lang="ru-RU" sz="2400"/>
              <a:t>Компенсация изменения потенциала общего провода</a:t>
            </a:r>
            <a:r>
              <a:rPr lang="en-GB" sz="2400"/>
              <a:t>,</a:t>
            </a:r>
          </a:p>
          <a:p>
            <a:pPr>
              <a:buFontTx/>
              <a:buChar char="-"/>
            </a:pPr>
            <a:r>
              <a:rPr lang="en-GB" sz="2400"/>
              <a:t> </a:t>
            </a:r>
            <a:r>
              <a:rPr lang="ru-RU" sz="2400"/>
              <a:t>Устойчивость к электромагнитным помехам</a:t>
            </a:r>
            <a:r>
              <a:rPr lang="en-GB" sz="2400"/>
              <a:t>,</a:t>
            </a:r>
          </a:p>
          <a:p>
            <a:pPr>
              <a:buFont typeface="Wingdings" pitchFamily="2" charset="2"/>
              <a:buNone/>
            </a:pPr>
            <a:r>
              <a:rPr lang="en-GB" sz="2400">
                <a:sym typeface="Wingdings" pitchFamily="2" charset="2"/>
              </a:rPr>
              <a:t>- </a:t>
            </a:r>
            <a:r>
              <a:rPr lang="ru-RU" sz="2400">
                <a:sym typeface="Wingdings" pitchFamily="2" charset="2"/>
              </a:rPr>
              <a:t>Низкий уровень создаваемых электромагнитных помех</a:t>
            </a:r>
            <a:r>
              <a:rPr lang="en-GB" sz="2400">
                <a:sym typeface="Wingdings" pitchFamily="2" charset="2"/>
              </a:rPr>
              <a:t>.</a:t>
            </a:r>
          </a:p>
        </p:txBody>
      </p:sp>
      <p:grpSp>
        <p:nvGrpSpPr>
          <p:cNvPr id="2" name="Group 16"/>
          <p:cNvGrpSpPr>
            <a:grpSpLocks/>
          </p:cNvGrpSpPr>
          <p:nvPr/>
        </p:nvGrpSpPr>
        <p:grpSpPr bwMode="auto">
          <a:xfrm>
            <a:off x="1600200" y="3276600"/>
            <a:ext cx="5943600" cy="2743200"/>
            <a:chOff x="1152" y="1248"/>
            <a:chExt cx="3744" cy="1728"/>
          </a:xfrm>
        </p:grpSpPr>
        <p:sp>
          <p:nvSpPr>
            <p:cNvPr id="43029" name="Line 17"/>
            <p:cNvSpPr>
              <a:spLocks noChangeShapeType="1"/>
            </p:cNvSpPr>
            <p:nvPr/>
          </p:nvSpPr>
          <p:spPr bwMode="auto">
            <a:xfrm flipV="1">
              <a:off x="1968" y="1248"/>
              <a:ext cx="0" cy="1632"/>
            </a:xfrm>
            <a:prstGeom prst="line">
              <a:avLst/>
            </a:prstGeom>
            <a:noFill/>
            <a:ln w="28575">
              <a:solidFill>
                <a:schemeClr val="tx1"/>
              </a:solidFill>
              <a:round/>
              <a:headEnd/>
              <a:tailEnd type="triangle" w="med" len="med"/>
            </a:ln>
          </p:spPr>
          <p:txBody>
            <a:bodyPr/>
            <a:lstStyle/>
            <a:p>
              <a:endParaRPr lang="ru-RU"/>
            </a:p>
          </p:txBody>
        </p:sp>
        <p:sp>
          <p:nvSpPr>
            <p:cNvPr id="43030" name="Line 18"/>
            <p:cNvSpPr>
              <a:spLocks noChangeShapeType="1"/>
            </p:cNvSpPr>
            <p:nvPr/>
          </p:nvSpPr>
          <p:spPr bwMode="auto">
            <a:xfrm>
              <a:off x="1968" y="2880"/>
              <a:ext cx="2784" cy="0"/>
            </a:xfrm>
            <a:prstGeom prst="line">
              <a:avLst/>
            </a:prstGeom>
            <a:noFill/>
            <a:ln w="28575">
              <a:solidFill>
                <a:schemeClr val="tx1"/>
              </a:solidFill>
              <a:round/>
              <a:headEnd/>
              <a:tailEnd type="triangle" w="med" len="med"/>
            </a:ln>
          </p:spPr>
          <p:txBody>
            <a:bodyPr/>
            <a:lstStyle/>
            <a:p>
              <a:endParaRPr lang="ru-RU"/>
            </a:p>
          </p:txBody>
        </p:sp>
        <p:sp>
          <p:nvSpPr>
            <p:cNvPr id="43031" name="Line 19"/>
            <p:cNvSpPr>
              <a:spLocks noChangeShapeType="1"/>
            </p:cNvSpPr>
            <p:nvPr/>
          </p:nvSpPr>
          <p:spPr bwMode="auto">
            <a:xfrm flipH="1">
              <a:off x="1728" y="2592"/>
              <a:ext cx="240" cy="0"/>
            </a:xfrm>
            <a:prstGeom prst="line">
              <a:avLst/>
            </a:prstGeom>
            <a:noFill/>
            <a:ln w="9525">
              <a:solidFill>
                <a:schemeClr val="tx1"/>
              </a:solidFill>
              <a:round/>
              <a:headEnd/>
              <a:tailEnd/>
            </a:ln>
          </p:spPr>
          <p:txBody>
            <a:bodyPr/>
            <a:lstStyle/>
            <a:p>
              <a:endParaRPr lang="ru-RU"/>
            </a:p>
          </p:txBody>
        </p:sp>
        <p:sp>
          <p:nvSpPr>
            <p:cNvPr id="43032" name="Line 20"/>
            <p:cNvSpPr>
              <a:spLocks noChangeShapeType="1"/>
            </p:cNvSpPr>
            <p:nvPr/>
          </p:nvSpPr>
          <p:spPr bwMode="auto">
            <a:xfrm flipH="1">
              <a:off x="1728" y="1776"/>
              <a:ext cx="240" cy="0"/>
            </a:xfrm>
            <a:prstGeom prst="line">
              <a:avLst/>
            </a:prstGeom>
            <a:noFill/>
            <a:ln w="9525">
              <a:solidFill>
                <a:schemeClr val="tx1"/>
              </a:solidFill>
              <a:round/>
              <a:headEnd/>
              <a:tailEnd/>
            </a:ln>
          </p:spPr>
          <p:txBody>
            <a:bodyPr/>
            <a:lstStyle/>
            <a:p>
              <a:endParaRPr lang="ru-RU"/>
            </a:p>
          </p:txBody>
        </p:sp>
        <p:sp>
          <p:nvSpPr>
            <p:cNvPr id="43033" name="Line 21"/>
            <p:cNvSpPr>
              <a:spLocks noChangeShapeType="1"/>
            </p:cNvSpPr>
            <p:nvPr/>
          </p:nvSpPr>
          <p:spPr bwMode="auto">
            <a:xfrm flipH="1">
              <a:off x="1920" y="2208"/>
              <a:ext cx="48" cy="0"/>
            </a:xfrm>
            <a:prstGeom prst="line">
              <a:avLst/>
            </a:prstGeom>
            <a:noFill/>
            <a:ln w="9525">
              <a:solidFill>
                <a:schemeClr val="tx1"/>
              </a:solidFill>
              <a:round/>
              <a:headEnd/>
              <a:tailEnd/>
            </a:ln>
          </p:spPr>
          <p:txBody>
            <a:bodyPr/>
            <a:lstStyle/>
            <a:p>
              <a:endParaRPr lang="ru-RU"/>
            </a:p>
          </p:txBody>
        </p:sp>
        <p:sp>
          <p:nvSpPr>
            <p:cNvPr id="43034" name="Line 22"/>
            <p:cNvSpPr>
              <a:spLocks noChangeShapeType="1"/>
            </p:cNvSpPr>
            <p:nvPr/>
          </p:nvSpPr>
          <p:spPr bwMode="auto">
            <a:xfrm flipH="1">
              <a:off x="1920" y="1488"/>
              <a:ext cx="48" cy="0"/>
            </a:xfrm>
            <a:prstGeom prst="line">
              <a:avLst/>
            </a:prstGeom>
            <a:noFill/>
            <a:ln w="9525">
              <a:solidFill>
                <a:schemeClr val="tx1"/>
              </a:solidFill>
              <a:round/>
              <a:headEnd/>
              <a:tailEnd/>
            </a:ln>
          </p:spPr>
          <p:txBody>
            <a:bodyPr/>
            <a:lstStyle/>
            <a:p>
              <a:endParaRPr lang="ru-RU"/>
            </a:p>
          </p:txBody>
        </p:sp>
        <p:sp>
          <p:nvSpPr>
            <p:cNvPr id="43035" name="Text Box 23"/>
            <p:cNvSpPr txBox="1">
              <a:spLocks noChangeArrowheads="1"/>
            </p:cNvSpPr>
            <p:nvPr/>
          </p:nvSpPr>
          <p:spPr bwMode="auto">
            <a:xfrm>
              <a:off x="1680" y="1328"/>
              <a:ext cx="275" cy="192"/>
            </a:xfrm>
            <a:prstGeom prst="rect">
              <a:avLst/>
            </a:prstGeom>
            <a:noFill/>
            <a:ln w="9525">
              <a:noFill/>
              <a:miter lim="800000"/>
              <a:headEnd/>
              <a:tailEnd/>
            </a:ln>
          </p:spPr>
          <p:txBody>
            <a:bodyPr wrap="none">
              <a:spAutoFit/>
            </a:bodyPr>
            <a:lstStyle/>
            <a:p>
              <a:pPr eaLnBrk="0" hangingPunct="0"/>
              <a:r>
                <a:rPr lang="en-GB" sz="1400" b="1"/>
                <a:t>5 </a:t>
              </a:r>
              <a:r>
                <a:rPr lang="ru-RU" sz="1400" b="1"/>
                <a:t>В</a:t>
              </a:r>
              <a:endParaRPr lang="en-GB" sz="1400" b="1"/>
            </a:p>
          </p:txBody>
        </p:sp>
        <p:sp>
          <p:nvSpPr>
            <p:cNvPr id="43036" name="Text Box 24"/>
            <p:cNvSpPr txBox="1">
              <a:spLocks noChangeArrowheads="1"/>
            </p:cNvSpPr>
            <p:nvPr/>
          </p:nvSpPr>
          <p:spPr bwMode="auto">
            <a:xfrm>
              <a:off x="1152" y="1632"/>
              <a:ext cx="736" cy="192"/>
            </a:xfrm>
            <a:prstGeom prst="rect">
              <a:avLst/>
            </a:prstGeom>
            <a:noFill/>
            <a:ln w="9525">
              <a:noFill/>
              <a:miter lim="800000"/>
              <a:headEnd/>
              <a:tailEnd/>
            </a:ln>
          </p:spPr>
          <p:txBody>
            <a:bodyPr wrap="none">
              <a:spAutoFit/>
            </a:bodyPr>
            <a:lstStyle/>
            <a:p>
              <a:pPr eaLnBrk="0" hangingPunct="0"/>
              <a:r>
                <a:rPr lang="en-GB" sz="1400" b="1"/>
                <a:t>3</a:t>
              </a:r>
              <a:r>
                <a:rPr lang="ru-RU" sz="1400" b="1"/>
                <a:t>,</a:t>
              </a:r>
              <a:r>
                <a:rPr lang="en-GB" sz="1400" b="1"/>
                <a:t>5 </a:t>
              </a:r>
              <a:r>
                <a:rPr lang="ru-RU" sz="1400" b="1"/>
                <a:t>В (макс.)</a:t>
              </a:r>
              <a:endParaRPr lang="en-GB" sz="1400" b="1"/>
            </a:p>
          </p:txBody>
        </p:sp>
        <p:sp>
          <p:nvSpPr>
            <p:cNvPr id="43037" name="Text Box 25"/>
            <p:cNvSpPr txBox="1">
              <a:spLocks noChangeArrowheads="1"/>
            </p:cNvSpPr>
            <p:nvPr/>
          </p:nvSpPr>
          <p:spPr bwMode="auto">
            <a:xfrm>
              <a:off x="1584" y="2064"/>
              <a:ext cx="359" cy="192"/>
            </a:xfrm>
            <a:prstGeom prst="rect">
              <a:avLst/>
            </a:prstGeom>
            <a:noFill/>
            <a:ln w="9525">
              <a:noFill/>
              <a:miter lim="800000"/>
              <a:headEnd/>
              <a:tailEnd/>
            </a:ln>
          </p:spPr>
          <p:txBody>
            <a:bodyPr wrap="none">
              <a:spAutoFit/>
            </a:bodyPr>
            <a:lstStyle/>
            <a:p>
              <a:pPr eaLnBrk="0" hangingPunct="0"/>
              <a:r>
                <a:rPr lang="en-GB" sz="1400" b="1"/>
                <a:t>2</a:t>
              </a:r>
              <a:r>
                <a:rPr lang="ru-RU" sz="1400" b="1"/>
                <a:t>,</a:t>
              </a:r>
              <a:r>
                <a:rPr lang="en-GB" sz="1400" b="1"/>
                <a:t>5 </a:t>
              </a:r>
              <a:r>
                <a:rPr lang="ru-RU" sz="1400" b="1"/>
                <a:t>В</a:t>
              </a:r>
              <a:endParaRPr lang="en-GB" sz="1400" b="1"/>
            </a:p>
          </p:txBody>
        </p:sp>
        <p:sp>
          <p:nvSpPr>
            <p:cNvPr id="43038" name="Text Box 26"/>
            <p:cNvSpPr txBox="1">
              <a:spLocks noChangeArrowheads="1"/>
            </p:cNvSpPr>
            <p:nvPr/>
          </p:nvSpPr>
          <p:spPr bwMode="auto">
            <a:xfrm>
              <a:off x="1152" y="2448"/>
              <a:ext cx="695" cy="192"/>
            </a:xfrm>
            <a:prstGeom prst="rect">
              <a:avLst/>
            </a:prstGeom>
            <a:noFill/>
            <a:ln w="9525">
              <a:noFill/>
              <a:miter lim="800000"/>
              <a:headEnd/>
              <a:tailEnd/>
            </a:ln>
          </p:spPr>
          <p:txBody>
            <a:bodyPr wrap="none">
              <a:spAutoFit/>
            </a:bodyPr>
            <a:lstStyle/>
            <a:p>
              <a:pPr eaLnBrk="0" hangingPunct="0"/>
              <a:r>
                <a:rPr lang="en-GB" sz="1400" b="1"/>
                <a:t>1</a:t>
              </a:r>
              <a:r>
                <a:rPr lang="ru-RU" sz="1400" b="1"/>
                <a:t>,</a:t>
              </a:r>
              <a:r>
                <a:rPr lang="en-GB" sz="1400" b="1"/>
                <a:t>5 </a:t>
              </a:r>
              <a:r>
                <a:rPr lang="ru-RU" sz="1400" b="1"/>
                <a:t>В (мин.)</a:t>
              </a:r>
              <a:endParaRPr lang="en-GB" sz="1400" b="1"/>
            </a:p>
          </p:txBody>
        </p:sp>
        <p:sp>
          <p:nvSpPr>
            <p:cNvPr id="43039" name="Line 27"/>
            <p:cNvSpPr>
              <a:spLocks noChangeShapeType="1"/>
            </p:cNvSpPr>
            <p:nvPr/>
          </p:nvSpPr>
          <p:spPr bwMode="auto">
            <a:xfrm>
              <a:off x="1968" y="2592"/>
              <a:ext cx="2688" cy="0"/>
            </a:xfrm>
            <a:prstGeom prst="line">
              <a:avLst/>
            </a:prstGeom>
            <a:noFill/>
            <a:ln w="9525" cap="rnd">
              <a:solidFill>
                <a:schemeClr val="tx1"/>
              </a:solidFill>
              <a:prstDash val="sysDot"/>
              <a:round/>
              <a:headEnd/>
              <a:tailEnd/>
            </a:ln>
          </p:spPr>
          <p:txBody>
            <a:bodyPr/>
            <a:lstStyle/>
            <a:p>
              <a:endParaRPr lang="ru-RU"/>
            </a:p>
          </p:txBody>
        </p:sp>
        <p:sp>
          <p:nvSpPr>
            <p:cNvPr id="43040" name="Line 28"/>
            <p:cNvSpPr>
              <a:spLocks noChangeShapeType="1"/>
            </p:cNvSpPr>
            <p:nvPr/>
          </p:nvSpPr>
          <p:spPr bwMode="auto">
            <a:xfrm>
              <a:off x="1968" y="1776"/>
              <a:ext cx="2688" cy="0"/>
            </a:xfrm>
            <a:prstGeom prst="line">
              <a:avLst/>
            </a:prstGeom>
            <a:noFill/>
            <a:ln w="9525" cap="rnd">
              <a:solidFill>
                <a:schemeClr val="tx1"/>
              </a:solidFill>
              <a:prstDash val="sysDot"/>
              <a:round/>
              <a:headEnd/>
              <a:tailEnd/>
            </a:ln>
          </p:spPr>
          <p:txBody>
            <a:bodyPr/>
            <a:lstStyle/>
            <a:p>
              <a:endParaRPr lang="ru-RU"/>
            </a:p>
          </p:txBody>
        </p:sp>
        <p:sp>
          <p:nvSpPr>
            <p:cNvPr id="43041" name="Text Box 29"/>
            <p:cNvSpPr txBox="1">
              <a:spLocks noChangeArrowheads="1"/>
            </p:cNvSpPr>
            <p:nvPr/>
          </p:nvSpPr>
          <p:spPr bwMode="auto">
            <a:xfrm>
              <a:off x="4737" y="2764"/>
              <a:ext cx="159" cy="212"/>
            </a:xfrm>
            <a:prstGeom prst="rect">
              <a:avLst/>
            </a:prstGeom>
            <a:noFill/>
            <a:ln w="9525">
              <a:noFill/>
              <a:miter lim="800000"/>
              <a:headEnd/>
              <a:tailEnd/>
            </a:ln>
          </p:spPr>
          <p:txBody>
            <a:bodyPr wrap="none">
              <a:spAutoFit/>
            </a:bodyPr>
            <a:lstStyle/>
            <a:p>
              <a:pPr eaLnBrk="0" hangingPunct="0"/>
              <a:r>
                <a:rPr lang="en-GB" sz="1600" b="1"/>
                <a:t>t</a:t>
              </a:r>
            </a:p>
          </p:txBody>
        </p:sp>
        <p:sp>
          <p:nvSpPr>
            <p:cNvPr id="43042" name="Line 30"/>
            <p:cNvSpPr>
              <a:spLocks noChangeShapeType="1"/>
            </p:cNvSpPr>
            <p:nvPr/>
          </p:nvSpPr>
          <p:spPr bwMode="auto">
            <a:xfrm>
              <a:off x="1968" y="2208"/>
              <a:ext cx="2688" cy="0"/>
            </a:xfrm>
            <a:prstGeom prst="line">
              <a:avLst/>
            </a:prstGeom>
            <a:noFill/>
            <a:ln w="9525">
              <a:solidFill>
                <a:schemeClr val="tx1"/>
              </a:solidFill>
              <a:round/>
              <a:headEnd/>
              <a:tailEnd/>
            </a:ln>
          </p:spPr>
          <p:txBody>
            <a:bodyPr/>
            <a:lstStyle/>
            <a:p>
              <a:endParaRPr lang="ru-RU"/>
            </a:p>
          </p:txBody>
        </p:sp>
      </p:grpSp>
      <p:grpSp>
        <p:nvGrpSpPr>
          <p:cNvPr id="3" name="Group 41"/>
          <p:cNvGrpSpPr>
            <a:grpSpLocks/>
          </p:cNvGrpSpPr>
          <p:nvPr/>
        </p:nvGrpSpPr>
        <p:grpSpPr bwMode="auto">
          <a:xfrm>
            <a:off x="2895600" y="3492500"/>
            <a:ext cx="3733800" cy="1930400"/>
            <a:chOff x="1824" y="2200"/>
            <a:chExt cx="2352" cy="1216"/>
          </a:xfrm>
        </p:grpSpPr>
        <p:sp>
          <p:nvSpPr>
            <p:cNvPr id="43025" name="Freeform 32"/>
            <p:cNvSpPr>
              <a:spLocks/>
            </p:cNvSpPr>
            <p:nvPr/>
          </p:nvSpPr>
          <p:spPr bwMode="auto">
            <a:xfrm>
              <a:off x="1824" y="2200"/>
              <a:ext cx="2352" cy="816"/>
            </a:xfrm>
            <a:custGeom>
              <a:avLst/>
              <a:gdLst>
                <a:gd name="T0" fmla="*/ 0 w 2352"/>
                <a:gd name="T1" fmla="*/ 816 h 816"/>
                <a:gd name="T2" fmla="*/ 624 w 2352"/>
                <a:gd name="T3" fmla="*/ 816 h 816"/>
                <a:gd name="T4" fmla="*/ 864 w 2352"/>
                <a:gd name="T5" fmla="*/ 384 h 816"/>
                <a:gd name="T6" fmla="*/ 1008 w 2352"/>
                <a:gd name="T7" fmla="*/ 384 h 816"/>
                <a:gd name="T8" fmla="*/ 1032 w 2352"/>
                <a:gd name="T9" fmla="*/ 200 h 816"/>
                <a:gd name="T10" fmla="*/ 1048 w 2352"/>
                <a:gd name="T11" fmla="*/ 304 h 816"/>
                <a:gd name="T12" fmla="*/ 1080 w 2352"/>
                <a:gd name="T13" fmla="*/ 0 h 816"/>
                <a:gd name="T14" fmla="*/ 1080 w 2352"/>
                <a:gd name="T15" fmla="*/ 240 h 816"/>
                <a:gd name="T16" fmla="*/ 1096 w 2352"/>
                <a:gd name="T17" fmla="*/ 168 h 816"/>
                <a:gd name="T18" fmla="*/ 1128 w 2352"/>
                <a:gd name="T19" fmla="*/ 384 h 816"/>
                <a:gd name="T20" fmla="*/ 1488 w 2352"/>
                <a:gd name="T21" fmla="*/ 384 h 816"/>
                <a:gd name="T22" fmla="*/ 1728 w 2352"/>
                <a:gd name="T23" fmla="*/ 816 h 816"/>
                <a:gd name="T24" fmla="*/ 2352 w 2352"/>
                <a:gd name="T25" fmla="*/ 816 h 8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352"/>
                <a:gd name="T40" fmla="*/ 0 h 816"/>
                <a:gd name="T41" fmla="*/ 2352 w 2352"/>
                <a:gd name="T42" fmla="*/ 816 h 8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352" h="816">
                  <a:moveTo>
                    <a:pt x="0" y="816"/>
                  </a:moveTo>
                  <a:lnTo>
                    <a:pt x="624" y="816"/>
                  </a:lnTo>
                  <a:lnTo>
                    <a:pt x="864" y="384"/>
                  </a:lnTo>
                  <a:lnTo>
                    <a:pt x="1008" y="384"/>
                  </a:lnTo>
                  <a:lnTo>
                    <a:pt x="1032" y="200"/>
                  </a:lnTo>
                  <a:lnTo>
                    <a:pt x="1048" y="304"/>
                  </a:lnTo>
                  <a:lnTo>
                    <a:pt x="1080" y="0"/>
                  </a:lnTo>
                  <a:lnTo>
                    <a:pt x="1080" y="240"/>
                  </a:lnTo>
                  <a:lnTo>
                    <a:pt x="1096" y="168"/>
                  </a:lnTo>
                  <a:lnTo>
                    <a:pt x="1128" y="384"/>
                  </a:lnTo>
                  <a:lnTo>
                    <a:pt x="1488" y="384"/>
                  </a:lnTo>
                  <a:lnTo>
                    <a:pt x="1728" y="816"/>
                  </a:lnTo>
                  <a:lnTo>
                    <a:pt x="2352" y="816"/>
                  </a:lnTo>
                </a:path>
              </a:pathLst>
            </a:custGeom>
            <a:noFill/>
            <a:ln w="28575" cmpd="sng">
              <a:solidFill>
                <a:srgbClr val="990033"/>
              </a:solidFill>
              <a:round/>
              <a:headEnd/>
              <a:tailEnd/>
            </a:ln>
          </p:spPr>
          <p:txBody>
            <a:bodyPr/>
            <a:lstStyle/>
            <a:p>
              <a:endParaRPr lang="ru-RU"/>
            </a:p>
          </p:txBody>
        </p:sp>
        <p:sp>
          <p:nvSpPr>
            <p:cNvPr id="43026" name="Freeform 33"/>
            <p:cNvSpPr>
              <a:spLocks/>
            </p:cNvSpPr>
            <p:nvPr/>
          </p:nvSpPr>
          <p:spPr bwMode="auto">
            <a:xfrm>
              <a:off x="1824" y="3032"/>
              <a:ext cx="2352" cy="384"/>
            </a:xfrm>
            <a:custGeom>
              <a:avLst/>
              <a:gdLst>
                <a:gd name="T0" fmla="*/ 0 w 2352"/>
                <a:gd name="T1" fmla="*/ 0 h 384"/>
                <a:gd name="T2" fmla="*/ 624 w 2352"/>
                <a:gd name="T3" fmla="*/ 0 h 384"/>
                <a:gd name="T4" fmla="*/ 864 w 2352"/>
                <a:gd name="T5" fmla="*/ 384 h 384"/>
                <a:gd name="T6" fmla="*/ 1008 w 2352"/>
                <a:gd name="T7" fmla="*/ 384 h 384"/>
                <a:gd name="T8" fmla="*/ 1032 w 2352"/>
                <a:gd name="T9" fmla="*/ 224 h 384"/>
                <a:gd name="T10" fmla="*/ 1048 w 2352"/>
                <a:gd name="T11" fmla="*/ 312 h 384"/>
                <a:gd name="T12" fmla="*/ 1072 w 2352"/>
                <a:gd name="T13" fmla="*/ 32 h 384"/>
                <a:gd name="T14" fmla="*/ 1096 w 2352"/>
                <a:gd name="T15" fmla="*/ 256 h 384"/>
                <a:gd name="T16" fmla="*/ 1104 w 2352"/>
                <a:gd name="T17" fmla="*/ 192 h 384"/>
                <a:gd name="T18" fmla="*/ 1120 w 2352"/>
                <a:gd name="T19" fmla="*/ 384 h 384"/>
                <a:gd name="T20" fmla="*/ 1488 w 2352"/>
                <a:gd name="T21" fmla="*/ 384 h 384"/>
                <a:gd name="T22" fmla="*/ 1728 w 2352"/>
                <a:gd name="T23" fmla="*/ 0 h 384"/>
                <a:gd name="T24" fmla="*/ 2352 w 2352"/>
                <a:gd name="T25" fmla="*/ 0 h 3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352"/>
                <a:gd name="T40" fmla="*/ 0 h 384"/>
                <a:gd name="T41" fmla="*/ 2352 w 2352"/>
                <a:gd name="T42" fmla="*/ 384 h 38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352" h="384">
                  <a:moveTo>
                    <a:pt x="0" y="0"/>
                  </a:moveTo>
                  <a:lnTo>
                    <a:pt x="624" y="0"/>
                  </a:lnTo>
                  <a:lnTo>
                    <a:pt x="864" y="384"/>
                  </a:lnTo>
                  <a:lnTo>
                    <a:pt x="1008" y="384"/>
                  </a:lnTo>
                  <a:lnTo>
                    <a:pt x="1032" y="224"/>
                  </a:lnTo>
                  <a:lnTo>
                    <a:pt x="1048" y="312"/>
                  </a:lnTo>
                  <a:lnTo>
                    <a:pt x="1072" y="32"/>
                  </a:lnTo>
                  <a:lnTo>
                    <a:pt x="1096" y="256"/>
                  </a:lnTo>
                  <a:lnTo>
                    <a:pt x="1104" y="192"/>
                  </a:lnTo>
                  <a:lnTo>
                    <a:pt x="1120" y="384"/>
                  </a:lnTo>
                  <a:lnTo>
                    <a:pt x="1488" y="384"/>
                  </a:lnTo>
                  <a:lnTo>
                    <a:pt x="1728" y="0"/>
                  </a:lnTo>
                  <a:lnTo>
                    <a:pt x="2352" y="0"/>
                  </a:lnTo>
                </a:path>
              </a:pathLst>
            </a:custGeom>
            <a:noFill/>
            <a:ln w="28575" cmpd="sng">
              <a:solidFill>
                <a:srgbClr val="CC00CC"/>
              </a:solidFill>
              <a:round/>
              <a:headEnd/>
              <a:tailEnd/>
            </a:ln>
          </p:spPr>
          <p:txBody>
            <a:bodyPr/>
            <a:lstStyle/>
            <a:p>
              <a:endParaRPr lang="ru-RU"/>
            </a:p>
          </p:txBody>
        </p:sp>
        <p:sp>
          <p:nvSpPr>
            <p:cNvPr id="43027" name="Text Box 34"/>
            <p:cNvSpPr txBox="1">
              <a:spLocks noChangeArrowheads="1"/>
            </p:cNvSpPr>
            <p:nvPr/>
          </p:nvSpPr>
          <p:spPr bwMode="auto">
            <a:xfrm>
              <a:off x="1876" y="2832"/>
              <a:ext cx="524" cy="212"/>
            </a:xfrm>
            <a:prstGeom prst="rect">
              <a:avLst/>
            </a:prstGeom>
            <a:noFill/>
            <a:ln w="9525">
              <a:noFill/>
              <a:miter lim="800000"/>
              <a:headEnd/>
              <a:tailEnd/>
            </a:ln>
          </p:spPr>
          <p:txBody>
            <a:bodyPr wrap="none">
              <a:spAutoFit/>
            </a:bodyPr>
            <a:lstStyle/>
            <a:p>
              <a:pPr eaLnBrk="0" hangingPunct="0"/>
              <a:r>
                <a:rPr lang="en-GB" sz="1600" b="1"/>
                <a:t>CAN H</a:t>
              </a:r>
            </a:p>
          </p:txBody>
        </p:sp>
        <p:sp>
          <p:nvSpPr>
            <p:cNvPr id="43028" name="Text Box 35"/>
            <p:cNvSpPr txBox="1">
              <a:spLocks noChangeArrowheads="1"/>
            </p:cNvSpPr>
            <p:nvPr/>
          </p:nvSpPr>
          <p:spPr bwMode="auto">
            <a:xfrm>
              <a:off x="1872" y="3004"/>
              <a:ext cx="509" cy="212"/>
            </a:xfrm>
            <a:prstGeom prst="rect">
              <a:avLst/>
            </a:prstGeom>
            <a:noFill/>
            <a:ln w="9525">
              <a:noFill/>
              <a:miter lim="800000"/>
              <a:headEnd/>
              <a:tailEnd/>
            </a:ln>
          </p:spPr>
          <p:txBody>
            <a:bodyPr wrap="none">
              <a:spAutoFit/>
            </a:bodyPr>
            <a:lstStyle/>
            <a:p>
              <a:pPr eaLnBrk="0" hangingPunct="0"/>
              <a:r>
                <a:rPr lang="en-GB" sz="1600" b="1"/>
                <a:t>CAN L</a:t>
              </a:r>
            </a:p>
          </p:txBody>
        </p:sp>
      </p:grpSp>
      <p:grpSp>
        <p:nvGrpSpPr>
          <p:cNvPr id="4" name="Group 44"/>
          <p:cNvGrpSpPr>
            <a:grpSpLocks/>
          </p:cNvGrpSpPr>
          <p:nvPr/>
        </p:nvGrpSpPr>
        <p:grpSpPr bwMode="auto">
          <a:xfrm>
            <a:off x="4597400" y="3505200"/>
            <a:ext cx="1020763" cy="1905000"/>
            <a:chOff x="2896" y="2208"/>
            <a:chExt cx="643" cy="1200"/>
          </a:xfrm>
        </p:grpSpPr>
        <p:sp>
          <p:nvSpPr>
            <p:cNvPr id="43022" name="Text Box 38"/>
            <p:cNvSpPr txBox="1">
              <a:spLocks noChangeArrowheads="1"/>
            </p:cNvSpPr>
            <p:nvPr/>
          </p:nvSpPr>
          <p:spPr bwMode="auto">
            <a:xfrm>
              <a:off x="3103" y="2812"/>
              <a:ext cx="436" cy="212"/>
            </a:xfrm>
            <a:prstGeom prst="rect">
              <a:avLst/>
            </a:prstGeom>
            <a:noFill/>
            <a:ln w="9525">
              <a:noFill/>
              <a:miter lim="800000"/>
              <a:headEnd/>
              <a:tailEnd/>
            </a:ln>
          </p:spPr>
          <p:txBody>
            <a:bodyPr wrap="none">
              <a:spAutoFit/>
            </a:bodyPr>
            <a:lstStyle/>
            <a:p>
              <a:pPr eaLnBrk="0" hangingPunct="0"/>
              <a:r>
                <a:rPr lang="en-GB" sz="1600" b="1"/>
                <a:t>U</a:t>
              </a:r>
              <a:r>
                <a:rPr lang="ru-RU" sz="1600" b="1"/>
                <a:t>диф</a:t>
              </a:r>
              <a:endParaRPr lang="en-GB" sz="1600" b="1"/>
            </a:p>
          </p:txBody>
        </p:sp>
        <p:sp>
          <p:nvSpPr>
            <p:cNvPr id="43023" name="Line 42"/>
            <p:cNvSpPr>
              <a:spLocks noChangeShapeType="1"/>
            </p:cNvSpPr>
            <p:nvPr/>
          </p:nvSpPr>
          <p:spPr bwMode="auto">
            <a:xfrm>
              <a:off x="3072" y="2592"/>
              <a:ext cx="0" cy="816"/>
            </a:xfrm>
            <a:prstGeom prst="line">
              <a:avLst/>
            </a:prstGeom>
            <a:noFill/>
            <a:ln w="28575">
              <a:solidFill>
                <a:schemeClr val="accent1"/>
              </a:solidFill>
              <a:round/>
              <a:headEnd type="triangle" w="med" len="med"/>
              <a:tailEnd type="triangle" w="med" len="med"/>
            </a:ln>
          </p:spPr>
          <p:txBody>
            <a:bodyPr/>
            <a:lstStyle/>
            <a:p>
              <a:endParaRPr lang="ru-RU"/>
            </a:p>
          </p:txBody>
        </p:sp>
        <p:sp>
          <p:nvSpPr>
            <p:cNvPr id="43024" name="Line 43"/>
            <p:cNvSpPr>
              <a:spLocks noChangeShapeType="1"/>
            </p:cNvSpPr>
            <p:nvPr/>
          </p:nvSpPr>
          <p:spPr bwMode="auto">
            <a:xfrm>
              <a:off x="2896" y="2208"/>
              <a:ext cx="0" cy="816"/>
            </a:xfrm>
            <a:prstGeom prst="line">
              <a:avLst/>
            </a:prstGeom>
            <a:noFill/>
            <a:ln w="28575">
              <a:solidFill>
                <a:schemeClr val="accent1"/>
              </a:solidFill>
              <a:round/>
              <a:headEnd type="triangle" w="med" len="med"/>
              <a:tailEnd type="triangle" w="med" len="med"/>
            </a:ln>
          </p:spPr>
          <p:txBody>
            <a:bodyPr/>
            <a:lstStyle/>
            <a:p>
              <a:endParaRPr lang="ru-RU"/>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213006"/>
                                        </p:tgtEl>
                                        <p:attrNameLst>
                                          <p:attrName>style.visibility</p:attrName>
                                        </p:attrNameLst>
                                      </p:cBhvr>
                                      <p:to>
                                        <p:strVal val="visible"/>
                                      </p:to>
                                    </p:set>
                                    <p:animEffect transition="in" filter="box(in)">
                                      <p:cBhvr>
                                        <p:cTn id="7" dur="500"/>
                                        <p:tgtEl>
                                          <p:spTgt spid="213006"/>
                                        </p:tgtEl>
                                      </p:cBhvr>
                                    </p:animEffect>
                                  </p:childTnLst>
                                </p:cTn>
                              </p:par>
                            </p:childTnLst>
                          </p:cTn>
                        </p:par>
                        <p:par>
                          <p:cTn id="8" fill="hold">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213007"/>
                                        </p:tgtEl>
                                        <p:attrNameLst>
                                          <p:attrName>style.visibility</p:attrName>
                                        </p:attrNameLst>
                                      </p:cBhvr>
                                      <p:to>
                                        <p:strVal val="visible"/>
                                      </p:to>
                                    </p:set>
                                    <p:animEffect transition="in" filter="box(in)">
                                      <p:cBhvr>
                                        <p:cTn id="11" dur="500"/>
                                        <p:tgtEl>
                                          <p:spTgt spid="213007"/>
                                        </p:tgtEl>
                                      </p:cBhvr>
                                    </p:animEffect>
                                  </p:childTnLst>
                                </p:cTn>
                              </p:par>
                            </p:childTnLst>
                          </p:cTn>
                        </p:par>
                        <p:par>
                          <p:cTn id="12" fill="hold">
                            <p:stCondLst>
                              <p:cond delay="1000"/>
                            </p:stCondLst>
                            <p:childTnLst>
                              <p:par>
                                <p:cTn id="13" presetID="4"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ox(in)">
                                      <p:cBhvr>
                                        <p:cTn id="15" dur="500"/>
                                        <p:tgtEl>
                                          <p:spTgt spid="2"/>
                                        </p:tgtEl>
                                      </p:cBhvr>
                                    </p:animEffect>
                                  </p:childTnLst>
                                </p:cTn>
                              </p:par>
                            </p:childTnLst>
                          </p:cTn>
                        </p:par>
                        <p:par>
                          <p:cTn id="16" fill="hold">
                            <p:stCondLst>
                              <p:cond delay="1500"/>
                            </p:stCondLst>
                            <p:childTnLst>
                              <p:par>
                                <p:cTn id="17" presetID="17" presetClass="entr" presetSubtype="8" fill="hold" nodeType="afterEffect">
                                  <p:stCondLst>
                                    <p:cond delay="200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ppt_x</p:attrName>
                                        </p:attrNameLst>
                                      </p:cBhvr>
                                      <p:tavLst>
                                        <p:tav tm="0">
                                          <p:val>
                                            <p:strVal val="#ppt_x-#ppt_w/2"/>
                                          </p:val>
                                        </p:tav>
                                        <p:tav tm="100000">
                                          <p:val>
                                            <p:strVal val="#ppt_x"/>
                                          </p:val>
                                        </p:tav>
                                      </p:tavLst>
                                    </p:anim>
                                    <p:anim calcmode="lin" valueType="num">
                                      <p:cBhvr>
                                        <p:cTn id="20" dur="500" fill="hold"/>
                                        <p:tgtEl>
                                          <p:spTgt spid="3"/>
                                        </p:tgtEl>
                                        <p:attrNameLst>
                                          <p:attrName>ppt_y</p:attrName>
                                        </p:attrNameLst>
                                      </p:cBhvr>
                                      <p:tavLst>
                                        <p:tav tm="0">
                                          <p:val>
                                            <p:strVal val="#ppt_y"/>
                                          </p:val>
                                        </p:tav>
                                        <p:tav tm="100000">
                                          <p:val>
                                            <p:strVal val="#ppt_y"/>
                                          </p:val>
                                        </p:tav>
                                      </p:tavLst>
                                    </p:anim>
                                    <p:anim calcmode="lin" valueType="num">
                                      <p:cBhvr>
                                        <p:cTn id="21" dur="500" fill="hold"/>
                                        <p:tgtEl>
                                          <p:spTgt spid="3"/>
                                        </p:tgtEl>
                                        <p:attrNameLst>
                                          <p:attrName>ppt_w</p:attrName>
                                        </p:attrNameLst>
                                      </p:cBhvr>
                                      <p:tavLst>
                                        <p:tav tm="0">
                                          <p:val>
                                            <p:fltVal val="0"/>
                                          </p:val>
                                        </p:tav>
                                        <p:tav tm="100000">
                                          <p:val>
                                            <p:strVal val="#ppt_w"/>
                                          </p:val>
                                        </p:tav>
                                      </p:tavLst>
                                    </p:anim>
                                    <p:anim calcmode="lin" valueType="num">
                                      <p:cBhvr>
                                        <p:cTn id="22" dur="500" fill="hold"/>
                                        <p:tgtEl>
                                          <p:spTgt spid="3"/>
                                        </p:tgtEl>
                                        <p:attrNameLst>
                                          <p:attrName>ppt_h</p:attrName>
                                        </p:attrNameLst>
                                      </p:cBhvr>
                                      <p:tavLst>
                                        <p:tav tm="0">
                                          <p:val>
                                            <p:strVal val="#ppt_h"/>
                                          </p:val>
                                        </p:tav>
                                        <p:tav tm="100000">
                                          <p:val>
                                            <p:strVal val="#ppt_h"/>
                                          </p:val>
                                        </p:tav>
                                      </p:tavLst>
                                    </p:anim>
                                  </p:childTnLst>
                                </p:cTn>
                              </p:par>
                            </p:childTnLst>
                          </p:cTn>
                        </p:par>
                        <p:par>
                          <p:cTn id="23" fill="hold">
                            <p:stCondLst>
                              <p:cond delay="4000"/>
                            </p:stCondLst>
                            <p:childTnLst>
                              <p:par>
                                <p:cTn id="24" presetID="4" presetClass="entr" presetSubtype="16" fill="hold" nodeType="afterEffect">
                                  <p:stCondLst>
                                    <p:cond delay="2000"/>
                                  </p:stCondLst>
                                  <p:childTnLst>
                                    <p:set>
                                      <p:cBhvr>
                                        <p:cTn id="25" dur="1" fill="hold">
                                          <p:stCondLst>
                                            <p:cond delay="0"/>
                                          </p:stCondLst>
                                        </p:cTn>
                                        <p:tgtEl>
                                          <p:spTgt spid="4"/>
                                        </p:tgtEl>
                                        <p:attrNameLst>
                                          <p:attrName>style.visibility</p:attrName>
                                        </p:attrNameLst>
                                      </p:cBhvr>
                                      <p:to>
                                        <p:strVal val="visible"/>
                                      </p:to>
                                    </p:set>
                                    <p:animEffect transition="in" filter="box(in)">
                                      <p:cBhvr>
                                        <p:cTn id="2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3006" grpId="0" autoUpdateAnimBg="0"/>
      <p:bldP spid="213007" grpId="0"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Дата 1"/>
          <p:cNvSpPr>
            <a:spLocks noGrp="1"/>
          </p:cNvSpPr>
          <p:nvPr>
            <p:ph type="dt" sz="quarter" idx="10"/>
          </p:nvPr>
        </p:nvSpPr>
        <p:spPr/>
        <p:txBody>
          <a:bodyPr/>
          <a:lstStyle/>
          <a:p>
            <a:pPr>
              <a:defRPr/>
            </a:pPr>
            <a:endParaRPr lang="fr-FR" altLang="en-GB"/>
          </a:p>
          <a:p>
            <a:pPr>
              <a:defRPr/>
            </a:pPr>
            <a:endParaRPr lang="fr-FR" altLang="en-GB"/>
          </a:p>
        </p:txBody>
      </p:sp>
      <p:sp>
        <p:nvSpPr>
          <p:cNvPr id="44035" name="Rectangle 3"/>
          <p:cNvSpPr>
            <a:spLocks noChangeArrowheads="1"/>
          </p:cNvSpPr>
          <p:nvPr/>
        </p:nvSpPr>
        <p:spPr bwMode="auto">
          <a:xfrm>
            <a:off x="0" y="1006475"/>
            <a:ext cx="1008063" cy="1008063"/>
          </a:xfrm>
          <a:prstGeom prst="rect">
            <a:avLst/>
          </a:prstGeom>
          <a:solidFill>
            <a:srgbClr val="93B8D4"/>
          </a:solidFill>
          <a:ln w="9525">
            <a:noFill/>
            <a:miter lim="800000"/>
            <a:headEnd/>
            <a:tailEnd/>
          </a:ln>
        </p:spPr>
        <p:txBody>
          <a:bodyPr wrap="none" anchor="ctr"/>
          <a:lstStyle/>
          <a:p>
            <a:pPr eaLnBrk="0" hangingPunct="0"/>
            <a:endParaRPr lang="ru-RU"/>
          </a:p>
        </p:txBody>
      </p:sp>
      <p:sp>
        <p:nvSpPr>
          <p:cNvPr id="44036" name="Rectangle 4"/>
          <p:cNvSpPr>
            <a:spLocks noChangeArrowheads="1"/>
          </p:cNvSpPr>
          <p:nvPr/>
        </p:nvSpPr>
        <p:spPr bwMode="auto">
          <a:xfrm>
            <a:off x="0" y="0"/>
            <a:ext cx="1008063" cy="1008063"/>
          </a:xfrm>
          <a:prstGeom prst="rect">
            <a:avLst/>
          </a:prstGeom>
          <a:solidFill>
            <a:srgbClr val="007FB3"/>
          </a:solidFill>
          <a:ln w="9525">
            <a:noFill/>
            <a:miter lim="800000"/>
            <a:headEnd/>
            <a:tailEnd/>
          </a:ln>
        </p:spPr>
        <p:txBody>
          <a:bodyPr wrap="none" anchor="ctr"/>
          <a:lstStyle/>
          <a:p>
            <a:pPr algn="ctr" eaLnBrk="0" hangingPunct="0"/>
            <a:endParaRPr lang="en-GB" sz="2400" b="1">
              <a:solidFill>
                <a:schemeClr val="bg1"/>
              </a:solidFill>
            </a:endParaRPr>
          </a:p>
        </p:txBody>
      </p:sp>
      <p:sp>
        <p:nvSpPr>
          <p:cNvPr id="44037" name="Rectangle 5"/>
          <p:cNvSpPr>
            <a:spLocks noChangeArrowheads="1"/>
          </p:cNvSpPr>
          <p:nvPr/>
        </p:nvSpPr>
        <p:spPr bwMode="auto">
          <a:xfrm>
            <a:off x="0" y="3022600"/>
            <a:ext cx="1008063" cy="1008063"/>
          </a:xfrm>
          <a:prstGeom prst="rect">
            <a:avLst/>
          </a:prstGeom>
          <a:solidFill>
            <a:srgbClr val="026793"/>
          </a:solidFill>
          <a:ln w="9525">
            <a:noFill/>
            <a:miter lim="800000"/>
            <a:headEnd/>
            <a:tailEnd/>
          </a:ln>
        </p:spPr>
        <p:txBody>
          <a:bodyPr wrap="none" anchor="ctr"/>
          <a:lstStyle/>
          <a:p>
            <a:pPr eaLnBrk="0" hangingPunct="0"/>
            <a:endParaRPr lang="ru-RU"/>
          </a:p>
        </p:txBody>
      </p:sp>
      <p:sp>
        <p:nvSpPr>
          <p:cNvPr id="44038" name="Rectangle 6"/>
          <p:cNvSpPr>
            <a:spLocks noChangeArrowheads="1"/>
          </p:cNvSpPr>
          <p:nvPr/>
        </p:nvSpPr>
        <p:spPr bwMode="auto">
          <a:xfrm>
            <a:off x="0" y="2014538"/>
            <a:ext cx="1008063" cy="1008062"/>
          </a:xfrm>
          <a:prstGeom prst="rect">
            <a:avLst/>
          </a:prstGeom>
          <a:solidFill>
            <a:srgbClr val="B2C1DD"/>
          </a:solidFill>
          <a:ln w="9525">
            <a:noFill/>
            <a:miter lim="800000"/>
            <a:headEnd/>
            <a:tailEnd/>
          </a:ln>
        </p:spPr>
        <p:txBody>
          <a:bodyPr wrap="none" anchor="ctr"/>
          <a:lstStyle/>
          <a:p>
            <a:pPr eaLnBrk="0" hangingPunct="0"/>
            <a:endParaRPr lang="ru-RU"/>
          </a:p>
        </p:txBody>
      </p:sp>
      <p:sp>
        <p:nvSpPr>
          <p:cNvPr id="44039" name="Rectangle 7"/>
          <p:cNvSpPr>
            <a:spLocks noChangeArrowheads="1"/>
          </p:cNvSpPr>
          <p:nvPr/>
        </p:nvSpPr>
        <p:spPr bwMode="auto">
          <a:xfrm>
            <a:off x="0" y="4030663"/>
            <a:ext cx="1008063" cy="1008062"/>
          </a:xfrm>
          <a:prstGeom prst="rect">
            <a:avLst/>
          </a:prstGeom>
          <a:solidFill>
            <a:srgbClr val="007FB3"/>
          </a:solidFill>
          <a:ln w="9525">
            <a:noFill/>
            <a:miter lim="800000"/>
            <a:headEnd/>
            <a:tailEnd/>
          </a:ln>
        </p:spPr>
        <p:txBody>
          <a:bodyPr wrap="none" anchor="ctr"/>
          <a:lstStyle/>
          <a:p>
            <a:pPr eaLnBrk="0" hangingPunct="0"/>
            <a:endParaRPr lang="ru-RU"/>
          </a:p>
        </p:txBody>
      </p:sp>
      <p:sp>
        <p:nvSpPr>
          <p:cNvPr id="44040" name="Rectangle 8"/>
          <p:cNvSpPr>
            <a:spLocks noChangeArrowheads="1"/>
          </p:cNvSpPr>
          <p:nvPr/>
        </p:nvSpPr>
        <p:spPr bwMode="auto">
          <a:xfrm>
            <a:off x="1116013" y="115888"/>
            <a:ext cx="7772400" cy="609600"/>
          </a:xfrm>
          <a:prstGeom prst="rect">
            <a:avLst/>
          </a:prstGeom>
          <a:noFill/>
          <a:ln w="9525">
            <a:noFill/>
            <a:miter lim="800000"/>
            <a:headEnd/>
            <a:tailEnd/>
          </a:ln>
        </p:spPr>
        <p:txBody>
          <a:bodyPr/>
          <a:lstStyle/>
          <a:p>
            <a:pPr eaLnBrk="0" hangingPunct="0"/>
            <a:r>
              <a:rPr lang="ru-RU" sz="2800" b="1">
                <a:sym typeface="Wingdings" pitchFamily="2" charset="2"/>
              </a:rPr>
              <a:t>Локальная сеть </a:t>
            </a:r>
            <a:r>
              <a:rPr lang="en-GB" sz="2800" b="1">
                <a:sym typeface="Wingdings" pitchFamily="2" charset="2"/>
              </a:rPr>
              <a:t>HS</a:t>
            </a:r>
            <a:r>
              <a:rPr lang="ru-RU" sz="2800" b="1">
                <a:sym typeface="Wingdings" pitchFamily="2" charset="2"/>
              </a:rPr>
              <a:t> </a:t>
            </a:r>
            <a:r>
              <a:rPr lang="en-GB" sz="2800" b="1">
                <a:sym typeface="Wingdings" pitchFamily="2" charset="2"/>
              </a:rPr>
              <a:t>CAN (</a:t>
            </a:r>
            <a:r>
              <a:rPr lang="en-GB" sz="2800" b="1" i="1">
                <a:sym typeface="Wingdings" pitchFamily="2" charset="2"/>
              </a:rPr>
              <a:t>Controller Area Network)</a:t>
            </a:r>
            <a:r>
              <a:rPr lang="en-GB" sz="2800" b="1">
                <a:sym typeface="Wingdings" pitchFamily="2" charset="2"/>
              </a:rPr>
              <a:t>.</a:t>
            </a:r>
            <a:r>
              <a:rPr lang="en-GB" sz="3200" b="1">
                <a:sym typeface="Wingdings" pitchFamily="2" charset="2"/>
              </a:rPr>
              <a:t> </a:t>
            </a:r>
          </a:p>
        </p:txBody>
      </p:sp>
      <p:sp>
        <p:nvSpPr>
          <p:cNvPr id="44041" name="Text Box 9"/>
          <p:cNvSpPr txBox="1">
            <a:spLocks noChangeArrowheads="1"/>
          </p:cNvSpPr>
          <p:nvPr/>
        </p:nvSpPr>
        <p:spPr bwMode="auto">
          <a:xfrm>
            <a:off x="1692275" y="1066800"/>
            <a:ext cx="7299325" cy="457200"/>
          </a:xfrm>
          <a:prstGeom prst="rect">
            <a:avLst/>
          </a:prstGeom>
          <a:noFill/>
          <a:ln w="9525">
            <a:noFill/>
            <a:miter lim="800000"/>
            <a:headEnd/>
            <a:tailEnd/>
          </a:ln>
        </p:spPr>
        <p:txBody>
          <a:bodyPr>
            <a:spAutoFit/>
          </a:bodyPr>
          <a:lstStyle/>
          <a:p>
            <a:pPr eaLnBrk="0" hangingPunct="0"/>
            <a:r>
              <a:rPr lang="en-GB" sz="2400" b="1">
                <a:solidFill>
                  <a:srgbClr val="007FB3"/>
                </a:solidFill>
              </a:rPr>
              <a:t>- </a:t>
            </a:r>
            <a:r>
              <a:rPr lang="ru-RU" sz="2400" b="1">
                <a:solidFill>
                  <a:srgbClr val="007FB3"/>
                </a:solidFill>
              </a:rPr>
              <a:t>Шинный интерфейс</a:t>
            </a:r>
            <a:r>
              <a:rPr lang="en-GB" sz="2400" b="1">
                <a:sym typeface="Wingdings" pitchFamily="2" charset="2"/>
              </a:rPr>
              <a:t>:</a:t>
            </a:r>
            <a:endParaRPr lang="en-GB" sz="2400" b="1">
              <a:solidFill>
                <a:srgbClr val="007FB3"/>
              </a:solidFill>
            </a:endParaRPr>
          </a:p>
        </p:txBody>
      </p:sp>
      <p:sp>
        <p:nvSpPr>
          <p:cNvPr id="44042" name="Text Box 10"/>
          <p:cNvSpPr txBox="1">
            <a:spLocks noChangeArrowheads="1"/>
          </p:cNvSpPr>
          <p:nvPr/>
        </p:nvSpPr>
        <p:spPr bwMode="auto">
          <a:xfrm>
            <a:off x="2232025" y="1641475"/>
            <a:ext cx="4486275" cy="457200"/>
          </a:xfrm>
          <a:prstGeom prst="rect">
            <a:avLst/>
          </a:prstGeom>
          <a:noFill/>
          <a:ln w="9525">
            <a:noFill/>
            <a:miter lim="800000"/>
            <a:headEnd/>
            <a:tailEnd/>
          </a:ln>
        </p:spPr>
        <p:txBody>
          <a:bodyPr wrap="none">
            <a:spAutoFit/>
          </a:bodyPr>
          <a:lstStyle/>
          <a:p>
            <a:r>
              <a:rPr lang="en-GB" sz="2400">
                <a:sym typeface="Wingdings" pitchFamily="2" charset="2"/>
              </a:rPr>
              <a:t> </a:t>
            </a:r>
            <a:r>
              <a:rPr lang="ru-RU" sz="2400">
                <a:sym typeface="Wingdings" pitchFamily="2" charset="2"/>
              </a:rPr>
              <a:t>В случае указанных дефектов</a:t>
            </a:r>
            <a:r>
              <a:rPr lang="en-GB" sz="2400">
                <a:sym typeface="Wingdings" pitchFamily="2" charset="2"/>
              </a:rPr>
              <a:t>:</a:t>
            </a:r>
            <a:endParaRPr lang="en-GB" sz="2400"/>
          </a:p>
        </p:txBody>
      </p:sp>
      <p:sp>
        <p:nvSpPr>
          <p:cNvPr id="144446" name="Text Box 62"/>
          <p:cNvSpPr txBox="1">
            <a:spLocks noChangeArrowheads="1"/>
          </p:cNvSpPr>
          <p:nvPr/>
        </p:nvSpPr>
        <p:spPr bwMode="auto">
          <a:xfrm>
            <a:off x="2133600" y="5616575"/>
            <a:ext cx="5791200" cy="860425"/>
          </a:xfrm>
          <a:prstGeom prst="rect">
            <a:avLst/>
          </a:prstGeom>
          <a:noFill/>
          <a:ln w="38100">
            <a:solidFill>
              <a:srgbClr val="026793"/>
            </a:solidFill>
            <a:miter lim="800000"/>
            <a:headEnd/>
            <a:tailEnd/>
          </a:ln>
        </p:spPr>
        <p:txBody>
          <a:bodyPr>
            <a:spAutoFit/>
          </a:bodyPr>
          <a:lstStyle/>
          <a:p>
            <a:r>
              <a:rPr lang="en-GB" sz="2400">
                <a:sym typeface="Wingdings" pitchFamily="2" charset="2"/>
              </a:rPr>
              <a:t> </a:t>
            </a:r>
            <a:r>
              <a:rPr lang="ru-RU" sz="2400">
                <a:sym typeface="Wingdings" pitchFamily="2" charset="2"/>
              </a:rPr>
              <a:t>передача сообщений по сети становится невозможной</a:t>
            </a:r>
            <a:r>
              <a:rPr lang="en-GB" sz="2400">
                <a:sym typeface="Wingdings" pitchFamily="2" charset="2"/>
              </a:rPr>
              <a:t>.</a:t>
            </a:r>
          </a:p>
        </p:txBody>
      </p:sp>
      <p:grpSp>
        <p:nvGrpSpPr>
          <p:cNvPr id="2" name="Group 70"/>
          <p:cNvGrpSpPr>
            <a:grpSpLocks/>
          </p:cNvGrpSpPr>
          <p:nvPr/>
        </p:nvGrpSpPr>
        <p:grpSpPr bwMode="auto">
          <a:xfrm>
            <a:off x="1619250" y="2205038"/>
            <a:ext cx="3416300" cy="1524000"/>
            <a:chOff x="1010" y="1392"/>
            <a:chExt cx="2152" cy="960"/>
          </a:xfrm>
        </p:grpSpPr>
        <p:grpSp>
          <p:nvGrpSpPr>
            <p:cNvPr id="44090" name="Group 11"/>
            <p:cNvGrpSpPr>
              <a:grpSpLocks/>
            </p:cNvGrpSpPr>
            <p:nvPr/>
          </p:nvGrpSpPr>
          <p:grpSpPr bwMode="auto">
            <a:xfrm>
              <a:off x="1010" y="1392"/>
              <a:ext cx="2152" cy="960"/>
              <a:chOff x="1560" y="1536"/>
              <a:chExt cx="4161" cy="1825"/>
            </a:xfrm>
          </p:grpSpPr>
          <p:sp>
            <p:nvSpPr>
              <p:cNvPr id="44093" name="Oval 12"/>
              <p:cNvSpPr>
                <a:spLocks noChangeArrowheads="1"/>
              </p:cNvSpPr>
              <p:nvPr/>
            </p:nvSpPr>
            <p:spPr bwMode="auto">
              <a:xfrm>
                <a:off x="2895" y="2150"/>
                <a:ext cx="808" cy="493"/>
              </a:xfrm>
              <a:prstGeom prst="ellipse">
                <a:avLst/>
              </a:prstGeom>
              <a:solidFill>
                <a:srgbClr val="FC0128"/>
              </a:solidFill>
              <a:ln w="12700">
                <a:solidFill>
                  <a:schemeClr val="tx1"/>
                </a:solidFill>
                <a:round/>
                <a:headEnd/>
                <a:tailEnd/>
              </a:ln>
            </p:spPr>
            <p:txBody>
              <a:bodyPr wrap="none" anchor="ctr"/>
              <a:lstStyle/>
              <a:p>
                <a:pPr eaLnBrk="0" hangingPunct="0"/>
                <a:endParaRPr lang="ru-RU"/>
              </a:p>
            </p:txBody>
          </p:sp>
          <p:sp>
            <p:nvSpPr>
              <p:cNvPr id="44094" name="Line 13"/>
              <p:cNvSpPr>
                <a:spLocks noChangeShapeType="1"/>
              </p:cNvSpPr>
              <p:nvPr/>
            </p:nvSpPr>
            <p:spPr bwMode="auto">
              <a:xfrm>
                <a:off x="1572" y="2564"/>
                <a:ext cx="2938" cy="0"/>
              </a:xfrm>
              <a:prstGeom prst="line">
                <a:avLst/>
              </a:prstGeom>
              <a:noFill/>
              <a:ln w="50800">
                <a:solidFill>
                  <a:schemeClr val="tx1"/>
                </a:solidFill>
                <a:round/>
                <a:headEnd/>
                <a:tailEnd/>
              </a:ln>
            </p:spPr>
            <p:txBody>
              <a:bodyPr wrap="none" anchor="ctr"/>
              <a:lstStyle/>
              <a:p>
                <a:endParaRPr lang="ru-RU"/>
              </a:p>
            </p:txBody>
          </p:sp>
          <p:sp>
            <p:nvSpPr>
              <p:cNvPr id="44095" name="Line 14"/>
              <p:cNvSpPr>
                <a:spLocks noChangeShapeType="1"/>
              </p:cNvSpPr>
              <p:nvPr/>
            </p:nvSpPr>
            <p:spPr bwMode="auto">
              <a:xfrm>
                <a:off x="1572" y="2742"/>
                <a:ext cx="2938" cy="0"/>
              </a:xfrm>
              <a:prstGeom prst="line">
                <a:avLst/>
              </a:prstGeom>
              <a:noFill/>
              <a:ln w="50800">
                <a:solidFill>
                  <a:schemeClr val="tx1"/>
                </a:solidFill>
                <a:round/>
                <a:headEnd/>
                <a:tailEnd/>
              </a:ln>
            </p:spPr>
            <p:txBody>
              <a:bodyPr wrap="none" anchor="ctr"/>
              <a:lstStyle/>
              <a:p>
                <a:endParaRPr lang="ru-RU"/>
              </a:p>
            </p:txBody>
          </p:sp>
          <p:sp>
            <p:nvSpPr>
              <p:cNvPr id="44096" name="Rectangle 15"/>
              <p:cNvSpPr>
                <a:spLocks noChangeArrowheads="1"/>
              </p:cNvSpPr>
              <p:nvPr/>
            </p:nvSpPr>
            <p:spPr bwMode="auto">
              <a:xfrm>
                <a:off x="1560" y="2079"/>
                <a:ext cx="851" cy="346"/>
              </a:xfrm>
              <a:prstGeom prst="rect">
                <a:avLst/>
              </a:prstGeom>
              <a:solidFill>
                <a:srgbClr val="6699FF"/>
              </a:solidFill>
              <a:ln w="12700">
                <a:solidFill>
                  <a:schemeClr val="tx1"/>
                </a:solidFill>
                <a:miter lim="800000"/>
                <a:headEnd/>
                <a:tailEnd/>
              </a:ln>
            </p:spPr>
            <p:txBody>
              <a:bodyPr wrap="none" anchor="ctr"/>
              <a:lstStyle/>
              <a:p>
                <a:pPr eaLnBrk="0" hangingPunct="0"/>
                <a:endParaRPr lang="ru-RU"/>
              </a:p>
            </p:txBody>
          </p:sp>
          <p:sp>
            <p:nvSpPr>
              <p:cNvPr id="44097" name="Line 16"/>
              <p:cNvSpPr>
                <a:spLocks noChangeShapeType="1"/>
              </p:cNvSpPr>
              <p:nvPr/>
            </p:nvSpPr>
            <p:spPr bwMode="auto">
              <a:xfrm>
                <a:off x="1712" y="2433"/>
                <a:ext cx="0" cy="305"/>
              </a:xfrm>
              <a:prstGeom prst="line">
                <a:avLst/>
              </a:prstGeom>
              <a:noFill/>
              <a:ln w="12700">
                <a:solidFill>
                  <a:schemeClr val="tx1"/>
                </a:solidFill>
                <a:round/>
                <a:headEnd/>
                <a:tailEnd/>
              </a:ln>
            </p:spPr>
            <p:txBody>
              <a:bodyPr wrap="none" anchor="ctr"/>
              <a:lstStyle/>
              <a:p>
                <a:endParaRPr lang="ru-RU"/>
              </a:p>
            </p:txBody>
          </p:sp>
          <p:sp>
            <p:nvSpPr>
              <p:cNvPr id="44098" name="Line 17"/>
              <p:cNvSpPr>
                <a:spLocks noChangeShapeType="1"/>
              </p:cNvSpPr>
              <p:nvPr/>
            </p:nvSpPr>
            <p:spPr bwMode="auto">
              <a:xfrm>
                <a:off x="2259" y="2433"/>
                <a:ext cx="0" cy="127"/>
              </a:xfrm>
              <a:prstGeom prst="line">
                <a:avLst/>
              </a:prstGeom>
              <a:noFill/>
              <a:ln w="12700">
                <a:solidFill>
                  <a:schemeClr val="tx1"/>
                </a:solidFill>
                <a:round/>
                <a:headEnd/>
                <a:tailEnd/>
              </a:ln>
            </p:spPr>
            <p:txBody>
              <a:bodyPr wrap="none" anchor="ctr"/>
              <a:lstStyle/>
              <a:p>
                <a:endParaRPr lang="ru-RU"/>
              </a:p>
            </p:txBody>
          </p:sp>
          <p:sp>
            <p:nvSpPr>
              <p:cNvPr id="44099" name="Rectangle 18"/>
              <p:cNvSpPr>
                <a:spLocks noChangeArrowheads="1"/>
              </p:cNvSpPr>
              <p:nvPr/>
            </p:nvSpPr>
            <p:spPr bwMode="auto">
              <a:xfrm>
                <a:off x="3358" y="3013"/>
                <a:ext cx="773" cy="348"/>
              </a:xfrm>
              <a:prstGeom prst="rect">
                <a:avLst/>
              </a:prstGeom>
              <a:solidFill>
                <a:srgbClr val="6699FF"/>
              </a:solidFill>
              <a:ln w="12700">
                <a:solidFill>
                  <a:schemeClr val="tx1"/>
                </a:solidFill>
                <a:miter lim="800000"/>
                <a:headEnd/>
                <a:tailEnd/>
              </a:ln>
            </p:spPr>
            <p:txBody>
              <a:bodyPr wrap="none" anchor="ctr"/>
              <a:lstStyle/>
              <a:p>
                <a:pPr eaLnBrk="0" hangingPunct="0"/>
                <a:endParaRPr lang="ru-RU"/>
              </a:p>
            </p:txBody>
          </p:sp>
          <p:sp>
            <p:nvSpPr>
              <p:cNvPr id="44100" name="Line 19"/>
              <p:cNvSpPr>
                <a:spLocks noChangeShapeType="1"/>
              </p:cNvSpPr>
              <p:nvPr/>
            </p:nvSpPr>
            <p:spPr bwMode="auto">
              <a:xfrm>
                <a:off x="3512" y="2746"/>
                <a:ext cx="0" cy="259"/>
              </a:xfrm>
              <a:prstGeom prst="line">
                <a:avLst/>
              </a:prstGeom>
              <a:noFill/>
              <a:ln w="12700">
                <a:solidFill>
                  <a:schemeClr val="tx1"/>
                </a:solidFill>
                <a:round/>
                <a:headEnd/>
                <a:tailEnd/>
              </a:ln>
            </p:spPr>
            <p:txBody>
              <a:bodyPr wrap="none" anchor="ctr"/>
              <a:lstStyle/>
              <a:p>
                <a:endParaRPr lang="ru-RU"/>
              </a:p>
            </p:txBody>
          </p:sp>
          <p:sp>
            <p:nvSpPr>
              <p:cNvPr id="44101" name="Line 20"/>
              <p:cNvSpPr>
                <a:spLocks noChangeShapeType="1"/>
              </p:cNvSpPr>
              <p:nvPr/>
            </p:nvSpPr>
            <p:spPr bwMode="auto">
              <a:xfrm>
                <a:off x="3978" y="2568"/>
                <a:ext cx="0" cy="437"/>
              </a:xfrm>
              <a:prstGeom prst="line">
                <a:avLst/>
              </a:prstGeom>
              <a:noFill/>
              <a:ln w="12700">
                <a:solidFill>
                  <a:schemeClr val="tx1"/>
                </a:solidFill>
                <a:round/>
                <a:headEnd/>
                <a:tailEnd/>
              </a:ln>
            </p:spPr>
            <p:txBody>
              <a:bodyPr wrap="none" anchor="ctr"/>
              <a:lstStyle/>
              <a:p>
                <a:endParaRPr lang="ru-RU"/>
              </a:p>
            </p:txBody>
          </p:sp>
          <p:grpSp>
            <p:nvGrpSpPr>
              <p:cNvPr id="44102" name="Group 21"/>
              <p:cNvGrpSpPr>
                <a:grpSpLocks/>
              </p:cNvGrpSpPr>
              <p:nvPr/>
            </p:nvGrpSpPr>
            <p:grpSpPr bwMode="auto">
              <a:xfrm>
                <a:off x="3037" y="2337"/>
                <a:ext cx="479" cy="231"/>
                <a:chOff x="2888" y="2806"/>
                <a:chExt cx="479" cy="231"/>
              </a:xfrm>
            </p:grpSpPr>
            <p:sp>
              <p:nvSpPr>
                <p:cNvPr id="44105" name="Line 22"/>
                <p:cNvSpPr>
                  <a:spLocks noChangeShapeType="1"/>
                </p:cNvSpPr>
                <p:nvPr/>
              </p:nvSpPr>
              <p:spPr bwMode="auto">
                <a:xfrm flipV="1">
                  <a:off x="3128" y="2894"/>
                  <a:ext cx="0" cy="143"/>
                </a:xfrm>
                <a:prstGeom prst="line">
                  <a:avLst/>
                </a:prstGeom>
                <a:noFill/>
                <a:ln w="12700">
                  <a:solidFill>
                    <a:schemeClr val="tx1"/>
                  </a:solidFill>
                  <a:round/>
                  <a:headEnd/>
                  <a:tailEnd/>
                </a:ln>
              </p:spPr>
              <p:txBody>
                <a:bodyPr wrap="none" anchor="ctr"/>
                <a:lstStyle/>
                <a:p>
                  <a:endParaRPr lang="ru-RU"/>
                </a:p>
              </p:txBody>
            </p:sp>
            <p:sp>
              <p:nvSpPr>
                <p:cNvPr id="44106" name="Line 23"/>
                <p:cNvSpPr>
                  <a:spLocks noChangeShapeType="1"/>
                </p:cNvSpPr>
                <p:nvPr/>
              </p:nvSpPr>
              <p:spPr bwMode="auto">
                <a:xfrm>
                  <a:off x="2896" y="2898"/>
                  <a:ext cx="463" cy="0"/>
                </a:xfrm>
                <a:prstGeom prst="line">
                  <a:avLst/>
                </a:prstGeom>
                <a:noFill/>
                <a:ln w="12700">
                  <a:solidFill>
                    <a:schemeClr val="tx1"/>
                  </a:solidFill>
                  <a:round/>
                  <a:headEnd/>
                  <a:tailEnd/>
                </a:ln>
              </p:spPr>
              <p:txBody>
                <a:bodyPr wrap="none" anchor="ctr"/>
                <a:lstStyle/>
                <a:p>
                  <a:endParaRPr lang="ru-RU"/>
                </a:p>
              </p:txBody>
            </p:sp>
            <p:sp>
              <p:nvSpPr>
                <p:cNvPr id="44107" name="Line 24"/>
                <p:cNvSpPr>
                  <a:spLocks noChangeShapeType="1"/>
                </p:cNvSpPr>
                <p:nvPr/>
              </p:nvSpPr>
              <p:spPr bwMode="auto">
                <a:xfrm flipH="1" flipV="1">
                  <a:off x="3044" y="2806"/>
                  <a:ext cx="88" cy="96"/>
                </a:xfrm>
                <a:prstGeom prst="line">
                  <a:avLst/>
                </a:prstGeom>
                <a:noFill/>
                <a:ln w="12700">
                  <a:solidFill>
                    <a:schemeClr val="tx1"/>
                  </a:solidFill>
                  <a:round/>
                  <a:headEnd/>
                  <a:tailEnd/>
                </a:ln>
              </p:spPr>
              <p:txBody>
                <a:bodyPr wrap="none" anchor="ctr"/>
                <a:lstStyle/>
                <a:p>
                  <a:endParaRPr lang="ru-RU"/>
                </a:p>
              </p:txBody>
            </p:sp>
            <p:sp>
              <p:nvSpPr>
                <p:cNvPr id="44108" name="Line 25"/>
                <p:cNvSpPr>
                  <a:spLocks noChangeShapeType="1"/>
                </p:cNvSpPr>
                <p:nvPr/>
              </p:nvSpPr>
              <p:spPr bwMode="auto">
                <a:xfrm flipH="1" flipV="1">
                  <a:off x="3124" y="2806"/>
                  <a:ext cx="85" cy="96"/>
                </a:xfrm>
                <a:prstGeom prst="line">
                  <a:avLst/>
                </a:prstGeom>
                <a:noFill/>
                <a:ln w="12700">
                  <a:solidFill>
                    <a:schemeClr val="tx1"/>
                  </a:solidFill>
                  <a:round/>
                  <a:headEnd/>
                  <a:tailEnd/>
                </a:ln>
              </p:spPr>
              <p:txBody>
                <a:bodyPr wrap="none" anchor="ctr"/>
                <a:lstStyle/>
                <a:p>
                  <a:endParaRPr lang="ru-RU"/>
                </a:p>
              </p:txBody>
            </p:sp>
            <p:sp>
              <p:nvSpPr>
                <p:cNvPr id="44109" name="Line 26"/>
                <p:cNvSpPr>
                  <a:spLocks noChangeShapeType="1"/>
                </p:cNvSpPr>
                <p:nvPr/>
              </p:nvSpPr>
              <p:spPr bwMode="auto">
                <a:xfrm flipH="1" flipV="1">
                  <a:off x="3279" y="2806"/>
                  <a:ext cx="88" cy="96"/>
                </a:xfrm>
                <a:prstGeom prst="line">
                  <a:avLst/>
                </a:prstGeom>
                <a:noFill/>
                <a:ln w="12700">
                  <a:solidFill>
                    <a:schemeClr val="tx1"/>
                  </a:solidFill>
                  <a:round/>
                  <a:headEnd/>
                  <a:tailEnd/>
                </a:ln>
              </p:spPr>
              <p:txBody>
                <a:bodyPr wrap="none" anchor="ctr"/>
                <a:lstStyle/>
                <a:p>
                  <a:endParaRPr lang="ru-RU"/>
                </a:p>
              </p:txBody>
            </p:sp>
            <p:sp>
              <p:nvSpPr>
                <p:cNvPr id="44110" name="Line 27"/>
                <p:cNvSpPr>
                  <a:spLocks noChangeShapeType="1"/>
                </p:cNvSpPr>
                <p:nvPr/>
              </p:nvSpPr>
              <p:spPr bwMode="auto">
                <a:xfrm flipH="1" flipV="1">
                  <a:off x="3201" y="2806"/>
                  <a:ext cx="86" cy="96"/>
                </a:xfrm>
                <a:prstGeom prst="line">
                  <a:avLst/>
                </a:prstGeom>
                <a:noFill/>
                <a:ln w="12700">
                  <a:solidFill>
                    <a:schemeClr val="tx1"/>
                  </a:solidFill>
                  <a:round/>
                  <a:headEnd/>
                  <a:tailEnd/>
                </a:ln>
              </p:spPr>
              <p:txBody>
                <a:bodyPr wrap="none" anchor="ctr"/>
                <a:lstStyle/>
                <a:p>
                  <a:endParaRPr lang="ru-RU"/>
                </a:p>
              </p:txBody>
            </p:sp>
            <p:sp>
              <p:nvSpPr>
                <p:cNvPr id="44111" name="Line 28"/>
                <p:cNvSpPr>
                  <a:spLocks noChangeShapeType="1"/>
                </p:cNvSpPr>
                <p:nvPr/>
              </p:nvSpPr>
              <p:spPr bwMode="auto">
                <a:xfrm flipH="1" flipV="1">
                  <a:off x="2968" y="2806"/>
                  <a:ext cx="84" cy="96"/>
                </a:xfrm>
                <a:prstGeom prst="line">
                  <a:avLst/>
                </a:prstGeom>
                <a:noFill/>
                <a:ln w="12700">
                  <a:solidFill>
                    <a:schemeClr val="tx1"/>
                  </a:solidFill>
                  <a:round/>
                  <a:headEnd/>
                  <a:tailEnd/>
                </a:ln>
              </p:spPr>
              <p:txBody>
                <a:bodyPr wrap="none" anchor="ctr"/>
                <a:lstStyle/>
                <a:p>
                  <a:endParaRPr lang="ru-RU"/>
                </a:p>
              </p:txBody>
            </p:sp>
            <p:sp>
              <p:nvSpPr>
                <p:cNvPr id="44112" name="Line 29"/>
                <p:cNvSpPr>
                  <a:spLocks noChangeShapeType="1"/>
                </p:cNvSpPr>
                <p:nvPr/>
              </p:nvSpPr>
              <p:spPr bwMode="auto">
                <a:xfrm flipH="1" flipV="1">
                  <a:off x="2888" y="2806"/>
                  <a:ext cx="88" cy="96"/>
                </a:xfrm>
                <a:prstGeom prst="line">
                  <a:avLst/>
                </a:prstGeom>
                <a:noFill/>
                <a:ln w="12700">
                  <a:solidFill>
                    <a:schemeClr val="tx1"/>
                  </a:solidFill>
                  <a:round/>
                  <a:headEnd/>
                  <a:tailEnd/>
                </a:ln>
              </p:spPr>
              <p:txBody>
                <a:bodyPr wrap="none" anchor="ctr"/>
                <a:lstStyle/>
                <a:p>
                  <a:endParaRPr lang="ru-RU"/>
                </a:p>
              </p:txBody>
            </p:sp>
          </p:grpSp>
          <p:sp>
            <p:nvSpPr>
              <p:cNvPr id="44103" name="Line 30"/>
              <p:cNvSpPr>
                <a:spLocks noChangeShapeType="1"/>
              </p:cNvSpPr>
              <p:nvPr/>
            </p:nvSpPr>
            <p:spPr bwMode="auto">
              <a:xfrm flipH="1">
                <a:off x="3498" y="1863"/>
                <a:ext cx="316" cy="279"/>
              </a:xfrm>
              <a:prstGeom prst="line">
                <a:avLst/>
              </a:prstGeom>
              <a:noFill/>
              <a:ln w="12700">
                <a:solidFill>
                  <a:schemeClr val="tx1"/>
                </a:solidFill>
                <a:round/>
                <a:headEnd/>
                <a:tailEnd type="triangle" w="med" len="med"/>
              </a:ln>
            </p:spPr>
            <p:txBody>
              <a:bodyPr wrap="none" anchor="ctr"/>
              <a:lstStyle/>
              <a:p>
                <a:endParaRPr lang="ru-RU"/>
              </a:p>
            </p:txBody>
          </p:sp>
          <p:sp>
            <p:nvSpPr>
              <p:cNvPr id="44104" name="Rectangle 31"/>
              <p:cNvSpPr>
                <a:spLocks noChangeArrowheads="1"/>
              </p:cNvSpPr>
              <p:nvPr/>
            </p:nvSpPr>
            <p:spPr bwMode="auto">
              <a:xfrm>
                <a:off x="2517" y="1536"/>
                <a:ext cx="3204" cy="764"/>
              </a:xfrm>
              <a:prstGeom prst="rect">
                <a:avLst/>
              </a:prstGeom>
              <a:noFill/>
              <a:ln w="12700">
                <a:noFill/>
                <a:miter lim="800000"/>
                <a:headEnd/>
                <a:tailEnd/>
              </a:ln>
            </p:spPr>
            <p:txBody>
              <a:bodyPr wrap="none" lIns="90488" tIns="44450" rIns="90488" bIns="44450">
                <a:spAutoFit/>
              </a:bodyPr>
              <a:lstStyle/>
              <a:p>
                <a:pPr algn="ctr" eaLnBrk="0" hangingPunct="0"/>
                <a:r>
                  <a:rPr lang="ru-RU"/>
                  <a:t>Замыкание на «массу»</a:t>
                </a:r>
                <a:endParaRPr lang="en-GB"/>
              </a:p>
              <a:p>
                <a:pPr algn="ctr" eaLnBrk="0" hangingPunct="0"/>
                <a:endParaRPr lang="en-GB" sz="1600"/>
              </a:p>
            </p:txBody>
          </p:sp>
        </p:grpSp>
        <p:sp>
          <p:nvSpPr>
            <p:cNvPr id="44091" name="Text Box 63"/>
            <p:cNvSpPr txBox="1">
              <a:spLocks noChangeArrowheads="1"/>
            </p:cNvSpPr>
            <p:nvPr/>
          </p:nvSpPr>
          <p:spPr bwMode="auto">
            <a:xfrm>
              <a:off x="2220" y="1791"/>
              <a:ext cx="372" cy="154"/>
            </a:xfrm>
            <a:prstGeom prst="rect">
              <a:avLst/>
            </a:prstGeom>
            <a:noFill/>
            <a:ln w="9525">
              <a:noFill/>
              <a:miter lim="800000"/>
              <a:headEnd/>
              <a:tailEnd/>
            </a:ln>
          </p:spPr>
          <p:txBody>
            <a:bodyPr wrap="none">
              <a:spAutoFit/>
            </a:bodyPr>
            <a:lstStyle/>
            <a:p>
              <a:pPr eaLnBrk="0" hangingPunct="0"/>
              <a:r>
                <a:rPr lang="en-GB" sz="1000" b="1"/>
                <a:t>CAN H</a:t>
              </a:r>
            </a:p>
          </p:txBody>
        </p:sp>
        <p:sp>
          <p:nvSpPr>
            <p:cNvPr id="44092" name="Text Box 64"/>
            <p:cNvSpPr txBox="1">
              <a:spLocks noChangeArrowheads="1"/>
            </p:cNvSpPr>
            <p:nvPr/>
          </p:nvSpPr>
          <p:spPr bwMode="auto">
            <a:xfrm>
              <a:off x="2220" y="2016"/>
              <a:ext cx="363" cy="154"/>
            </a:xfrm>
            <a:prstGeom prst="rect">
              <a:avLst/>
            </a:prstGeom>
            <a:noFill/>
            <a:ln w="9525">
              <a:noFill/>
              <a:miter lim="800000"/>
              <a:headEnd/>
              <a:tailEnd/>
            </a:ln>
          </p:spPr>
          <p:txBody>
            <a:bodyPr wrap="none">
              <a:spAutoFit/>
            </a:bodyPr>
            <a:lstStyle/>
            <a:p>
              <a:pPr eaLnBrk="0" hangingPunct="0"/>
              <a:r>
                <a:rPr lang="en-GB" sz="1000" b="1"/>
                <a:t>CAN L</a:t>
              </a:r>
            </a:p>
          </p:txBody>
        </p:sp>
      </p:grpSp>
      <p:sp>
        <p:nvSpPr>
          <p:cNvPr id="44045" name="Oval 33"/>
          <p:cNvSpPr>
            <a:spLocks noChangeArrowheads="1"/>
          </p:cNvSpPr>
          <p:nvPr/>
        </p:nvSpPr>
        <p:spPr bwMode="auto">
          <a:xfrm>
            <a:off x="6534150" y="2697163"/>
            <a:ext cx="666750" cy="449262"/>
          </a:xfrm>
          <a:prstGeom prst="ellipse">
            <a:avLst/>
          </a:prstGeom>
          <a:solidFill>
            <a:srgbClr val="FC0128"/>
          </a:solidFill>
          <a:ln w="12700">
            <a:solidFill>
              <a:schemeClr val="tx1"/>
            </a:solidFill>
            <a:round/>
            <a:headEnd/>
            <a:tailEnd/>
          </a:ln>
        </p:spPr>
        <p:txBody>
          <a:bodyPr wrap="none" anchor="ctr"/>
          <a:lstStyle/>
          <a:p>
            <a:pPr eaLnBrk="0" hangingPunct="0"/>
            <a:endParaRPr lang="ru-RU"/>
          </a:p>
        </p:txBody>
      </p:sp>
      <p:sp>
        <p:nvSpPr>
          <p:cNvPr id="44046" name="Line 34"/>
          <p:cNvSpPr>
            <a:spLocks noChangeShapeType="1"/>
          </p:cNvSpPr>
          <p:nvPr/>
        </p:nvSpPr>
        <p:spPr bwMode="auto">
          <a:xfrm>
            <a:off x="5445125" y="3074988"/>
            <a:ext cx="2420938" cy="0"/>
          </a:xfrm>
          <a:prstGeom prst="line">
            <a:avLst/>
          </a:prstGeom>
          <a:noFill/>
          <a:ln w="50800">
            <a:solidFill>
              <a:schemeClr val="tx1"/>
            </a:solidFill>
            <a:round/>
            <a:headEnd/>
            <a:tailEnd/>
          </a:ln>
        </p:spPr>
        <p:txBody>
          <a:bodyPr wrap="none" anchor="ctr"/>
          <a:lstStyle/>
          <a:p>
            <a:endParaRPr lang="ru-RU"/>
          </a:p>
        </p:txBody>
      </p:sp>
      <p:sp>
        <p:nvSpPr>
          <p:cNvPr id="44047" name="Line 35"/>
          <p:cNvSpPr>
            <a:spLocks noChangeShapeType="1"/>
          </p:cNvSpPr>
          <p:nvPr/>
        </p:nvSpPr>
        <p:spPr bwMode="auto">
          <a:xfrm>
            <a:off x="5445125" y="3236913"/>
            <a:ext cx="2420938" cy="0"/>
          </a:xfrm>
          <a:prstGeom prst="line">
            <a:avLst/>
          </a:prstGeom>
          <a:noFill/>
          <a:ln w="50800">
            <a:solidFill>
              <a:schemeClr val="tx1"/>
            </a:solidFill>
            <a:round/>
            <a:headEnd/>
            <a:tailEnd/>
          </a:ln>
        </p:spPr>
        <p:txBody>
          <a:bodyPr wrap="none" anchor="ctr"/>
          <a:lstStyle/>
          <a:p>
            <a:endParaRPr lang="ru-RU"/>
          </a:p>
        </p:txBody>
      </p:sp>
      <p:sp>
        <p:nvSpPr>
          <p:cNvPr id="44048" name="Rectangle 36"/>
          <p:cNvSpPr>
            <a:spLocks noChangeArrowheads="1"/>
          </p:cNvSpPr>
          <p:nvPr/>
        </p:nvSpPr>
        <p:spPr bwMode="auto">
          <a:xfrm>
            <a:off x="5435600" y="2713038"/>
            <a:ext cx="701675" cy="234950"/>
          </a:xfrm>
          <a:prstGeom prst="rect">
            <a:avLst/>
          </a:prstGeom>
          <a:solidFill>
            <a:srgbClr val="6699FF"/>
          </a:solidFill>
          <a:ln w="12700">
            <a:solidFill>
              <a:schemeClr val="tx1"/>
            </a:solidFill>
            <a:miter lim="800000"/>
            <a:headEnd/>
            <a:tailEnd/>
          </a:ln>
        </p:spPr>
        <p:txBody>
          <a:bodyPr wrap="none" anchor="ctr"/>
          <a:lstStyle/>
          <a:p>
            <a:pPr eaLnBrk="0" hangingPunct="0"/>
            <a:endParaRPr lang="ru-RU"/>
          </a:p>
        </p:txBody>
      </p:sp>
      <p:sp>
        <p:nvSpPr>
          <p:cNvPr id="44049" name="Line 37"/>
          <p:cNvSpPr>
            <a:spLocks noChangeShapeType="1"/>
          </p:cNvSpPr>
          <p:nvPr/>
        </p:nvSpPr>
        <p:spPr bwMode="auto">
          <a:xfrm>
            <a:off x="5561013" y="2954338"/>
            <a:ext cx="0" cy="277812"/>
          </a:xfrm>
          <a:prstGeom prst="line">
            <a:avLst/>
          </a:prstGeom>
          <a:noFill/>
          <a:ln w="12700">
            <a:solidFill>
              <a:schemeClr val="tx1"/>
            </a:solidFill>
            <a:round/>
            <a:headEnd/>
            <a:tailEnd/>
          </a:ln>
        </p:spPr>
        <p:txBody>
          <a:bodyPr wrap="none" anchor="ctr"/>
          <a:lstStyle/>
          <a:p>
            <a:endParaRPr lang="ru-RU"/>
          </a:p>
        </p:txBody>
      </p:sp>
      <p:sp>
        <p:nvSpPr>
          <p:cNvPr id="44050" name="Line 38"/>
          <p:cNvSpPr>
            <a:spLocks noChangeShapeType="1"/>
          </p:cNvSpPr>
          <p:nvPr/>
        </p:nvSpPr>
        <p:spPr bwMode="auto">
          <a:xfrm>
            <a:off x="6011863" y="2954338"/>
            <a:ext cx="0" cy="115887"/>
          </a:xfrm>
          <a:prstGeom prst="line">
            <a:avLst/>
          </a:prstGeom>
          <a:noFill/>
          <a:ln w="12700">
            <a:solidFill>
              <a:schemeClr val="tx1"/>
            </a:solidFill>
            <a:round/>
            <a:headEnd/>
            <a:tailEnd/>
          </a:ln>
        </p:spPr>
        <p:txBody>
          <a:bodyPr wrap="none" anchor="ctr"/>
          <a:lstStyle/>
          <a:p>
            <a:endParaRPr lang="ru-RU"/>
          </a:p>
        </p:txBody>
      </p:sp>
      <p:sp>
        <p:nvSpPr>
          <p:cNvPr id="44051" name="Rectangle 39"/>
          <p:cNvSpPr>
            <a:spLocks noChangeArrowheads="1"/>
          </p:cNvSpPr>
          <p:nvPr/>
        </p:nvSpPr>
        <p:spPr bwMode="auto">
          <a:xfrm>
            <a:off x="6916738" y="3482975"/>
            <a:ext cx="636587" cy="254000"/>
          </a:xfrm>
          <a:prstGeom prst="rect">
            <a:avLst/>
          </a:prstGeom>
          <a:solidFill>
            <a:srgbClr val="6699FF"/>
          </a:solidFill>
          <a:ln w="12700">
            <a:solidFill>
              <a:schemeClr val="tx1"/>
            </a:solidFill>
            <a:miter lim="800000"/>
            <a:headEnd/>
            <a:tailEnd/>
          </a:ln>
        </p:spPr>
        <p:txBody>
          <a:bodyPr wrap="none" anchor="ctr"/>
          <a:lstStyle/>
          <a:p>
            <a:pPr eaLnBrk="0" hangingPunct="0"/>
            <a:endParaRPr lang="ru-RU"/>
          </a:p>
        </p:txBody>
      </p:sp>
      <p:sp>
        <p:nvSpPr>
          <p:cNvPr id="44052" name="Line 40"/>
          <p:cNvSpPr>
            <a:spLocks noChangeShapeType="1"/>
          </p:cNvSpPr>
          <p:nvPr/>
        </p:nvSpPr>
        <p:spPr bwMode="auto">
          <a:xfrm>
            <a:off x="7043738" y="3240088"/>
            <a:ext cx="0" cy="236537"/>
          </a:xfrm>
          <a:prstGeom prst="line">
            <a:avLst/>
          </a:prstGeom>
          <a:noFill/>
          <a:ln w="12700">
            <a:solidFill>
              <a:schemeClr val="tx1"/>
            </a:solidFill>
            <a:round/>
            <a:headEnd/>
            <a:tailEnd/>
          </a:ln>
        </p:spPr>
        <p:txBody>
          <a:bodyPr wrap="none" anchor="ctr"/>
          <a:lstStyle/>
          <a:p>
            <a:endParaRPr lang="ru-RU"/>
          </a:p>
        </p:txBody>
      </p:sp>
      <p:sp>
        <p:nvSpPr>
          <p:cNvPr id="44053" name="Line 41"/>
          <p:cNvSpPr>
            <a:spLocks noChangeShapeType="1"/>
          </p:cNvSpPr>
          <p:nvPr/>
        </p:nvSpPr>
        <p:spPr bwMode="auto">
          <a:xfrm>
            <a:off x="7427913" y="3078163"/>
            <a:ext cx="0" cy="398462"/>
          </a:xfrm>
          <a:prstGeom prst="line">
            <a:avLst/>
          </a:prstGeom>
          <a:noFill/>
          <a:ln w="12700">
            <a:solidFill>
              <a:schemeClr val="tx1"/>
            </a:solidFill>
            <a:round/>
            <a:headEnd/>
            <a:tailEnd/>
          </a:ln>
        </p:spPr>
        <p:txBody>
          <a:bodyPr wrap="none" anchor="ctr"/>
          <a:lstStyle/>
          <a:p>
            <a:endParaRPr lang="ru-RU"/>
          </a:p>
        </p:txBody>
      </p:sp>
      <p:sp>
        <p:nvSpPr>
          <p:cNvPr id="44054" name="Line 42"/>
          <p:cNvSpPr>
            <a:spLocks noChangeShapeType="1"/>
          </p:cNvSpPr>
          <p:nvPr/>
        </p:nvSpPr>
        <p:spPr bwMode="auto">
          <a:xfrm flipH="1">
            <a:off x="7032625" y="2435225"/>
            <a:ext cx="260350" cy="254000"/>
          </a:xfrm>
          <a:prstGeom prst="line">
            <a:avLst/>
          </a:prstGeom>
          <a:noFill/>
          <a:ln w="12700">
            <a:solidFill>
              <a:schemeClr val="tx1"/>
            </a:solidFill>
            <a:round/>
            <a:headEnd/>
            <a:tailEnd type="triangle" w="med" len="med"/>
          </a:ln>
        </p:spPr>
        <p:txBody>
          <a:bodyPr wrap="none" anchor="ctr"/>
          <a:lstStyle/>
          <a:p>
            <a:endParaRPr lang="ru-RU"/>
          </a:p>
        </p:txBody>
      </p:sp>
      <p:sp>
        <p:nvSpPr>
          <p:cNvPr id="44055" name="Rectangle 43"/>
          <p:cNvSpPr>
            <a:spLocks noChangeArrowheads="1"/>
          </p:cNvSpPr>
          <p:nvPr/>
        </p:nvSpPr>
        <p:spPr bwMode="auto">
          <a:xfrm>
            <a:off x="5184775" y="2060575"/>
            <a:ext cx="3959225" cy="333375"/>
          </a:xfrm>
          <a:prstGeom prst="rect">
            <a:avLst/>
          </a:prstGeom>
          <a:noFill/>
          <a:ln w="12700">
            <a:noFill/>
            <a:miter lim="800000"/>
            <a:headEnd/>
            <a:tailEnd/>
          </a:ln>
        </p:spPr>
        <p:txBody>
          <a:bodyPr wrap="none" lIns="90488" tIns="44450" rIns="90488" bIns="44450">
            <a:spAutoFit/>
          </a:bodyPr>
          <a:lstStyle/>
          <a:p>
            <a:pPr algn="ctr" eaLnBrk="0" hangingPunct="0"/>
            <a:r>
              <a:rPr lang="ru-RU" sz="1600"/>
              <a:t>Замыкание на «+» аккумуляторной батареи</a:t>
            </a:r>
            <a:endParaRPr lang="en-GB" sz="1600"/>
          </a:p>
        </p:txBody>
      </p:sp>
      <p:sp>
        <p:nvSpPr>
          <p:cNvPr id="44056" name="Line 44"/>
          <p:cNvSpPr>
            <a:spLocks noChangeShapeType="1"/>
          </p:cNvSpPr>
          <p:nvPr/>
        </p:nvSpPr>
        <p:spPr bwMode="auto">
          <a:xfrm flipV="1">
            <a:off x="6878638" y="2763838"/>
            <a:ext cx="0" cy="306387"/>
          </a:xfrm>
          <a:prstGeom prst="line">
            <a:avLst/>
          </a:prstGeom>
          <a:noFill/>
          <a:ln w="76200">
            <a:solidFill>
              <a:schemeClr val="tx1"/>
            </a:solidFill>
            <a:round/>
            <a:headEnd/>
            <a:tailEnd type="triangle" w="med" len="med"/>
          </a:ln>
        </p:spPr>
        <p:txBody>
          <a:bodyPr/>
          <a:lstStyle/>
          <a:p>
            <a:endParaRPr lang="ru-RU"/>
          </a:p>
        </p:txBody>
      </p:sp>
      <p:sp>
        <p:nvSpPr>
          <p:cNvPr id="44057" name="Line 45"/>
          <p:cNvSpPr>
            <a:spLocks noChangeShapeType="1"/>
          </p:cNvSpPr>
          <p:nvPr/>
        </p:nvSpPr>
        <p:spPr bwMode="auto">
          <a:xfrm>
            <a:off x="6759575" y="2771775"/>
            <a:ext cx="238125" cy="0"/>
          </a:xfrm>
          <a:prstGeom prst="line">
            <a:avLst/>
          </a:prstGeom>
          <a:noFill/>
          <a:ln w="76200">
            <a:solidFill>
              <a:schemeClr val="tx1"/>
            </a:solidFill>
            <a:round/>
            <a:headEnd/>
            <a:tailEnd/>
          </a:ln>
        </p:spPr>
        <p:txBody>
          <a:bodyPr/>
          <a:lstStyle/>
          <a:p>
            <a:endParaRPr lang="ru-RU"/>
          </a:p>
        </p:txBody>
      </p:sp>
      <p:sp>
        <p:nvSpPr>
          <p:cNvPr id="44058" name="Text Box 65"/>
          <p:cNvSpPr txBox="1">
            <a:spLocks noChangeArrowheads="1"/>
          </p:cNvSpPr>
          <p:nvPr/>
        </p:nvSpPr>
        <p:spPr bwMode="auto">
          <a:xfrm>
            <a:off x="7362825" y="2822575"/>
            <a:ext cx="590550" cy="244475"/>
          </a:xfrm>
          <a:prstGeom prst="rect">
            <a:avLst/>
          </a:prstGeom>
          <a:noFill/>
          <a:ln w="9525">
            <a:noFill/>
            <a:miter lim="800000"/>
            <a:headEnd/>
            <a:tailEnd/>
          </a:ln>
        </p:spPr>
        <p:txBody>
          <a:bodyPr wrap="none">
            <a:spAutoFit/>
          </a:bodyPr>
          <a:lstStyle/>
          <a:p>
            <a:pPr eaLnBrk="0" hangingPunct="0"/>
            <a:r>
              <a:rPr lang="en-GB" sz="1000" b="1"/>
              <a:t>CAN H</a:t>
            </a:r>
          </a:p>
        </p:txBody>
      </p:sp>
      <p:sp>
        <p:nvSpPr>
          <p:cNvPr id="44059" name="Text Box 67"/>
          <p:cNvSpPr txBox="1">
            <a:spLocks noChangeArrowheads="1"/>
          </p:cNvSpPr>
          <p:nvPr/>
        </p:nvSpPr>
        <p:spPr bwMode="auto">
          <a:xfrm>
            <a:off x="7348538" y="3203575"/>
            <a:ext cx="576262" cy="244475"/>
          </a:xfrm>
          <a:prstGeom prst="rect">
            <a:avLst/>
          </a:prstGeom>
          <a:noFill/>
          <a:ln w="9525">
            <a:noFill/>
            <a:miter lim="800000"/>
            <a:headEnd/>
            <a:tailEnd/>
          </a:ln>
        </p:spPr>
        <p:txBody>
          <a:bodyPr wrap="none">
            <a:spAutoFit/>
          </a:bodyPr>
          <a:lstStyle/>
          <a:p>
            <a:pPr eaLnBrk="0" hangingPunct="0"/>
            <a:r>
              <a:rPr lang="en-GB" sz="1000" b="1"/>
              <a:t>CAN L</a:t>
            </a:r>
          </a:p>
        </p:txBody>
      </p:sp>
      <p:grpSp>
        <p:nvGrpSpPr>
          <p:cNvPr id="5" name="Group 69"/>
          <p:cNvGrpSpPr>
            <a:grpSpLocks/>
          </p:cNvGrpSpPr>
          <p:nvPr/>
        </p:nvGrpSpPr>
        <p:grpSpPr bwMode="auto">
          <a:xfrm>
            <a:off x="1447800" y="3810000"/>
            <a:ext cx="2876550" cy="1600200"/>
            <a:chOff x="912" y="2400"/>
            <a:chExt cx="1812" cy="1008"/>
          </a:xfrm>
        </p:grpSpPr>
        <p:grpSp>
          <p:nvGrpSpPr>
            <p:cNvPr id="44075" name="Group 59"/>
            <p:cNvGrpSpPr>
              <a:grpSpLocks/>
            </p:cNvGrpSpPr>
            <p:nvPr/>
          </p:nvGrpSpPr>
          <p:grpSpPr bwMode="auto">
            <a:xfrm>
              <a:off x="912" y="2400"/>
              <a:ext cx="1812" cy="1008"/>
              <a:chOff x="912" y="2400"/>
              <a:chExt cx="1812" cy="1008"/>
            </a:xfrm>
          </p:grpSpPr>
          <p:sp>
            <p:nvSpPr>
              <p:cNvPr id="44078" name="Oval 47"/>
              <p:cNvSpPr>
                <a:spLocks noChangeArrowheads="1"/>
              </p:cNvSpPr>
              <p:nvPr/>
            </p:nvSpPr>
            <p:spPr bwMode="auto">
              <a:xfrm>
                <a:off x="1606" y="2797"/>
                <a:ext cx="421" cy="249"/>
              </a:xfrm>
              <a:prstGeom prst="ellipse">
                <a:avLst/>
              </a:prstGeom>
              <a:solidFill>
                <a:srgbClr val="FC0128"/>
              </a:solidFill>
              <a:ln w="12700">
                <a:solidFill>
                  <a:schemeClr val="tx1"/>
                </a:solidFill>
                <a:round/>
                <a:headEnd/>
                <a:tailEnd/>
              </a:ln>
            </p:spPr>
            <p:txBody>
              <a:bodyPr wrap="none" anchor="ctr"/>
              <a:lstStyle/>
              <a:p>
                <a:pPr eaLnBrk="0" hangingPunct="0"/>
                <a:endParaRPr lang="ru-RU"/>
              </a:p>
            </p:txBody>
          </p:sp>
          <p:sp>
            <p:nvSpPr>
              <p:cNvPr id="44079" name="Line 48"/>
              <p:cNvSpPr>
                <a:spLocks noChangeShapeType="1"/>
              </p:cNvSpPr>
              <p:nvPr/>
            </p:nvSpPr>
            <p:spPr bwMode="auto">
              <a:xfrm>
                <a:off x="918" y="3006"/>
                <a:ext cx="1529" cy="0"/>
              </a:xfrm>
              <a:prstGeom prst="line">
                <a:avLst/>
              </a:prstGeom>
              <a:noFill/>
              <a:ln w="50800">
                <a:solidFill>
                  <a:schemeClr val="tx1"/>
                </a:solidFill>
                <a:round/>
                <a:headEnd/>
                <a:tailEnd/>
              </a:ln>
            </p:spPr>
            <p:txBody>
              <a:bodyPr wrap="none" anchor="ctr"/>
              <a:lstStyle/>
              <a:p>
                <a:endParaRPr lang="ru-RU"/>
              </a:p>
            </p:txBody>
          </p:sp>
          <p:sp>
            <p:nvSpPr>
              <p:cNvPr id="44080" name="Line 49"/>
              <p:cNvSpPr>
                <a:spLocks noChangeShapeType="1"/>
              </p:cNvSpPr>
              <p:nvPr/>
            </p:nvSpPr>
            <p:spPr bwMode="auto">
              <a:xfrm>
                <a:off x="918" y="3096"/>
                <a:ext cx="1529" cy="0"/>
              </a:xfrm>
              <a:prstGeom prst="line">
                <a:avLst/>
              </a:prstGeom>
              <a:noFill/>
              <a:ln w="50800">
                <a:solidFill>
                  <a:schemeClr val="tx1"/>
                </a:solidFill>
                <a:round/>
                <a:headEnd/>
                <a:tailEnd/>
              </a:ln>
            </p:spPr>
            <p:txBody>
              <a:bodyPr wrap="none" anchor="ctr"/>
              <a:lstStyle/>
              <a:p>
                <a:endParaRPr lang="ru-RU"/>
              </a:p>
            </p:txBody>
          </p:sp>
          <p:sp>
            <p:nvSpPr>
              <p:cNvPr id="44081" name="Rectangle 50"/>
              <p:cNvSpPr>
                <a:spLocks noChangeArrowheads="1"/>
              </p:cNvSpPr>
              <p:nvPr/>
            </p:nvSpPr>
            <p:spPr bwMode="auto">
              <a:xfrm>
                <a:off x="912" y="2761"/>
                <a:ext cx="443" cy="175"/>
              </a:xfrm>
              <a:prstGeom prst="rect">
                <a:avLst/>
              </a:prstGeom>
              <a:solidFill>
                <a:srgbClr val="6699FF"/>
              </a:solidFill>
              <a:ln w="12700">
                <a:solidFill>
                  <a:schemeClr val="tx1"/>
                </a:solidFill>
                <a:miter lim="800000"/>
                <a:headEnd/>
                <a:tailEnd/>
              </a:ln>
            </p:spPr>
            <p:txBody>
              <a:bodyPr wrap="none" anchor="ctr"/>
              <a:lstStyle/>
              <a:p>
                <a:pPr eaLnBrk="0" hangingPunct="0"/>
                <a:endParaRPr lang="ru-RU"/>
              </a:p>
            </p:txBody>
          </p:sp>
          <p:sp>
            <p:nvSpPr>
              <p:cNvPr id="44082" name="Line 51"/>
              <p:cNvSpPr>
                <a:spLocks noChangeShapeType="1"/>
              </p:cNvSpPr>
              <p:nvPr/>
            </p:nvSpPr>
            <p:spPr bwMode="auto">
              <a:xfrm>
                <a:off x="991" y="2940"/>
                <a:ext cx="0" cy="154"/>
              </a:xfrm>
              <a:prstGeom prst="line">
                <a:avLst/>
              </a:prstGeom>
              <a:noFill/>
              <a:ln w="12700">
                <a:solidFill>
                  <a:schemeClr val="tx1"/>
                </a:solidFill>
                <a:round/>
                <a:headEnd/>
                <a:tailEnd/>
              </a:ln>
            </p:spPr>
            <p:txBody>
              <a:bodyPr wrap="none" anchor="ctr"/>
              <a:lstStyle/>
              <a:p>
                <a:endParaRPr lang="ru-RU"/>
              </a:p>
            </p:txBody>
          </p:sp>
          <p:sp>
            <p:nvSpPr>
              <p:cNvPr id="44083" name="Line 52"/>
              <p:cNvSpPr>
                <a:spLocks noChangeShapeType="1"/>
              </p:cNvSpPr>
              <p:nvPr/>
            </p:nvSpPr>
            <p:spPr bwMode="auto">
              <a:xfrm>
                <a:off x="1276" y="2940"/>
                <a:ext cx="0" cy="64"/>
              </a:xfrm>
              <a:prstGeom prst="line">
                <a:avLst/>
              </a:prstGeom>
              <a:noFill/>
              <a:ln w="12700">
                <a:solidFill>
                  <a:schemeClr val="tx1"/>
                </a:solidFill>
                <a:round/>
                <a:headEnd/>
                <a:tailEnd/>
              </a:ln>
            </p:spPr>
            <p:txBody>
              <a:bodyPr wrap="none" anchor="ctr"/>
              <a:lstStyle/>
              <a:p>
                <a:endParaRPr lang="ru-RU"/>
              </a:p>
            </p:txBody>
          </p:sp>
          <p:sp>
            <p:nvSpPr>
              <p:cNvPr id="44084" name="Rectangle 53"/>
              <p:cNvSpPr>
                <a:spLocks noChangeArrowheads="1"/>
              </p:cNvSpPr>
              <p:nvPr/>
            </p:nvSpPr>
            <p:spPr bwMode="auto">
              <a:xfrm>
                <a:off x="1847" y="3232"/>
                <a:ext cx="402" cy="176"/>
              </a:xfrm>
              <a:prstGeom prst="rect">
                <a:avLst/>
              </a:prstGeom>
              <a:solidFill>
                <a:srgbClr val="6699FF"/>
              </a:solidFill>
              <a:ln w="12700">
                <a:solidFill>
                  <a:schemeClr val="tx1"/>
                </a:solidFill>
                <a:miter lim="800000"/>
                <a:headEnd/>
                <a:tailEnd/>
              </a:ln>
            </p:spPr>
            <p:txBody>
              <a:bodyPr wrap="none" anchor="ctr"/>
              <a:lstStyle/>
              <a:p>
                <a:pPr eaLnBrk="0" hangingPunct="0"/>
                <a:endParaRPr lang="ru-RU"/>
              </a:p>
            </p:txBody>
          </p:sp>
          <p:sp>
            <p:nvSpPr>
              <p:cNvPr id="44085" name="Line 54"/>
              <p:cNvSpPr>
                <a:spLocks noChangeShapeType="1"/>
              </p:cNvSpPr>
              <p:nvPr/>
            </p:nvSpPr>
            <p:spPr bwMode="auto">
              <a:xfrm>
                <a:off x="1928" y="3098"/>
                <a:ext cx="0" cy="130"/>
              </a:xfrm>
              <a:prstGeom prst="line">
                <a:avLst/>
              </a:prstGeom>
              <a:noFill/>
              <a:ln w="12700">
                <a:solidFill>
                  <a:schemeClr val="tx1"/>
                </a:solidFill>
                <a:round/>
                <a:headEnd/>
                <a:tailEnd/>
              </a:ln>
            </p:spPr>
            <p:txBody>
              <a:bodyPr wrap="none" anchor="ctr"/>
              <a:lstStyle/>
              <a:p>
                <a:endParaRPr lang="ru-RU"/>
              </a:p>
            </p:txBody>
          </p:sp>
          <p:sp>
            <p:nvSpPr>
              <p:cNvPr id="44086" name="Line 55"/>
              <p:cNvSpPr>
                <a:spLocks noChangeShapeType="1"/>
              </p:cNvSpPr>
              <p:nvPr/>
            </p:nvSpPr>
            <p:spPr bwMode="auto">
              <a:xfrm>
                <a:off x="2170" y="3008"/>
                <a:ext cx="0" cy="220"/>
              </a:xfrm>
              <a:prstGeom prst="line">
                <a:avLst/>
              </a:prstGeom>
              <a:noFill/>
              <a:ln w="12700">
                <a:solidFill>
                  <a:schemeClr val="tx1"/>
                </a:solidFill>
                <a:round/>
                <a:headEnd/>
                <a:tailEnd/>
              </a:ln>
            </p:spPr>
            <p:txBody>
              <a:bodyPr wrap="none" anchor="ctr"/>
              <a:lstStyle/>
              <a:p>
                <a:endParaRPr lang="ru-RU"/>
              </a:p>
            </p:txBody>
          </p:sp>
          <p:sp>
            <p:nvSpPr>
              <p:cNvPr id="44087" name="Line 56"/>
              <p:cNvSpPr>
                <a:spLocks noChangeShapeType="1"/>
              </p:cNvSpPr>
              <p:nvPr/>
            </p:nvSpPr>
            <p:spPr bwMode="auto">
              <a:xfrm flipH="1">
                <a:off x="1924" y="2632"/>
                <a:ext cx="150" cy="146"/>
              </a:xfrm>
              <a:prstGeom prst="line">
                <a:avLst/>
              </a:prstGeom>
              <a:noFill/>
              <a:ln w="12700">
                <a:solidFill>
                  <a:schemeClr val="tx1"/>
                </a:solidFill>
                <a:round/>
                <a:headEnd/>
                <a:tailEnd type="triangle" w="med" len="med"/>
              </a:ln>
            </p:spPr>
            <p:txBody>
              <a:bodyPr wrap="none" anchor="ctr"/>
              <a:lstStyle/>
              <a:p>
                <a:endParaRPr lang="ru-RU"/>
              </a:p>
            </p:txBody>
          </p:sp>
          <p:sp>
            <p:nvSpPr>
              <p:cNvPr id="44088" name="Rectangle 57"/>
              <p:cNvSpPr>
                <a:spLocks noChangeArrowheads="1"/>
              </p:cNvSpPr>
              <p:nvPr/>
            </p:nvSpPr>
            <p:spPr bwMode="auto">
              <a:xfrm>
                <a:off x="1768" y="2400"/>
                <a:ext cx="956" cy="210"/>
              </a:xfrm>
              <a:prstGeom prst="rect">
                <a:avLst/>
              </a:prstGeom>
              <a:noFill/>
              <a:ln w="12700">
                <a:noFill/>
                <a:miter lim="800000"/>
                <a:headEnd/>
                <a:tailEnd/>
              </a:ln>
            </p:spPr>
            <p:txBody>
              <a:bodyPr wrap="none" lIns="90488" tIns="44450" rIns="90488" bIns="44450">
                <a:spAutoFit/>
              </a:bodyPr>
              <a:lstStyle/>
              <a:p>
                <a:pPr algn="ctr" eaLnBrk="0" hangingPunct="0"/>
                <a:r>
                  <a:rPr lang="ru-RU" sz="1600"/>
                  <a:t>Обрыв провода</a:t>
                </a:r>
                <a:endParaRPr lang="en-GB" sz="1600"/>
              </a:p>
            </p:txBody>
          </p:sp>
          <p:sp>
            <p:nvSpPr>
              <p:cNvPr id="44089" name="Rectangle 58"/>
              <p:cNvSpPr>
                <a:spLocks noChangeArrowheads="1"/>
              </p:cNvSpPr>
              <p:nvPr/>
            </p:nvSpPr>
            <p:spPr bwMode="auto">
              <a:xfrm>
                <a:off x="1749" y="2971"/>
                <a:ext cx="149" cy="49"/>
              </a:xfrm>
              <a:prstGeom prst="rect">
                <a:avLst/>
              </a:prstGeom>
              <a:solidFill>
                <a:srgbClr val="FF0000"/>
              </a:solidFill>
              <a:ln w="9525">
                <a:noFill/>
                <a:miter lim="800000"/>
                <a:headEnd/>
                <a:tailEnd/>
              </a:ln>
            </p:spPr>
            <p:txBody>
              <a:bodyPr wrap="none" anchor="ctr"/>
              <a:lstStyle/>
              <a:p>
                <a:pPr eaLnBrk="0" hangingPunct="0"/>
                <a:endParaRPr lang="ru-RU"/>
              </a:p>
            </p:txBody>
          </p:sp>
        </p:grpSp>
        <p:sp>
          <p:nvSpPr>
            <p:cNvPr id="44076" name="Text Box 66"/>
            <p:cNvSpPr txBox="1">
              <a:spLocks noChangeArrowheads="1"/>
            </p:cNvSpPr>
            <p:nvPr/>
          </p:nvSpPr>
          <p:spPr bwMode="auto">
            <a:xfrm>
              <a:off x="2133" y="3072"/>
              <a:ext cx="363" cy="154"/>
            </a:xfrm>
            <a:prstGeom prst="rect">
              <a:avLst/>
            </a:prstGeom>
            <a:noFill/>
            <a:ln w="9525">
              <a:noFill/>
              <a:miter lim="800000"/>
              <a:headEnd/>
              <a:tailEnd/>
            </a:ln>
          </p:spPr>
          <p:txBody>
            <a:bodyPr wrap="none">
              <a:spAutoFit/>
            </a:bodyPr>
            <a:lstStyle/>
            <a:p>
              <a:pPr eaLnBrk="0" hangingPunct="0"/>
              <a:r>
                <a:rPr lang="en-GB" sz="1000" b="1"/>
                <a:t>CAN L</a:t>
              </a:r>
            </a:p>
          </p:txBody>
        </p:sp>
        <p:sp>
          <p:nvSpPr>
            <p:cNvPr id="44077" name="Text Box 68"/>
            <p:cNvSpPr txBox="1">
              <a:spLocks noChangeArrowheads="1"/>
            </p:cNvSpPr>
            <p:nvPr/>
          </p:nvSpPr>
          <p:spPr bwMode="auto">
            <a:xfrm>
              <a:off x="2124" y="2870"/>
              <a:ext cx="372" cy="154"/>
            </a:xfrm>
            <a:prstGeom prst="rect">
              <a:avLst/>
            </a:prstGeom>
            <a:noFill/>
            <a:ln w="9525">
              <a:noFill/>
              <a:miter lim="800000"/>
              <a:headEnd/>
              <a:tailEnd/>
            </a:ln>
          </p:spPr>
          <p:txBody>
            <a:bodyPr wrap="none">
              <a:spAutoFit/>
            </a:bodyPr>
            <a:lstStyle/>
            <a:p>
              <a:pPr eaLnBrk="0" hangingPunct="0"/>
              <a:r>
                <a:rPr lang="en-GB" sz="1000" b="1"/>
                <a:t>CAN H</a:t>
              </a:r>
            </a:p>
          </p:txBody>
        </p:sp>
      </p:grpSp>
      <p:sp>
        <p:nvSpPr>
          <p:cNvPr id="44061" name="Oval 72"/>
          <p:cNvSpPr>
            <a:spLocks noChangeArrowheads="1"/>
          </p:cNvSpPr>
          <p:nvPr/>
        </p:nvSpPr>
        <p:spPr bwMode="auto">
          <a:xfrm>
            <a:off x="5508625" y="4724400"/>
            <a:ext cx="663575" cy="411163"/>
          </a:xfrm>
          <a:prstGeom prst="ellipse">
            <a:avLst/>
          </a:prstGeom>
          <a:solidFill>
            <a:srgbClr val="FC0128"/>
          </a:solidFill>
          <a:ln w="12700">
            <a:solidFill>
              <a:schemeClr val="tx1"/>
            </a:solidFill>
            <a:round/>
            <a:headEnd/>
            <a:tailEnd/>
          </a:ln>
        </p:spPr>
        <p:txBody>
          <a:bodyPr wrap="none" anchor="ctr"/>
          <a:lstStyle/>
          <a:p>
            <a:pPr eaLnBrk="0" hangingPunct="0"/>
            <a:endParaRPr lang="ru-RU"/>
          </a:p>
        </p:txBody>
      </p:sp>
      <p:sp>
        <p:nvSpPr>
          <p:cNvPr id="44062" name="Line 73"/>
          <p:cNvSpPr>
            <a:spLocks noChangeShapeType="1"/>
          </p:cNvSpPr>
          <p:nvPr/>
        </p:nvSpPr>
        <p:spPr bwMode="auto">
          <a:xfrm>
            <a:off x="4868863" y="4864100"/>
            <a:ext cx="2413000" cy="1588"/>
          </a:xfrm>
          <a:prstGeom prst="line">
            <a:avLst/>
          </a:prstGeom>
          <a:noFill/>
          <a:ln w="50800">
            <a:solidFill>
              <a:schemeClr val="tx1"/>
            </a:solidFill>
            <a:round/>
            <a:headEnd/>
            <a:tailEnd/>
          </a:ln>
        </p:spPr>
        <p:txBody>
          <a:bodyPr wrap="none" anchor="ctr"/>
          <a:lstStyle/>
          <a:p>
            <a:endParaRPr lang="ru-RU"/>
          </a:p>
        </p:txBody>
      </p:sp>
      <p:sp>
        <p:nvSpPr>
          <p:cNvPr id="44063" name="Line 74"/>
          <p:cNvSpPr>
            <a:spLocks noChangeShapeType="1"/>
          </p:cNvSpPr>
          <p:nvPr/>
        </p:nvSpPr>
        <p:spPr bwMode="auto">
          <a:xfrm>
            <a:off x="4868863" y="5011738"/>
            <a:ext cx="2413000" cy="1587"/>
          </a:xfrm>
          <a:prstGeom prst="line">
            <a:avLst/>
          </a:prstGeom>
          <a:noFill/>
          <a:ln w="50800">
            <a:solidFill>
              <a:schemeClr val="tx1"/>
            </a:solidFill>
            <a:round/>
            <a:headEnd/>
            <a:tailEnd/>
          </a:ln>
        </p:spPr>
        <p:txBody>
          <a:bodyPr wrap="none" anchor="ctr"/>
          <a:lstStyle/>
          <a:p>
            <a:endParaRPr lang="ru-RU"/>
          </a:p>
        </p:txBody>
      </p:sp>
      <p:sp>
        <p:nvSpPr>
          <p:cNvPr id="44064" name="Rectangle 75"/>
          <p:cNvSpPr>
            <a:spLocks noChangeArrowheads="1"/>
          </p:cNvSpPr>
          <p:nvPr/>
        </p:nvSpPr>
        <p:spPr bwMode="auto">
          <a:xfrm>
            <a:off x="4859338" y="4459288"/>
            <a:ext cx="698500" cy="288925"/>
          </a:xfrm>
          <a:prstGeom prst="rect">
            <a:avLst/>
          </a:prstGeom>
          <a:solidFill>
            <a:srgbClr val="6699FF"/>
          </a:solidFill>
          <a:ln w="12700">
            <a:solidFill>
              <a:schemeClr val="tx1"/>
            </a:solidFill>
            <a:miter lim="800000"/>
            <a:headEnd/>
            <a:tailEnd/>
          </a:ln>
        </p:spPr>
        <p:txBody>
          <a:bodyPr wrap="none" anchor="ctr"/>
          <a:lstStyle/>
          <a:p>
            <a:pPr eaLnBrk="0" hangingPunct="0"/>
            <a:endParaRPr lang="ru-RU"/>
          </a:p>
        </p:txBody>
      </p:sp>
      <p:sp>
        <p:nvSpPr>
          <p:cNvPr id="44065" name="Line 76"/>
          <p:cNvSpPr>
            <a:spLocks noChangeShapeType="1"/>
          </p:cNvSpPr>
          <p:nvPr/>
        </p:nvSpPr>
        <p:spPr bwMode="auto">
          <a:xfrm>
            <a:off x="4984750" y="4754563"/>
            <a:ext cx="0" cy="254000"/>
          </a:xfrm>
          <a:prstGeom prst="line">
            <a:avLst/>
          </a:prstGeom>
          <a:noFill/>
          <a:ln w="12700">
            <a:solidFill>
              <a:schemeClr val="tx1"/>
            </a:solidFill>
            <a:round/>
            <a:headEnd/>
            <a:tailEnd/>
          </a:ln>
        </p:spPr>
        <p:txBody>
          <a:bodyPr wrap="none" anchor="ctr"/>
          <a:lstStyle/>
          <a:p>
            <a:endParaRPr lang="ru-RU"/>
          </a:p>
        </p:txBody>
      </p:sp>
      <p:sp>
        <p:nvSpPr>
          <p:cNvPr id="44066" name="Line 77"/>
          <p:cNvSpPr>
            <a:spLocks noChangeShapeType="1"/>
          </p:cNvSpPr>
          <p:nvPr/>
        </p:nvSpPr>
        <p:spPr bwMode="auto">
          <a:xfrm>
            <a:off x="5434013" y="4754563"/>
            <a:ext cx="0" cy="106362"/>
          </a:xfrm>
          <a:prstGeom prst="line">
            <a:avLst/>
          </a:prstGeom>
          <a:noFill/>
          <a:ln w="12700">
            <a:solidFill>
              <a:schemeClr val="tx1"/>
            </a:solidFill>
            <a:round/>
            <a:headEnd/>
            <a:tailEnd/>
          </a:ln>
        </p:spPr>
        <p:txBody>
          <a:bodyPr wrap="none" anchor="ctr"/>
          <a:lstStyle/>
          <a:p>
            <a:endParaRPr lang="ru-RU"/>
          </a:p>
        </p:txBody>
      </p:sp>
      <p:sp>
        <p:nvSpPr>
          <p:cNvPr id="44067" name="Rectangle 78"/>
          <p:cNvSpPr>
            <a:spLocks noChangeArrowheads="1"/>
          </p:cNvSpPr>
          <p:nvPr/>
        </p:nvSpPr>
        <p:spPr bwMode="auto">
          <a:xfrm>
            <a:off x="6335713" y="5238750"/>
            <a:ext cx="635000" cy="290513"/>
          </a:xfrm>
          <a:prstGeom prst="rect">
            <a:avLst/>
          </a:prstGeom>
          <a:solidFill>
            <a:srgbClr val="6699FF"/>
          </a:solidFill>
          <a:ln w="12700">
            <a:solidFill>
              <a:schemeClr val="tx1"/>
            </a:solidFill>
            <a:miter lim="800000"/>
            <a:headEnd/>
            <a:tailEnd/>
          </a:ln>
        </p:spPr>
        <p:txBody>
          <a:bodyPr wrap="none" anchor="ctr"/>
          <a:lstStyle/>
          <a:p>
            <a:pPr eaLnBrk="0" hangingPunct="0"/>
            <a:endParaRPr lang="ru-RU"/>
          </a:p>
        </p:txBody>
      </p:sp>
      <p:sp>
        <p:nvSpPr>
          <p:cNvPr id="44068" name="Line 79"/>
          <p:cNvSpPr>
            <a:spLocks noChangeShapeType="1"/>
          </p:cNvSpPr>
          <p:nvPr/>
        </p:nvSpPr>
        <p:spPr bwMode="auto">
          <a:xfrm>
            <a:off x="6462713" y="5014913"/>
            <a:ext cx="0" cy="217487"/>
          </a:xfrm>
          <a:prstGeom prst="line">
            <a:avLst/>
          </a:prstGeom>
          <a:noFill/>
          <a:ln w="12700">
            <a:solidFill>
              <a:schemeClr val="tx1"/>
            </a:solidFill>
            <a:round/>
            <a:headEnd/>
            <a:tailEnd/>
          </a:ln>
        </p:spPr>
        <p:txBody>
          <a:bodyPr wrap="none" anchor="ctr"/>
          <a:lstStyle/>
          <a:p>
            <a:endParaRPr lang="ru-RU"/>
          </a:p>
        </p:txBody>
      </p:sp>
      <p:sp>
        <p:nvSpPr>
          <p:cNvPr id="44069" name="Line 80"/>
          <p:cNvSpPr>
            <a:spLocks noChangeShapeType="1"/>
          </p:cNvSpPr>
          <p:nvPr/>
        </p:nvSpPr>
        <p:spPr bwMode="auto">
          <a:xfrm>
            <a:off x="6845300" y="4867275"/>
            <a:ext cx="0" cy="365125"/>
          </a:xfrm>
          <a:prstGeom prst="line">
            <a:avLst/>
          </a:prstGeom>
          <a:noFill/>
          <a:ln w="12700">
            <a:solidFill>
              <a:schemeClr val="tx1"/>
            </a:solidFill>
            <a:round/>
            <a:headEnd/>
            <a:tailEnd/>
          </a:ln>
        </p:spPr>
        <p:txBody>
          <a:bodyPr wrap="none" anchor="ctr"/>
          <a:lstStyle/>
          <a:p>
            <a:endParaRPr lang="ru-RU"/>
          </a:p>
        </p:txBody>
      </p:sp>
      <p:sp>
        <p:nvSpPr>
          <p:cNvPr id="44070" name="Line 81"/>
          <p:cNvSpPr>
            <a:spLocks noChangeShapeType="1"/>
          </p:cNvSpPr>
          <p:nvPr/>
        </p:nvSpPr>
        <p:spPr bwMode="auto">
          <a:xfrm flipH="1">
            <a:off x="6084888" y="4278313"/>
            <a:ext cx="625475" cy="519112"/>
          </a:xfrm>
          <a:prstGeom prst="line">
            <a:avLst/>
          </a:prstGeom>
          <a:noFill/>
          <a:ln w="12700">
            <a:solidFill>
              <a:schemeClr val="tx1"/>
            </a:solidFill>
            <a:round/>
            <a:headEnd/>
            <a:tailEnd type="triangle" w="med" len="med"/>
          </a:ln>
        </p:spPr>
        <p:txBody>
          <a:bodyPr wrap="none" anchor="ctr"/>
          <a:lstStyle/>
          <a:p>
            <a:endParaRPr lang="ru-RU"/>
          </a:p>
        </p:txBody>
      </p:sp>
      <p:sp>
        <p:nvSpPr>
          <p:cNvPr id="44071" name="Rectangle 82"/>
          <p:cNvSpPr>
            <a:spLocks noChangeArrowheads="1"/>
          </p:cNvSpPr>
          <p:nvPr/>
        </p:nvSpPr>
        <p:spPr bwMode="auto">
          <a:xfrm>
            <a:off x="5175250" y="4005263"/>
            <a:ext cx="3592513" cy="333375"/>
          </a:xfrm>
          <a:prstGeom prst="rect">
            <a:avLst/>
          </a:prstGeom>
          <a:noFill/>
          <a:ln w="12700">
            <a:noFill/>
            <a:miter lim="800000"/>
            <a:headEnd/>
            <a:tailEnd/>
          </a:ln>
        </p:spPr>
        <p:txBody>
          <a:bodyPr wrap="none" lIns="90488" tIns="44450" rIns="90488" bIns="44450">
            <a:spAutoFit/>
          </a:bodyPr>
          <a:lstStyle/>
          <a:p>
            <a:pPr algn="ctr" eaLnBrk="0" hangingPunct="0"/>
            <a:r>
              <a:rPr lang="ru-RU" sz="1600"/>
              <a:t>Короткое замыкание между проводами</a:t>
            </a:r>
            <a:endParaRPr lang="en-GB" sz="1600"/>
          </a:p>
        </p:txBody>
      </p:sp>
      <p:sp>
        <p:nvSpPr>
          <p:cNvPr id="44072" name="Text Box 83"/>
          <p:cNvSpPr txBox="1">
            <a:spLocks noChangeArrowheads="1"/>
          </p:cNvSpPr>
          <p:nvPr/>
        </p:nvSpPr>
        <p:spPr bwMode="auto">
          <a:xfrm>
            <a:off x="6780213" y="4638675"/>
            <a:ext cx="590550" cy="244475"/>
          </a:xfrm>
          <a:prstGeom prst="rect">
            <a:avLst/>
          </a:prstGeom>
          <a:noFill/>
          <a:ln w="9525">
            <a:noFill/>
            <a:miter lim="800000"/>
            <a:headEnd/>
            <a:tailEnd/>
          </a:ln>
        </p:spPr>
        <p:txBody>
          <a:bodyPr wrap="none">
            <a:spAutoFit/>
          </a:bodyPr>
          <a:lstStyle/>
          <a:p>
            <a:pPr eaLnBrk="0" hangingPunct="0"/>
            <a:r>
              <a:rPr lang="en-GB" sz="1000" b="1"/>
              <a:t>CAN H</a:t>
            </a:r>
          </a:p>
        </p:txBody>
      </p:sp>
      <p:sp>
        <p:nvSpPr>
          <p:cNvPr id="44073" name="Text Box 84"/>
          <p:cNvSpPr txBox="1">
            <a:spLocks noChangeArrowheads="1"/>
          </p:cNvSpPr>
          <p:nvPr/>
        </p:nvSpPr>
        <p:spPr bwMode="auto">
          <a:xfrm>
            <a:off x="6780213" y="4995863"/>
            <a:ext cx="576262" cy="244475"/>
          </a:xfrm>
          <a:prstGeom prst="rect">
            <a:avLst/>
          </a:prstGeom>
          <a:noFill/>
          <a:ln w="9525">
            <a:noFill/>
            <a:miter lim="800000"/>
            <a:headEnd/>
            <a:tailEnd/>
          </a:ln>
        </p:spPr>
        <p:txBody>
          <a:bodyPr wrap="none">
            <a:spAutoFit/>
          </a:bodyPr>
          <a:lstStyle/>
          <a:p>
            <a:pPr eaLnBrk="0" hangingPunct="0"/>
            <a:r>
              <a:rPr lang="en-GB" sz="1000" b="1"/>
              <a:t>CAN L</a:t>
            </a:r>
          </a:p>
        </p:txBody>
      </p:sp>
      <p:sp>
        <p:nvSpPr>
          <p:cNvPr id="44074" name="Line 85"/>
          <p:cNvSpPr>
            <a:spLocks noChangeShapeType="1"/>
          </p:cNvSpPr>
          <p:nvPr/>
        </p:nvSpPr>
        <p:spPr bwMode="auto">
          <a:xfrm>
            <a:off x="5867400" y="4868863"/>
            <a:ext cx="0" cy="144462"/>
          </a:xfrm>
          <a:prstGeom prst="line">
            <a:avLst/>
          </a:prstGeom>
          <a:noFill/>
          <a:ln w="38100">
            <a:solidFill>
              <a:schemeClr val="tx1"/>
            </a:solidFill>
            <a:round/>
            <a:headEnd/>
            <a:tailEnd/>
          </a:ln>
        </p:spPr>
        <p:txBody>
          <a:bodyPr wrap="none" anchor="ctr"/>
          <a:lstStyle/>
          <a:p>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par>
                          <p:cTn id="8" fill="hold">
                            <p:stCondLst>
                              <p:cond delay="500"/>
                            </p:stCondLst>
                            <p:childTnLst>
                              <p:par>
                                <p:cTn id="9" presetID="4"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ox(in)">
                                      <p:cBhvr>
                                        <p:cTn id="11" dur="500"/>
                                        <p:tgtEl>
                                          <p:spTgt spid="5"/>
                                        </p:tgtEl>
                                      </p:cBhvr>
                                    </p:animEffect>
                                  </p:childTnLst>
                                </p:cTn>
                              </p:par>
                            </p:childTnLst>
                          </p:cTn>
                        </p:par>
                        <p:par>
                          <p:cTn id="12" fill="hold">
                            <p:stCondLst>
                              <p:cond delay="1000"/>
                            </p:stCondLst>
                            <p:childTnLst>
                              <p:par>
                                <p:cTn id="13" presetID="4" presetClass="entr" presetSubtype="16" fill="hold" grpId="0" nodeType="afterEffect">
                                  <p:stCondLst>
                                    <p:cond delay="0"/>
                                  </p:stCondLst>
                                  <p:childTnLst>
                                    <p:set>
                                      <p:cBhvr>
                                        <p:cTn id="14" dur="1" fill="hold">
                                          <p:stCondLst>
                                            <p:cond delay="0"/>
                                          </p:stCondLst>
                                        </p:cTn>
                                        <p:tgtEl>
                                          <p:spTgt spid="144446"/>
                                        </p:tgtEl>
                                        <p:attrNameLst>
                                          <p:attrName>style.visibility</p:attrName>
                                        </p:attrNameLst>
                                      </p:cBhvr>
                                      <p:to>
                                        <p:strVal val="visible"/>
                                      </p:to>
                                    </p:set>
                                    <p:animEffect transition="in" filter="box(in)">
                                      <p:cBhvr>
                                        <p:cTn id="15" dur="500"/>
                                        <p:tgtEl>
                                          <p:spTgt spid="1444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446" grpId="0" animBg="1"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Дата 1"/>
          <p:cNvSpPr>
            <a:spLocks noGrp="1"/>
          </p:cNvSpPr>
          <p:nvPr>
            <p:ph type="dt" sz="quarter" idx="10"/>
          </p:nvPr>
        </p:nvSpPr>
        <p:spPr/>
        <p:txBody>
          <a:bodyPr/>
          <a:lstStyle/>
          <a:p>
            <a:pPr>
              <a:defRPr/>
            </a:pPr>
            <a:endParaRPr lang="fr-FR" altLang="en-GB"/>
          </a:p>
          <a:p>
            <a:pPr>
              <a:defRPr/>
            </a:pPr>
            <a:endParaRPr lang="fr-FR" altLang="en-GB"/>
          </a:p>
        </p:txBody>
      </p:sp>
      <p:sp>
        <p:nvSpPr>
          <p:cNvPr id="154626" name="Text Box 2"/>
          <p:cNvSpPr txBox="1">
            <a:spLocks noChangeArrowheads="1"/>
          </p:cNvSpPr>
          <p:nvPr/>
        </p:nvSpPr>
        <p:spPr bwMode="auto">
          <a:xfrm>
            <a:off x="1692275" y="1143000"/>
            <a:ext cx="7299325" cy="457200"/>
          </a:xfrm>
          <a:prstGeom prst="rect">
            <a:avLst/>
          </a:prstGeom>
          <a:noFill/>
          <a:ln w="9525">
            <a:noFill/>
            <a:miter lim="800000"/>
            <a:headEnd/>
            <a:tailEnd/>
          </a:ln>
        </p:spPr>
        <p:txBody>
          <a:bodyPr>
            <a:spAutoFit/>
          </a:bodyPr>
          <a:lstStyle/>
          <a:p>
            <a:pPr eaLnBrk="0" hangingPunct="0"/>
            <a:r>
              <a:rPr lang="en-GB" sz="2400" b="1">
                <a:solidFill>
                  <a:srgbClr val="007FB3"/>
                </a:solidFill>
              </a:rPr>
              <a:t>- </a:t>
            </a:r>
            <a:r>
              <a:rPr lang="ru-RU" sz="2400" b="1"/>
              <a:t>Характеристики сети</a:t>
            </a:r>
            <a:r>
              <a:rPr lang="en-GB" sz="2400" b="1">
                <a:sym typeface="Wingdings" pitchFamily="2" charset="2"/>
              </a:rPr>
              <a:t> CAN :</a:t>
            </a:r>
          </a:p>
        </p:txBody>
      </p:sp>
      <p:sp>
        <p:nvSpPr>
          <p:cNvPr id="45060" name="Rectangle 12"/>
          <p:cNvSpPr>
            <a:spLocks noChangeArrowheads="1"/>
          </p:cNvSpPr>
          <p:nvPr/>
        </p:nvSpPr>
        <p:spPr bwMode="auto">
          <a:xfrm>
            <a:off x="0" y="1006475"/>
            <a:ext cx="1008063" cy="1008063"/>
          </a:xfrm>
          <a:prstGeom prst="rect">
            <a:avLst/>
          </a:prstGeom>
          <a:solidFill>
            <a:srgbClr val="93B8D4"/>
          </a:solidFill>
          <a:ln w="9525">
            <a:noFill/>
            <a:miter lim="800000"/>
            <a:headEnd/>
            <a:tailEnd/>
          </a:ln>
        </p:spPr>
        <p:txBody>
          <a:bodyPr wrap="none" anchor="ctr"/>
          <a:lstStyle/>
          <a:p>
            <a:pPr eaLnBrk="0" hangingPunct="0"/>
            <a:endParaRPr lang="ru-RU"/>
          </a:p>
        </p:txBody>
      </p:sp>
      <p:sp>
        <p:nvSpPr>
          <p:cNvPr id="45061" name="Rectangle 13"/>
          <p:cNvSpPr>
            <a:spLocks noChangeArrowheads="1"/>
          </p:cNvSpPr>
          <p:nvPr/>
        </p:nvSpPr>
        <p:spPr bwMode="auto">
          <a:xfrm>
            <a:off x="0" y="0"/>
            <a:ext cx="1008063" cy="1008063"/>
          </a:xfrm>
          <a:prstGeom prst="rect">
            <a:avLst/>
          </a:prstGeom>
          <a:solidFill>
            <a:srgbClr val="007FB3"/>
          </a:solidFill>
          <a:ln w="9525">
            <a:noFill/>
            <a:miter lim="800000"/>
            <a:headEnd/>
            <a:tailEnd/>
          </a:ln>
        </p:spPr>
        <p:txBody>
          <a:bodyPr wrap="none" anchor="ctr"/>
          <a:lstStyle/>
          <a:p>
            <a:pPr algn="ctr" eaLnBrk="0" hangingPunct="0"/>
            <a:endParaRPr lang="en-GB" sz="2400" b="1">
              <a:solidFill>
                <a:schemeClr val="bg1"/>
              </a:solidFill>
            </a:endParaRPr>
          </a:p>
        </p:txBody>
      </p:sp>
      <p:sp>
        <p:nvSpPr>
          <p:cNvPr id="45062" name="Rectangle 14"/>
          <p:cNvSpPr>
            <a:spLocks noChangeArrowheads="1"/>
          </p:cNvSpPr>
          <p:nvPr/>
        </p:nvSpPr>
        <p:spPr bwMode="auto">
          <a:xfrm>
            <a:off x="0" y="3022600"/>
            <a:ext cx="1008063" cy="1008063"/>
          </a:xfrm>
          <a:prstGeom prst="rect">
            <a:avLst/>
          </a:prstGeom>
          <a:solidFill>
            <a:srgbClr val="026793"/>
          </a:solidFill>
          <a:ln w="9525">
            <a:noFill/>
            <a:miter lim="800000"/>
            <a:headEnd/>
            <a:tailEnd/>
          </a:ln>
        </p:spPr>
        <p:txBody>
          <a:bodyPr wrap="none" anchor="ctr"/>
          <a:lstStyle/>
          <a:p>
            <a:pPr eaLnBrk="0" hangingPunct="0"/>
            <a:endParaRPr lang="ru-RU"/>
          </a:p>
        </p:txBody>
      </p:sp>
      <p:sp>
        <p:nvSpPr>
          <p:cNvPr id="45063" name="Rectangle 15"/>
          <p:cNvSpPr>
            <a:spLocks noChangeArrowheads="1"/>
          </p:cNvSpPr>
          <p:nvPr/>
        </p:nvSpPr>
        <p:spPr bwMode="auto">
          <a:xfrm>
            <a:off x="0" y="2014538"/>
            <a:ext cx="1008063" cy="1008062"/>
          </a:xfrm>
          <a:prstGeom prst="rect">
            <a:avLst/>
          </a:prstGeom>
          <a:solidFill>
            <a:srgbClr val="B2C1DD"/>
          </a:solidFill>
          <a:ln w="9525">
            <a:noFill/>
            <a:miter lim="800000"/>
            <a:headEnd/>
            <a:tailEnd/>
          </a:ln>
        </p:spPr>
        <p:txBody>
          <a:bodyPr wrap="none" anchor="ctr"/>
          <a:lstStyle/>
          <a:p>
            <a:pPr eaLnBrk="0" hangingPunct="0"/>
            <a:endParaRPr lang="ru-RU"/>
          </a:p>
        </p:txBody>
      </p:sp>
      <p:sp>
        <p:nvSpPr>
          <p:cNvPr id="45064" name="Rectangle 16"/>
          <p:cNvSpPr>
            <a:spLocks noChangeArrowheads="1"/>
          </p:cNvSpPr>
          <p:nvPr/>
        </p:nvSpPr>
        <p:spPr bwMode="auto">
          <a:xfrm>
            <a:off x="0" y="4030663"/>
            <a:ext cx="1008063" cy="1008062"/>
          </a:xfrm>
          <a:prstGeom prst="rect">
            <a:avLst/>
          </a:prstGeom>
          <a:solidFill>
            <a:srgbClr val="007FB3"/>
          </a:solidFill>
          <a:ln w="9525">
            <a:noFill/>
            <a:miter lim="800000"/>
            <a:headEnd/>
            <a:tailEnd/>
          </a:ln>
        </p:spPr>
        <p:txBody>
          <a:bodyPr wrap="none" anchor="ctr"/>
          <a:lstStyle/>
          <a:p>
            <a:pPr eaLnBrk="0" hangingPunct="0"/>
            <a:endParaRPr lang="ru-RU"/>
          </a:p>
        </p:txBody>
      </p:sp>
      <p:sp>
        <p:nvSpPr>
          <p:cNvPr id="45065" name="Rectangle 17"/>
          <p:cNvSpPr>
            <a:spLocks noChangeArrowheads="1"/>
          </p:cNvSpPr>
          <p:nvPr/>
        </p:nvSpPr>
        <p:spPr bwMode="auto">
          <a:xfrm>
            <a:off x="1116013" y="115888"/>
            <a:ext cx="7772400" cy="609600"/>
          </a:xfrm>
          <a:prstGeom prst="rect">
            <a:avLst/>
          </a:prstGeom>
          <a:noFill/>
          <a:ln w="9525">
            <a:noFill/>
            <a:miter lim="800000"/>
            <a:headEnd/>
            <a:tailEnd/>
          </a:ln>
        </p:spPr>
        <p:txBody>
          <a:bodyPr/>
          <a:lstStyle/>
          <a:p>
            <a:pPr eaLnBrk="0" hangingPunct="0"/>
            <a:r>
              <a:rPr lang="ru-RU" sz="2800" b="1">
                <a:sym typeface="Wingdings" pitchFamily="2" charset="2"/>
              </a:rPr>
              <a:t>Локальная сеть </a:t>
            </a:r>
            <a:r>
              <a:rPr lang="en-GB" sz="2800" b="1">
                <a:sym typeface="Wingdings" pitchFamily="2" charset="2"/>
              </a:rPr>
              <a:t>HS</a:t>
            </a:r>
            <a:r>
              <a:rPr lang="ru-RU" sz="2800" b="1">
                <a:sym typeface="Wingdings" pitchFamily="2" charset="2"/>
              </a:rPr>
              <a:t> </a:t>
            </a:r>
            <a:r>
              <a:rPr lang="en-GB" sz="2800" b="1">
                <a:sym typeface="Wingdings" pitchFamily="2" charset="2"/>
              </a:rPr>
              <a:t>CAN (</a:t>
            </a:r>
            <a:r>
              <a:rPr lang="en-GB" sz="2800" b="1" i="1">
                <a:sym typeface="Wingdings" pitchFamily="2" charset="2"/>
              </a:rPr>
              <a:t>Controller Area Network)</a:t>
            </a:r>
            <a:r>
              <a:rPr lang="en-GB" sz="2800" b="1">
                <a:sym typeface="Wingdings" pitchFamily="2" charset="2"/>
              </a:rPr>
              <a:t>.</a:t>
            </a:r>
            <a:r>
              <a:rPr lang="en-GB" sz="3200" b="1">
                <a:sym typeface="Wingdings" pitchFamily="2" charset="2"/>
              </a:rPr>
              <a:t> </a:t>
            </a:r>
          </a:p>
        </p:txBody>
      </p:sp>
      <p:sp>
        <p:nvSpPr>
          <p:cNvPr id="154642" name="Text Box 18"/>
          <p:cNvSpPr txBox="1">
            <a:spLocks noChangeArrowheads="1"/>
          </p:cNvSpPr>
          <p:nvPr/>
        </p:nvSpPr>
        <p:spPr bwMode="auto">
          <a:xfrm>
            <a:off x="1508125" y="1628775"/>
            <a:ext cx="7559675" cy="822325"/>
          </a:xfrm>
          <a:prstGeom prst="rect">
            <a:avLst/>
          </a:prstGeom>
          <a:noFill/>
          <a:ln w="9525">
            <a:noFill/>
            <a:miter lim="800000"/>
            <a:headEnd/>
            <a:tailEnd/>
          </a:ln>
        </p:spPr>
        <p:txBody>
          <a:bodyPr>
            <a:spAutoFit/>
          </a:bodyPr>
          <a:lstStyle/>
          <a:p>
            <a:r>
              <a:rPr lang="en-GB" sz="2400">
                <a:sym typeface="Wingdings" pitchFamily="2" charset="2"/>
              </a:rPr>
              <a:t> </a:t>
            </a:r>
            <a:r>
              <a:rPr lang="ru-RU" sz="2400">
                <a:sym typeface="Wingdings" pitchFamily="2" charset="2"/>
              </a:rPr>
              <a:t>Все узлы сети имеют одинаковый ранг. На концах основной шины расположены 2 резистора</a:t>
            </a:r>
            <a:r>
              <a:rPr lang="en-GB" sz="2400">
                <a:sym typeface="Wingdings" pitchFamily="2" charset="2"/>
              </a:rPr>
              <a:t>.</a:t>
            </a:r>
            <a:endParaRPr lang="en-GB" sz="2400"/>
          </a:p>
        </p:txBody>
      </p:sp>
      <p:sp>
        <p:nvSpPr>
          <p:cNvPr id="154643" name="Text Box 19"/>
          <p:cNvSpPr txBox="1">
            <a:spLocks noChangeArrowheads="1"/>
          </p:cNvSpPr>
          <p:nvPr/>
        </p:nvSpPr>
        <p:spPr bwMode="auto">
          <a:xfrm>
            <a:off x="1508125" y="2565400"/>
            <a:ext cx="7385050" cy="1552575"/>
          </a:xfrm>
          <a:prstGeom prst="rect">
            <a:avLst/>
          </a:prstGeom>
          <a:noFill/>
          <a:ln w="9525">
            <a:noFill/>
            <a:miter lim="800000"/>
            <a:headEnd/>
            <a:tailEnd/>
          </a:ln>
        </p:spPr>
        <p:txBody>
          <a:bodyPr>
            <a:spAutoFit/>
          </a:bodyPr>
          <a:lstStyle/>
          <a:p>
            <a:pPr>
              <a:buFont typeface="Wingdings" pitchFamily="2" charset="2"/>
              <a:buNone/>
            </a:pPr>
            <a:r>
              <a:rPr lang="en-GB" sz="2400">
                <a:sym typeface="Wingdings" pitchFamily="2" charset="2"/>
              </a:rPr>
              <a:t> Скорость передачи данных:</a:t>
            </a:r>
          </a:p>
          <a:p>
            <a:pPr lvl="1">
              <a:buFont typeface="Wingdings" pitchFamily="2" charset="2"/>
              <a:buNone/>
            </a:pPr>
            <a:r>
              <a:rPr lang="en-GB" sz="2400">
                <a:sym typeface="Wingdings" pitchFamily="2" charset="2"/>
              </a:rPr>
              <a:t>	 1 M</a:t>
            </a:r>
            <a:r>
              <a:rPr lang="ru-RU" sz="2400">
                <a:sym typeface="Wingdings" pitchFamily="2" charset="2"/>
              </a:rPr>
              <a:t>бит</a:t>
            </a:r>
            <a:r>
              <a:rPr lang="en-GB" sz="2400">
                <a:sym typeface="Wingdings" pitchFamily="2" charset="2"/>
              </a:rPr>
              <a:t>/</a:t>
            </a:r>
            <a:r>
              <a:rPr lang="ru-RU" sz="2400">
                <a:sym typeface="Wingdings" pitchFamily="2" charset="2"/>
              </a:rPr>
              <a:t>с</a:t>
            </a:r>
            <a:r>
              <a:rPr lang="en-GB" sz="2400">
                <a:sym typeface="Wingdings" pitchFamily="2" charset="2"/>
              </a:rPr>
              <a:t> (</a:t>
            </a:r>
            <a:r>
              <a:rPr lang="ru-RU" sz="2400">
                <a:sym typeface="Wingdings" pitchFamily="2" charset="2"/>
              </a:rPr>
              <a:t>мегабит</a:t>
            </a:r>
            <a:r>
              <a:rPr lang="en-GB" sz="2400">
                <a:sym typeface="Wingdings" pitchFamily="2" charset="2"/>
              </a:rPr>
              <a:t>/</a:t>
            </a:r>
            <a:r>
              <a:rPr lang="ru-RU" sz="2400">
                <a:sym typeface="Wingdings" pitchFamily="2" charset="2"/>
              </a:rPr>
              <a:t>с</a:t>
            </a:r>
            <a:r>
              <a:rPr lang="en-GB" sz="2400">
                <a:sym typeface="Wingdings" pitchFamily="2" charset="2"/>
              </a:rPr>
              <a:t>) </a:t>
            </a:r>
            <a:r>
              <a:rPr lang="ru-RU" sz="2400">
                <a:sym typeface="Wingdings" pitchFamily="2" charset="2"/>
              </a:rPr>
              <a:t>макс.</a:t>
            </a:r>
            <a:endParaRPr lang="en-GB" sz="2400">
              <a:sym typeface="Wingdings" pitchFamily="2" charset="2"/>
            </a:endParaRPr>
          </a:p>
          <a:p>
            <a:pPr lvl="1">
              <a:buFont typeface="Wingdings" pitchFamily="2" charset="2"/>
              <a:buNone/>
            </a:pPr>
            <a:r>
              <a:rPr lang="en-GB" sz="2400">
                <a:sym typeface="Wingdings" pitchFamily="2" charset="2"/>
              </a:rPr>
              <a:t>	 250 </a:t>
            </a:r>
            <a:r>
              <a:rPr lang="ru-RU" sz="2400">
                <a:sym typeface="Wingdings" pitchFamily="2" charset="2"/>
              </a:rPr>
              <a:t>Кбит</a:t>
            </a:r>
            <a:r>
              <a:rPr lang="en-GB" sz="2400">
                <a:sym typeface="Wingdings" pitchFamily="2" charset="2"/>
              </a:rPr>
              <a:t>/</a:t>
            </a:r>
            <a:r>
              <a:rPr lang="ru-RU" sz="2400">
                <a:sym typeface="Wingdings" pitchFamily="2" charset="2"/>
              </a:rPr>
              <a:t>с</a:t>
            </a:r>
            <a:r>
              <a:rPr lang="en-GB" sz="2400">
                <a:sym typeface="Wingdings" pitchFamily="2" charset="2"/>
              </a:rPr>
              <a:t> </a:t>
            </a:r>
            <a:r>
              <a:rPr lang="ru-RU" sz="2400">
                <a:sym typeface="Wingdings" pitchFamily="2" charset="2"/>
              </a:rPr>
              <a:t>на автомобилях </a:t>
            </a:r>
            <a:r>
              <a:rPr lang="en-GB" sz="2400">
                <a:sym typeface="Wingdings" pitchFamily="2" charset="2"/>
              </a:rPr>
              <a:t>PSA (</a:t>
            </a:r>
            <a:r>
              <a:rPr lang="ru-RU" sz="2400">
                <a:sym typeface="Wingdings" pitchFamily="2" charset="2"/>
              </a:rPr>
              <a:t>система «</a:t>
            </a:r>
            <a:r>
              <a:rPr lang="en-GB" sz="2400">
                <a:sym typeface="Wingdings" pitchFamily="2" charset="2"/>
              </a:rPr>
              <a:t>Full MUX</a:t>
            </a:r>
            <a:r>
              <a:rPr lang="ru-RU" sz="2400">
                <a:sym typeface="Wingdings" pitchFamily="2" charset="2"/>
              </a:rPr>
              <a:t>»</a:t>
            </a:r>
            <a:r>
              <a:rPr lang="en-GB" sz="2400">
                <a:sym typeface="Wingdings" pitchFamily="2" charset="2"/>
              </a:rPr>
              <a:t>)</a:t>
            </a:r>
          </a:p>
        </p:txBody>
      </p:sp>
      <p:sp>
        <p:nvSpPr>
          <p:cNvPr id="154644" name="Text Box 20"/>
          <p:cNvSpPr txBox="1">
            <a:spLocks noChangeArrowheads="1"/>
          </p:cNvSpPr>
          <p:nvPr/>
        </p:nvSpPr>
        <p:spPr bwMode="auto">
          <a:xfrm>
            <a:off x="1476375" y="4005263"/>
            <a:ext cx="7262813" cy="457200"/>
          </a:xfrm>
          <a:prstGeom prst="rect">
            <a:avLst/>
          </a:prstGeom>
          <a:noFill/>
          <a:ln w="9525">
            <a:noFill/>
            <a:miter lim="800000"/>
            <a:headEnd/>
            <a:tailEnd/>
          </a:ln>
        </p:spPr>
        <p:txBody>
          <a:bodyPr wrap="none">
            <a:spAutoFit/>
          </a:bodyPr>
          <a:lstStyle/>
          <a:p>
            <a:r>
              <a:rPr lang="en-GB" sz="2400">
                <a:sym typeface="Wingdings" pitchFamily="2" charset="2"/>
              </a:rPr>
              <a:t> </a:t>
            </a:r>
            <a:r>
              <a:rPr lang="ru-RU" sz="2400">
                <a:sym typeface="Wingdings" pitchFamily="2" charset="2"/>
              </a:rPr>
              <a:t>Поле данных может содержать</a:t>
            </a:r>
            <a:r>
              <a:rPr lang="en-GB" sz="2400">
                <a:sym typeface="Wingdings" pitchFamily="2" charset="2"/>
              </a:rPr>
              <a:t> 8 </a:t>
            </a:r>
            <a:r>
              <a:rPr lang="ru-RU" sz="2400">
                <a:sym typeface="Wingdings" pitchFamily="2" charset="2"/>
              </a:rPr>
              <a:t>байт информации</a:t>
            </a:r>
            <a:r>
              <a:rPr lang="en-GB" sz="2400">
                <a:sym typeface="Wingdings" pitchFamily="2" charset="2"/>
              </a:rPr>
              <a:t>.</a:t>
            </a:r>
            <a:endParaRPr lang="en-GB" sz="2400"/>
          </a:p>
        </p:txBody>
      </p:sp>
      <p:sp>
        <p:nvSpPr>
          <p:cNvPr id="154645" name="Text Box 21"/>
          <p:cNvSpPr txBox="1">
            <a:spLocks noChangeArrowheads="1"/>
          </p:cNvSpPr>
          <p:nvPr/>
        </p:nvSpPr>
        <p:spPr bwMode="auto">
          <a:xfrm>
            <a:off x="1508125" y="4437063"/>
            <a:ext cx="7456488" cy="822325"/>
          </a:xfrm>
          <a:prstGeom prst="rect">
            <a:avLst/>
          </a:prstGeom>
          <a:noFill/>
          <a:ln w="9525">
            <a:noFill/>
            <a:miter lim="800000"/>
            <a:headEnd/>
            <a:tailEnd/>
          </a:ln>
        </p:spPr>
        <p:txBody>
          <a:bodyPr>
            <a:spAutoFit/>
          </a:bodyPr>
          <a:lstStyle/>
          <a:p>
            <a:r>
              <a:rPr lang="en-GB" sz="2400">
                <a:sym typeface="Wingdings" pitchFamily="2" charset="2"/>
              </a:rPr>
              <a:t> </a:t>
            </a:r>
            <a:r>
              <a:rPr lang="ru-RU" sz="2400">
                <a:sym typeface="Wingdings" pitchFamily="2" charset="2"/>
              </a:rPr>
              <a:t>Одна шина может объединять до </a:t>
            </a:r>
            <a:r>
              <a:rPr lang="en-GB" sz="2400">
                <a:sym typeface="Wingdings" pitchFamily="2" charset="2"/>
              </a:rPr>
              <a:t>8 </a:t>
            </a:r>
            <a:r>
              <a:rPr lang="ru-RU" sz="2400">
                <a:sym typeface="Wingdings" pitchFamily="2" charset="2"/>
              </a:rPr>
              <a:t>узлов</a:t>
            </a:r>
            <a:r>
              <a:rPr lang="en-GB" sz="2400">
                <a:sym typeface="Wingdings" pitchFamily="2" charset="2"/>
              </a:rPr>
              <a:t> </a:t>
            </a:r>
            <a:r>
              <a:rPr lang="ru-RU" sz="2400">
                <a:sym typeface="Wingdings" pitchFamily="2" charset="2"/>
              </a:rPr>
              <a:t>(только на автомобилях концерна </a:t>
            </a:r>
            <a:r>
              <a:rPr lang="en-GB" sz="2400">
                <a:sym typeface="Wingdings" pitchFamily="2" charset="2"/>
              </a:rPr>
              <a:t>PSA</a:t>
            </a:r>
            <a:r>
              <a:rPr lang="ru-RU" sz="2400">
                <a:sym typeface="Wingdings" pitchFamily="2" charset="2"/>
              </a:rPr>
              <a:t>)</a:t>
            </a:r>
            <a:r>
              <a:rPr lang="en-GB" sz="2400">
                <a:sym typeface="Wingdings" pitchFamily="2" charset="2"/>
              </a:rPr>
              <a:t>.</a:t>
            </a:r>
            <a:endParaRPr lang="en-GB" sz="2400"/>
          </a:p>
        </p:txBody>
      </p:sp>
      <p:sp>
        <p:nvSpPr>
          <p:cNvPr id="154646" name="Text Box 22"/>
          <p:cNvSpPr txBox="1">
            <a:spLocks noChangeArrowheads="1"/>
          </p:cNvSpPr>
          <p:nvPr/>
        </p:nvSpPr>
        <p:spPr bwMode="auto">
          <a:xfrm>
            <a:off x="1476375" y="5157788"/>
            <a:ext cx="7250113" cy="457200"/>
          </a:xfrm>
          <a:prstGeom prst="rect">
            <a:avLst/>
          </a:prstGeom>
          <a:noFill/>
          <a:ln w="9525">
            <a:noFill/>
            <a:miter lim="800000"/>
            <a:headEnd/>
            <a:tailEnd/>
          </a:ln>
        </p:spPr>
        <p:txBody>
          <a:bodyPr wrap="none">
            <a:spAutoFit/>
          </a:bodyPr>
          <a:lstStyle/>
          <a:p>
            <a:r>
              <a:rPr lang="en-GB" sz="2400">
                <a:sym typeface="Wingdings" pitchFamily="2" charset="2"/>
              </a:rPr>
              <a:t> </a:t>
            </a:r>
            <a:r>
              <a:rPr lang="ru-RU" sz="2400">
                <a:sym typeface="Wingdings" pitchFamily="2" charset="2"/>
              </a:rPr>
              <a:t>Обязательное квитирование приёма для всех узлов</a:t>
            </a:r>
            <a:r>
              <a:rPr lang="en-GB" sz="2400">
                <a:sym typeface="Wingdings" pitchFamily="2" charset="2"/>
              </a:rPr>
              <a:t>.</a:t>
            </a:r>
            <a:endParaRPr lang="en-GB" sz="2400"/>
          </a:p>
        </p:txBody>
      </p:sp>
      <p:sp>
        <p:nvSpPr>
          <p:cNvPr id="161804" name="Text Box 1036"/>
          <p:cNvSpPr txBox="1">
            <a:spLocks noChangeArrowheads="1"/>
          </p:cNvSpPr>
          <p:nvPr/>
        </p:nvSpPr>
        <p:spPr bwMode="auto">
          <a:xfrm>
            <a:off x="1476375" y="5589588"/>
            <a:ext cx="7286625" cy="822325"/>
          </a:xfrm>
          <a:prstGeom prst="rect">
            <a:avLst/>
          </a:prstGeom>
          <a:noFill/>
          <a:ln w="9525">
            <a:noFill/>
            <a:miter lim="800000"/>
            <a:headEnd/>
            <a:tailEnd/>
          </a:ln>
        </p:spPr>
        <p:txBody>
          <a:bodyPr>
            <a:spAutoFit/>
          </a:bodyPr>
          <a:lstStyle/>
          <a:p>
            <a:r>
              <a:rPr lang="en-GB" sz="2400">
                <a:sym typeface="Wingdings" pitchFamily="2" charset="2"/>
              </a:rPr>
              <a:t> </a:t>
            </a:r>
            <a:r>
              <a:rPr lang="ru-RU" sz="2400">
                <a:sym typeface="Wingdings" pitchFamily="2" charset="2"/>
              </a:rPr>
              <a:t>Для выхода сети из спящего режима необходимо внешнее воздействие</a:t>
            </a:r>
            <a:r>
              <a:rPr lang="en-GB" sz="2400">
                <a:sym typeface="Wingdings" pitchFamily="2" charset="2"/>
              </a:rPr>
              <a:t>.</a:t>
            </a:r>
            <a:endParaRPr lang="en-GB"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154626"/>
                                        </p:tgtEl>
                                        <p:attrNameLst>
                                          <p:attrName>style.visibility</p:attrName>
                                        </p:attrNameLst>
                                      </p:cBhvr>
                                      <p:to>
                                        <p:strVal val="visible"/>
                                      </p:to>
                                    </p:set>
                                    <p:animEffect transition="in" filter="box(in)">
                                      <p:cBhvr>
                                        <p:cTn id="7" dur="500"/>
                                        <p:tgtEl>
                                          <p:spTgt spid="154626"/>
                                        </p:tgtEl>
                                      </p:cBhvr>
                                    </p:animEffect>
                                  </p:childTnLst>
                                </p:cTn>
                              </p:par>
                            </p:childTnLst>
                          </p:cTn>
                        </p:par>
                        <p:par>
                          <p:cTn id="8" fill="hold">
                            <p:stCondLst>
                              <p:cond delay="500"/>
                            </p:stCondLst>
                            <p:childTnLst>
                              <p:par>
                                <p:cTn id="9" presetID="4" presetClass="entr" presetSubtype="16" fill="hold" grpId="0" nodeType="afterEffect">
                                  <p:stCondLst>
                                    <p:cond delay="1000"/>
                                  </p:stCondLst>
                                  <p:childTnLst>
                                    <p:set>
                                      <p:cBhvr>
                                        <p:cTn id="10" dur="1" fill="hold">
                                          <p:stCondLst>
                                            <p:cond delay="0"/>
                                          </p:stCondLst>
                                        </p:cTn>
                                        <p:tgtEl>
                                          <p:spTgt spid="154642"/>
                                        </p:tgtEl>
                                        <p:attrNameLst>
                                          <p:attrName>style.visibility</p:attrName>
                                        </p:attrNameLst>
                                      </p:cBhvr>
                                      <p:to>
                                        <p:strVal val="visible"/>
                                      </p:to>
                                    </p:set>
                                    <p:animEffect transition="in" filter="box(in)">
                                      <p:cBhvr>
                                        <p:cTn id="11" dur="500"/>
                                        <p:tgtEl>
                                          <p:spTgt spid="154642"/>
                                        </p:tgtEl>
                                      </p:cBhvr>
                                    </p:animEffect>
                                  </p:childTnLst>
                                </p:cTn>
                              </p:par>
                            </p:childTnLst>
                          </p:cTn>
                        </p:par>
                        <p:par>
                          <p:cTn id="12" fill="hold">
                            <p:stCondLst>
                              <p:cond delay="2000"/>
                            </p:stCondLst>
                            <p:childTnLst>
                              <p:par>
                                <p:cTn id="13" presetID="1" presetClass="entr" presetSubtype="0" fill="hold" grpId="0" nodeType="afterEffect">
                                  <p:stCondLst>
                                    <p:cond delay="2000"/>
                                  </p:stCondLst>
                                  <p:childTnLst>
                                    <p:set>
                                      <p:cBhvr>
                                        <p:cTn id="14" dur="1" fill="hold">
                                          <p:stCondLst>
                                            <p:cond delay="499"/>
                                          </p:stCondLst>
                                        </p:cTn>
                                        <p:tgtEl>
                                          <p:spTgt spid="154643"/>
                                        </p:tgtEl>
                                        <p:attrNameLst>
                                          <p:attrName>style.visibility</p:attrName>
                                        </p:attrNameLst>
                                      </p:cBhvr>
                                      <p:to>
                                        <p:strVal val="visible"/>
                                      </p:to>
                                    </p:set>
                                  </p:childTnLst>
                                </p:cTn>
                              </p:par>
                            </p:childTnLst>
                          </p:cTn>
                        </p:par>
                        <p:par>
                          <p:cTn id="15" fill="hold">
                            <p:stCondLst>
                              <p:cond delay="4500"/>
                            </p:stCondLst>
                            <p:childTnLst>
                              <p:par>
                                <p:cTn id="16" presetID="1" presetClass="entr" presetSubtype="0" fill="hold" grpId="0" nodeType="afterEffect">
                                  <p:stCondLst>
                                    <p:cond delay="2000"/>
                                  </p:stCondLst>
                                  <p:childTnLst>
                                    <p:set>
                                      <p:cBhvr>
                                        <p:cTn id="17" dur="1" fill="hold">
                                          <p:stCondLst>
                                            <p:cond delay="499"/>
                                          </p:stCondLst>
                                        </p:cTn>
                                        <p:tgtEl>
                                          <p:spTgt spid="154644"/>
                                        </p:tgtEl>
                                        <p:attrNameLst>
                                          <p:attrName>style.visibility</p:attrName>
                                        </p:attrNameLst>
                                      </p:cBhvr>
                                      <p:to>
                                        <p:strVal val="visible"/>
                                      </p:to>
                                    </p:set>
                                  </p:childTnLst>
                                </p:cTn>
                              </p:par>
                            </p:childTnLst>
                          </p:cTn>
                        </p:par>
                        <p:par>
                          <p:cTn id="18" fill="hold">
                            <p:stCondLst>
                              <p:cond delay="7000"/>
                            </p:stCondLst>
                            <p:childTnLst>
                              <p:par>
                                <p:cTn id="19" presetID="1" presetClass="entr" presetSubtype="0" fill="hold" grpId="0" nodeType="afterEffect">
                                  <p:stCondLst>
                                    <p:cond delay="2000"/>
                                  </p:stCondLst>
                                  <p:childTnLst>
                                    <p:set>
                                      <p:cBhvr>
                                        <p:cTn id="20" dur="1" fill="hold">
                                          <p:stCondLst>
                                            <p:cond delay="499"/>
                                          </p:stCondLst>
                                        </p:cTn>
                                        <p:tgtEl>
                                          <p:spTgt spid="154645"/>
                                        </p:tgtEl>
                                        <p:attrNameLst>
                                          <p:attrName>style.visibility</p:attrName>
                                        </p:attrNameLst>
                                      </p:cBhvr>
                                      <p:to>
                                        <p:strVal val="visible"/>
                                      </p:to>
                                    </p:set>
                                  </p:childTnLst>
                                </p:cTn>
                              </p:par>
                            </p:childTnLst>
                          </p:cTn>
                        </p:par>
                        <p:par>
                          <p:cTn id="21" fill="hold">
                            <p:stCondLst>
                              <p:cond delay="9500"/>
                            </p:stCondLst>
                            <p:childTnLst>
                              <p:par>
                                <p:cTn id="22" presetID="1" presetClass="entr" presetSubtype="0" fill="hold" grpId="0" nodeType="afterEffect">
                                  <p:stCondLst>
                                    <p:cond delay="2000"/>
                                  </p:stCondLst>
                                  <p:childTnLst>
                                    <p:set>
                                      <p:cBhvr>
                                        <p:cTn id="23" dur="1" fill="hold">
                                          <p:stCondLst>
                                            <p:cond delay="499"/>
                                          </p:stCondLst>
                                        </p:cTn>
                                        <p:tgtEl>
                                          <p:spTgt spid="154646"/>
                                        </p:tgtEl>
                                        <p:attrNameLst>
                                          <p:attrName>style.visibility</p:attrName>
                                        </p:attrNameLst>
                                      </p:cBhvr>
                                      <p:to>
                                        <p:strVal val="visible"/>
                                      </p:to>
                                    </p:set>
                                  </p:childTnLst>
                                </p:cTn>
                              </p:par>
                            </p:childTnLst>
                          </p:cTn>
                        </p:par>
                        <p:par>
                          <p:cTn id="24" fill="hold">
                            <p:stCondLst>
                              <p:cond delay="12000"/>
                            </p:stCondLst>
                            <p:childTnLst>
                              <p:par>
                                <p:cTn id="25" presetID="1" presetClass="entr" presetSubtype="0" fill="hold" grpId="0" nodeType="afterEffect">
                                  <p:stCondLst>
                                    <p:cond delay="2000"/>
                                  </p:stCondLst>
                                  <p:childTnLst>
                                    <p:set>
                                      <p:cBhvr>
                                        <p:cTn id="26" dur="1" fill="hold">
                                          <p:stCondLst>
                                            <p:cond delay="499"/>
                                          </p:stCondLst>
                                        </p:cTn>
                                        <p:tgtEl>
                                          <p:spTgt spid="1618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26" grpId="0" autoUpdateAnimBg="0"/>
      <p:bldP spid="154642" grpId="0" autoUpdateAnimBg="0"/>
      <p:bldP spid="154643" grpId="0" autoUpdateAnimBg="0"/>
      <p:bldP spid="154644" grpId="0" autoUpdateAnimBg="0"/>
      <p:bldP spid="154645" grpId="0" autoUpdateAnimBg="0"/>
      <p:bldP spid="154646" grpId="0" autoUpdateAnimBg="0"/>
      <p:bldP spid="161804" grpId="0"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ctrTitle" idx="4294967295"/>
          </p:nvPr>
        </p:nvSpPr>
        <p:spPr bwMode="auto">
          <a:xfrm>
            <a:off x="827088" y="2349500"/>
            <a:ext cx="5224462" cy="1262063"/>
          </a:xfrm>
          <a:prstGeom prst="rect">
            <a:avLst/>
          </a:prstGeom>
          <a:noFill/>
          <a:ln>
            <a:miter lim="800000"/>
            <a:headEnd/>
            <a:tailEnd/>
          </a:ln>
        </p:spPr>
        <p:txBody>
          <a:bodyPr/>
          <a:lstStyle/>
          <a:p>
            <a:pPr algn="ctr"/>
            <a:r>
              <a:rPr lang="fr-FR" sz="3200" b="1" smtClean="0">
                <a:solidFill>
                  <a:srgbClr val="007FB3"/>
                </a:solidFill>
                <a:latin typeface="Times New Roman" pitchFamily="18" charset="0"/>
              </a:rPr>
              <a:t>FULL CAN</a:t>
            </a:r>
            <a:r>
              <a:rPr lang="ru-RU" sz="3200" b="1" smtClean="0">
                <a:solidFill>
                  <a:srgbClr val="007FB3"/>
                </a:solidFill>
                <a:latin typeface="Times New Roman" pitchFamily="18" charset="0"/>
              </a:rPr>
              <a:t> (ИНТЕГРИРОВАННАЯ</a:t>
            </a:r>
            <a:r>
              <a:rPr lang="en-US" sz="3200" b="1" smtClean="0">
                <a:solidFill>
                  <a:srgbClr val="007FB3"/>
                </a:solidFill>
                <a:latin typeface="Times New Roman" pitchFamily="18" charset="0"/>
              </a:rPr>
              <a:t> </a:t>
            </a:r>
            <a:r>
              <a:rPr lang="ru-RU" sz="3200" b="1" smtClean="0">
                <a:solidFill>
                  <a:srgbClr val="007FB3"/>
                </a:solidFill>
                <a:latin typeface="Times New Roman" pitchFamily="18" charset="0"/>
              </a:rPr>
              <a:t>СИСТЕМА НА БАЗЕ </a:t>
            </a:r>
            <a:r>
              <a:rPr lang="en-US" sz="3200" b="1" smtClean="0">
                <a:solidFill>
                  <a:srgbClr val="007FB3"/>
                </a:solidFill>
                <a:latin typeface="Times New Roman" pitchFamily="18" charset="0"/>
              </a:rPr>
              <a:t>CAN-</a:t>
            </a:r>
            <a:r>
              <a:rPr lang="ru-RU" sz="3200" b="1" smtClean="0">
                <a:solidFill>
                  <a:srgbClr val="007FB3"/>
                </a:solidFill>
                <a:latin typeface="Times New Roman" pitchFamily="18" charset="0"/>
              </a:rPr>
              <a:t>ИНТЕРФЕЙСА)</a:t>
            </a:r>
            <a:r>
              <a:rPr lang="ru-RU" b="1" smtClean="0">
                <a:solidFill>
                  <a:srgbClr val="007FB3"/>
                </a:solidFill>
                <a:latin typeface="Times New Roman" pitchFamily="18" charset="0"/>
              </a:rPr>
              <a:t> </a:t>
            </a:r>
            <a:endParaRPr lang="fr-FR" b="1" smtClean="0">
              <a:solidFill>
                <a:srgbClr val="007FB3"/>
              </a:solidFill>
              <a:latin typeface="Times New Roman" pitchFamily="18"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Дата 1"/>
          <p:cNvSpPr>
            <a:spLocks noGrp="1"/>
          </p:cNvSpPr>
          <p:nvPr>
            <p:ph type="dt" sz="quarter" idx="10"/>
          </p:nvPr>
        </p:nvSpPr>
        <p:spPr/>
        <p:txBody>
          <a:bodyPr/>
          <a:lstStyle/>
          <a:p>
            <a:pPr>
              <a:defRPr/>
            </a:pPr>
            <a:endParaRPr lang="fr-FR" altLang="en-GB"/>
          </a:p>
          <a:p>
            <a:pPr>
              <a:defRPr/>
            </a:pPr>
            <a:endParaRPr lang="fr-FR" altLang="en-GB"/>
          </a:p>
        </p:txBody>
      </p:sp>
      <p:grpSp>
        <p:nvGrpSpPr>
          <p:cNvPr id="47107" name="Group 2"/>
          <p:cNvGrpSpPr>
            <a:grpSpLocks/>
          </p:cNvGrpSpPr>
          <p:nvPr/>
        </p:nvGrpSpPr>
        <p:grpSpPr bwMode="auto">
          <a:xfrm>
            <a:off x="0" y="0"/>
            <a:ext cx="8915400" cy="5038725"/>
            <a:chOff x="0" y="0"/>
            <a:chExt cx="5616" cy="3174"/>
          </a:xfrm>
        </p:grpSpPr>
        <p:sp>
          <p:nvSpPr>
            <p:cNvPr id="47110" name="Rectangle 3"/>
            <p:cNvSpPr>
              <a:spLocks noChangeArrowheads="1"/>
            </p:cNvSpPr>
            <p:nvPr/>
          </p:nvSpPr>
          <p:spPr bwMode="auto">
            <a:xfrm>
              <a:off x="0" y="634"/>
              <a:ext cx="635" cy="635"/>
            </a:xfrm>
            <a:prstGeom prst="rect">
              <a:avLst/>
            </a:prstGeom>
            <a:solidFill>
              <a:srgbClr val="93B8D4"/>
            </a:solidFill>
            <a:ln w="9525">
              <a:noFill/>
              <a:miter lim="800000"/>
              <a:headEnd/>
              <a:tailEnd/>
            </a:ln>
          </p:spPr>
          <p:txBody>
            <a:bodyPr wrap="none" anchor="ctr"/>
            <a:lstStyle/>
            <a:p>
              <a:pPr eaLnBrk="0" hangingPunct="0"/>
              <a:endParaRPr lang="ru-RU"/>
            </a:p>
          </p:txBody>
        </p:sp>
        <p:sp>
          <p:nvSpPr>
            <p:cNvPr id="47111" name="Rectangle 4"/>
            <p:cNvSpPr>
              <a:spLocks noChangeArrowheads="1"/>
            </p:cNvSpPr>
            <p:nvPr/>
          </p:nvSpPr>
          <p:spPr bwMode="auto">
            <a:xfrm>
              <a:off x="0" y="0"/>
              <a:ext cx="635" cy="635"/>
            </a:xfrm>
            <a:prstGeom prst="rect">
              <a:avLst/>
            </a:prstGeom>
            <a:solidFill>
              <a:srgbClr val="007FB3"/>
            </a:solidFill>
            <a:ln w="9525">
              <a:noFill/>
              <a:miter lim="800000"/>
              <a:headEnd/>
              <a:tailEnd/>
            </a:ln>
          </p:spPr>
          <p:txBody>
            <a:bodyPr wrap="none" anchor="ctr"/>
            <a:lstStyle/>
            <a:p>
              <a:pPr algn="ctr" eaLnBrk="0" hangingPunct="0"/>
              <a:endParaRPr lang="fr-FR" sz="2400" b="1">
                <a:solidFill>
                  <a:schemeClr val="bg1"/>
                </a:solidFill>
              </a:endParaRPr>
            </a:p>
          </p:txBody>
        </p:sp>
        <p:sp>
          <p:nvSpPr>
            <p:cNvPr id="47112" name="Rectangle 5"/>
            <p:cNvSpPr>
              <a:spLocks noChangeArrowheads="1"/>
            </p:cNvSpPr>
            <p:nvPr/>
          </p:nvSpPr>
          <p:spPr bwMode="auto">
            <a:xfrm>
              <a:off x="0" y="1904"/>
              <a:ext cx="635" cy="635"/>
            </a:xfrm>
            <a:prstGeom prst="rect">
              <a:avLst/>
            </a:prstGeom>
            <a:solidFill>
              <a:srgbClr val="026793"/>
            </a:solidFill>
            <a:ln w="9525">
              <a:noFill/>
              <a:miter lim="800000"/>
              <a:headEnd/>
              <a:tailEnd/>
            </a:ln>
          </p:spPr>
          <p:txBody>
            <a:bodyPr wrap="none" anchor="ctr"/>
            <a:lstStyle/>
            <a:p>
              <a:pPr eaLnBrk="0" hangingPunct="0"/>
              <a:endParaRPr lang="ru-RU"/>
            </a:p>
          </p:txBody>
        </p:sp>
        <p:sp>
          <p:nvSpPr>
            <p:cNvPr id="47113" name="Rectangle 6"/>
            <p:cNvSpPr>
              <a:spLocks noChangeArrowheads="1"/>
            </p:cNvSpPr>
            <p:nvPr/>
          </p:nvSpPr>
          <p:spPr bwMode="auto">
            <a:xfrm>
              <a:off x="0" y="1269"/>
              <a:ext cx="635" cy="635"/>
            </a:xfrm>
            <a:prstGeom prst="rect">
              <a:avLst/>
            </a:prstGeom>
            <a:solidFill>
              <a:srgbClr val="B2C1DD"/>
            </a:solidFill>
            <a:ln w="9525">
              <a:noFill/>
              <a:miter lim="800000"/>
              <a:headEnd/>
              <a:tailEnd/>
            </a:ln>
          </p:spPr>
          <p:txBody>
            <a:bodyPr wrap="none" anchor="ctr"/>
            <a:lstStyle/>
            <a:p>
              <a:pPr eaLnBrk="0" hangingPunct="0"/>
              <a:endParaRPr lang="ru-RU"/>
            </a:p>
          </p:txBody>
        </p:sp>
        <p:sp>
          <p:nvSpPr>
            <p:cNvPr id="47114" name="Rectangle 7"/>
            <p:cNvSpPr>
              <a:spLocks noChangeArrowheads="1"/>
            </p:cNvSpPr>
            <p:nvPr/>
          </p:nvSpPr>
          <p:spPr bwMode="auto">
            <a:xfrm>
              <a:off x="0" y="2539"/>
              <a:ext cx="635" cy="635"/>
            </a:xfrm>
            <a:prstGeom prst="rect">
              <a:avLst/>
            </a:prstGeom>
            <a:solidFill>
              <a:srgbClr val="007FB3"/>
            </a:solidFill>
            <a:ln w="9525">
              <a:noFill/>
              <a:miter lim="800000"/>
              <a:headEnd/>
              <a:tailEnd/>
            </a:ln>
          </p:spPr>
          <p:txBody>
            <a:bodyPr wrap="none" anchor="ctr"/>
            <a:lstStyle/>
            <a:p>
              <a:pPr eaLnBrk="0" hangingPunct="0"/>
              <a:endParaRPr lang="ru-RU"/>
            </a:p>
          </p:txBody>
        </p:sp>
        <p:sp>
          <p:nvSpPr>
            <p:cNvPr id="47115" name="Rectangle 8"/>
            <p:cNvSpPr>
              <a:spLocks noChangeArrowheads="1"/>
            </p:cNvSpPr>
            <p:nvPr/>
          </p:nvSpPr>
          <p:spPr bwMode="auto">
            <a:xfrm>
              <a:off x="720" y="192"/>
              <a:ext cx="4896" cy="384"/>
            </a:xfrm>
            <a:prstGeom prst="rect">
              <a:avLst/>
            </a:prstGeom>
            <a:noFill/>
            <a:ln w="9525">
              <a:noFill/>
              <a:miter lim="800000"/>
              <a:headEnd/>
              <a:tailEnd/>
            </a:ln>
          </p:spPr>
          <p:txBody>
            <a:bodyPr/>
            <a:lstStyle/>
            <a:p>
              <a:pPr eaLnBrk="0" hangingPunct="0"/>
              <a:r>
                <a:rPr lang="ru-RU" sz="3200" b="1">
                  <a:sym typeface="Wingdings" pitchFamily="2" charset="2"/>
                </a:rPr>
                <a:t>Объединение сетей</a:t>
              </a:r>
              <a:r>
                <a:rPr lang="fr-FR" sz="3200" b="1">
                  <a:sym typeface="Wingdings" pitchFamily="2" charset="2"/>
                </a:rPr>
                <a:t> HS CAN </a:t>
              </a:r>
              <a:r>
                <a:rPr lang="ru-RU" sz="3200" b="1">
                  <a:sym typeface="Wingdings" pitchFamily="2" charset="2"/>
                </a:rPr>
                <a:t>и</a:t>
              </a:r>
              <a:r>
                <a:rPr lang="fr-FR" sz="3200" b="1">
                  <a:sym typeface="Wingdings" pitchFamily="2" charset="2"/>
                </a:rPr>
                <a:t> LS CAN.</a:t>
              </a:r>
            </a:p>
          </p:txBody>
        </p:sp>
      </p:grpSp>
      <p:sp>
        <p:nvSpPr>
          <p:cNvPr id="505867" name="Text Box 11"/>
          <p:cNvSpPr txBox="1">
            <a:spLocks noChangeArrowheads="1"/>
          </p:cNvSpPr>
          <p:nvPr/>
        </p:nvSpPr>
        <p:spPr bwMode="auto">
          <a:xfrm>
            <a:off x="1476375" y="990600"/>
            <a:ext cx="7515225" cy="457200"/>
          </a:xfrm>
          <a:prstGeom prst="rect">
            <a:avLst/>
          </a:prstGeom>
          <a:noFill/>
          <a:ln w="9525">
            <a:noFill/>
            <a:miter lim="800000"/>
            <a:headEnd/>
            <a:tailEnd/>
          </a:ln>
        </p:spPr>
        <p:txBody>
          <a:bodyPr>
            <a:spAutoFit/>
          </a:bodyPr>
          <a:lstStyle/>
          <a:p>
            <a:pPr eaLnBrk="0" hangingPunct="0"/>
            <a:r>
              <a:rPr lang="fr-FR" sz="2400" b="1"/>
              <a:t>- </a:t>
            </a:r>
            <a:r>
              <a:rPr lang="ru-RU" sz="2400" b="1"/>
              <a:t>Пример конфигурации для автомобиля </a:t>
            </a:r>
            <a:r>
              <a:rPr lang="fr-FR" sz="2400" b="1"/>
              <a:t> 307 (T6)</a:t>
            </a:r>
            <a:r>
              <a:rPr lang="fr-FR" sz="2400" b="1">
                <a:sym typeface="Wingdings" pitchFamily="2" charset="2"/>
              </a:rPr>
              <a:t>.</a:t>
            </a:r>
          </a:p>
        </p:txBody>
      </p:sp>
      <p:pic>
        <p:nvPicPr>
          <p:cNvPr id="47109" name="Picture 13" descr="archimux_307"/>
          <p:cNvPicPr>
            <a:picLocks noChangeAspect="1" noChangeArrowheads="1"/>
          </p:cNvPicPr>
          <p:nvPr/>
        </p:nvPicPr>
        <p:blipFill>
          <a:blip r:embed="rId3" cstate="print"/>
          <a:srcRect/>
          <a:stretch>
            <a:fillRect/>
          </a:stretch>
        </p:blipFill>
        <p:spPr bwMode="auto">
          <a:xfrm>
            <a:off x="2640013" y="1412875"/>
            <a:ext cx="4859337" cy="52562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505867"/>
                                        </p:tgtEl>
                                        <p:attrNameLst>
                                          <p:attrName>style.visibility</p:attrName>
                                        </p:attrNameLst>
                                      </p:cBhvr>
                                      <p:to>
                                        <p:strVal val="visible"/>
                                      </p:to>
                                    </p:set>
                                    <p:animEffect transition="in" filter="box(in)">
                                      <p:cBhvr>
                                        <p:cTn id="7" dur="500"/>
                                        <p:tgtEl>
                                          <p:spTgt spid="5058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5867" grpId="0"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ctrTitle" idx="4294967295"/>
          </p:nvPr>
        </p:nvSpPr>
        <p:spPr bwMode="auto">
          <a:xfrm>
            <a:off x="684213" y="2349500"/>
            <a:ext cx="5975350" cy="1262063"/>
          </a:xfrm>
          <a:prstGeom prst="rect">
            <a:avLst/>
          </a:prstGeom>
          <a:noFill/>
          <a:ln>
            <a:miter lim="800000"/>
            <a:headEnd/>
            <a:tailEnd/>
          </a:ln>
        </p:spPr>
        <p:txBody>
          <a:bodyPr/>
          <a:lstStyle/>
          <a:p>
            <a:pPr algn="ctr"/>
            <a:r>
              <a:rPr lang="ru-RU" b="1" smtClean="0">
                <a:solidFill>
                  <a:srgbClr val="007FB3"/>
                </a:solidFill>
                <a:latin typeface="Times New Roman" pitchFamily="18" charset="0"/>
              </a:rPr>
              <a:t>ЛОКАЛЬНАЯ СЕТЬ</a:t>
            </a:r>
            <a:r>
              <a:rPr lang="fr-FR" b="1" smtClean="0">
                <a:solidFill>
                  <a:srgbClr val="007FB3"/>
                </a:solidFill>
                <a:latin typeface="Times New Roman" pitchFamily="18" charset="0"/>
              </a:rPr>
              <a:t> </a:t>
            </a:r>
            <a:r>
              <a:rPr lang="ru-RU" b="1" smtClean="0">
                <a:solidFill>
                  <a:srgbClr val="007FB3"/>
                </a:solidFill>
                <a:latin typeface="Times New Roman" pitchFamily="18" charset="0"/>
              </a:rPr>
              <a:t/>
            </a:r>
            <a:br>
              <a:rPr lang="ru-RU" b="1" smtClean="0">
                <a:solidFill>
                  <a:srgbClr val="007FB3"/>
                </a:solidFill>
                <a:latin typeface="Times New Roman" pitchFamily="18" charset="0"/>
              </a:rPr>
            </a:br>
            <a:r>
              <a:rPr lang="fr-FR" b="1" smtClean="0">
                <a:solidFill>
                  <a:srgbClr val="007FB3"/>
                </a:solidFill>
                <a:latin typeface="Times New Roman" pitchFamily="18" charset="0"/>
              </a:rPr>
              <a:t>LS CAN</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Дата 1"/>
          <p:cNvSpPr>
            <a:spLocks noGrp="1"/>
          </p:cNvSpPr>
          <p:nvPr>
            <p:ph type="dt" sz="quarter" idx="10"/>
          </p:nvPr>
        </p:nvSpPr>
        <p:spPr/>
        <p:txBody>
          <a:bodyPr/>
          <a:lstStyle/>
          <a:p>
            <a:pPr>
              <a:defRPr/>
            </a:pPr>
            <a:endParaRPr lang="fr-FR" altLang="en-GB"/>
          </a:p>
          <a:p>
            <a:pPr>
              <a:defRPr/>
            </a:pPr>
            <a:endParaRPr lang="fr-FR" altLang="en-GB"/>
          </a:p>
        </p:txBody>
      </p:sp>
      <p:grpSp>
        <p:nvGrpSpPr>
          <p:cNvPr id="49155" name="Group 2"/>
          <p:cNvGrpSpPr>
            <a:grpSpLocks/>
          </p:cNvGrpSpPr>
          <p:nvPr/>
        </p:nvGrpSpPr>
        <p:grpSpPr bwMode="auto">
          <a:xfrm>
            <a:off x="0" y="0"/>
            <a:ext cx="8915400" cy="5038725"/>
            <a:chOff x="0" y="0"/>
            <a:chExt cx="5616" cy="3174"/>
          </a:xfrm>
        </p:grpSpPr>
        <p:sp>
          <p:nvSpPr>
            <p:cNvPr id="49194" name="Rectangle 3"/>
            <p:cNvSpPr>
              <a:spLocks noChangeArrowheads="1"/>
            </p:cNvSpPr>
            <p:nvPr/>
          </p:nvSpPr>
          <p:spPr bwMode="auto">
            <a:xfrm>
              <a:off x="0" y="634"/>
              <a:ext cx="635" cy="635"/>
            </a:xfrm>
            <a:prstGeom prst="rect">
              <a:avLst/>
            </a:prstGeom>
            <a:solidFill>
              <a:srgbClr val="93B8D4"/>
            </a:solidFill>
            <a:ln w="9525">
              <a:noFill/>
              <a:miter lim="800000"/>
              <a:headEnd/>
              <a:tailEnd/>
            </a:ln>
          </p:spPr>
          <p:txBody>
            <a:bodyPr wrap="none" anchor="ctr"/>
            <a:lstStyle/>
            <a:p>
              <a:pPr eaLnBrk="0" hangingPunct="0"/>
              <a:endParaRPr lang="ru-RU"/>
            </a:p>
          </p:txBody>
        </p:sp>
        <p:sp>
          <p:nvSpPr>
            <p:cNvPr id="49195" name="Rectangle 4"/>
            <p:cNvSpPr>
              <a:spLocks noChangeArrowheads="1"/>
            </p:cNvSpPr>
            <p:nvPr/>
          </p:nvSpPr>
          <p:spPr bwMode="auto">
            <a:xfrm>
              <a:off x="0" y="0"/>
              <a:ext cx="635" cy="635"/>
            </a:xfrm>
            <a:prstGeom prst="rect">
              <a:avLst/>
            </a:prstGeom>
            <a:solidFill>
              <a:srgbClr val="007FB3"/>
            </a:solidFill>
            <a:ln w="9525">
              <a:noFill/>
              <a:miter lim="800000"/>
              <a:headEnd/>
              <a:tailEnd/>
            </a:ln>
          </p:spPr>
          <p:txBody>
            <a:bodyPr wrap="none" anchor="ctr"/>
            <a:lstStyle/>
            <a:p>
              <a:pPr algn="ctr" eaLnBrk="0" hangingPunct="0"/>
              <a:endParaRPr lang="fr-FR" sz="2400" b="1">
                <a:solidFill>
                  <a:schemeClr val="bg1"/>
                </a:solidFill>
              </a:endParaRPr>
            </a:p>
          </p:txBody>
        </p:sp>
        <p:sp>
          <p:nvSpPr>
            <p:cNvPr id="49196" name="Rectangle 5"/>
            <p:cNvSpPr>
              <a:spLocks noChangeArrowheads="1"/>
            </p:cNvSpPr>
            <p:nvPr/>
          </p:nvSpPr>
          <p:spPr bwMode="auto">
            <a:xfrm>
              <a:off x="0" y="1904"/>
              <a:ext cx="635" cy="635"/>
            </a:xfrm>
            <a:prstGeom prst="rect">
              <a:avLst/>
            </a:prstGeom>
            <a:solidFill>
              <a:srgbClr val="026793"/>
            </a:solidFill>
            <a:ln w="9525">
              <a:noFill/>
              <a:miter lim="800000"/>
              <a:headEnd/>
              <a:tailEnd/>
            </a:ln>
          </p:spPr>
          <p:txBody>
            <a:bodyPr wrap="none" anchor="ctr"/>
            <a:lstStyle/>
            <a:p>
              <a:pPr eaLnBrk="0" hangingPunct="0"/>
              <a:endParaRPr lang="ru-RU"/>
            </a:p>
          </p:txBody>
        </p:sp>
        <p:sp>
          <p:nvSpPr>
            <p:cNvPr id="49197" name="Rectangle 6"/>
            <p:cNvSpPr>
              <a:spLocks noChangeArrowheads="1"/>
            </p:cNvSpPr>
            <p:nvPr/>
          </p:nvSpPr>
          <p:spPr bwMode="auto">
            <a:xfrm>
              <a:off x="0" y="1269"/>
              <a:ext cx="635" cy="635"/>
            </a:xfrm>
            <a:prstGeom prst="rect">
              <a:avLst/>
            </a:prstGeom>
            <a:solidFill>
              <a:srgbClr val="B2C1DD"/>
            </a:solidFill>
            <a:ln w="9525">
              <a:noFill/>
              <a:miter lim="800000"/>
              <a:headEnd/>
              <a:tailEnd/>
            </a:ln>
          </p:spPr>
          <p:txBody>
            <a:bodyPr wrap="none" anchor="ctr"/>
            <a:lstStyle/>
            <a:p>
              <a:pPr eaLnBrk="0" hangingPunct="0"/>
              <a:endParaRPr lang="ru-RU"/>
            </a:p>
          </p:txBody>
        </p:sp>
        <p:sp>
          <p:nvSpPr>
            <p:cNvPr id="49198" name="Rectangle 7"/>
            <p:cNvSpPr>
              <a:spLocks noChangeArrowheads="1"/>
            </p:cNvSpPr>
            <p:nvPr/>
          </p:nvSpPr>
          <p:spPr bwMode="auto">
            <a:xfrm>
              <a:off x="0" y="2539"/>
              <a:ext cx="635" cy="635"/>
            </a:xfrm>
            <a:prstGeom prst="rect">
              <a:avLst/>
            </a:prstGeom>
            <a:solidFill>
              <a:srgbClr val="007FB3"/>
            </a:solidFill>
            <a:ln w="9525">
              <a:noFill/>
              <a:miter lim="800000"/>
              <a:headEnd/>
              <a:tailEnd/>
            </a:ln>
          </p:spPr>
          <p:txBody>
            <a:bodyPr wrap="none" anchor="ctr"/>
            <a:lstStyle/>
            <a:p>
              <a:pPr eaLnBrk="0" hangingPunct="0"/>
              <a:endParaRPr lang="ru-RU"/>
            </a:p>
          </p:txBody>
        </p:sp>
        <p:sp>
          <p:nvSpPr>
            <p:cNvPr id="49199" name="Rectangle 8"/>
            <p:cNvSpPr>
              <a:spLocks noChangeArrowheads="1"/>
            </p:cNvSpPr>
            <p:nvPr/>
          </p:nvSpPr>
          <p:spPr bwMode="auto">
            <a:xfrm>
              <a:off x="720" y="192"/>
              <a:ext cx="4896" cy="384"/>
            </a:xfrm>
            <a:prstGeom prst="rect">
              <a:avLst/>
            </a:prstGeom>
            <a:noFill/>
            <a:ln w="9525">
              <a:noFill/>
              <a:miter lim="800000"/>
              <a:headEnd/>
              <a:tailEnd/>
            </a:ln>
          </p:spPr>
          <p:txBody>
            <a:bodyPr/>
            <a:lstStyle/>
            <a:p>
              <a:pPr eaLnBrk="0" hangingPunct="0"/>
              <a:r>
                <a:rPr lang="ru-RU" sz="2800" b="1">
                  <a:solidFill>
                    <a:srgbClr val="007FB3"/>
                  </a:solidFill>
                </a:rPr>
                <a:t>ЛОКАЛЬНЫЕ СЕТИ</a:t>
              </a:r>
              <a:r>
                <a:rPr lang="fr-FR" sz="2800" b="1">
                  <a:solidFill>
                    <a:srgbClr val="007FB3"/>
                  </a:solidFill>
                </a:rPr>
                <a:t> LS CAN</a:t>
              </a:r>
              <a:r>
                <a:rPr lang="fr-FR" sz="2800" b="1">
                  <a:sym typeface="Wingdings" pitchFamily="2" charset="2"/>
                </a:rPr>
                <a:t>.</a:t>
              </a:r>
            </a:p>
          </p:txBody>
        </p:sp>
      </p:grpSp>
      <p:sp>
        <p:nvSpPr>
          <p:cNvPr id="158730" name="Text Box 10"/>
          <p:cNvSpPr txBox="1">
            <a:spLocks noChangeArrowheads="1"/>
          </p:cNvSpPr>
          <p:nvPr/>
        </p:nvSpPr>
        <p:spPr bwMode="auto">
          <a:xfrm>
            <a:off x="1692275" y="990600"/>
            <a:ext cx="7299325" cy="457200"/>
          </a:xfrm>
          <a:prstGeom prst="rect">
            <a:avLst/>
          </a:prstGeom>
          <a:noFill/>
          <a:ln w="9525">
            <a:noFill/>
            <a:miter lim="800000"/>
            <a:headEnd/>
            <a:tailEnd/>
          </a:ln>
        </p:spPr>
        <p:txBody>
          <a:bodyPr>
            <a:spAutoFit/>
          </a:bodyPr>
          <a:lstStyle/>
          <a:p>
            <a:pPr eaLnBrk="0" hangingPunct="0"/>
            <a:r>
              <a:rPr lang="fr-FR" sz="2400" b="1">
                <a:solidFill>
                  <a:srgbClr val="007FB3"/>
                </a:solidFill>
              </a:rPr>
              <a:t>- </a:t>
            </a:r>
            <a:r>
              <a:rPr lang="ru-RU" sz="2400" b="1">
                <a:solidFill>
                  <a:srgbClr val="007FB3"/>
                </a:solidFill>
              </a:rPr>
              <a:t>Протокол </a:t>
            </a:r>
            <a:r>
              <a:rPr lang="fr-FR" sz="2400" b="1">
                <a:sym typeface="Wingdings" pitchFamily="2" charset="2"/>
              </a:rPr>
              <a:t>LS CAN.</a:t>
            </a:r>
            <a:endParaRPr lang="fr-FR" sz="2400" b="1">
              <a:solidFill>
                <a:srgbClr val="007FB3"/>
              </a:solidFill>
            </a:endParaRPr>
          </a:p>
        </p:txBody>
      </p:sp>
      <p:grpSp>
        <p:nvGrpSpPr>
          <p:cNvPr id="3" name="Group 41"/>
          <p:cNvGrpSpPr>
            <a:grpSpLocks/>
          </p:cNvGrpSpPr>
          <p:nvPr/>
        </p:nvGrpSpPr>
        <p:grpSpPr bwMode="auto">
          <a:xfrm>
            <a:off x="1962150" y="1812925"/>
            <a:ext cx="5943600" cy="2743200"/>
            <a:chOff x="816" y="960"/>
            <a:chExt cx="3744" cy="1728"/>
          </a:xfrm>
        </p:grpSpPr>
        <p:sp>
          <p:nvSpPr>
            <p:cNvPr id="49174" name="Line 11"/>
            <p:cNvSpPr>
              <a:spLocks noChangeShapeType="1"/>
            </p:cNvSpPr>
            <p:nvPr/>
          </p:nvSpPr>
          <p:spPr bwMode="auto">
            <a:xfrm flipV="1">
              <a:off x="1632" y="960"/>
              <a:ext cx="0" cy="1632"/>
            </a:xfrm>
            <a:prstGeom prst="line">
              <a:avLst/>
            </a:prstGeom>
            <a:noFill/>
            <a:ln w="28575">
              <a:solidFill>
                <a:schemeClr val="tx1"/>
              </a:solidFill>
              <a:round/>
              <a:headEnd/>
              <a:tailEnd type="triangle" w="med" len="med"/>
            </a:ln>
          </p:spPr>
          <p:txBody>
            <a:bodyPr/>
            <a:lstStyle/>
            <a:p>
              <a:endParaRPr lang="ru-RU"/>
            </a:p>
          </p:txBody>
        </p:sp>
        <p:sp>
          <p:nvSpPr>
            <p:cNvPr id="49175" name="Line 12"/>
            <p:cNvSpPr>
              <a:spLocks noChangeShapeType="1"/>
            </p:cNvSpPr>
            <p:nvPr/>
          </p:nvSpPr>
          <p:spPr bwMode="auto">
            <a:xfrm>
              <a:off x="1632" y="2592"/>
              <a:ext cx="2784" cy="0"/>
            </a:xfrm>
            <a:prstGeom prst="line">
              <a:avLst/>
            </a:prstGeom>
            <a:noFill/>
            <a:ln w="28575">
              <a:solidFill>
                <a:schemeClr val="tx1"/>
              </a:solidFill>
              <a:round/>
              <a:headEnd/>
              <a:tailEnd type="triangle" w="med" len="med"/>
            </a:ln>
          </p:spPr>
          <p:txBody>
            <a:bodyPr/>
            <a:lstStyle/>
            <a:p>
              <a:endParaRPr lang="ru-RU"/>
            </a:p>
          </p:txBody>
        </p:sp>
        <p:sp>
          <p:nvSpPr>
            <p:cNvPr id="49176" name="Line 14"/>
            <p:cNvSpPr>
              <a:spLocks noChangeShapeType="1"/>
            </p:cNvSpPr>
            <p:nvPr/>
          </p:nvSpPr>
          <p:spPr bwMode="auto">
            <a:xfrm flipH="1">
              <a:off x="1392" y="2544"/>
              <a:ext cx="240" cy="0"/>
            </a:xfrm>
            <a:prstGeom prst="line">
              <a:avLst/>
            </a:prstGeom>
            <a:noFill/>
            <a:ln w="9525">
              <a:solidFill>
                <a:schemeClr val="tx1"/>
              </a:solidFill>
              <a:round/>
              <a:headEnd/>
              <a:tailEnd/>
            </a:ln>
          </p:spPr>
          <p:txBody>
            <a:bodyPr/>
            <a:lstStyle/>
            <a:p>
              <a:endParaRPr lang="ru-RU"/>
            </a:p>
          </p:txBody>
        </p:sp>
        <p:sp>
          <p:nvSpPr>
            <p:cNvPr id="49177" name="Line 15"/>
            <p:cNvSpPr>
              <a:spLocks noChangeShapeType="1"/>
            </p:cNvSpPr>
            <p:nvPr/>
          </p:nvSpPr>
          <p:spPr bwMode="auto">
            <a:xfrm flipH="1">
              <a:off x="1392" y="1248"/>
              <a:ext cx="240" cy="0"/>
            </a:xfrm>
            <a:prstGeom prst="line">
              <a:avLst/>
            </a:prstGeom>
            <a:noFill/>
            <a:ln w="9525">
              <a:solidFill>
                <a:schemeClr val="tx1"/>
              </a:solidFill>
              <a:round/>
              <a:headEnd/>
              <a:tailEnd/>
            </a:ln>
          </p:spPr>
          <p:txBody>
            <a:bodyPr/>
            <a:lstStyle/>
            <a:p>
              <a:endParaRPr lang="ru-RU"/>
            </a:p>
          </p:txBody>
        </p:sp>
        <p:sp>
          <p:nvSpPr>
            <p:cNvPr id="49178" name="Line 16"/>
            <p:cNvSpPr>
              <a:spLocks noChangeShapeType="1"/>
            </p:cNvSpPr>
            <p:nvPr/>
          </p:nvSpPr>
          <p:spPr bwMode="auto">
            <a:xfrm flipH="1">
              <a:off x="1584" y="1920"/>
              <a:ext cx="48" cy="0"/>
            </a:xfrm>
            <a:prstGeom prst="line">
              <a:avLst/>
            </a:prstGeom>
            <a:noFill/>
            <a:ln w="9525">
              <a:solidFill>
                <a:schemeClr val="tx1"/>
              </a:solidFill>
              <a:round/>
              <a:headEnd/>
              <a:tailEnd/>
            </a:ln>
          </p:spPr>
          <p:txBody>
            <a:bodyPr/>
            <a:lstStyle/>
            <a:p>
              <a:endParaRPr lang="ru-RU"/>
            </a:p>
          </p:txBody>
        </p:sp>
        <p:sp>
          <p:nvSpPr>
            <p:cNvPr id="49179" name="Line 17"/>
            <p:cNvSpPr>
              <a:spLocks noChangeShapeType="1"/>
            </p:cNvSpPr>
            <p:nvPr/>
          </p:nvSpPr>
          <p:spPr bwMode="auto">
            <a:xfrm flipH="1">
              <a:off x="1392" y="2208"/>
              <a:ext cx="240" cy="0"/>
            </a:xfrm>
            <a:prstGeom prst="line">
              <a:avLst/>
            </a:prstGeom>
            <a:noFill/>
            <a:ln w="9525">
              <a:solidFill>
                <a:schemeClr val="tx1"/>
              </a:solidFill>
              <a:round/>
              <a:headEnd/>
              <a:tailEnd/>
            </a:ln>
          </p:spPr>
          <p:txBody>
            <a:bodyPr/>
            <a:lstStyle/>
            <a:p>
              <a:endParaRPr lang="ru-RU"/>
            </a:p>
          </p:txBody>
        </p:sp>
        <p:sp>
          <p:nvSpPr>
            <p:cNvPr id="49180" name="Line 18"/>
            <p:cNvSpPr>
              <a:spLocks noChangeShapeType="1"/>
            </p:cNvSpPr>
            <p:nvPr/>
          </p:nvSpPr>
          <p:spPr bwMode="auto">
            <a:xfrm flipH="1">
              <a:off x="1392" y="1632"/>
              <a:ext cx="240" cy="0"/>
            </a:xfrm>
            <a:prstGeom prst="line">
              <a:avLst/>
            </a:prstGeom>
            <a:noFill/>
            <a:ln w="9525">
              <a:solidFill>
                <a:schemeClr val="tx1"/>
              </a:solidFill>
              <a:round/>
              <a:headEnd/>
              <a:tailEnd/>
            </a:ln>
          </p:spPr>
          <p:txBody>
            <a:bodyPr/>
            <a:lstStyle/>
            <a:p>
              <a:endParaRPr lang="ru-RU"/>
            </a:p>
          </p:txBody>
        </p:sp>
        <p:sp>
          <p:nvSpPr>
            <p:cNvPr id="49181" name="Line 19"/>
            <p:cNvSpPr>
              <a:spLocks noChangeShapeType="1"/>
            </p:cNvSpPr>
            <p:nvPr/>
          </p:nvSpPr>
          <p:spPr bwMode="auto">
            <a:xfrm flipH="1">
              <a:off x="1584" y="1200"/>
              <a:ext cx="48" cy="0"/>
            </a:xfrm>
            <a:prstGeom prst="line">
              <a:avLst/>
            </a:prstGeom>
            <a:noFill/>
            <a:ln w="9525">
              <a:solidFill>
                <a:schemeClr val="tx1"/>
              </a:solidFill>
              <a:round/>
              <a:headEnd/>
              <a:tailEnd/>
            </a:ln>
          </p:spPr>
          <p:txBody>
            <a:bodyPr/>
            <a:lstStyle/>
            <a:p>
              <a:endParaRPr lang="ru-RU"/>
            </a:p>
          </p:txBody>
        </p:sp>
        <p:sp>
          <p:nvSpPr>
            <p:cNvPr id="49182" name="Text Box 20"/>
            <p:cNvSpPr txBox="1">
              <a:spLocks noChangeArrowheads="1"/>
            </p:cNvSpPr>
            <p:nvPr/>
          </p:nvSpPr>
          <p:spPr bwMode="auto">
            <a:xfrm>
              <a:off x="1344" y="1040"/>
              <a:ext cx="275" cy="192"/>
            </a:xfrm>
            <a:prstGeom prst="rect">
              <a:avLst/>
            </a:prstGeom>
            <a:noFill/>
            <a:ln w="9525">
              <a:noFill/>
              <a:miter lim="800000"/>
              <a:headEnd/>
              <a:tailEnd/>
            </a:ln>
          </p:spPr>
          <p:txBody>
            <a:bodyPr wrap="none">
              <a:spAutoFit/>
            </a:bodyPr>
            <a:lstStyle/>
            <a:p>
              <a:pPr eaLnBrk="0" hangingPunct="0"/>
              <a:r>
                <a:rPr lang="fr-FR" sz="1400" b="1"/>
                <a:t>5 </a:t>
              </a:r>
              <a:r>
                <a:rPr lang="ru-RU" sz="1400" b="1"/>
                <a:t>В</a:t>
              </a:r>
              <a:endParaRPr lang="fr-FR" sz="1400" b="1"/>
            </a:p>
          </p:txBody>
        </p:sp>
        <p:sp>
          <p:nvSpPr>
            <p:cNvPr id="49183" name="Text Box 21"/>
            <p:cNvSpPr txBox="1">
              <a:spLocks noChangeArrowheads="1"/>
            </p:cNvSpPr>
            <p:nvPr/>
          </p:nvSpPr>
          <p:spPr bwMode="auto">
            <a:xfrm>
              <a:off x="816" y="1104"/>
              <a:ext cx="621" cy="192"/>
            </a:xfrm>
            <a:prstGeom prst="rect">
              <a:avLst/>
            </a:prstGeom>
            <a:noFill/>
            <a:ln w="9525">
              <a:noFill/>
              <a:miter lim="800000"/>
              <a:headEnd/>
              <a:tailEnd/>
            </a:ln>
          </p:spPr>
          <p:txBody>
            <a:bodyPr wrap="none">
              <a:spAutoFit/>
            </a:bodyPr>
            <a:lstStyle/>
            <a:p>
              <a:pPr eaLnBrk="0" hangingPunct="0"/>
              <a:r>
                <a:rPr lang="fr-FR" sz="1400" b="1"/>
                <a:t>4</a:t>
              </a:r>
              <a:r>
                <a:rPr lang="ru-RU" sz="1400" b="1"/>
                <a:t>,</a:t>
              </a:r>
              <a:r>
                <a:rPr lang="fr-FR" sz="1400" b="1"/>
                <a:t>8 </a:t>
              </a:r>
              <a:r>
                <a:rPr lang="ru-RU" sz="1400" b="1"/>
                <a:t>В</a:t>
              </a:r>
              <a:r>
                <a:rPr lang="fr-FR" sz="1400" b="1"/>
                <a:t> </a:t>
              </a:r>
              <a:r>
                <a:rPr lang="ru-RU" sz="1400" b="1"/>
                <a:t>мин.</a:t>
              </a:r>
              <a:endParaRPr lang="fr-FR" sz="1400" b="1"/>
            </a:p>
          </p:txBody>
        </p:sp>
        <p:sp>
          <p:nvSpPr>
            <p:cNvPr id="49184" name="Text Box 22"/>
            <p:cNvSpPr txBox="1">
              <a:spLocks noChangeArrowheads="1"/>
            </p:cNvSpPr>
            <p:nvPr/>
          </p:nvSpPr>
          <p:spPr bwMode="auto">
            <a:xfrm>
              <a:off x="816" y="1488"/>
              <a:ext cx="662" cy="192"/>
            </a:xfrm>
            <a:prstGeom prst="rect">
              <a:avLst/>
            </a:prstGeom>
            <a:noFill/>
            <a:ln w="9525">
              <a:noFill/>
              <a:miter lim="800000"/>
              <a:headEnd/>
              <a:tailEnd/>
            </a:ln>
          </p:spPr>
          <p:txBody>
            <a:bodyPr wrap="none">
              <a:spAutoFit/>
            </a:bodyPr>
            <a:lstStyle/>
            <a:p>
              <a:pPr eaLnBrk="0" hangingPunct="0"/>
              <a:r>
                <a:rPr lang="fr-FR" sz="1400" b="1"/>
                <a:t>3</a:t>
              </a:r>
              <a:r>
                <a:rPr lang="ru-RU" sz="1400" b="1"/>
                <a:t>,</a:t>
              </a:r>
              <a:r>
                <a:rPr lang="fr-FR" sz="1400" b="1"/>
                <a:t>6 </a:t>
              </a:r>
              <a:r>
                <a:rPr lang="ru-RU" sz="1400" b="1"/>
                <a:t>В макс.</a:t>
              </a:r>
              <a:endParaRPr lang="fr-FR" sz="1400" b="1"/>
            </a:p>
          </p:txBody>
        </p:sp>
        <p:sp>
          <p:nvSpPr>
            <p:cNvPr id="49185" name="Text Box 23"/>
            <p:cNvSpPr txBox="1">
              <a:spLocks noChangeArrowheads="1"/>
            </p:cNvSpPr>
            <p:nvPr/>
          </p:nvSpPr>
          <p:spPr bwMode="auto">
            <a:xfrm>
              <a:off x="1248" y="1776"/>
              <a:ext cx="359" cy="192"/>
            </a:xfrm>
            <a:prstGeom prst="rect">
              <a:avLst/>
            </a:prstGeom>
            <a:noFill/>
            <a:ln w="9525">
              <a:noFill/>
              <a:miter lim="800000"/>
              <a:headEnd/>
              <a:tailEnd/>
            </a:ln>
          </p:spPr>
          <p:txBody>
            <a:bodyPr wrap="none">
              <a:spAutoFit/>
            </a:bodyPr>
            <a:lstStyle/>
            <a:p>
              <a:pPr eaLnBrk="0" hangingPunct="0"/>
              <a:r>
                <a:rPr lang="fr-FR" sz="1400" b="1"/>
                <a:t>2</a:t>
              </a:r>
              <a:r>
                <a:rPr lang="ru-RU" sz="1400" b="1"/>
                <a:t>,</a:t>
              </a:r>
              <a:r>
                <a:rPr lang="fr-FR" sz="1400" b="1"/>
                <a:t>5 </a:t>
              </a:r>
              <a:r>
                <a:rPr lang="ru-RU" sz="1400" b="1"/>
                <a:t>В</a:t>
              </a:r>
              <a:endParaRPr lang="fr-FR" sz="1400" b="1"/>
            </a:p>
          </p:txBody>
        </p:sp>
        <p:sp>
          <p:nvSpPr>
            <p:cNvPr id="49186" name="Text Box 24"/>
            <p:cNvSpPr txBox="1">
              <a:spLocks noChangeArrowheads="1"/>
            </p:cNvSpPr>
            <p:nvPr/>
          </p:nvSpPr>
          <p:spPr bwMode="auto">
            <a:xfrm>
              <a:off x="816" y="2064"/>
              <a:ext cx="662" cy="192"/>
            </a:xfrm>
            <a:prstGeom prst="rect">
              <a:avLst/>
            </a:prstGeom>
            <a:noFill/>
            <a:ln w="9525">
              <a:noFill/>
              <a:miter lim="800000"/>
              <a:headEnd/>
              <a:tailEnd/>
            </a:ln>
          </p:spPr>
          <p:txBody>
            <a:bodyPr wrap="none">
              <a:spAutoFit/>
            </a:bodyPr>
            <a:lstStyle/>
            <a:p>
              <a:pPr eaLnBrk="0" hangingPunct="0"/>
              <a:r>
                <a:rPr lang="fr-FR" sz="1400" b="1"/>
                <a:t>1</a:t>
              </a:r>
              <a:r>
                <a:rPr lang="ru-RU" sz="1400" b="1"/>
                <a:t>,</a:t>
              </a:r>
              <a:r>
                <a:rPr lang="fr-FR" sz="1400" b="1"/>
                <a:t>4 </a:t>
              </a:r>
              <a:r>
                <a:rPr lang="ru-RU" sz="1400" b="1"/>
                <a:t>В</a:t>
              </a:r>
              <a:r>
                <a:rPr lang="fr-FR" sz="1400" b="1"/>
                <a:t> </a:t>
              </a:r>
              <a:r>
                <a:rPr lang="ru-RU" sz="1400" b="1"/>
                <a:t>макс.</a:t>
              </a:r>
              <a:endParaRPr lang="fr-FR" sz="1400" b="1"/>
            </a:p>
          </p:txBody>
        </p:sp>
        <p:sp>
          <p:nvSpPr>
            <p:cNvPr id="49187" name="Text Box 25"/>
            <p:cNvSpPr txBox="1">
              <a:spLocks noChangeArrowheads="1"/>
            </p:cNvSpPr>
            <p:nvPr/>
          </p:nvSpPr>
          <p:spPr bwMode="auto">
            <a:xfrm>
              <a:off x="816" y="2400"/>
              <a:ext cx="662" cy="192"/>
            </a:xfrm>
            <a:prstGeom prst="rect">
              <a:avLst/>
            </a:prstGeom>
            <a:noFill/>
            <a:ln w="9525">
              <a:noFill/>
              <a:miter lim="800000"/>
              <a:headEnd/>
              <a:tailEnd/>
            </a:ln>
          </p:spPr>
          <p:txBody>
            <a:bodyPr wrap="none">
              <a:spAutoFit/>
            </a:bodyPr>
            <a:lstStyle/>
            <a:p>
              <a:pPr eaLnBrk="0" hangingPunct="0"/>
              <a:r>
                <a:rPr lang="fr-FR" sz="1400" b="1"/>
                <a:t>0</a:t>
              </a:r>
              <a:r>
                <a:rPr lang="ru-RU" sz="1400" b="1"/>
                <a:t>,</a:t>
              </a:r>
              <a:r>
                <a:rPr lang="fr-FR" sz="1400" b="1"/>
                <a:t>2 </a:t>
              </a:r>
              <a:r>
                <a:rPr lang="ru-RU" sz="1400" b="1"/>
                <a:t>В макс.</a:t>
              </a:r>
              <a:endParaRPr lang="fr-FR" sz="1400" b="1"/>
            </a:p>
          </p:txBody>
        </p:sp>
        <p:sp>
          <p:nvSpPr>
            <p:cNvPr id="49188" name="Line 26"/>
            <p:cNvSpPr>
              <a:spLocks noChangeShapeType="1"/>
            </p:cNvSpPr>
            <p:nvPr/>
          </p:nvSpPr>
          <p:spPr bwMode="auto">
            <a:xfrm>
              <a:off x="1632" y="2544"/>
              <a:ext cx="2688" cy="0"/>
            </a:xfrm>
            <a:prstGeom prst="line">
              <a:avLst/>
            </a:prstGeom>
            <a:noFill/>
            <a:ln w="9525" cap="rnd">
              <a:solidFill>
                <a:schemeClr val="tx1"/>
              </a:solidFill>
              <a:prstDash val="sysDot"/>
              <a:round/>
              <a:headEnd/>
              <a:tailEnd/>
            </a:ln>
          </p:spPr>
          <p:txBody>
            <a:bodyPr/>
            <a:lstStyle/>
            <a:p>
              <a:endParaRPr lang="ru-RU"/>
            </a:p>
          </p:txBody>
        </p:sp>
        <p:sp>
          <p:nvSpPr>
            <p:cNvPr id="49189" name="Line 27"/>
            <p:cNvSpPr>
              <a:spLocks noChangeShapeType="1"/>
            </p:cNvSpPr>
            <p:nvPr/>
          </p:nvSpPr>
          <p:spPr bwMode="auto">
            <a:xfrm>
              <a:off x="1632" y="2208"/>
              <a:ext cx="2688" cy="0"/>
            </a:xfrm>
            <a:prstGeom prst="line">
              <a:avLst/>
            </a:prstGeom>
            <a:noFill/>
            <a:ln w="9525" cap="rnd">
              <a:solidFill>
                <a:schemeClr val="tx1"/>
              </a:solidFill>
              <a:prstDash val="sysDot"/>
              <a:round/>
              <a:headEnd/>
              <a:tailEnd/>
            </a:ln>
          </p:spPr>
          <p:txBody>
            <a:bodyPr/>
            <a:lstStyle/>
            <a:p>
              <a:endParaRPr lang="ru-RU"/>
            </a:p>
          </p:txBody>
        </p:sp>
        <p:sp>
          <p:nvSpPr>
            <p:cNvPr id="49190" name="Line 28"/>
            <p:cNvSpPr>
              <a:spLocks noChangeShapeType="1"/>
            </p:cNvSpPr>
            <p:nvPr/>
          </p:nvSpPr>
          <p:spPr bwMode="auto">
            <a:xfrm>
              <a:off x="1632" y="1632"/>
              <a:ext cx="2688" cy="0"/>
            </a:xfrm>
            <a:prstGeom prst="line">
              <a:avLst/>
            </a:prstGeom>
            <a:noFill/>
            <a:ln w="9525" cap="rnd">
              <a:solidFill>
                <a:schemeClr val="tx1"/>
              </a:solidFill>
              <a:prstDash val="sysDot"/>
              <a:round/>
              <a:headEnd/>
              <a:tailEnd/>
            </a:ln>
          </p:spPr>
          <p:txBody>
            <a:bodyPr/>
            <a:lstStyle/>
            <a:p>
              <a:endParaRPr lang="ru-RU"/>
            </a:p>
          </p:txBody>
        </p:sp>
        <p:sp>
          <p:nvSpPr>
            <p:cNvPr id="49191" name="Line 29"/>
            <p:cNvSpPr>
              <a:spLocks noChangeShapeType="1"/>
            </p:cNvSpPr>
            <p:nvPr/>
          </p:nvSpPr>
          <p:spPr bwMode="auto">
            <a:xfrm>
              <a:off x="1632" y="1248"/>
              <a:ext cx="2688" cy="0"/>
            </a:xfrm>
            <a:prstGeom prst="line">
              <a:avLst/>
            </a:prstGeom>
            <a:noFill/>
            <a:ln w="9525" cap="rnd">
              <a:solidFill>
                <a:schemeClr val="tx1"/>
              </a:solidFill>
              <a:prstDash val="sysDot"/>
              <a:round/>
              <a:headEnd/>
              <a:tailEnd/>
            </a:ln>
          </p:spPr>
          <p:txBody>
            <a:bodyPr/>
            <a:lstStyle/>
            <a:p>
              <a:endParaRPr lang="ru-RU"/>
            </a:p>
          </p:txBody>
        </p:sp>
        <p:sp>
          <p:nvSpPr>
            <p:cNvPr id="49192" name="Text Box 30"/>
            <p:cNvSpPr txBox="1">
              <a:spLocks noChangeArrowheads="1"/>
            </p:cNvSpPr>
            <p:nvPr/>
          </p:nvSpPr>
          <p:spPr bwMode="auto">
            <a:xfrm>
              <a:off x="4401" y="2476"/>
              <a:ext cx="159" cy="212"/>
            </a:xfrm>
            <a:prstGeom prst="rect">
              <a:avLst/>
            </a:prstGeom>
            <a:noFill/>
            <a:ln w="9525">
              <a:noFill/>
              <a:miter lim="800000"/>
              <a:headEnd/>
              <a:tailEnd/>
            </a:ln>
          </p:spPr>
          <p:txBody>
            <a:bodyPr wrap="none">
              <a:spAutoFit/>
            </a:bodyPr>
            <a:lstStyle/>
            <a:p>
              <a:pPr eaLnBrk="0" hangingPunct="0"/>
              <a:r>
                <a:rPr lang="fr-FR" sz="1600" b="1"/>
                <a:t>t</a:t>
              </a:r>
            </a:p>
          </p:txBody>
        </p:sp>
        <p:sp>
          <p:nvSpPr>
            <p:cNvPr id="49193" name="Line 32"/>
            <p:cNvSpPr>
              <a:spLocks noChangeShapeType="1"/>
            </p:cNvSpPr>
            <p:nvPr/>
          </p:nvSpPr>
          <p:spPr bwMode="auto">
            <a:xfrm>
              <a:off x="1632" y="1920"/>
              <a:ext cx="2688" cy="0"/>
            </a:xfrm>
            <a:prstGeom prst="line">
              <a:avLst/>
            </a:prstGeom>
            <a:noFill/>
            <a:ln w="9525">
              <a:solidFill>
                <a:schemeClr val="tx1"/>
              </a:solidFill>
              <a:round/>
              <a:headEnd/>
              <a:tailEnd/>
            </a:ln>
          </p:spPr>
          <p:txBody>
            <a:bodyPr/>
            <a:lstStyle/>
            <a:p>
              <a:endParaRPr lang="ru-RU"/>
            </a:p>
          </p:txBody>
        </p:sp>
      </p:grpSp>
      <p:grpSp>
        <p:nvGrpSpPr>
          <p:cNvPr id="4" name="Group 42"/>
          <p:cNvGrpSpPr>
            <a:grpSpLocks/>
          </p:cNvGrpSpPr>
          <p:nvPr/>
        </p:nvGrpSpPr>
        <p:grpSpPr bwMode="auto">
          <a:xfrm>
            <a:off x="3257550" y="2270125"/>
            <a:ext cx="4114800" cy="2057400"/>
            <a:chOff x="1632" y="1248"/>
            <a:chExt cx="2592" cy="1296"/>
          </a:xfrm>
        </p:grpSpPr>
        <p:sp>
          <p:nvSpPr>
            <p:cNvPr id="49172" name="Freeform 31"/>
            <p:cNvSpPr>
              <a:spLocks/>
            </p:cNvSpPr>
            <p:nvPr/>
          </p:nvSpPr>
          <p:spPr bwMode="auto">
            <a:xfrm>
              <a:off x="1632" y="1248"/>
              <a:ext cx="2592" cy="960"/>
            </a:xfrm>
            <a:custGeom>
              <a:avLst/>
              <a:gdLst>
                <a:gd name="T0" fmla="*/ 0 w 2592"/>
                <a:gd name="T1" fmla="*/ 0 h 960"/>
                <a:gd name="T2" fmla="*/ 576 w 2592"/>
                <a:gd name="T3" fmla="*/ 0 h 960"/>
                <a:gd name="T4" fmla="*/ 912 w 2592"/>
                <a:gd name="T5" fmla="*/ 960 h 960"/>
                <a:gd name="T6" fmla="*/ 1680 w 2592"/>
                <a:gd name="T7" fmla="*/ 960 h 960"/>
                <a:gd name="T8" fmla="*/ 1968 w 2592"/>
                <a:gd name="T9" fmla="*/ 0 h 960"/>
                <a:gd name="T10" fmla="*/ 2592 w 2592"/>
                <a:gd name="T11" fmla="*/ 0 h 960"/>
                <a:gd name="T12" fmla="*/ 0 60000 65536"/>
                <a:gd name="T13" fmla="*/ 0 60000 65536"/>
                <a:gd name="T14" fmla="*/ 0 60000 65536"/>
                <a:gd name="T15" fmla="*/ 0 60000 65536"/>
                <a:gd name="T16" fmla="*/ 0 60000 65536"/>
                <a:gd name="T17" fmla="*/ 0 60000 65536"/>
                <a:gd name="T18" fmla="*/ 0 w 2592"/>
                <a:gd name="T19" fmla="*/ 0 h 960"/>
                <a:gd name="T20" fmla="*/ 2592 w 2592"/>
                <a:gd name="T21" fmla="*/ 960 h 960"/>
              </a:gdLst>
              <a:ahLst/>
              <a:cxnLst>
                <a:cxn ang="T12">
                  <a:pos x="T0" y="T1"/>
                </a:cxn>
                <a:cxn ang="T13">
                  <a:pos x="T2" y="T3"/>
                </a:cxn>
                <a:cxn ang="T14">
                  <a:pos x="T4" y="T5"/>
                </a:cxn>
                <a:cxn ang="T15">
                  <a:pos x="T6" y="T7"/>
                </a:cxn>
                <a:cxn ang="T16">
                  <a:pos x="T8" y="T9"/>
                </a:cxn>
                <a:cxn ang="T17">
                  <a:pos x="T10" y="T11"/>
                </a:cxn>
              </a:cxnLst>
              <a:rect l="T18" t="T19" r="T20" b="T21"/>
              <a:pathLst>
                <a:path w="2592" h="960">
                  <a:moveTo>
                    <a:pt x="0" y="0"/>
                  </a:moveTo>
                  <a:lnTo>
                    <a:pt x="576" y="0"/>
                  </a:lnTo>
                  <a:lnTo>
                    <a:pt x="912" y="960"/>
                  </a:lnTo>
                  <a:lnTo>
                    <a:pt x="1680" y="960"/>
                  </a:lnTo>
                  <a:lnTo>
                    <a:pt x="1968" y="0"/>
                  </a:lnTo>
                  <a:lnTo>
                    <a:pt x="2592" y="0"/>
                  </a:lnTo>
                </a:path>
              </a:pathLst>
            </a:custGeom>
            <a:noFill/>
            <a:ln w="28575" cmpd="sng">
              <a:solidFill>
                <a:srgbClr val="CC00CC"/>
              </a:solidFill>
              <a:round/>
              <a:headEnd/>
              <a:tailEnd/>
            </a:ln>
          </p:spPr>
          <p:txBody>
            <a:bodyPr/>
            <a:lstStyle/>
            <a:p>
              <a:endParaRPr lang="ru-RU"/>
            </a:p>
          </p:txBody>
        </p:sp>
        <p:sp>
          <p:nvSpPr>
            <p:cNvPr id="49173" name="Freeform 39"/>
            <p:cNvSpPr>
              <a:spLocks/>
            </p:cNvSpPr>
            <p:nvPr/>
          </p:nvSpPr>
          <p:spPr bwMode="auto">
            <a:xfrm>
              <a:off x="1632" y="1632"/>
              <a:ext cx="2592" cy="912"/>
            </a:xfrm>
            <a:custGeom>
              <a:avLst/>
              <a:gdLst>
                <a:gd name="T0" fmla="*/ 0 w 2592"/>
                <a:gd name="T1" fmla="*/ 912 h 912"/>
                <a:gd name="T2" fmla="*/ 576 w 2592"/>
                <a:gd name="T3" fmla="*/ 912 h 912"/>
                <a:gd name="T4" fmla="*/ 912 w 2592"/>
                <a:gd name="T5" fmla="*/ 0 h 912"/>
                <a:gd name="T6" fmla="*/ 1680 w 2592"/>
                <a:gd name="T7" fmla="*/ 0 h 912"/>
                <a:gd name="T8" fmla="*/ 1968 w 2592"/>
                <a:gd name="T9" fmla="*/ 912 h 912"/>
                <a:gd name="T10" fmla="*/ 2592 w 2592"/>
                <a:gd name="T11" fmla="*/ 912 h 912"/>
                <a:gd name="T12" fmla="*/ 0 60000 65536"/>
                <a:gd name="T13" fmla="*/ 0 60000 65536"/>
                <a:gd name="T14" fmla="*/ 0 60000 65536"/>
                <a:gd name="T15" fmla="*/ 0 60000 65536"/>
                <a:gd name="T16" fmla="*/ 0 60000 65536"/>
                <a:gd name="T17" fmla="*/ 0 60000 65536"/>
                <a:gd name="T18" fmla="*/ 0 w 2592"/>
                <a:gd name="T19" fmla="*/ 0 h 912"/>
                <a:gd name="T20" fmla="*/ 2592 w 2592"/>
                <a:gd name="T21" fmla="*/ 912 h 912"/>
              </a:gdLst>
              <a:ahLst/>
              <a:cxnLst>
                <a:cxn ang="T12">
                  <a:pos x="T0" y="T1"/>
                </a:cxn>
                <a:cxn ang="T13">
                  <a:pos x="T2" y="T3"/>
                </a:cxn>
                <a:cxn ang="T14">
                  <a:pos x="T4" y="T5"/>
                </a:cxn>
                <a:cxn ang="T15">
                  <a:pos x="T6" y="T7"/>
                </a:cxn>
                <a:cxn ang="T16">
                  <a:pos x="T8" y="T9"/>
                </a:cxn>
                <a:cxn ang="T17">
                  <a:pos x="T10" y="T11"/>
                </a:cxn>
              </a:cxnLst>
              <a:rect l="T18" t="T19" r="T20" b="T21"/>
              <a:pathLst>
                <a:path w="2592" h="912">
                  <a:moveTo>
                    <a:pt x="0" y="912"/>
                  </a:moveTo>
                  <a:lnTo>
                    <a:pt x="576" y="912"/>
                  </a:lnTo>
                  <a:lnTo>
                    <a:pt x="912" y="0"/>
                  </a:lnTo>
                  <a:lnTo>
                    <a:pt x="1680" y="0"/>
                  </a:lnTo>
                  <a:lnTo>
                    <a:pt x="1968" y="912"/>
                  </a:lnTo>
                  <a:lnTo>
                    <a:pt x="2592" y="912"/>
                  </a:lnTo>
                </a:path>
              </a:pathLst>
            </a:custGeom>
            <a:noFill/>
            <a:ln w="28575" cmpd="sng">
              <a:solidFill>
                <a:srgbClr val="A50021"/>
              </a:solidFill>
              <a:round/>
              <a:headEnd/>
              <a:tailEnd/>
            </a:ln>
          </p:spPr>
          <p:txBody>
            <a:bodyPr/>
            <a:lstStyle/>
            <a:p>
              <a:endParaRPr lang="ru-RU"/>
            </a:p>
          </p:txBody>
        </p:sp>
      </p:grpSp>
      <p:grpSp>
        <p:nvGrpSpPr>
          <p:cNvPr id="5" name="Group 57"/>
          <p:cNvGrpSpPr>
            <a:grpSpLocks/>
          </p:cNvGrpSpPr>
          <p:nvPr/>
        </p:nvGrpSpPr>
        <p:grpSpPr bwMode="auto">
          <a:xfrm>
            <a:off x="1809750" y="2270125"/>
            <a:ext cx="6115050" cy="3902075"/>
            <a:chOff x="1056" y="1248"/>
            <a:chExt cx="3852" cy="2458"/>
          </a:xfrm>
        </p:grpSpPr>
        <p:sp>
          <p:nvSpPr>
            <p:cNvPr id="49163" name="Line 44"/>
            <p:cNvSpPr>
              <a:spLocks noChangeShapeType="1"/>
            </p:cNvSpPr>
            <p:nvPr/>
          </p:nvSpPr>
          <p:spPr bwMode="auto">
            <a:xfrm flipV="1">
              <a:off x="2256" y="1248"/>
              <a:ext cx="0" cy="1296"/>
            </a:xfrm>
            <a:prstGeom prst="line">
              <a:avLst/>
            </a:prstGeom>
            <a:noFill/>
            <a:ln w="38100">
              <a:solidFill>
                <a:schemeClr val="accent1"/>
              </a:solidFill>
              <a:round/>
              <a:headEnd/>
              <a:tailEnd type="triangle" w="med" len="med"/>
            </a:ln>
          </p:spPr>
          <p:txBody>
            <a:bodyPr/>
            <a:lstStyle/>
            <a:p>
              <a:endParaRPr lang="ru-RU"/>
            </a:p>
          </p:txBody>
        </p:sp>
        <p:sp>
          <p:nvSpPr>
            <p:cNvPr id="49164" name="Line 45"/>
            <p:cNvSpPr>
              <a:spLocks noChangeShapeType="1"/>
            </p:cNvSpPr>
            <p:nvPr/>
          </p:nvSpPr>
          <p:spPr bwMode="auto">
            <a:xfrm>
              <a:off x="3264" y="1632"/>
              <a:ext cx="0" cy="576"/>
            </a:xfrm>
            <a:prstGeom prst="line">
              <a:avLst/>
            </a:prstGeom>
            <a:noFill/>
            <a:ln w="38100">
              <a:solidFill>
                <a:schemeClr val="accent1"/>
              </a:solidFill>
              <a:round/>
              <a:headEnd/>
              <a:tailEnd type="triangle" w="med" len="med"/>
            </a:ln>
          </p:spPr>
          <p:txBody>
            <a:bodyPr/>
            <a:lstStyle/>
            <a:p>
              <a:endParaRPr lang="ru-RU"/>
            </a:p>
          </p:txBody>
        </p:sp>
        <p:sp>
          <p:nvSpPr>
            <p:cNvPr id="49165" name="Freeform 50"/>
            <p:cNvSpPr>
              <a:spLocks/>
            </p:cNvSpPr>
            <p:nvPr/>
          </p:nvSpPr>
          <p:spPr bwMode="auto">
            <a:xfrm>
              <a:off x="1968" y="2928"/>
              <a:ext cx="2592" cy="432"/>
            </a:xfrm>
            <a:custGeom>
              <a:avLst/>
              <a:gdLst>
                <a:gd name="T0" fmla="*/ 0 w 2592"/>
                <a:gd name="T1" fmla="*/ 0 h 432"/>
                <a:gd name="T2" fmla="*/ 816 w 2592"/>
                <a:gd name="T3" fmla="*/ 0 h 432"/>
                <a:gd name="T4" fmla="*/ 816 w 2592"/>
                <a:gd name="T5" fmla="*/ 432 h 432"/>
                <a:gd name="T6" fmla="*/ 1776 w 2592"/>
                <a:gd name="T7" fmla="*/ 432 h 432"/>
                <a:gd name="T8" fmla="*/ 1776 w 2592"/>
                <a:gd name="T9" fmla="*/ 0 h 432"/>
                <a:gd name="T10" fmla="*/ 2592 w 2592"/>
                <a:gd name="T11" fmla="*/ 0 h 432"/>
                <a:gd name="T12" fmla="*/ 0 60000 65536"/>
                <a:gd name="T13" fmla="*/ 0 60000 65536"/>
                <a:gd name="T14" fmla="*/ 0 60000 65536"/>
                <a:gd name="T15" fmla="*/ 0 60000 65536"/>
                <a:gd name="T16" fmla="*/ 0 60000 65536"/>
                <a:gd name="T17" fmla="*/ 0 60000 65536"/>
                <a:gd name="T18" fmla="*/ 0 w 2592"/>
                <a:gd name="T19" fmla="*/ 0 h 432"/>
                <a:gd name="T20" fmla="*/ 2592 w 2592"/>
                <a:gd name="T21" fmla="*/ 432 h 432"/>
              </a:gdLst>
              <a:ahLst/>
              <a:cxnLst>
                <a:cxn ang="T12">
                  <a:pos x="T0" y="T1"/>
                </a:cxn>
                <a:cxn ang="T13">
                  <a:pos x="T2" y="T3"/>
                </a:cxn>
                <a:cxn ang="T14">
                  <a:pos x="T4" y="T5"/>
                </a:cxn>
                <a:cxn ang="T15">
                  <a:pos x="T6" y="T7"/>
                </a:cxn>
                <a:cxn ang="T16">
                  <a:pos x="T8" y="T9"/>
                </a:cxn>
                <a:cxn ang="T17">
                  <a:pos x="T10" y="T11"/>
                </a:cxn>
              </a:cxnLst>
              <a:rect l="T18" t="T19" r="T20" b="T21"/>
              <a:pathLst>
                <a:path w="2592" h="432">
                  <a:moveTo>
                    <a:pt x="0" y="0"/>
                  </a:moveTo>
                  <a:lnTo>
                    <a:pt x="816" y="0"/>
                  </a:lnTo>
                  <a:lnTo>
                    <a:pt x="816" y="432"/>
                  </a:lnTo>
                  <a:lnTo>
                    <a:pt x="1776" y="432"/>
                  </a:lnTo>
                  <a:lnTo>
                    <a:pt x="1776" y="0"/>
                  </a:lnTo>
                  <a:lnTo>
                    <a:pt x="2592" y="0"/>
                  </a:lnTo>
                </a:path>
              </a:pathLst>
            </a:custGeom>
            <a:noFill/>
            <a:ln w="38100" cmpd="sng">
              <a:solidFill>
                <a:schemeClr val="accent1"/>
              </a:solidFill>
              <a:round/>
              <a:headEnd/>
              <a:tailEnd/>
            </a:ln>
          </p:spPr>
          <p:txBody>
            <a:bodyPr/>
            <a:lstStyle/>
            <a:p>
              <a:endParaRPr lang="ru-RU"/>
            </a:p>
          </p:txBody>
        </p:sp>
        <p:sp>
          <p:nvSpPr>
            <p:cNvPr id="49166" name="Text Box 51"/>
            <p:cNvSpPr txBox="1">
              <a:spLocks noChangeArrowheads="1"/>
            </p:cNvSpPr>
            <p:nvPr/>
          </p:nvSpPr>
          <p:spPr bwMode="auto">
            <a:xfrm>
              <a:off x="1056" y="3350"/>
              <a:ext cx="985" cy="250"/>
            </a:xfrm>
            <a:prstGeom prst="rect">
              <a:avLst/>
            </a:prstGeom>
            <a:noFill/>
            <a:ln w="9525">
              <a:noFill/>
              <a:miter lim="800000"/>
              <a:headEnd/>
              <a:tailEnd/>
            </a:ln>
          </p:spPr>
          <p:txBody>
            <a:bodyPr wrap="none">
              <a:spAutoFit/>
            </a:bodyPr>
            <a:lstStyle/>
            <a:p>
              <a:pPr eaLnBrk="0" hangingPunct="0"/>
              <a:r>
                <a:rPr lang="ru-RU"/>
                <a:t>Сообщение</a:t>
              </a:r>
              <a:r>
                <a:rPr lang="fr-FR"/>
                <a:t> :</a:t>
              </a:r>
            </a:p>
          </p:txBody>
        </p:sp>
        <p:sp>
          <p:nvSpPr>
            <p:cNvPr id="49167" name="Text Box 52"/>
            <p:cNvSpPr txBox="1">
              <a:spLocks noChangeArrowheads="1"/>
            </p:cNvSpPr>
            <p:nvPr/>
          </p:nvSpPr>
          <p:spPr bwMode="auto">
            <a:xfrm>
              <a:off x="2256" y="3360"/>
              <a:ext cx="196" cy="250"/>
            </a:xfrm>
            <a:prstGeom prst="rect">
              <a:avLst/>
            </a:prstGeom>
            <a:noFill/>
            <a:ln w="9525">
              <a:noFill/>
              <a:miter lim="800000"/>
              <a:headEnd/>
              <a:tailEnd/>
            </a:ln>
          </p:spPr>
          <p:txBody>
            <a:bodyPr wrap="none">
              <a:spAutoFit/>
            </a:bodyPr>
            <a:lstStyle/>
            <a:p>
              <a:pPr eaLnBrk="0" hangingPunct="0"/>
              <a:r>
                <a:rPr lang="fr-FR"/>
                <a:t>1</a:t>
              </a:r>
            </a:p>
          </p:txBody>
        </p:sp>
        <p:sp>
          <p:nvSpPr>
            <p:cNvPr id="49168" name="Text Box 53"/>
            <p:cNvSpPr txBox="1">
              <a:spLocks noChangeArrowheads="1"/>
            </p:cNvSpPr>
            <p:nvPr/>
          </p:nvSpPr>
          <p:spPr bwMode="auto">
            <a:xfrm>
              <a:off x="4076" y="3360"/>
              <a:ext cx="196" cy="250"/>
            </a:xfrm>
            <a:prstGeom prst="rect">
              <a:avLst/>
            </a:prstGeom>
            <a:noFill/>
            <a:ln w="9525">
              <a:noFill/>
              <a:miter lim="800000"/>
              <a:headEnd/>
              <a:tailEnd/>
            </a:ln>
          </p:spPr>
          <p:txBody>
            <a:bodyPr wrap="none">
              <a:spAutoFit/>
            </a:bodyPr>
            <a:lstStyle/>
            <a:p>
              <a:pPr eaLnBrk="0" hangingPunct="0"/>
              <a:r>
                <a:rPr lang="fr-FR"/>
                <a:t>1</a:t>
              </a:r>
            </a:p>
          </p:txBody>
        </p:sp>
        <p:sp>
          <p:nvSpPr>
            <p:cNvPr id="49169" name="Text Box 54"/>
            <p:cNvSpPr txBox="1">
              <a:spLocks noChangeArrowheads="1"/>
            </p:cNvSpPr>
            <p:nvPr/>
          </p:nvSpPr>
          <p:spPr bwMode="auto">
            <a:xfrm>
              <a:off x="3164" y="3360"/>
              <a:ext cx="196" cy="250"/>
            </a:xfrm>
            <a:prstGeom prst="rect">
              <a:avLst/>
            </a:prstGeom>
            <a:noFill/>
            <a:ln w="9525">
              <a:noFill/>
              <a:miter lim="800000"/>
              <a:headEnd/>
              <a:tailEnd/>
            </a:ln>
          </p:spPr>
          <p:txBody>
            <a:bodyPr wrap="none">
              <a:spAutoFit/>
            </a:bodyPr>
            <a:lstStyle/>
            <a:p>
              <a:pPr eaLnBrk="0" hangingPunct="0"/>
              <a:r>
                <a:rPr lang="fr-FR"/>
                <a:t>0</a:t>
              </a:r>
            </a:p>
          </p:txBody>
        </p:sp>
        <p:sp>
          <p:nvSpPr>
            <p:cNvPr id="49170" name="Line 55"/>
            <p:cNvSpPr>
              <a:spLocks noChangeShapeType="1"/>
            </p:cNvSpPr>
            <p:nvPr/>
          </p:nvSpPr>
          <p:spPr bwMode="auto">
            <a:xfrm>
              <a:off x="1872" y="3600"/>
              <a:ext cx="2880" cy="0"/>
            </a:xfrm>
            <a:prstGeom prst="line">
              <a:avLst/>
            </a:prstGeom>
            <a:noFill/>
            <a:ln w="28575">
              <a:solidFill>
                <a:schemeClr val="tx1"/>
              </a:solidFill>
              <a:round/>
              <a:headEnd/>
              <a:tailEnd type="triangle" w="med" len="med"/>
            </a:ln>
          </p:spPr>
          <p:txBody>
            <a:bodyPr/>
            <a:lstStyle/>
            <a:p>
              <a:endParaRPr lang="ru-RU"/>
            </a:p>
          </p:txBody>
        </p:sp>
        <p:sp>
          <p:nvSpPr>
            <p:cNvPr id="49171" name="Text Box 56"/>
            <p:cNvSpPr txBox="1">
              <a:spLocks noChangeArrowheads="1"/>
            </p:cNvSpPr>
            <p:nvPr/>
          </p:nvSpPr>
          <p:spPr bwMode="auto">
            <a:xfrm>
              <a:off x="4748" y="3456"/>
              <a:ext cx="160" cy="250"/>
            </a:xfrm>
            <a:prstGeom prst="rect">
              <a:avLst/>
            </a:prstGeom>
            <a:noFill/>
            <a:ln w="9525">
              <a:noFill/>
              <a:miter lim="800000"/>
              <a:headEnd/>
              <a:tailEnd/>
            </a:ln>
          </p:spPr>
          <p:txBody>
            <a:bodyPr wrap="none">
              <a:spAutoFit/>
            </a:bodyPr>
            <a:lstStyle/>
            <a:p>
              <a:pPr eaLnBrk="0" hangingPunct="0"/>
              <a:r>
                <a:rPr lang="fr-FR"/>
                <a:t>t</a:t>
              </a:r>
            </a:p>
          </p:txBody>
        </p:sp>
      </p:grpSp>
      <p:grpSp>
        <p:nvGrpSpPr>
          <p:cNvPr id="6" name="Group 60"/>
          <p:cNvGrpSpPr>
            <a:grpSpLocks/>
          </p:cNvGrpSpPr>
          <p:nvPr/>
        </p:nvGrpSpPr>
        <p:grpSpPr bwMode="auto">
          <a:xfrm>
            <a:off x="3325813" y="1965325"/>
            <a:ext cx="4094162" cy="2454275"/>
            <a:chOff x="2095" y="1238"/>
            <a:chExt cx="2579" cy="1546"/>
          </a:xfrm>
        </p:grpSpPr>
        <p:sp>
          <p:nvSpPr>
            <p:cNvPr id="49161" name="Text Box 58"/>
            <p:cNvSpPr txBox="1">
              <a:spLocks noChangeArrowheads="1"/>
            </p:cNvSpPr>
            <p:nvPr/>
          </p:nvSpPr>
          <p:spPr bwMode="auto">
            <a:xfrm>
              <a:off x="2095" y="1238"/>
              <a:ext cx="593" cy="250"/>
            </a:xfrm>
            <a:prstGeom prst="rect">
              <a:avLst/>
            </a:prstGeom>
            <a:noFill/>
            <a:ln w="9525">
              <a:noFill/>
              <a:miter lim="800000"/>
              <a:headEnd/>
              <a:tailEnd/>
            </a:ln>
          </p:spPr>
          <p:txBody>
            <a:bodyPr wrap="none">
              <a:spAutoFit/>
            </a:bodyPr>
            <a:lstStyle/>
            <a:p>
              <a:pPr eaLnBrk="0" hangingPunct="0"/>
              <a:r>
                <a:rPr lang="fr-FR"/>
                <a:t>CAN L</a:t>
              </a:r>
            </a:p>
          </p:txBody>
        </p:sp>
        <p:sp>
          <p:nvSpPr>
            <p:cNvPr id="49162" name="Text Box 59"/>
            <p:cNvSpPr txBox="1">
              <a:spLocks noChangeArrowheads="1"/>
            </p:cNvSpPr>
            <p:nvPr/>
          </p:nvSpPr>
          <p:spPr bwMode="auto">
            <a:xfrm>
              <a:off x="4063" y="2534"/>
              <a:ext cx="611" cy="250"/>
            </a:xfrm>
            <a:prstGeom prst="rect">
              <a:avLst/>
            </a:prstGeom>
            <a:noFill/>
            <a:ln w="9525">
              <a:noFill/>
              <a:miter lim="800000"/>
              <a:headEnd/>
              <a:tailEnd/>
            </a:ln>
          </p:spPr>
          <p:txBody>
            <a:bodyPr wrap="none">
              <a:spAutoFit/>
            </a:bodyPr>
            <a:lstStyle/>
            <a:p>
              <a:pPr eaLnBrk="0" hangingPunct="0"/>
              <a:r>
                <a:rPr lang="fr-FR"/>
                <a:t>CAN H</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158730"/>
                                        </p:tgtEl>
                                        <p:attrNameLst>
                                          <p:attrName>style.visibility</p:attrName>
                                        </p:attrNameLst>
                                      </p:cBhvr>
                                      <p:to>
                                        <p:strVal val="visible"/>
                                      </p:to>
                                    </p:set>
                                    <p:animEffect transition="in" filter="box(in)">
                                      <p:cBhvr>
                                        <p:cTn id="7" dur="500"/>
                                        <p:tgtEl>
                                          <p:spTgt spid="158730"/>
                                        </p:tgtEl>
                                      </p:cBhvr>
                                    </p:animEffect>
                                  </p:childTnLst>
                                </p:cTn>
                              </p:par>
                            </p:childTnLst>
                          </p:cTn>
                        </p:par>
                        <p:par>
                          <p:cTn id="8" fill="hold">
                            <p:stCondLst>
                              <p:cond delay="500"/>
                            </p:stCondLst>
                            <p:childTnLst>
                              <p:par>
                                <p:cTn id="9" presetID="4"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ox(in)">
                                      <p:cBhvr>
                                        <p:cTn id="11" dur="500"/>
                                        <p:tgtEl>
                                          <p:spTgt spid="3"/>
                                        </p:tgtEl>
                                      </p:cBhvr>
                                    </p:animEffect>
                                  </p:childTnLst>
                                </p:cTn>
                              </p:par>
                            </p:childTnLst>
                          </p:cTn>
                        </p:par>
                        <p:par>
                          <p:cTn id="12" fill="hold">
                            <p:stCondLst>
                              <p:cond delay="1000"/>
                            </p:stCondLst>
                            <p:childTnLst>
                              <p:par>
                                <p:cTn id="13" presetID="17" presetClass="entr" presetSubtype="8" fill="hold" nodeType="afterEffect">
                                  <p:stCondLst>
                                    <p:cond delay="200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ppt_x</p:attrName>
                                        </p:attrNameLst>
                                      </p:cBhvr>
                                      <p:tavLst>
                                        <p:tav tm="0">
                                          <p:val>
                                            <p:strVal val="#ppt_x-#ppt_w/2"/>
                                          </p:val>
                                        </p:tav>
                                        <p:tav tm="100000">
                                          <p:val>
                                            <p:strVal val="#ppt_x"/>
                                          </p:val>
                                        </p:tav>
                                      </p:tavLst>
                                    </p:anim>
                                    <p:anim calcmode="lin" valueType="num">
                                      <p:cBhvr>
                                        <p:cTn id="16" dur="500" fill="hold"/>
                                        <p:tgtEl>
                                          <p:spTgt spid="4"/>
                                        </p:tgtEl>
                                        <p:attrNameLst>
                                          <p:attrName>ppt_y</p:attrName>
                                        </p:attrNameLst>
                                      </p:cBhvr>
                                      <p:tavLst>
                                        <p:tav tm="0">
                                          <p:val>
                                            <p:strVal val="#ppt_y"/>
                                          </p:val>
                                        </p:tav>
                                        <p:tav tm="100000">
                                          <p:val>
                                            <p:strVal val="#ppt_y"/>
                                          </p:val>
                                        </p:tav>
                                      </p:tavLst>
                                    </p:anim>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strVal val="#ppt_h"/>
                                          </p:val>
                                        </p:tav>
                                        <p:tav tm="100000">
                                          <p:val>
                                            <p:strVal val="#ppt_h"/>
                                          </p:val>
                                        </p:tav>
                                      </p:tavLst>
                                    </p:anim>
                                  </p:childTnLst>
                                </p:cTn>
                              </p:par>
                            </p:childTnLst>
                          </p:cTn>
                        </p:par>
                        <p:par>
                          <p:cTn id="19" fill="hold">
                            <p:stCondLst>
                              <p:cond delay="3500"/>
                            </p:stCondLst>
                            <p:childTnLst>
                              <p:par>
                                <p:cTn id="20" presetID="4" presetClass="entr" presetSubtype="16"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ox(in)">
                                      <p:cBhvr>
                                        <p:cTn id="22" dur="500"/>
                                        <p:tgtEl>
                                          <p:spTgt spid="6"/>
                                        </p:tgtEl>
                                      </p:cBhvr>
                                    </p:animEffect>
                                  </p:childTnLst>
                                </p:cTn>
                              </p:par>
                            </p:childTnLst>
                          </p:cTn>
                        </p:par>
                        <p:par>
                          <p:cTn id="23" fill="hold">
                            <p:stCondLst>
                              <p:cond delay="4000"/>
                            </p:stCondLst>
                            <p:childTnLst>
                              <p:par>
                                <p:cTn id="24" presetID="4" presetClass="entr" presetSubtype="16" fill="hold" nodeType="afterEffect">
                                  <p:stCondLst>
                                    <p:cond delay="2000"/>
                                  </p:stCondLst>
                                  <p:childTnLst>
                                    <p:set>
                                      <p:cBhvr>
                                        <p:cTn id="25" dur="1" fill="hold">
                                          <p:stCondLst>
                                            <p:cond delay="0"/>
                                          </p:stCondLst>
                                        </p:cTn>
                                        <p:tgtEl>
                                          <p:spTgt spid="5"/>
                                        </p:tgtEl>
                                        <p:attrNameLst>
                                          <p:attrName>style.visibility</p:attrName>
                                        </p:attrNameLst>
                                      </p:cBhvr>
                                      <p:to>
                                        <p:strVal val="visible"/>
                                      </p:to>
                                    </p:set>
                                    <p:animEffect transition="in" filter="box(in)">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730" grpId="0"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Дата 1"/>
          <p:cNvSpPr>
            <a:spLocks noGrp="1"/>
          </p:cNvSpPr>
          <p:nvPr>
            <p:ph type="dt" sz="quarter" idx="10"/>
          </p:nvPr>
        </p:nvSpPr>
        <p:spPr/>
        <p:txBody>
          <a:bodyPr/>
          <a:lstStyle/>
          <a:p>
            <a:pPr>
              <a:defRPr/>
            </a:pPr>
            <a:endParaRPr lang="fr-FR" altLang="en-GB"/>
          </a:p>
          <a:p>
            <a:pPr>
              <a:defRPr/>
            </a:pPr>
            <a:endParaRPr lang="fr-FR" altLang="en-GB"/>
          </a:p>
        </p:txBody>
      </p:sp>
      <p:sp>
        <p:nvSpPr>
          <p:cNvPr id="50179" name="Text Box 9"/>
          <p:cNvSpPr txBox="1">
            <a:spLocks noChangeArrowheads="1"/>
          </p:cNvSpPr>
          <p:nvPr/>
        </p:nvSpPr>
        <p:spPr bwMode="auto">
          <a:xfrm>
            <a:off x="1692275" y="990600"/>
            <a:ext cx="7299325" cy="457200"/>
          </a:xfrm>
          <a:prstGeom prst="rect">
            <a:avLst/>
          </a:prstGeom>
          <a:noFill/>
          <a:ln w="9525">
            <a:noFill/>
            <a:miter lim="800000"/>
            <a:headEnd/>
            <a:tailEnd/>
          </a:ln>
        </p:spPr>
        <p:txBody>
          <a:bodyPr>
            <a:spAutoFit/>
          </a:bodyPr>
          <a:lstStyle/>
          <a:p>
            <a:pPr eaLnBrk="0" hangingPunct="0"/>
            <a:r>
              <a:rPr lang="fr-FR" sz="2400" b="1">
                <a:solidFill>
                  <a:srgbClr val="007FB3"/>
                </a:solidFill>
              </a:rPr>
              <a:t>- </a:t>
            </a:r>
            <a:r>
              <a:rPr lang="ru-RU" sz="2400" b="1">
                <a:solidFill>
                  <a:srgbClr val="007FB3"/>
                </a:solidFill>
              </a:rPr>
              <a:t>Шинный интерфейс</a:t>
            </a:r>
            <a:r>
              <a:rPr lang="fr-FR" sz="2400" b="1">
                <a:sym typeface="Wingdings" pitchFamily="2" charset="2"/>
              </a:rPr>
              <a:t> LS CAN.</a:t>
            </a:r>
          </a:p>
        </p:txBody>
      </p:sp>
      <p:sp>
        <p:nvSpPr>
          <p:cNvPr id="50180" name="Text Box 10"/>
          <p:cNvSpPr txBox="1">
            <a:spLocks noChangeArrowheads="1"/>
          </p:cNvSpPr>
          <p:nvPr/>
        </p:nvSpPr>
        <p:spPr bwMode="auto">
          <a:xfrm>
            <a:off x="2232025" y="1641475"/>
            <a:ext cx="3908425" cy="457200"/>
          </a:xfrm>
          <a:prstGeom prst="rect">
            <a:avLst/>
          </a:prstGeom>
          <a:noFill/>
          <a:ln w="9525">
            <a:noFill/>
            <a:miter lim="800000"/>
            <a:headEnd/>
            <a:tailEnd/>
          </a:ln>
        </p:spPr>
        <p:txBody>
          <a:bodyPr wrap="none">
            <a:spAutoFit/>
          </a:bodyPr>
          <a:lstStyle/>
          <a:p>
            <a:r>
              <a:rPr lang="fr-FR" sz="2400">
                <a:sym typeface="Wingdings" pitchFamily="2" charset="2"/>
              </a:rPr>
              <a:t> </a:t>
            </a:r>
            <a:r>
              <a:rPr lang="ru-RU">
                <a:sym typeface="Wingdings" pitchFamily="2" charset="2"/>
              </a:rPr>
              <a:t>В случае указанных дефектов</a:t>
            </a:r>
            <a:r>
              <a:rPr lang="fr-FR">
                <a:sym typeface="Wingdings" pitchFamily="2" charset="2"/>
              </a:rPr>
              <a:t> </a:t>
            </a:r>
            <a:r>
              <a:rPr lang="fr-FR" sz="2400">
                <a:sym typeface="Wingdings" pitchFamily="2" charset="2"/>
              </a:rPr>
              <a:t>:</a:t>
            </a:r>
          </a:p>
        </p:txBody>
      </p:sp>
      <p:sp>
        <p:nvSpPr>
          <p:cNvPr id="300043" name="Text Box 11"/>
          <p:cNvSpPr txBox="1">
            <a:spLocks noChangeArrowheads="1"/>
          </p:cNvSpPr>
          <p:nvPr/>
        </p:nvSpPr>
        <p:spPr bwMode="auto">
          <a:xfrm>
            <a:off x="2133600" y="5616575"/>
            <a:ext cx="5791200" cy="860425"/>
          </a:xfrm>
          <a:prstGeom prst="rect">
            <a:avLst/>
          </a:prstGeom>
          <a:noFill/>
          <a:ln w="38100">
            <a:solidFill>
              <a:srgbClr val="026793"/>
            </a:solidFill>
            <a:miter lim="800000"/>
            <a:headEnd/>
            <a:tailEnd/>
          </a:ln>
        </p:spPr>
        <p:txBody>
          <a:bodyPr>
            <a:spAutoFit/>
          </a:bodyPr>
          <a:lstStyle/>
          <a:p>
            <a:r>
              <a:rPr lang="fr-FR" sz="2400">
                <a:sym typeface="Wingdings" pitchFamily="2" charset="2"/>
              </a:rPr>
              <a:t> </a:t>
            </a:r>
            <a:r>
              <a:rPr lang="ru-RU" sz="2400">
                <a:sym typeface="Wingdings" pitchFamily="2" charset="2"/>
              </a:rPr>
              <a:t>передача сообщений по сети будет продолжена</a:t>
            </a:r>
            <a:r>
              <a:rPr lang="fr-FR" sz="2400">
                <a:sym typeface="Wingdings" pitchFamily="2" charset="2"/>
              </a:rPr>
              <a:t>.</a:t>
            </a:r>
            <a:endParaRPr lang="fr-FR" sz="2400"/>
          </a:p>
        </p:txBody>
      </p:sp>
      <p:grpSp>
        <p:nvGrpSpPr>
          <p:cNvPr id="2" name="Group 12"/>
          <p:cNvGrpSpPr>
            <a:grpSpLocks/>
          </p:cNvGrpSpPr>
          <p:nvPr/>
        </p:nvGrpSpPr>
        <p:grpSpPr bwMode="auto">
          <a:xfrm>
            <a:off x="1603375" y="2209800"/>
            <a:ext cx="3171825" cy="1524000"/>
            <a:chOff x="1010" y="1392"/>
            <a:chExt cx="1998" cy="960"/>
          </a:xfrm>
        </p:grpSpPr>
        <p:grpSp>
          <p:nvGrpSpPr>
            <p:cNvPr id="50237" name="Group 13"/>
            <p:cNvGrpSpPr>
              <a:grpSpLocks/>
            </p:cNvGrpSpPr>
            <p:nvPr/>
          </p:nvGrpSpPr>
          <p:grpSpPr bwMode="auto">
            <a:xfrm>
              <a:off x="1010" y="1392"/>
              <a:ext cx="1998" cy="960"/>
              <a:chOff x="1560" y="1536"/>
              <a:chExt cx="3863" cy="1825"/>
            </a:xfrm>
          </p:grpSpPr>
          <p:sp>
            <p:nvSpPr>
              <p:cNvPr id="50240" name="Oval 14"/>
              <p:cNvSpPr>
                <a:spLocks noChangeArrowheads="1"/>
              </p:cNvSpPr>
              <p:nvPr/>
            </p:nvSpPr>
            <p:spPr bwMode="auto">
              <a:xfrm>
                <a:off x="2895" y="2150"/>
                <a:ext cx="808" cy="493"/>
              </a:xfrm>
              <a:prstGeom prst="ellipse">
                <a:avLst/>
              </a:prstGeom>
              <a:solidFill>
                <a:srgbClr val="FC0128"/>
              </a:solidFill>
              <a:ln w="12700">
                <a:solidFill>
                  <a:schemeClr val="tx1"/>
                </a:solidFill>
                <a:round/>
                <a:headEnd/>
                <a:tailEnd/>
              </a:ln>
            </p:spPr>
            <p:txBody>
              <a:bodyPr wrap="none" anchor="ctr"/>
              <a:lstStyle/>
              <a:p>
                <a:pPr eaLnBrk="0" hangingPunct="0"/>
                <a:endParaRPr lang="ru-RU"/>
              </a:p>
            </p:txBody>
          </p:sp>
          <p:sp>
            <p:nvSpPr>
              <p:cNvPr id="50241" name="Line 15"/>
              <p:cNvSpPr>
                <a:spLocks noChangeShapeType="1"/>
              </p:cNvSpPr>
              <p:nvPr/>
            </p:nvSpPr>
            <p:spPr bwMode="auto">
              <a:xfrm>
                <a:off x="1572" y="2564"/>
                <a:ext cx="2938" cy="0"/>
              </a:xfrm>
              <a:prstGeom prst="line">
                <a:avLst/>
              </a:prstGeom>
              <a:noFill/>
              <a:ln w="50800">
                <a:solidFill>
                  <a:schemeClr val="tx1"/>
                </a:solidFill>
                <a:round/>
                <a:headEnd/>
                <a:tailEnd/>
              </a:ln>
            </p:spPr>
            <p:txBody>
              <a:bodyPr wrap="none" anchor="ctr"/>
              <a:lstStyle/>
              <a:p>
                <a:endParaRPr lang="ru-RU"/>
              </a:p>
            </p:txBody>
          </p:sp>
          <p:sp>
            <p:nvSpPr>
              <p:cNvPr id="50242" name="Line 16"/>
              <p:cNvSpPr>
                <a:spLocks noChangeShapeType="1"/>
              </p:cNvSpPr>
              <p:nvPr/>
            </p:nvSpPr>
            <p:spPr bwMode="auto">
              <a:xfrm>
                <a:off x="1572" y="2742"/>
                <a:ext cx="2938" cy="0"/>
              </a:xfrm>
              <a:prstGeom prst="line">
                <a:avLst/>
              </a:prstGeom>
              <a:noFill/>
              <a:ln w="50800">
                <a:solidFill>
                  <a:schemeClr val="tx1"/>
                </a:solidFill>
                <a:round/>
                <a:headEnd/>
                <a:tailEnd/>
              </a:ln>
            </p:spPr>
            <p:txBody>
              <a:bodyPr wrap="none" anchor="ctr"/>
              <a:lstStyle/>
              <a:p>
                <a:endParaRPr lang="ru-RU"/>
              </a:p>
            </p:txBody>
          </p:sp>
          <p:sp>
            <p:nvSpPr>
              <p:cNvPr id="50243" name="Rectangle 17"/>
              <p:cNvSpPr>
                <a:spLocks noChangeArrowheads="1"/>
              </p:cNvSpPr>
              <p:nvPr/>
            </p:nvSpPr>
            <p:spPr bwMode="auto">
              <a:xfrm>
                <a:off x="1560" y="2079"/>
                <a:ext cx="851" cy="346"/>
              </a:xfrm>
              <a:prstGeom prst="rect">
                <a:avLst/>
              </a:prstGeom>
              <a:solidFill>
                <a:srgbClr val="6699FF"/>
              </a:solidFill>
              <a:ln w="12700">
                <a:solidFill>
                  <a:schemeClr val="tx1"/>
                </a:solidFill>
                <a:miter lim="800000"/>
                <a:headEnd/>
                <a:tailEnd/>
              </a:ln>
            </p:spPr>
            <p:txBody>
              <a:bodyPr wrap="none" anchor="ctr"/>
              <a:lstStyle/>
              <a:p>
                <a:pPr eaLnBrk="0" hangingPunct="0"/>
                <a:endParaRPr lang="ru-RU"/>
              </a:p>
            </p:txBody>
          </p:sp>
          <p:sp>
            <p:nvSpPr>
              <p:cNvPr id="50244" name="Line 18"/>
              <p:cNvSpPr>
                <a:spLocks noChangeShapeType="1"/>
              </p:cNvSpPr>
              <p:nvPr/>
            </p:nvSpPr>
            <p:spPr bwMode="auto">
              <a:xfrm>
                <a:off x="1712" y="2433"/>
                <a:ext cx="0" cy="305"/>
              </a:xfrm>
              <a:prstGeom prst="line">
                <a:avLst/>
              </a:prstGeom>
              <a:noFill/>
              <a:ln w="12700">
                <a:solidFill>
                  <a:schemeClr val="tx1"/>
                </a:solidFill>
                <a:round/>
                <a:headEnd/>
                <a:tailEnd/>
              </a:ln>
            </p:spPr>
            <p:txBody>
              <a:bodyPr wrap="none" anchor="ctr"/>
              <a:lstStyle/>
              <a:p>
                <a:endParaRPr lang="ru-RU"/>
              </a:p>
            </p:txBody>
          </p:sp>
          <p:sp>
            <p:nvSpPr>
              <p:cNvPr id="50245" name="Line 19"/>
              <p:cNvSpPr>
                <a:spLocks noChangeShapeType="1"/>
              </p:cNvSpPr>
              <p:nvPr/>
            </p:nvSpPr>
            <p:spPr bwMode="auto">
              <a:xfrm>
                <a:off x="2259" y="2433"/>
                <a:ext cx="0" cy="127"/>
              </a:xfrm>
              <a:prstGeom prst="line">
                <a:avLst/>
              </a:prstGeom>
              <a:noFill/>
              <a:ln w="12700">
                <a:solidFill>
                  <a:schemeClr val="tx1"/>
                </a:solidFill>
                <a:round/>
                <a:headEnd/>
                <a:tailEnd/>
              </a:ln>
            </p:spPr>
            <p:txBody>
              <a:bodyPr wrap="none" anchor="ctr"/>
              <a:lstStyle/>
              <a:p>
                <a:endParaRPr lang="ru-RU"/>
              </a:p>
            </p:txBody>
          </p:sp>
          <p:sp>
            <p:nvSpPr>
              <p:cNvPr id="50246" name="Rectangle 20"/>
              <p:cNvSpPr>
                <a:spLocks noChangeArrowheads="1"/>
              </p:cNvSpPr>
              <p:nvPr/>
            </p:nvSpPr>
            <p:spPr bwMode="auto">
              <a:xfrm>
                <a:off x="3358" y="3013"/>
                <a:ext cx="773" cy="348"/>
              </a:xfrm>
              <a:prstGeom prst="rect">
                <a:avLst/>
              </a:prstGeom>
              <a:solidFill>
                <a:srgbClr val="6699FF"/>
              </a:solidFill>
              <a:ln w="12700">
                <a:solidFill>
                  <a:schemeClr val="tx1"/>
                </a:solidFill>
                <a:miter lim="800000"/>
                <a:headEnd/>
                <a:tailEnd/>
              </a:ln>
            </p:spPr>
            <p:txBody>
              <a:bodyPr wrap="none" anchor="ctr"/>
              <a:lstStyle/>
              <a:p>
                <a:pPr eaLnBrk="0" hangingPunct="0"/>
                <a:endParaRPr lang="ru-RU"/>
              </a:p>
            </p:txBody>
          </p:sp>
          <p:sp>
            <p:nvSpPr>
              <p:cNvPr id="50247" name="Line 21"/>
              <p:cNvSpPr>
                <a:spLocks noChangeShapeType="1"/>
              </p:cNvSpPr>
              <p:nvPr/>
            </p:nvSpPr>
            <p:spPr bwMode="auto">
              <a:xfrm>
                <a:off x="3512" y="2746"/>
                <a:ext cx="0" cy="259"/>
              </a:xfrm>
              <a:prstGeom prst="line">
                <a:avLst/>
              </a:prstGeom>
              <a:noFill/>
              <a:ln w="12700">
                <a:solidFill>
                  <a:schemeClr val="tx1"/>
                </a:solidFill>
                <a:round/>
                <a:headEnd/>
                <a:tailEnd/>
              </a:ln>
            </p:spPr>
            <p:txBody>
              <a:bodyPr wrap="none" anchor="ctr"/>
              <a:lstStyle/>
              <a:p>
                <a:endParaRPr lang="ru-RU"/>
              </a:p>
            </p:txBody>
          </p:sp>
          <p:sp>
            <p:nvSpPr>
              <p:cNvPr id="50248" name="Line 22"/>
              <p:cNvSpPr>
                <a:spLocks noChangeShapeType="1"/>
              </p:cNvSpPr>
              <p:nvPr/>
            </p:nvSpPr>
            <p:spPr bwMode="auto">
              <a:xfrm>
                <a:off x="3978" y="2568"/>
                <a:ext cx="0" cy="437"/>
              </a:xfrm>
              <a:prstGeom prst="line">
                <a:avLst/>
              </a:prstGeom>
              <a:noFill/>
              <a:ln w="12700">
                <a:solidFill>
                  <a:schemeClr val="tx1"/>
                </a:solidFill>
                <a:round/>
                <a:headEnd/>
                <a:tailEnd/>
              </a:ln>
            </p:spPr>
            <p:txBody>
              <a:bodyPr wrap="none" anchor="ctr"/>
              <a:lstStyle/>
              <a:p>
                <a:endParaRPr lang="ru-RU"/>
              </a:p>
            </p:txBody>
          </p:sp>
          <p:grpSp>
            <p:nvGrpSpPr>
              <p:cNvPr id="50249" name="Group 23"/>
              <p:cNvGrpSpPr>
                <a:grpSpLocks/>
              </p:cNvGrpSpPr>
              <p:nvPr/>
            </p:nvGrpSpPr>
            <p:grpSpPr bwMode="auto">
              <a:xfrm>
                <a:off x="3037" y="2337"/>
                <a:ext cx="479" cy="231"/>
                <a:chOff x="2888" y="2806"/>
                <a:chExt cx="479" cy="231"/>
              </a:xfrm>
            </p:grpSpPr>
            <p:sp>
              <p:nvSpPr>
                <p:cNvPr id="50252" name="Line 24"/>
                <p:cNvSpPr>
                  <a:spLocks noChangeShapeType="1"/>
                </p:cNvSpPr>
                <p:nvPr/>
              </p:nvSpPr>
              <p:spPr bwMode="auto">
                <a:xfrm flipV="1">
                  <a:off x="3128" y="2894"/>
                  <a:ext cx="0" cy="143"/>
                </a:xfrm>
                <a:prstGeom prst="line">
                  <a:avLst/>
                </a:prstGeom>
                <a:noFill/>
                <a:ln w="12700">
                  <a:solidFill>
                    <a:schemeClr val="tx1"/>
                  </a:solidFill>
                  <a:round/>
                  <a:headEnd/>
                  <a:tailEnd/>
                </a:ln>
              </p:spPr>
              <p:txBody>
                <a:bodyPr wrap="none" anchor="ctr"/>
                <a:lstStyle/>
                <a:p>
                  <a:endParaRPr lang="ru-RU"/>
                </a:p>
              </p:txBody>
            </p:sp>
            <p:sp>
              <p:nvSpPr>
                <p:cNvPr id="50253" name="Line 25"/>
                <p:cNvSpPr>
                  <a:spLocks noChangeShapeType="1"/>
                </p:cNvSpPr>
                <p:nvPr/>
              </p:nvSpPr>
              <p:spPr bwMode="auto">
                <a:xfrm>
                  <a:off x="2896" y="2898"/>
                  <a:ext cx="463" cy="0"/>
                </a:xfrm>
                <a:prstGeom prst="line">
                  <a:avLst/>
                </a:prstGeom>
                <a:noFill/>
                <a:ln w="12700">
                  <a:solidFill>
                    <a:schemeClr val="tx1"/>
                  </a:solidFill>
                  <a:round/>
                  <a:headEnd/>
                  <a:tailEnd/>
                </a:ln>
              </p:spPr>
              <p:txBody>
                <a:bodyPr wrap="none" anchor="ctr"/>
                <a:lstStyle/>
                <a:p>
                  <a:endParaRPr lang="ru-RU"/>
                </a:p>
              </p:txBody>
            </p:sp>
            <p:sp>
              <p:nvSpPr>
                <p:cNvPr id="50254" name="Line 26"/>
                <p:cNvSpPr>
                  <a:spLocks noChangeShapeType="1"/>
                </p:cNvSpPr>
                <p:nvPr/>
              </p:nvSpPr>
              <p:spPr bwMode="auto">
                <a:xfrm flipH="1" flipV="1">
                  <a:off x="3044" y="2806"/>
                  <a:ext cx="88" cy="96"/>
                </a:xfrm>
                <a:prstGeom prst="line">
                  <a:avLst/>
                </a:prstGeom>
                <a:noFill/>
                <a:ln w="12700">
                  <a:solidFill>
                    <a:schemeClr val="tx1"/>
                  </a:solidFill>
                  <a:round/>
                  <a:headEnd/>
                  <a:tailEnd/>
                </a:ln>
              </p:spPr>
              <p:txBody>
                <a:bodyPr wrap="none" anchor="ctr"/>
                <a:lstStyle/>
                <a:p>
                  <a:endParaRPr lang="ru-RU"/>
                </a:p>
              </p:txBody>
            </p:sp>
            <p:sp>
              <p:nvSpPr>
                <p:cNvPr id="50255" name="Line 27"/>
                <p:cNvSpPr>
                  <a:spLocks noChangeShapeType="1"/>
                </p:cNvSpPr>
                <p:nvPr/>
              </p:nvSpPr>
              <p:spPr bwMode="auto">
                <a:xfrm flipH="1" flipV="1">
                  <a:off x="3124" y="2806"/>
                  <a:ext cx="85" cy="96"/>
                </a:xfrm>
                <a:prstGeom prst="line">
                  <a:avLst/>
                </a:prstGeom>
                <a:noFill/>
                <a:ln w="12700">
                  <a:solidFill>
                    <a:schemeClr val="tx1"/>
                  </a:solidFill>
                  <a:round/>
                  <a:headEnd/>
                  <a:tailEnd/>
                </a:ln>
              </p:spPr>
              <p:txBody>
                <a:bodyPr wrap="none" anchor="ctr"/>
                <a:lstStyle/>
                <a:p>
                  <a:endParaRPr lang="ru-RU"/>
                </a:p>
              </p:txBody>
            </p:sp>
            <p:sp>
              <p:nvSpPr>
                <p:cNvPr id="50256" name="Line 28"/>
                <p:cNvSpPr>
                  <a:spLocks noChangeShapeType="1"/>
                </p:cNvSpPr>
                <p:nvPr/>
              </p:nvSpPr>
              <p:spPr bwMode="auto">
                <a:xfrm flipH="1" flipV="1">
                  <a:off x="3279" y="2806"/>
                  <a:ext cx="88" cy="96"/>
                </a:xfrm>
                <a:prstGeom prst="line">
                  <a:avLst/>
                </a:prstGeom>
                <a:noFill/>
                <a:ln w="12700">
                  <a:solidFill>
                    <a:schemeClr val="tx1"/>
                  </a:solidFill>
                  <a:round/>
                  <a:headEnd/>
                  <a:tailEnd/>
                </a:ln>
              </p:spPr>
              <p:txBody>
                <a:bodyPr wrap="none" anchor="ctr"/>
                <a:lstStyle/>
                <a:p>
                  <a:endParaRPr lang="ru-RU"/>
                </a:p>
              </p:txBody>
            </p:sp>
            <p:sp>
              <p:nvSpPr>
                <p:cNvPr id="50257" name="Line 29"/>
                <p:cNvSpPr>
                  <a:spLocks noChangeShapeType="1"/>
                </p:cNvSpPr>
                <p:nvPr/>
              </p:nvSpPr>
              <p:spPr bwMode="auto">
                <a:xfrm flipH="1" flipV="1">
                  <a:off x="3201" y="2806"/>
                  <a:ext cx="86" cy="96"/>
                </a:xfrm>
                <a:prstGeom prst="line">
                  <a:avLst/>
                </a:prstGeom>
                <a:noFill/>
                <a:ln w="12700">
                  <a:solidFill>
                    <a:schemeClr val="tx1"/>
                  </a:solidFill>
                  <a:round/>
                  <a:headEnd/>
                  <a:tailEnd/>
                </a:ln>
              </p:spPr>
              <p:txBody>
                <a:bodyPr wrap="none" anchor="ctr"/>
                <a:lstStyle/>
                <a:p>
                  <a:endParaRPr lang="ru-RU"/>
                </a:p>
              </p:txBody>
            </p:sp>
            <p:sp>
              <p:nvSpPr>
                <p:cNvPr id="50258" name="Line 30"/>
                <p:cNvSpPr>
                  <a:spLocks noChangeShapeType="1"/>
                </p:cNvSpPr>
                <p:nvPr/>
              </p:nvSpPr>
              <p:spPr bwMode="auto">
                <a:xfrm flipH="1" flipV="1">
                  <a:off x="2968" y="2806"/>
                  <a:ext cx="84" cy="96"/>
                </a:xfrm>
                <a:prstGeom prst="line">
                  <a:avLst/>
                </a:prstGeom>
                <a:noFill/>
                <a:ln w="12700">
                  <a:solidFill>
                    <a:schemeClr val="tx1"/>
                  </a:solidFill>
                  <a:round/>
                  <a:headEnd/>
                  <a:tailEnd/>
                </a:ln>
              </p:spPr>
              <p:txBody>
                <a:bodyPr wrap="none" anchor="ctr"/>
                <a:lstStyle/>
                <a:p>
                  <a:endParaRPr lang="ru-RU"/>
                </a:p>
              </p:txBody>
            </p:sp>
            <p:sp>
              <p:nvSpPr>
                <p:cNvPr id="50259" name="Line 31"/>
                <p:cNvSpPr>
                  <a:spLocks noChangeShapeType="1"/>
                </p:cNvSpPr>
                <p:nvPr/>
              </p:nvSpPr>
              <p:spPr bwMode="auto">
                <a:xfrm flipH="1" flipV="1">
                  <a:off x="2888" y="2806"/>
                  <a:ext cx="88" cy="96"/>
                </a:xfrm>
                <a:prstGeom prst="line">
                  <a:avLst/>
                </a:prstGeom>
                <a:noFill/>
                <a:ln w="12700">
                  <a:solidFill>
                    <a:schemeClr val="tx1"/>
                  </a:solidFill>
                  <a:round/>
                  <a:headEnd/>
                  <a:tailEnd/>
                </a:ln>
              </p:spPr>
              <p:txBody>
                <a:bodyPr wrap="none" anchor="ctr"/>
                <a:lstStyle/>
                <a:p>
                  <a:endParaRPr lang="ru-RU"/>
                </a:p>
              </p:txBody>
            </p:sp>
          </p:grpSp>
          <p:sp>
            <p:nvSpPr>
              <p:cNvPr id="50250" name="Line 32"/>
              <p:cNvSpPr>
                <a:spLocks noChangeShapeType="1"/>
              </p:cNvSpPr>
              <p:nvPr/>
            </p:nvSpPr>
            <p:spPr bwMode="auto">
              <a:xfrm flipH="1">
                <a:off x="3498" y="1863"/>
                <a:ext cx="316" cy="279"/>
              </a:xfrm>
              <a:prstGeom prst="line">
                <a:avLst/>
              </a:prstGeom>
              <a:noFill/>
              <a:ln w="12700">
                <a:solidFill>
                  <a:schemeClr val="tx1"/>
                </a:solidFill>
                <a:round/>
                <a:headEnd/>
                <a:tailEnd type="triangle" w="med" len="med"/>
              </a:ln>
            </p:spPr>
            <p:txBody>
              <a:bodyPr wrap="none" anchor="ctr"/>
              <a:lstStyle/>
              <a:p>
                <a:endParaRPr lang="ru-RU"/>
              </a:p>
            </p:txBody>
          </p:sp>
          <p:sp>
            <p:nvSpPr>
              <p:cNvPr id="50251" name="Rectangle 33"/>
              <p:cNvSpPr>
                <a:spLocks noChangeArrowheads="1"/>
              </p:cNvSpPr>
              <p:nvPr/>
            </p:nvSpPr>
            <p:spPr bwMode="auto">
              <a:xfrm>
                <a:off x="2813" y="1536"/>
                <a:ext cx="2610" cy="399"/>
              </a:xfrm>
              <a:prstGeom prst="rect">
                <a:avLst/>
              </a:prstGeom>
              <a:noFill/>
              <a:ln w="12700">
                <a:noFill/>
                <a:miter lim="800000"/>
                <a:headEnd/>
                <a:tailEnd/>
              </a:ln>
            </p:spPr>
            <p:txBody>
              <a:bodyPr wrap="none" lIns="90488" tIns="44450" rIns="90488" bIns="44450">
                <a:spAutoFit/>
              </a:bodyPr>
              <a:lstStyle/>
              <a:p>
                <a:pPr algn="ctr" eaLnBrk="0" hangingPunct="0"/>
                <a:r>
                  <a:rPr lang="fr-FR" sz="1600"/>
                  <a:t>Замыкание на «массу»</a:t>
                </a:r>
              </a:p>
            </p:txBody>
          </p:sp>
        </p:grpSp>
        <p:sp>
          <p:nvSpPr>
            <p:cNvPr id="50238" name="Text Box 34"/>
            <p:cNvSpPr txBox="1">
              <a:spLocks noChangeArrowheads="1"/>
            </p:cNvSpPr>
            <p:nvPr/>
          </p:nvSpPr>
          <p:spPr bwMode="auto">
            <a:xfrm>
              <a:off x="2220" y="1791"/>
              <a:ext cx="372" cy="154"/>
            </a:xfrm>
            <a:prstGeom prst="rect">
              <a:avLst/>
            </a:prstGeom>
            <a:noFill/>
            <a:ln w="9525">
              <a:noFill/>
              <a:miter lim="800000"/>
              <a:headEnd/>
              <a:tailEnd/>
            </a:ln>
          </p:spPr>
          <p:txBody>
            <a:bodyPr wrap="none">
              <a:spAutoFit/>
            </a:bodyPr>
            <a:lstStyle/>
            <a:p>
              <a:pPr eaLnBrk="0" hangingPunct="0"/>
              <a:r>
                <a:rPr lang="fr-FR" sz="1000" b="1"/>
                <a:t>CAN H</a:t>
              </a:r>
            </a:p>
          </p:txBody>
        </p:sp>
        <p:sp>
          <p:nvSpPr>
            <p:cNvPr id="50239" name="Text Box 35"/>
            <p:cNvSpPr txBox="1">
              <a:spLocks noChangeArrowheads="1"/>
            </p:cNvSpPr>
            <p:nvPr/>
          </p:nvSpPr>
          <p:spPr bwMode="auto">
            <a:xfrm>
              <a:off x="2220" y="2016"/>
              <a:ext cx="363" cy="154"/>
            </a:xfrm>
            <a:prstGeom prst="rect">
              <a:avLst/>
            </a:prstGeom>
            <a:noFill/>
            <a:ln w="9525">
              <a:noFill/>
              <a:miter lim="800000"/>
              <a:headEnd/>
              <a:tailEnd/>
            </a:ln>
          </p:spPr>
          <p:txBody>
            <a:bodyPr wrap="none">
              <a:spAutoFit/>
            </a:bodyPr>
            <a:lstStyle/>
            <a:p>
              <a:pPr eaLnBrk="0" hangingPunct="0"/>
              <a:r>
                <a:rPr lang="fr-FR" sz="1000" b="1"/>
                <a:t>CAN L</a:t>
              </a:r>
            </a:p>
          </p:txBody>
        </p:sp>
      </p:grpSp>
      <p:grpSp>
        <p:nvGrpSpPr>
          <p:cNvPr id="5" name="Group 36"/>
          <p:cNvGrpSpPr>
            <a:grpSpLocks/>
          </p:cNvGrpSpPr>
          <p:nvPr/>
        </p:nvGrpSpPr>
        <p:grpSpPr bwMode="auto">
          <a:xfrm>
            <a:off x="5421313" y="2057400"/>
            <a:ext cx="4084637" cy="1676400"/>
            <a:chOff x="3415" y="1296"/>
            <a:chExt cx="2573" cy="1056"/>
          </a:xfrm>
        </p:grpSpPr>
        <p:grpSp>
          <p:nvGrpSpPr>
            <p:cNvPr id="50221" name="Group 37"/>
            <p:cNvGrpSpPr>
              <a:grpSpLocks/>
            </p:cNvGrpSpPr>
            <p:nvPr/>
          </p:nvGrpSpPr>
          <p:grpSpPr bwMode="auto">
            <a:xfrm>
              <a:off x="3415" y="1296"/>
              <a:ext cx="2573" cy="1056"/>
              <a:chOff x="3415" y="1296"/>
              <a:chExt cx="2573" cy="1056"/>
            </a:xfrm>
          </p:grpSpPr>
          <p:sp>
            <p:nvSpPr>
              <p:cNvPr id="50224" name="Oval 38"/>
              <p:cNvSpPr>
                <a:spLocks noChangeArrowheads="1"/>
              </p:cNvSpPr>
              <p:nvPr/>
            </p:nvSpPr>
            <p:spPr bwMode="auto">
              <a:xfrm>
                <a:off x="4107" y="1697"/>
                <a:ext cx="420" cy="283"/>
              </a:xfrm>
              <a:prstGeom prst="ellipse">
                <a:avLst/>
              </a:prstGeom>
              <a:solidFill>
                <a:srgbClr val="FC0128"/>
              </a:solidFill>
              <a:ln w="12700">
                <a:solidFill>
                  <a:schemeClr val="tx1"/>
                </a:solidFill>
                <a:round/>
                <a:headEnd/>
                <a:tailEnd/>
              </a:ln>
            </p:spPr>
            <p:txBody>
              <a:bodyPr wrap="none" anchor="ctr"/>
              <a:lstStyle/>
              <a:p>
                <a:pPr eaLnBrk="0" hangingPunct="0"/>
                <a:endParaRPr lang="ru-RU"/>
              </a:p>
            </p:txBody>
          </p:sp>
          <p:sp>
            <p:nvSpPr>
              <p:cNvPr id="50225" name="Line 39"/>
              <p:cNvSpPr>
                <a:spLocks noChangeShapeType="1"/>
              </p:cNvSpPr>
              <p:nvPr/>
            </p:nvSpPr>
            <p:spPr bwMode="auto">
              <a:xfrm>
                <a:off x="3421" y="1935"/>
                <a:ext cx="1525" cy="0"/>
              </a:xfrm>
              <a:prstGeom prst="line">
                <a:avLst/>
              </a:prstGeom>
              <a:noFill/>
              <a:ln w="50800">
                <a:solidFill>
                  <a:schemeClr val="tx1"/>
                </a:solidFill>
                <a:round/>
                <a:headEnd/>
                <a:tailEnd/>
              </a:ln>
            </p:spPr>
            <p:txBody>
              <a:bodyPr wrap="none" anchor="ctr"/>
              <a:lstStyle/>
              <a:p>
                <a:endParaRPr lang="ru-RU"/>
              </a:p>
            </p:txBody>
          </p:sp>
          <p:sp>
            <p:nvSpPr>
              <p:cNvPr id="50226" name="Line 40"/>
              <p:cNvSpPr>
                <a:spLocks noChangeShapeType="1"/>
              </p:cNvSpPr>
              <p:nvPr/>
            </p:nvSpPr>
            <p:spPr bwMode="auto">
              <a:xfrm>
                <a:off x="3421" y="2037"/>
                <a:ext cx="1525" cy="0"/>
              </a:xfrm>
              <a:prstGeom prst="line">
                <a:avLst/>
              </a:prstGeom>
              <a:noFill/>
              <a:ln w="50800">
                <a:solidFill>
                  <a:schemeClr val="tx1"/>
                </a:solidFill>
                <a:round/>
                <a:headEnd/>
                <a:tailEnd/>
              </a:ln>
            </p:spPr>
            <p:txBody>
              <a:bodyPr wrap="none" anchor="ctr"/>
              <a:lstStyle/>
              <a:p>
                <a:endParaRPr lang="ru-RU"/>
              </a:p>
            </p:txBody>
          </p:sp>
          <p:sp>
            <p:nvSpPr>
              <p:cNvPr id="50227" name="Rectangle 41"/>
              <p:cNvSpPr>
                <a:spLocks noChangeArrowheads="1"/>
              </p:cNvSpPr>
              <p:nvPr/>
            </p:nvSpPr>
            <p:spPr bwMode="auto">
              <a:xfrm>
                <a:off x="3415" y="1707"/>
                <a:ext cx="442" cy="148"/>
              </a:xfrm>
              <a:prstGeom prst="rect">
                <a:avLst/>
              </a:prstGeom>
              <a:solidFill>
                <a:srgbClr val="6699FF"/>
              </a:solidFill>
              <a:ln w="12700">
                <a:solidFill>
                  <a:schemeClr val="tx1"/>
                </a:solidFill>
                <a:miter lim="800000"/>
                <a:headEnd/>
                <a:tailEnd/>
              </a:ln>
            </p:spPr>
            <p:txBody>
              <a:bodyPr wrap="none" anchor="ctr"/>
              <a:lstStyle/>
              <a:p>
                <a:pPr eaLnBrk="0" hangingPunct="0"/>
                <a:endParaRPr lang="ru-RU"/>
              </a:p>
            </p:txBody>
          </p:sp>
          <p:sp>
            <p:nvSpPr>
              <p:cNvPr id="50228" name="Line 42"/>
              <p:cNvSpPr>
                <a:spLocks noChangeShapeType="1"/>
              </p:cNvSpPr>
              <p:nvPr/>
            </p:nvSpPr>
            <p:spPr bwMode="auto">
              <a:xfrm>
                <a:off x="3494" y="1859"/>
                <a:ext cx="0" cy="175"/>
              </a:xfrm>
              <a:prstGeom prst="line">
                <a:avLst/>
              </a:prstGeom>
              <a:noFill/>
              <a:ln w="12700">
                <a:solidFill>
                  <a:schemeClr val="tx1"/>
                </a:solidFill>
                <a:round/>
                <a:headEnd/>
                <a:tailEnd/>
              </a:ln>
            </p:spPr>
            <p:txBody>
              <a:bodyPr wrap="none" anchor="ctr"/>
              <a:lstStyle/>
              <a:p>
                <a:endParaRPr lang="ru-RU"/>
              </a:p>
            </p:txBody>
          </p:sp>
          <p:sp>
            <p:nvSpPr>
              <p:cNvPr id="50229" name="Line 43"/>
              <p:cNvSpPr>
                <a:spLocks noChangeShapeType="1"/>
              </p:cNvSpPr>
              <p:nvPr/>
            </p:nvSpPr>
            <p:spPr bwMode="auto">
              <a:xfrm>
                <a:off x="3778" y="1859"/>
                <a:ext cx="0" cy="73"/>
              </a:xfrm>
              <a:prstGeom prst="line">
                <a:avLst/>
              </a:prstGeom>
              <a:noFill/>
              <a:ln w="12700">
                <a:solidFill>
                  <a:schemeClr val="tx1"/>
                </a:solidFill>
                <a:round/>
                <a:headEnd/>
                <a:tailEnd/>
              </a:ln>
            </p:spPr>
            <p:txBody>
              <a:bodyPr wrap="none" anchor="ctr"/>
              <a:lstStyle/>
              <a:p>
                <a:endParaRPr lang="ru-RU"/>
              </a:p>
            </p:txBody>
          </p:sp>
          <p:sp>
            <p:nvSpPr>
              <p:cNvPr id="50230" name="Rectangle 44"/>
              <p:cNvSpPr>
                <a:spLocks noChangeArrowheads="1"/>
              </p:cNvSpPr>
              <p:nvPr/>
            </p:nvSpPr>
            <p:spPr bwMode="auto">
              <a:xfrm>
                <a:off x="4348" y="2192"/>
                <a:ext cx="401" cy="160"/>
              </a:xfrm>
              <a:prstGeom prst="rect">
                <a:avLst/>
              </a:prstGeom>
              <a:solidFill>
                <a:srgbClr val="6699FF"/>
              </a:solidFill>
              <a:ln w="12700">
                <a:solidFill>
                  <a:schemeClr val="tx1"/>
                </a:solidFill>
                <a:miter lim="800000"/>
                <a:headEnd/>
                <a:tailEnd/>
              </a:ln>
            </p:spPr>
            <p:txBody>
              <a:bodyPr wrap="none" anchor="ctr"/>
              <a:lstStyle/>
              <a:p>
                <a:pPr eaLnBrk="0" hangingPunct="0"/>
                <a:endParaRPr lang="ru-RU"/>
              </a:p>
            </p:txBody>
          </p:sp>
          <p:sp>
            <p:nvSpPr>
              <p:cNvPr id="50231" name="Line 45"/>
              <p:cNvSpPr>
                <a:spLocks noChangeShapeType="1"/>
              </p:cNvSpPr>
              <p:nvPr/>
            </p:nvSpPr>
            <p:spPr bwMode="auto">
              <a:xfrm>
                <a:off x="4428" y="2039"/>
                <a:ext cx="0" cy="149"/>
              </a:xfrm>
              <a:prstGeom prst="line">
                <a:avLst/>
              </a:prstGeom>
              <a:noFill/>
              <a:ln w="12700">
                <a:solidFill>
                  <a:schemeClr val="tx1"/>
                </a:solidFill>
                <a:round/>
                <a:headEnd/>
                <a:tailEnd/>
              </a:ln>
            </p:spPr>
            <p:txBody>
              <a:bodyPr wrap="none" anchor="ctr"/>
              <a:lstStyle/>
              <a:p>
                <a:endParaRPr lang="ru-RU"/>
              </a:p>
            </p:txBody>
          </p:sp>
          <p:sp>
            <p:nvSpPr>
              <p:cNvPr id="50232" name="Line 46"/>
              <p:cNvSpPr>
                <a:spLocks noChangeShapeType="1"/>
              </p:cNvSpPr>
              <p:nvPr/>
            </p:nvSpPr>
            <p:spPr bwMode="auto">
              <a:xfrm>
                <a:off x="4670" y="1937"/>
                <a:ext cx="0" cy="251"/>
              </a:xfrm>
              <a:prstGeom prst="line">
                <a:avLst/>
              </a:prstGeom>
              <a:noFill/>
              <a:ln w="12700">
                <a:solidFill>
                  <a:schemeClr val="tx1"/>
                </a:solidFill>
                <a:round/>
                <a:headEnd/>
                <a:tailEnd/>
              </a:ln>
            </p:spPr>
            <p:txBody>
              <a:bodyPr wrap="none" anchor="ctr"/>
              <a:lstStyle/>
              <a:p>
                <a:endParaRPr lang="ru-RU"/>
              </a:p>
            </p:txBody>
          </p:sp>
          <p:sp>
            <p:nvSpPr>
              <p:cNvPr id="50233" name="Line 47"/>
              <p:cNvSpPr>
                <a:spLocks noChangeShapeType="1"/>
              </p:cNvSpPr>
              <p:nvPr/>
            </p:nvSpPr>
            <p:spPr bwMode="auto">
              <a:xfrm flipH="1">
                <a:off x="4421" y="1532"/>
                <a:ext cx="164" cy="160"/>
              </a:xfrm>
              <a:prstGeom prst="line">
                <a:avLst/>
              </a:prstGeom>
              <a:noFill/>
              <a:ln w="12700">
                <a:solidFill>
                  <a:schemeClr val="tx1"/>
                </a:solidFill>
                <a:round/>
                <a:headEnd/>
                <a:tailEnd type="triangle" w="med" len="med"/>
              </a:ln>
            </p:spPr>
            <p:txBody>
              <a:bodyPr wrap="none" anchor="ctr"/>
              <a:lstStyle/>
              <a:p>
                <a:endParaRPr lang="ru-RU"/>
              </a:p>
            </p:txBody>
          </p:sp>
          <p:sp>
            <p:nvSpPr>
              <p:cNvPr id="50234" name="Rectangle 48"/>
              <p:cNvSpPr>
                <a:spLocks noChangeArrowheads="1"/>
              </p:cNvSpPr>
              <p:nvPr/>
            </p:nvSpPr>
            <p:spPr bwMode="auto">
              <a:xfrm>
                <a:off x="3494" y="1296"/>
                <a:ext cx="2494" cy="440"/>
              </a:xfrm>
              <a:prstGeom prst="rect">
                <a:avLst/>
              </a:prstGeom>
              <a:noFill/>
              <a:ln w="12700">
                <a:noFill/>
                <a:miter lim="800000"/>
                <a:headEnd/>
                <a:tailEnd/>
              </a:ln>
            </p:spPr>
            <p:txBody>
              <a:bodyPr wrap="none" lIns="90488" tIns="44450" rIns="90488" bIns="44450">
                <a:spAutoFit/>
              </a:bodyPr>
              <a:lstStyle/>
              <a:p>
                <a:pPr algn="ctr" eaLnBrk="0" hangingPunct="0"/>
                <a:r>
                  <a:rPr lang="ru-RU" sz="1600"/>
                  <a:t>Замыкание на «+» аккумуляторной батареи</a:t>
                </a:r>
                <a:endParaRPr lang="en-GB" sz="1600"/>
              </a:p>
              <a:p>
                <a:pPr algn="ctr" eaLnBrk="0" hangingPunct="0"/>
                <a:endParaRPr lang="fr-FR" sz="2400"/>
              </a:p>
            </p:txBody>
          </p:sp>
          <p:sp>
            <p:nvSpPr>
              <p:cNvPr id="50235" name="Line 49"/>
              <p:cNvSpPr>
                <a:spLocks noChangeShapeType="1"/>
              </p:cNvSpPr>
              <p:nvPr/>
            </p:nvSpPr>
            <p:spPr bwMode="auto">
              <a:xfrm flipV="1">
                <a:off x="4324" y="1739"/>
                <a:ext cx="0" cy="193"/>
              </a:xfrm>
              <a:prstGeom prst="line">
                <a:avLst/>
              </a:prstGeom>
              <a:noFill/>
              <a:ln w="76200">
                <a:solidFill>
                  <a:schemeClr val="tx1"/>
                </a:solidFill>
                <a:round/>
                <a:headEnd/>
                <a:tailEnd type="triangle" w="med" len="med"/>
              </a:ln>
            </p:spPr>
            <p:txBody>
              <a:bodyPr/>
              <a:lstStyle/>
              <a:p>
                <a:endParaRPr lang="ru-RU"/>
              </a:p>
            </p:txBody>
          </p:sp>
          <p:sp>
            <p:nvSpPr>
              <p:cNvPr id="50236" name="Line 50"/>
              <p:cNvSpPr>
                <a:spLocks noChangeShapeType="1"/>
              </p:cNvSpPr>
              <p:nvPr/>
            </p:nvSpPr>
            <p:spPr bwMode="auto">
              <a:xfrm>
                <a:off x="4249" y="1744"/>
                <a:ext cx="150" cy="0"/>
              </a:xfrm>
              <a:prstGeom prst="line">
                <a:avLst/>
              </a:prstGeom>
              <a:noFill/>
              <a:ln w="76200">
                <a:solidFill>
                  <a:schemeClr val="tx1"/>
                </a:solidFill>
                <a:round/>
                <a:headEnd/>
                <a:tailEnd/>
              </a:ln>
            </p:spPr>
            <p:txBody>
              <a:bodyPr/>
              <a:lstStyle/>
              <a:p>
                <a:endParaRPr lang="ru-RU"/>
              </a:p>
            </p:txBody>
          </p:sp>
        </p:grpSp>
        <p:sp>
          <p:nvSpPr>
            <p:cNvPr id="50222" name="Text Box 51"/>
            <p:cNvSpPr txBox="1">
              <a:spLocks noChangeArrowheads="1"/>
            </p:cNvSpPr>
            <p:nvPr/>
          </p:nvSpPr>
          <p:spPr bwMode="auto">
            <a:xfrm>
              <a:off x="4629" y="1776"/>
              <a:ext cx="372" cy="154"/>
            </a:xfrm>
            <a:prstGeom prst="rect">
              <a:avLst/>
            </a:prstGeom>
            <a:noFill/>
            <a:ln w="9525">
              <a:noFill/>
              <a:miter lim="800000"/>
              <a:headEnd/>
              <a:tailEnd/>
            </a:ln>
          </p:spPr>
          <p:txBody>
            <a:bodyPr wrap="none">
              <a:spAutoFit/>
            </a:bodyPr>
            <a:lstStyle/>
            <a:p>
              <a:pPr eaLnBrk="0" hangingPunct="0"/>
              <a:r>
                <a:rPr lang="fr-FR" sz="1000" b="1"/>
                <a:t>CAN H</a:t>
              </a:r>
            </a:p>
          </p:txBody>
        </p:sp>
        <p:sp>
          <p:nvSpPr>
            <p:cNvPr id="50223" name="Text Box 52"/>
            <p:cNvSpPr txBox="1">
              <a:spLocks noChangeArrowheads="1"/>
            </p:cNvSpPr>
            <p:nvPr/>
          </p:nvSpPr>
          <p:spPr bwMode="auto">
            <a:xfrm>
              <a:off x="4620" y="2016"/>
              <a:ext cx="363" cy="154"/>
            </a:xfrm>
            <a:prstGeom prst="rect">
              <a:avLst/>
            </a:prstGeom>
            <a:noFill/>
            <a:ln w="9525">
              <a:noFill/>
              <a:miter lim="800000"/>
              <a:headEnd/>
              <a:tailEnd/>
            </a:ln>
          </p:spPr>
          <p:txBody>
            <a:bodyPr wrap="none">
              <a:spAutoFit/>
            </a:bodyPr>
            <a:lstStyle/>
            <a:p>
              <a:pPr eaLnBrk="0" hangingPunct="0"/>
              <a:r>
                <a:rPr lang="fr-FR" sz="1000" b="1"/>
                <a:t>CAN L</a:t>
              </a:r>
            </a:p>
          </p:txBody>
        </p:sp>
      </p:grpSp>
      <p:grpSp>
        <p:nvGrpSpPr>
          <p:cNvPr id="7" name="Group 53"/>
          <p:cNvGrpSpPr>
            <a:grpSpLocks/>
          </p:cNvGrpSpPr>
          <p:nvPr/>
        </p:nvGrpSpPr>
        <p:grpSpPr bwMode="auto">
          <a:xfrm>
            <a:off x="1447800" y="3810000"/>
            <a:ext cx="2878138" cy="1600200"/>
            <a:chOff x="912" y="2400"/>
            <a:chExt cx="1813" cy="1008"/>
          </a:xfrm>
        </p:grpSpPr>
        <p:grpSp>
          <p:nvGrpSpPr>
            <p:cNvPr id="50206" name="Group 54"/>
            <p:cNvGrpSpPr>
              <a:grpSpLocks/>
            </p:cNvGrpSpPr>
            <p:nvPr/>
          </p:nvGrpSpPr>
          <p:grpSpPr bwMode="auto">
            <a:xfrm>
              <a:off x="912" y="2400"/>
              <a:ext cx="1813" cy="1008"/>
              <a:chOff x="912" y="2400"/>
              <a:chExt cx="1813" cy="1008"/>
            </a:xfrm>
          </p:grpSpPr>
          <p:sp>
            <p:nvSpPr>
              <p:cNvPr id="50209" name="Oval 55"/>
              <p:cNvSpPr>
                <a:spLocks noChangeArrowheads="1"/>
              </p:cNvSpPr>
              <p:nvPr/>
            </p:nvSpPr>
            <p:spPr bwMode="auto">
              <a:xfrm>
                <a:off x="1606" y="2797"/>
                <a:ext cx="421" cy="249"/>
              </a:xfrm>
              <a:prstGeom prst="ellipse">
                <a:avLst/>
              </a:prstGeom>
              <a:solidFill>
                <a:srgbClr val="FC0128"/>
              </a:solidFill>
              <a:ln w="12700">
                <a:solidFill>
                  <a:schemeClr val="tx1"/>
                </a:solidFill>
                <a:round/>
                <a:headEnd/>
                <a:tailEnd/>
              </a:ln>
            </p:spPr>
            <p:txBody>
              <a:bodyPr wrap="none" anchor="ctr"/>
              <a:lstStyle/>
              <a:p>
                <a:pPr eaLnBrk="0" hangingPunct="0"/>
                <a:endParaRPr lang="ru-RU"/>
              </a:p>
            </p:txBody>
          </p:sp>
          <p:sp>
            <p:nvSpPr>
              <p:cNvPr id="50210" name="Line 56"/>
              <p:cNvSpPr>
                <a:spLocks noChangeShapeType="1"/>
              </p:cNvSpPr>
              <p:nvPr/>
            </p:nvSpPr>
            <p:spPr bwMode="auto">
              <a:xfrm>
                <a:off x="918" y="3006"/>
                <a:ext cx="1529" cy="0"/>
              </a:xfrm>
              <a:prstGeom prst="line">
                <a:avLst/>
              </a:prstGeom>
              <a:noFill/>
              <a:ln w="50800">
                <a:solidFill>
                  <a:schemeClr val="tx1"/>
                </a:solidFill>
                <a:round/>
                <a:headEnd/>
                <a:tailEnd/>
              </a:ln>
            </p:spPr>
            <p:txBody>
              <a:bodyPr wrap="none" anchor="ctr"/>
              <a:lstStyle/>
              <a:p>
                <a:endParaRPr lang="ru-RU"/>
              </a:p>
            </p:txBody>
          </p:sp>
          <p:sp>
            <p:nvSpPr>
              <p:cNvPr id="50211" name="Line 57"/>
              <p:cNvSpPr>
                <a:spLocks noChangeShapeType="1"/>
              </p:cNvSpPr>
              <p:nvPr/>
            </p:nvSpPr>
            <p:spPr bwMode="auto">
              <a:xfrm>
                <a:off x="918" y="3096"/>
                <a:ext cx="1529" cy="0"/>
              </a:xfrm>
              <a:prstGeom prst="line">
                <a:avLst/>
              </a:prstGeom>
              <a:noFill/>
              <a:ln w="50800">
                <a:solidFill>
                  <a:schemeClr val="tx1"/>
                </a:solidFill>
                <a:round/>
                <a:headEnd/>
                <a:tailEnd/>
              </a:ln>
            </p:spPr>
            <p:txBody>
              <a:bodyPr wrap="none" anchor="ctr"/>
              <a:lstStyle/>
              <a:p>
                <a:endParaRPr lang="ru-RU"/>
              </a:p>
            </p:txBody>
          </p:sp>
          <p:sp>
            <p:nvSpPr>
              <p:cNvPr id="50212" name="Rectangle 58"/>
              <p:cNvSpPr>
                <a:spLocks noChangeArrowheads="1"/>
              </p:cNvSpPr>
              <p:nvPr/>
            </p:nvSpPr>
            <p:spPr bwMode="auto">
              <a:xfrm>
                <a:off x="912" y="2761"/>
                <a:ext cx="443" cy="175"/>
              </a:xfrm>
              <a:prstGeom prst="rect">
                <a:avLst/>
              </a:prstGeom>
              <a:solidFill>
                <a:srgbClr val="6699FF"/>
              </a:solidFill>
              <a:ln w="12700">
                <a:solidFill>
                  <a:schemeClr val="tx1"/>
                </a:solidFill>
                <a:miter lim="800000"/>
                <a:headEnd/>
                <a:tailEnd/>
              </a:ln>
            </p:spPr>
            <p:txBody>
              <a:bodyPr wrap="none" anchor="ctr"/>
              <a:lstStyle/>
              <a:p>
                <a:pPr eaLnBrk="0" hangingPunct="0"/>
                <a:endParaRPr lang="ru-RU"/>
              </a:p>
            </p:txBody>
          </p:sp>
          <p:sp>
            <p:nvSpPr>
              <p:cNvPr id="50213" name="Line 59"/>
              <p:cNvSpPr>
                <a:spLocks noChangeShapeType="1"/>
              </p:cNvSpPr>
              <p:nvPr/>
            </p:nvSpPr>
            <p:spPr bwMode="auto">
              <a:xfrm>
                <a:off x="991" y="2940"/>
                <a:ext cx="0" cy="154"/>
              </a:xfrm>
              <a:prstGeom prst="line">
                <a:avLst/>
              </a:prstGeom>
              <a:noFill/>
              <a:ln w="12700">
                <a:solidFill>
                  <a:schemeClr val="tx1"/>
                </a:solidFill>
                <a:round/>
                <a:headEnd/>
                <a:tailEnd/>
              </a:ln>
            </p:spPr>
            <p:txBody>
              <a:bodyPr wrap="none" anchor="ctr"/>
              <a:lstStyle/>
              <a:p>
                <a:endParaRPr lang="ru-RU"/>
              </a:p>
            </p:txBody>
          </p:sp>
          <p:sp>
            <p:nvSpPr>
              <p:cNvPr id="50214" name="Line 60"/>
              <p:cNvSpPr>
                <a:spLocks noChangeShapeType="1"/>
              </p:cNvSpPr>
              <p:nvPr/>
            </p:nvSpPr>
            <p:spPr bwMode="auto">
              <a:xfrm>
                <a:off x="1276" y="2940"/>
                <a:ext cx="0" cy="64"/>
              </a:xfrm>
              <a:prstGeom prst="line">
                <a:avLst/>
              </a:prstGeom>
              <a:noFill/>
              <a:ln w="12700">
                <a:solidFill>
                  <a:schemeClr val="tx1"/>
                </a:solidFill>
                <a:round/>
                <a:headEnd/>
                <a:tailEnd/>
              </a:ln>
            </p:spPr>
            <p:txBody>
              <a:bodyPr wrap="none" anchor="ctr"/>
              <a:lstStyle/>
              <a:p>
                <a:endParaRPr lang="ru-RU"/>
              </a:p>
            </p:txBody>
          </p:sp>
          <p:sp>
            <p:nvSpPr>
              <p:cNvPr id="50215" name="Rectangle 61"/>
              <p:cNvSpPr>
                <a:spLocks noChangeArrowheads="1"/>
              </p:cNvSpPr>
              <p:nvPr/>
            </p:nvSpPr>
            <p:spPr bwMode="auto">
              <a:xfrm>
                <a:off x="1847" y="3232"/>
                <a:ext cx="402" cy="176"/>
              </a:xfrm>
              <a:prstGeom prst="rect">
                <a:avLst/>
              </a:prstGeom>
              <a:solidFill>
                <a:srgbClr val="6699FF"/>
              </a:solidFill>
              <a:ln w="12700">
                <a:solidFill>
                  <a:schemeClr val="tx1"/>
                </a:solidFill>
                <a:miter lim="800000"/>
                <a:headEnd/>
                <a:tailEnd/>
              </a:ln>
            </p:spPr>
            <p:txBody>
              <a:bodyPr wrap="none" anchor="ctr"/>
              <a:lstStyle/>
              <a:p>
                <a:pPr eaLnBrk="0" hangingPunct="0"/>
                <a:endParaRPr lang="ru-RU"/>
              </a:p>
            </p:txBody>
          </p:sp>
          <p:sp>
            <p:nvSpPr>
              <p:cNvPr id="50216" name="Line 62"/>
              <p:cNvSpPr>
                <a:spLocks noChangeShapeType="1"/>
              </p:cNvSpPr>
              <p:nvPr/>
            </p:nvSpPr>
            <p:spPr bwMode="auto">
              <a:xfrm>
                <a:off x="1928" y="3098"/>
                <a:ext cx="0" cy="130"/>
              </a:xfrm>
              <a:prstGeom prst="line">
                <a:avLst/>
              </a:prstGeom>
              <a:noFill/>
              <a:ln w="12700">
                <a:solidFill>
                  <a:schemeClr val="tx1"/>
                </a:solidFill>
                <a:round/>
                <a:headEnd/>
                <a:tailEnd/>
              </a:ln>
            </p:spPr>
            <p:txBody>
              <a:bodyPr wrap="none" anchor="ctr"/>
              <a:lstStyle/>
              <a:p>
                <a:endParaRPr lang="ru-RU"/>
              </a:p>
            </p:txBody>
          </p:sp>
          <p:sp>
            <p:nvSpPr>
              <p:cNvPr id="50217" name="Line 63"/>
              <p:cNvSpPr>
                <a:spLocks noChangeShapeType="1"/>
              </p:cNvSpPr>
              <p:nvPr/>
            </p:nvSpPr>
            <p:spPr bwMode="auto">
              <a:xfrm>
                <a:off x="2170" y="3008"/>
                <a:ext cx="0" cy="220"/>
              </a:xfrm>
              <a:prstGeom prst="line">
                <a:avLst/>
              </a:prstGeom>
              <a:noFill/>
              <a:ln w="12700">
                <a:solidFill>
                  <a:schemeClr val="tx1"/>
                </a:solidFill>
                <a:round/>
                <a:headEnd/>
                <a:tailEnd/>
              </a:ln>
            </p:spPr>
            <p:txBody>
              <a:bodyPr wrap="none" anchor="ctr"/>
              <a:lstStyle/>
              <a:p>
                <a:endParaRPr lang="ru-RU"/>
              </a:p>
            </p:txBody>
          </p:sp>
          <p:sp>
            <p:nvSpPr>
              <p:cNvPr id="50218" name="Line 64"/>
              <p:cNvSpPr>
                <a:spLocks noChangeShapeType="1"/>
              </p:cNvSpPr>
              <p:nvPr/>
            </p:nvSpPr>
            <p:spPr bwMode="auto">
              <a:xfrm flipH="1">
                <a:off x="1924" y="2632"/>
                <a:ext cx="150" cy="146"/>
              </a:xfrm>
              <a:prstGeom prst="line">
                <a:avLst/>
              </a:prstGeom>
              <a:noFill/>
              <a:ln w="12700">
                <a:solidFill>
                  <a:schemeClr val="tx1"/>
                </a:solidFill>
                <a:round/>
                <a:headEnd/>
                <a:tailEnd type="triangle" w="med" len="med"/>
              </a:ln>
            </p:spPr>
            <p:txBody>
              <a:bodyPr wrap="none" anchor="ctr"/>
              <a:lstStyle/>
              <a:p>
                <a:endParaRPr lang="ru-RU"/>
              </a:p>
            </p:txBody>
          </p:sp>
          <p:sp>
            <p:nvSpPr>
              <p:cNvPr id="50219" name="Rectangle 65"/>
              <p:cNvSpPr>
                <a:spLocks noChangeArrowheads="1"/>
              </p:cNvSpPr>
              <p:nvPr/>
            </p:nvSpPr>
            <p:spPr bwMode="auto">
              <a:xfrm>
                <a:off x="1769" y="2400"/>
                <a:ext cx="956" cy="210"/>
              </a:xfrm>
              <a:prstGeom prst="rect">
                <a:avLst/>
              </a:prstGeom>
              <a:noFill/>
              <a:ln w="12700">
                <a:noFill/>
                <a:miter lim="800000"/>
                <a:headEnd/>
                <a:tailEnd/>
              </a:ln>
            </p:spPr>
            <p:txBody>
              <a:bodyPr wrap="none" lIns="90488" tIns="44450" rIns="90488" bIns="44450">
                <a:spAutoFit/>
              </a:bodyPr>
              <a:lstStyle/>
              <a:p>
                <a:pPr algn="ctr" eaLnBrk="0" hangingPunct="0"/>
                <a:r>
                  <a:rPr lang="ru-RU" sz="1600"/>
                  <a:t>Обрыв провода</a:t>
                </a:r>
                <a:endParaRPr lang="en-GB" sz="1600"/>
              </a:p>
            </p:txBody>
          </p:sp>
          <p:sp>
            <p:nvSpPr>
              <p:cNvPr id="50220" name="Rectangle 66"/>
              <p:cNvSpPr>
                <a:spLocks noChangeArrowheads="1"/>
              </p:cNvSpPr>
              <p:nvPr/>
            </p:nvSpPr>
            <p:spPr bwMode="auto">
              <a:xfrm>
                <a:off x="1749" y="2971"/>
                <a:ext cx="149" cy="49"/>
              </a:xfrm>
              <a:prstGeom prst="rect">
                <a:avLst/>
              </a:prstGeom>
              <a:solidFill>
                <a:srgbClr val="FF0000"/>
              </a:solidFill>
              <a:ln w="9525">
                <a:noFill/>
                <a:miter lim="800000"/>
                <a:headEnd/>
                <a:tailEnd/>
              </a:ln>
            </p:spPr>
            <p:txBody>
              <a:bodyPr wrap="none" anchor="ctr"/>
              <a:lstStyle/>
              <a:p>
                <a:pPr eaLnBrk="0" hangingPunct="0"/>
                <a:endParaRPr lang="ru-RU"/>
              </a:p>
            </p:txBody>
          </p:sp>
        </p:grpSp>
        <p:sp>
          <p:nvSpPr>
            <p:cNvPr id="50207" name="Text Box 67"/>
            <p:cNvSpPr txBox="1">
              <a:spLocks noChangeArrowheads="1"/>
            </p:cNvSpPr>
            <p:nvPr/>
          </p:nvSpPr>
          <p:spPr bwMode="auto">
            <a:xfrm>
              <a:off x="2133" y="3072"/>
              <a:ext cx="363" cy="154"/>
            </a:xfrm>
            <a:prstGeom prst="rect">
              <a:avLst/>
            </a:prstGeom>
            <a:noFill/>
            <a:ln w="9525">
              <a:noFill/>
              <a:miter lim="800000"/>
              <a:headEnd/>
              <a:tailEnd/>
            </a:ln>
          </p:spPr>
          <p:txBody>
            <a:bodyPr wrap="none">
              <a:spAutoFit/>
            </a:bodyPr>
            <a:lstStyle/>
            <a:p>
              <a:pPr eaLnBrk="0" hangingPunct="0"/>
              <a:r>
                <a:rPr lang="fr-FR" sz="1000" b="1"/>
                <a:t>CAN L</a:t>
              </a:r>
            </a:p>
          </p:txBody>
        </p:sp>
        <p:sp>
          <p:nvSpPr>
            <p:cNvPr id="50208" name="Text Box 68"/>
            <p:cNvSpPr txBox="1">
              <a:spLocks noChangeArrowheads="1"/>
            </p:cNvSpPr>
            <p:nvPr/>
          </p:nvSpPr>
          <p:spPr bwMode="auto">
            <a:xfrm>
              <a:off x="2124" y="2870"/>
              <a:ext cx="372" cy="154"/>
            </a:xfrm>
            <a:prstGeom prst="rect">
              <a:avLst/>
            </a:prstGeom>
            <a:noFill/>
            <a:ln w="9525">
              <a:noFill/>
              <a:miter lim="800000"/>
              <a:headEnd/>
              <a:tailEnd/>
            </a:ln>
          </p:spPr>
          <p:txBody>
            <a:bodyPr wrap="none">
              <a:spAutoFit/>
            </a:bodyPr>
            <a:lstStyle/>
            <a:p>
              <a:pPr eaLnBrk="0" hangingPunct="0"/>
              <a:r>
                <a:rPr lang="fr-FR" sz="1000" b="1"/>
                <a:t>CAN H</a:t>
              </a:r>
            </a:p>
          </p:txBody>
        </p:sp>
      </p:grpSp>
      <p:sp>
        <p:nvSpPr>
          <p:cNvPr id="50185" name="Oval 71"/>
          <p:cNvSpPr>
            <a:spLocks noChangeArrowheads="1"/>
          </p:cNvSpPr>
          <p:nvPr/>
        </p:nvSpPr>
        <p:spPr bwMode="auto">
          <a:xfrm>
            <a:off x="5508625" y="4724400"/>
            <a:ext cx="663575" cy="411163"/>
          </a:xfrm>
          <a:prstGeom prst="ellipse">
            <a:avLst/>
          </a:prstGeom>
          <a:solidFill>
            <a:srgbClr val="FC0128"/>
          </a:solidFill>
          <a:ln w="12700">
            <a:solidFill>
              <a:schemeClr val="tx1"/>
            </a:solidFill>
            <a:round/>
            <a:headEnd/>
            <a:tailEnd/>
          </a:ln>
        </p:spPr>
        <p:txBody>
          <a:bodyPr wrap="none" anchor="ctr"/>
          <a:lstStyle/>
          <a:p>
            <a:pPr eaLnBrk="0" hangingPunct="0"/>
            <a:endParaRPr lang="ru-RU"/>
          </a:p>
        </p:txBody>
      </p:sp>
      <p:sp>
        <p:nvSpPr>
          <p:cNvPr id="50186" name="Line 72"/>
          <p:cNvSpPr>
            <a:spLocks noChangeShapeType="1"/>
          </p:cNvSpPr>
          <p:nvPr/>
        </p:nvSpPr>
        <p:spPr bwMode="auto">
          <a:xfrm>
            <a:off x="4868863" y="4864100"/>
            <a:ext cx="2413000" cy="1588"/>
          </a:xfrm>
          <a:prstGeom prst="line">
            <a:avLst/>
          </a:prstGeom>
          <a:noFill/>
          <a:ln w="50800">
            <a:solidFill>
              <a:schemeClr val="tx1"/>
            </a:solidFill>
            <a:round/>
            <a:headEnd/>
            <a:tailEnd/>
          </a:ln>
        </p:spPr>
        <p:txBody>
          <a:bodyPr wrap="none" anchor="ctr"/>
          <a:lstStyle/>
          <a:p>
            <a:endParaRPr lang="ru-RU"/>
          </a:p>
        </p:txBody>
      </p:sp>
      <p:sp>
        <p:nvSpPr>
          <p:cNvPr id="50187" name="Line 73"/>
          <p:cNvSpPr>
            <a:spLocks noChangeShapeType="1"/>
          </p:cNvSpPr>
          <p:nvPr/>
        </p:nvSpPr>
        <p:spPr bwMode="auto">
          <a:xfrm>
            <a:off x="4868863" y="5011738"/>
            <a:ext cx="2413000" cy="1587"/>
          </a:xfrm>
          <a:prstGeom prst="line">
            <a:avLst/>
          </a:prstGeom>
          <a:noFill/>
          <a:ln w="50800">
            <a:solidFill>
              <a:schemeClr val="tx1"/>
            </a:solidFill>
            <a:round/>
            <a:headEnd/>
            <a:tailEnd/>
          </a:ln>
        </p:spPr>
        <p:txBody>
          <a:bodyPr wrap="none" anchor="ctr"/>
          <a:lstStyle/>
          <a:p>
            <a:endParaRPr lang="ru-RU"/>
          </a:p>
        </p:txBody>
      </p:sp>
      <p:sp>
        <p:nvSpPr>
          <p:cNvPr id="50188" name="Rectangle 74"/>
          <p:cNvSpPr>
            <a:spLocks noChangeArrowheads="1"/>
          </p:cNvSpPr>
          <p:nvPr/>
        </p:nvSpPr>
        <p:spPr bwMode="auto">
          <a:xfrm>
            <a:off x="4859338" y="4459288"/>
            <a:ext cx="698500" cy="288925"/>
          </a:xfrm>
          <a:prstGeom prst="rect">
            <a:avLst/>
          </a:prstGeom>
          <a:solidFill>
            <a:srgbClr val="6699FF"/>
          </a:solidFill>
          <a:ln w="12700">
            <a:solidFill>
              <a:schemeClr val="tx1"/>
            </a:solidFill>
            <a:miter lim="800000"/>
            <a:headEnd/>
            <a:tailEnd/>
          </a:ln>
        </p:spPr>
        <p:txBody>
          <a:bodyPr wrap="none" anchor="ctr"/>
          <a:lstStyle/>
          <a:p>
            <a:pPr eaLnBrk="0" hangingPunct="0"/>
            <a:endParaRPr lang="ru-RU"/>
          </a:p>
        </p:txBody>
      </p:sp>
      <p:sp>
        <p:nvSpPr>
          <p:cNvPr id="50189" name="Line 75"/>
          <p:cNvSpPr>
            <a:spLocks noChangeShapeType="1"/>
          </p:cNvSpPr>
          <p:nvPr/>
        </p:nvSpPr>
        <p:spPr bwMode="auto">
          <a:xfrm>
            <a:off x="4984750" y="4754563"/>
            <a:ext cx="0" cy="254000"/>
          </a:xfrm>
          <a:prstGeom prst="line">
            <a:avLst/>
          </a:prstGeom>
          <a:noFill/>
          <a:ln w="12700">
            <a:solidFill>
              <a:schemeClr val="tx1"/>
            </a:solidFill>
            <a:round/>
            <a:headEnd/>
            <a:tailEnd/>
          </a:ln>
        </p:spPr>
        <p:txBody>
          <a:bodyPr wrap="none" anchor="ctr"/>
          <a:lstStyle/>
          <a:p>
            <a:endParaRPr lang="ru-RU"/>
          </a:p>
        </p:txBody>
      </p:sp>
      <p:sp>
        <p:nvSpPr>
          <p:cNvPr id="50190" name="Line 76"/>
          <p:cNvSpPr>
            <a:spLocks noChangeShapeType="1"/>
          </p:cNvSpPr>
          <p:nvPr/>
        </p:nvSpPr>
        <p:spPr bwMode="auto">
          <a:xfrm>
            <a:off x="5434013" y="4754563"/>
            <a:ext cx="0" cy="106362"/>
          </a:xfrm>
          <a:prstGeom prst="line">
            <a:avLst/>
          </a:prstGeom>
          <a:noFill/>
          <a:ln w="12700">
            <a:solidFill>
              <a:schemeClr val="tx1"/>
            </a:solidFill>
            <a:round/>
            <a:headEnd/>
            <a:tailEnd/>
          </a:ln>
        </p:spPr>
        <p:txBody>
          <a:bodyPr wrap="none" anchor="ctr"/>
          <a:lstStyle/>
          <a:p>
            <a:endParaRPr lang="ru-RU"/>
          </a:p>
        </p:txBody>
      </p:sp>
      <p:sp>
        <p:nvSpPr>
          <p:cNvPr id="50191" name="Rectangle 77"/>
          <p:cNvSpPr>
            <a:spLocks noChangeArrowheads="1"/>
          </p:cNvSpPr>
          <p:nvPr/>
        </p:nvSpPr>
        <p:spPr bwMode="auto">
          <a:xfrm>
            <a:off x="6335713" y="5238750"/>
            <a:ext cx="635000" cy="290513"/>
          </a:xfrm>
          <a:prstGeom prst="rect">
            <a:avLst/>
          </a:prstGeom>
          <a:solidFill>
            <a:srgbClr val="6699FF"/>
          </a:solidFill>
          <a:ln w="12700">
            <a:solidFill>
              <a:schemeClr val="tx1"/>
            </a:solidFill>
            <a:miter lim="800000"/>
            <a:headEnd/>
            <a:tailEnd/>
          </a:ln>
        </p:spPr>
        <p:txBody>
          <a:bodyPr wrap="none" anchor="ctr"/>
          <a:lstStyle/>
          <a:p>
            <a:pPr eaLnBrk="0" hangingPunct="0"/>
            <a:endParaRPr lang="ru-RU"/>
          </a:p>
        </p:txBody>
      </p:sp>
      <p:sp>
        <p:nvSpPr>
          <p:cNvPr id="50192" name="Line 78"/>
          <p:cNvSpPr>
            <a:spLocks noChangeShapeType="1"/>
          </p:cNvSpPr>
          <p:nvPr/>
        </p:nvSpPr>
        <p:spPr bwMode="auto">
          <a:xfrm>
            <a:off x="6462713" y="5014913"/>
            <a:ext cx="0" cy="217487"/>
          </a:xfrm>
          <a:prstGeom prst="line">
            <a:avLst/>
          </a:prstGeom>
          <a:noFill/>
          <a:ln w="12700">
            <a:solidFill>
              <a:schemeClr val="tx1"/>
            </a:solidFill>
            <a:round/>
            <a:headEnd/>
            <a:tailEnd/>
          </a:ln>
        </p:spPr>
        <p:txBody>
          <a:bodyPr wrap="none" anchor="ctr"/>
          <a:lstStyle/>
          <a:p>
            <a:endParaRPr lang="ru-RU"/>
          </a:p>
        </p:txBody>
      </p:sp>
      <p:sp>
        <p:nvSpPr>
          <p:cNvPr id="50193" name="Line 79"/>
          <p:cNvSpPr>
            <a:spLocks noChangeShapeType="1"/>
          </p:cNvSpPr>
          <p:nvPr/>
        </p:nvSpPr>
        <p:spPr bwMode="auto">
          <a:xfrm>
            <a:off x="6845300" y="4867275"/>
            <a:ext cx="0" cy="365125"/>
          </a:xfrm>
          <a:prstGeom prst="line">
            <a:avLst/>
          </a:prstGeom>
          <a:noFill/>
          <a:ln w="12700">
            <a:solidFill>
              <a:schemeClr val="tx1"/>
            </a:solidFill>
            <a:round/>
            <a:headEnd/>
            <a:tailEnd/>
          </a:ln>
        </p:spPr>
        <p:txBody>
          <a:bodyPr wrap="none" anchor="ctr"/>
          <a:lstStyle/>
          <a:p>
            <a:endParaRPr lang="ru-RU"/>
          </a:p>
        </p:txBody>
      </p:sp>
      <p:sp>
        <p:nvSpPr>
          <p:cNvPr id="50194" name="Line 89"/>
          <p:cNvSpPr>
            <a:spLocks noChangeShapeType="1"/>
          </p:cNvSpPr>
          <p:nvPr/>
        </p:nvSpPr>
        <p:spPr bwMode="auto">
          <a:xfrm flipH="1">
            <a:off x="6084888" y="4278313"/>
            <a:ext cx="625475" cy="519112"/>
          </a:xfrm>
          <a:prstGeom prst="line">
            <a:avLst/>
          </a:prstGeom>
          <a:noFill/>
          <a:ln w="12700">
            <a:solidFill>
              <a:schemeClr val="tx1"/>
            </a:solidFill>
            <a:round/>
            <a:headEnd/>
            <a:tailEnd type="triangle" w="med" len="med"/>
          </a:ln>
        </p:spPr>
        <p:txBody>
          <a:bodyPr wrap="none" anchor="ctr"/>
          <a:lstStyle/>
          <a:p>
            <a:endParaRPr lang="ru-RU"/>
          </a:p>
        </p:txBody>
      </p:sp>
      <p:sp>
        <p:nvSpPr>
          <p:cNvPr id="50195" name="Rectangle 90"/>
          <p:cNvSpPr>
            <a:spLocks noChangeArrowheads="1"/>
          </p:cNvSpPr>
          <p:nvPr/>
        </p:nvSpPr>
        <p:spPr bwMode="auto">
          <a:xfrm>
            <a:off x="5167313" y="4005263"/>
            <a:ext cx="3592512" cy="333375"/>
          </a:xfrm>
          <a:prstGeom prst="rect">
            <a:avLst/>
          </a:prstGeom>
          <a:noFill/>
          <a:ln w="12700">
            <a:noFill/>
            <a:miter lim="800000"/>
            <a:headEnd/>
            <a:tailEnd/>
          </a:ln>
        </p:spPr>
        <p:txBody>
          <a:bodyPr wrap="none" lIns="90488" tIns="44450" rIns="90488" bIns="44450">
            <a:spAutoFit/>
          </a:bodyPr>
          <a:lstStyle/>
          <a:p>
            <a:pPr algn="ctr" eaLnBrk="0" hangingPunct="0"/>
            <a:r>
              <a:rPr lang="ru-RU" sz="1600"/>
              <a:t>Короткое замыкание между проводами</a:t>
            </a:r>
            <a:endParaRPr lang="fr-FR" sz="1600"/>
          </a:p>
        </p:txBody>
      </p:sp>
      <p:sp>
        <p:nvSpPr>
          <p:cNvPr id="50196" name="Text Box 91"/>
          <p:cNvSpPr txBox="1">
            <a:spLocks noChangeArrowheads="1"/>
          </p:cNvSpPr>
          <p:nvPr/>
        </p:nvSpPr>
        <p:spPr bwMode="auto">
          <a:xfrm>
            <a:off x="6780213" y="4638675"/>
            <a:ext cx="590550" cy="244475"/>
          </a:xfrm>
          <a:prstGeom prst="rect">
            <a:avLst/>
          </a:prstGeom>
          <a:noFill/>
          <a:ln w="9525">
            <a:noFill/>
            <a:miter lim="800000"/>
            <a:headEnd/>
            <a:tailEnd/>
          </a:ln>
        </p:spPr>
        <p:txBody>
          <a:bodyPr wrap="none">
            <a:spAutoFit/>
          </a:bodyPr>
          <a:lstStyle/>
          <a:p>
            <a:pPr eaLnBrk="0" hangingPunct="0"/>
            <a:r>
              <a:rPr lang="fr-FR" sz="1000" b="1"/>
              <a:t>CAN H</a:t>
            </a:r>
          </a:p>
        </p:txBody>
      </p:sp>
      <p:sp>
        <p:nvSpPr>
          <p:cNvPr id="50197" name="Text Box 92"/>
          <p:cNvSpPr txBox="1">
            <a:spLocks noChangeArrowheads="1"/>
          </p:cNvSpPr>
          <p:nvPr/>
        </p:nvSpPr>
        <p:spPr bwMode="auto">
          <a:xfrm>
            <a:off x="6780213" y="4995863"/>
            <a:ext cx="576262" cy="244475"/>
          </a:xfrm>
          <a:prstGeom prst="rect">
            <a:avLst/>
          </a:prstGeom>
          <a:noFill/>
          <a:ln w="9525">
            <a:noFill/>
            <a:miter lim="800000"/>
            <a:headEnd/>
            <a:tailEnd/>
          </a:ln>
        </p:spPr>
        <p:txBody>
          <a:bodyPr wrap="none">
            <a:spAutoFit/>
          </a:bodyPr>
          <a:lstStyle/>
          <a:p>
            <a:pPr eaLnBrk="0" hangingPunct="0"/>
            <a:r>
              <a:rPr lang="fr-FR" sz="1000" b="1"/>
              <a:t>CAN L</a:t>
            </a:r>
          </a:p>
        </p:txBody>
      </p:sp>
      <p:sp>
        <p:nvSpPr>
          <p:cNvPr id="50198" name="Line 93"/>
          <p:cNvSpPr>
            <a:spLocks noChangeShapeType="1"/>
          </p:cNvSpPr>
          <p:nvPr/>
        </p:nvSpPr>
        <p:spPr bwMode="auto">
          <a:xfrm>
            <a:off x="5867400" y="4868863"/>
            <a:ext cx="0" cy="144462"/>
          </a:xfrm>
          <a:prstGeom prst="line">
            <a:avLst/>
          </a:prstGeom>
          <a:noFill/>
          <a:ln w="38100">
            <a:solidFill>
              <a:schemeClr val="tx1"/>
            </a:solidFill>
            <a:round/>
            <a:headEnd/>
            <a:tailEnd/>
          </a:ln>
        </p:spPr>
        <p:txBody>
          <a:bodyPr wrap="none" anchor="ctr"/>
          <a:lstStyle/>
          <a:p>
            <a:endParaRPr lang="ru-RU"/>
          </a:p>
        </p:txBody>
      </p:sp>
      <p:grpSp>
        <p:nvGrpSpPr>
          <p:cNvPr id="50199" name="Group 94"/>
          <p:cNvGrpSpPr>
            <a:grpSpLocks/>
          </p:cNvGrpSpPr>
          <p:nvPr/>
        </p:nvGrpSpPr>
        <p:grpSpPr bwMode="auto">
          <a:xfrm>
            <a:off x="0" y="0"/>
            <a:ext cx="8915400" cy="5038725"/>
            <a:chOff x="0" y="0"/>
            <a:chExt cx="5616" cy="3174"/>
          </a:xfrm>
        </p:grpSpPr>
        <p:sp>
          <p:nvSpPr>
            <p:cNvPr id="50200" name="Rectangle 95"/>
            <p:cNvSpPr>
              <a:spLocks noChangeArrowheads="1"/>
            </p:cNvSpPr>
            <p:nvPr/>
          </p:nvSpPr>
          <p:spPr bwMode="auto">
            <a:xfrm>
              <a:off x="0" y="634"/>
              <a:ext cx="635" cy="635"/>
            </a:xfrm>
            <a:prstGeom prst="rect">
              <a:avLst/>
            </a:prstGeom>
            <a:solidFill>
              <a:srgbClr val="93B8D4"/>
            </a:solidFill>
            <a:ln w="9525">
              <a:noFill/>
              <a:miter lim="800000"/>
              <a:headEnd/>
              <a:tailEnd/>
            </a:ln>
          </p:spPr>
          <p:txBody>
            <a:bodyPr wrap="none" anchor="ctr"/>
            <a:lstStyle/>
            <a:p>
              <a:pPr eaLnBrk="0" hangingPunct="0"/>
              <a:endParaRPr lang="ru-RU"/>
            </a:p>
          </p:txBody>
        </p:sp>
        <p:sp>
          <p:nvSpPr>
            <p:cNvPr id="50201" name="Rectangle 96"/>
            <p:cNvSpPr>
              <a:spLocks noChangeArrowheads="1"/>
            </p:cNvSpPr>
            <p:nvPr/>
          </p:nvSpPr>
          <p:spPr bwMode="auto">
            <a:xfrm>
              <a:off x="0" y="0"/>
              <a:ext cx="635" cy="635"/>
            </a:xfrm>
            <a:prstGeom prst="rect">
              <a:avLst/>
            </a:prstGeom>
            <a:solidFill>
              <a:srgbClr val="007FB3"/>
            </a:solidFill>
            <a:ln w="9525">
              <a:noFill/>
              <a:miter lim="800000"/>
              <a:headEnd/>
              <a:tailEnd/>
            </a:ln>
          </p:spPr>
          <p:txBody>
            <a:bodyPr wrap="none" anchor="ctr"/>
            <a:lstStyle/>
            <a:p>
              <a:pPr algn="ctr" eaLnBrk="0" hangingPunct="0"/>
              <a:endParaRPr lang="fr-FR" sz="2400" b="1">
                <a:solidFill>
                  <a:schemeClr val="bg1"/>
                </a:solidFill>
              </a:endParaRPr>
            </a:p>
          </p:txBody>
        </p:sp>
        <p:sp>
          <p:nvSpPr>
            <p:cNvPr id="50202" name="Rectangle 97"/>
            <p:cNvSpPr>
              <a:spLocks noChangeArrowheads="1"/>
            </p:cNvSpPr>
            <p:nvPr/>
          </p:nvSpPr>
          <p:spPr bwMode="auto">
            <a:xfrm>
              <a:off x="0" y="1904"/>
              <a:ext cx="635" cy="635"/>
            </a:xfrm>
            <a:prstGeom prst="rect">
              <a:avLst/>
            </a:prstGeom>
            <a:solidFill>
              <a:srgbClr val="026793"/>
            </a:solidFill>
            <a:ln w="9525">
              <a:noFill/>
              <a:miter lim="800000"/>
              <a:headEnd/>
              <a:tailEnd/>
            </a:ln>
          </p:spPr>
          <p:txBody>
            <a:bodyPr wrap="none" anchor="ctr"/>
            <a:lstStyle/>
            <a:p>
              <a:pPr eaLnBrk="0" hangingPunct="0"/>
              <a:endParaRPr lang="ru-RU"/>
            </a:p>
          </p:txBody>
        </p:sp>
        <p:sp>
          <p:nvSpPr>
            <p:cNvPr id="50203" name="Rectangle 98"/>
            <p:cNvSpPr>
              <a:spLocks noChangeArrowheads="1"/>
            </p:cNvSpPr>
            <p:nvPr/>
          </p:nvSpPr>
          <p:spPr bwMode="auto">
            <a:xfrm>
              <a:off x="0" y="1269"/>
              <a:ext cx="635" cy="635"/>
            </a:xfrm>
            <a:prstGeom prst="rect">
              <a:avLst/>
            </a:prstGeom>
            <a:solidFill>
              <a:srgbClr val="B2C1DD"/>
            </a:solidFill>
            <a:ln w="9525">
              <a:noFill/>
              <a:miter lim="800000"/>
              <a:headEnd/>
              <a:tailEnd/>
            </a:ln>
          </p:spPr>
          <p:txBody>
            <a:bodyPr wrap="none" anchor="ctr"/>
            <a:lstStyle/>
            <a:p>
              <a:pPr eaLnBrk="0" hangingPunct="0"/>
              <a:endParaRPr lang="ru-RU"/>
            </a:p>
          </p:txBody>
        </p:sp>
        <p:sp>
          <p:nvSpPr>
            <p:cNvPr id="50204" name="Rectangle 99"/>
            <p:cNvSpPr>
              <a:spLocks noChangeArrowheads="1"/>
            </p:cNvSpPr>
            <p:nvPr/>
          </p:nvSpPr>
          <p:spPr bwMode="auto">
            <a:xfrm>
              <a:off x="0" y="2539"/>
              <a:ext cx="635" cy="635"/>
            </a:xfrm>
            <a:prstGeom prst="rect">
              <a:avLst/>
            </a:prstGeom>
            <a:solidFill>
              <a:srgbClr val="007FB3"/>
            </a:solidFill>
            <a:ln w="9525">
              <a:noFill/>
              <a:miter lim="800000"/>
              <a:headEnd/>
              <a:tailEnd/>
            </a:ln>
          </p:spPr>
          <p:txBody>
            <a:bodyPr wrap="none" anchor="ctr"/>
            <a:lstStyle/>
            <a:p>
              <a:pPr eaLnBrk="0" hangingPunct="0"/>
              <a:endParaRPr lang="ru-RU"/>
            </a:p>
          </p:txBody>
        </p:sp>
        <p:sp>
          <p:nvSpPr>
            <p:cNvPr id="50205" name="Rectangle 100"/>
            <p:cNvSpPr>
              <a:spLocks noChangeArrowheads="1"/>
            </p:cNvSpPr>
            <p:nvPr/>
          </p:nvSpPr>
          <p:spPr bwMode="auto">
            <a:xfrm>
              <a:off x="720" y="192"/>
              <a:ext cx="4896" cy="384"/>
            </a:xfrm>
            <a:prstGeom prst="rect">
              <a:avLst/>
            </a:prstGeom>
            <a:noFill/>
            <a:ln w="9525">
              <a:noFill/>
              <a:miter lim="800000"/>
              <a:headEnd/>
              <a:tailEnd/>
            </a:ln>
          </p:spPr>
          <p:txBody>
            <a:bodyPr/>
            <a:lstStyle/>
            <a:p>
              <a:pPr eaLnBrk="0" hangingPunct="0"/>
              <a:r>
                <a:rPr lang="ru-RU" sz="2800" b="1">
                  <a:solidFill>
                    <a:srgbClr val="007FB3"/>
                  </a:solidFill>
                </a:rPr>
                <a:t>ЛОКАЛЬНЫЕ СЕТИ</a:t>
              </a:r>
              <a:r>
                <a:rPr lang="fr-FR" sz="2800" b="1">
                  <a:solidFill>
                    <a:srgbClr val="007FB3"/>
                  </a:solidFill>
                </a:rPr>
                <a:t> LS CAN</a:t>
              </a:r>
              <a:r>
                <a:rPr lang="fr-FR" sz="2800" b="1">
                  <a:sym typeface="Wingdings" pitchFamily="2" charset="2"/>
                </a:rPr>
                <a:t>.</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par>
                          <p:cTn id="8" fill="hold">
                            <p:stCondLst>
                              <p:cond delay="500"/>
                            </p:stCondLst>
                            <p:childTnLst>
                              <p:par>
                                <p:cTn id="9" presetID="4"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ox(in)">
                                      <p:cBhvr>
                                        <p:cTn id="11" dur="500"/>
                                        <p:tgtEl>
                                          <p:spTgt spid="5"/>
                                        </p:tgtEl>
                                      </p:cBhvr>
                                    </p:animEffect>
                                  </p:childTnLst>
                                </p:cTn>
                              </p:par>
                            </p:childTnLst>
                          </p:cTn>
                        </p:par>
                        <p:par>
                          <p:cTn id="12" fill="hold">
                            <p:stCondLst>
                              <p:cond delay="1000"/>
                            </p:stCondLst>
                            <p:childTnLst>
                              <p:par>
                                <p:cTn id="13" presetID="4" presetClass="entr" presetSubtype="16"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ox(in)">
                                      <p:cBhvr>
                                        <p:cTn id="15" dur="500"/>
                                        <p:tgtEl>
                                          <p:spTgt spid="7"/>
                                        </p:tgtEl>
                                      </p:cBhvr>
                                    </p:animEffect>
                                  </p:childTnLst>
                                </p:cTn>
                              </p:par>
                            </p:childTnLst>
                          </p:cTn>
                        </p:par>
                        <p:par>
                          <p:cTn id="16" fill="hold">
                            <p:stCondLst>
                              <p:cond delay="1500"/>
                            </p:stCondLst>
                            <p:childTnLst>
                              <p:par>
                                <p:cTn id="17" presetID="4" presetClass="entr" presetSubtype="16" fill="hold" grpId="0" nodeType="afterEffect">
                                  <p:stCondLst>
                                    <p:cond delay="0"/>
                                  </p:stCondLst>
                                  <p:childTnLst>
                                    <p:set>
                                      <p:cBhvr>
                                        <p:cTn id="18" dur="1" fill="hold">
                                          <p:stCondLst>
                                            <p:cond delay="0"/>
                                          </p:stCondLst>
                                        </p:cTn>
                                        <p:tgtEl>
                                          <p:spTgt spid="300043"/>
                                        </p:tgtEl>
                                        <p:attrNameLst>
                                          <p:attrName>style.visibility</p:attrName>
                                        </p:attrNameLst>
                                      </p:cBhvr>
                                      <p:to>
                                        <p:strVal val="visible"/>
                                      </p:to>
                                    </p:set>
                                    <p:animEffect transition="in" filter="box(in)">
                                      <p:cBhvr>
                                        <p:cTn id="19" dur="500"/>
                                        <p:tgtEl>
                                          <p:spTgt spid="3000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0043" grpId="0" animBg="1"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Дата 1"/>
          <p:cNvSpPr>
            <a:spLocks noGrp="1"/>
          </p:cNvSpPr>
          <p:nvPr>
            <p:ph type="dt" sz="quarter" idx="10"/>
          </p:nvPr>
        </p:nvSpPr>
        <p:spPr/>
        <p:txBody>
          <a:bodyPr/>
          <a:lstStyle/>
          <a:p>
            <a:pPr>
              <a:defRPr/>
            </a:pPr>
            <a:endParaRPr lang="fr-FR" altLang="en-GB"/>
          </a:p>
          <a:p>
            <a:pPr>
              <a:defRPr/>
            </a:pPr>
            <a:endParaRPr lang="fr-FR" altLang="en-GB"/>
          </a:p>
        </p:txBody>
      </p:sp>
      <p:grpSp>
        <p:nvGrpSpPr>
          <p:cNvPr id="51203" name="Group 2"/>
          <p:cNvGrpSpPr>
            <a:grpSpLocks/>
          </p:cNvGrpSpPr>
          <p:nvPr/>
        </p:nvGrpSpPr>
        <p:grpSpPr bwMode="auto">
          <a:xfrm>
            <a:off x="0" y="0"/>
            <a:ext cx="8915400" cy="5038725"/>
            <a:chOff x="0" y="0"/>
            <a:chExt cx="5616" cy="3174"/>
          </a:xfrm>
        </p:grpSpPr>
        <p:sp>
          <p:nvSpPr>
            <p:cNvPr id="51210" name="Rectangle 3"/>
            <p:cNvSpPr>
              <a:spLocks noChangeArrowheads="1"/>
            </p:cNvSpPr>
            <p:nvPr/>
          </p:nvSpPr>
          <p:spPr bwMode="auto">
            <a:xfrm>
              <a:off x="0" y="634"/>
              <a:ext cx="635" cy="635"/>
            </a:xfrm>
            <a:prstGeom prst="rect">
              <a:avLst/>
            </a:prstGeom>
            <a:solidFill>
              <a:srgbClr val="93B8D4"/>
            </a:solidFill>
            <a:ln w="9525">
              <a:noFill/>
              <a:miter lim="800000"/>
              <a:headEnd/>
              <a:tailEnd/>
            </a:ln>
          </p:spPr>
          <p:txBody>
            <a:bodyPr wrap="none" anchor="ctr"/>
            <a:lstStyle/>
            <a:p>
              <a:pPr eaLnBrk="0" hangingPunct="0"/>
              <a:endParaRPr lang="ru-RU"/>
            </a:p>
          </p:txBody>
        </p:sp>
        <p:sp>
          <p:nvSpPr>
            <p:cNvPr id="51211" name="Rectangle 4"/>
            <p:cNvSpPr>
              <a:spLocks noChangeArrowheads="1"/>
            </p:cNvSpPr>
            <p:nvPr/>
          </p:nvSpPr>
          <p:spPr bwMode="auto">
            <a:xfrm>
              <a:off x="0" y="0"/>
              <a:ext cx="635" cy="635"/>
            </a:xfrm>
            <a:prstGeom prst="rect">
              <a:avLst/>
            </a:prstGeom>
            <a:solidFill>
              <a:srgbClr val="007FB3"/>
            </a:solidFill>
            <a:ln w="9525">
              <a:noFill/>
              <a:miter lim="800000"/>
              <a:headEnd/>
              <a:tailEnd/>
            </a:ln>
          </p:spPr>
          <p:txBody>
            <a:bodyPr wrap="none" anchor="ctr"/>
            <a:lstStyle/>
            <a:p>
              <a:pPr algn="ctr" eaLnBrk="0" hangingPunct="0"/>
              <a:endParaRPr lang="en-GB" sz="2400" b="1">
                <a:solidFill>
                  <a:schemeClr val="bg1"/>
                </a:solidFill>
              </a:endParaRPr>
            </a:p>
          </p:txBody>
        </p:sp>
        <p:sp>
          <p:nvSpPr>
            <p:cNvPr id="51212" name="Rectangle 5"/>
            <p:cNvSpPr>
              <a:spLocks noChangeArrowheads="1"/>
            </p:cNvSpPr>
            <p:nvPr/>
          </p:nvSpPr>
          <p:spPr bwMode="auto">
            <a:xfrm>
              <a:off x="0" y="1904"/>
              <a:ext cx="635" cy="635"/>
            </a:xfrm>
            <a:prstGeom prst="rect">
              <a:avLst/>
            </a:prstGeom>
            <a:solidFill>
              <a:srgbClr val="026793"/>
            </a:solidFill>
            <a:ln w="9525">
              <a:noFill/>
              <a:miter lim="800000"/>
              <a:headEnd/>
              <a:tailEnd/>
            </a:ln>
          </p:spPr>
          <p:txBody>
            <a:bodyPr wrap="none" anchor="ctr"/>
            <a:lstStyle/>
            <a:p>
              <a:pPr eaLnBrk="0" hangingPunct="0"/>
              <a:endParaRPr lang="ru-RU"/>
            </a:p>
          </p:txBody>
        </p:sp>
        <p:sp>
          <p:nvSpPr>
            <p:cNvPr id="51213" name="Rectangle 6"/>
            <p:cNvSpPr>
              <a:spLocks noChangeArrowheads="1"/>
            </p:cNvSpPr>
            <p:nvPr/>
          </p:nvSpPr>
          <p:spPr bwMode="auto">
            <a:xfrm>
              <a:off x="0" y="1269"/>
              <a:ext cx="635" cy="635"/>
            </a:xfrm>
            <a:prstGeom prst="rect">
              <a:avLst/>
            </a:prstGeom>
            <a:solidFill>
              <a:srgbClr val="B2C1DD"/>
            </a:solidFill>
            <a:ln w="9525">
              <a:noFill/>
              <a:miter lim="800000"/>
              <a:headEnd/>
              <a:tailEnd/>
            </a:ln>
          </p:spPr>
          <p:txBody>
            <a:bodyPr wrap="none" anchor="ctr"/>
            <a:lstStyle/>
            <a:p>
              <a:pPr eaLnBrk="0" hangingPunct="0"/>
              <a:endParaRPr lang="ru-RU"/>
            </a:p>
          </p:txBody>
        </p:sp>
        <p:sp>
          <p:nvSpPr>
            <p:cNvPr id="51214" name="Rectangle 7"/>
            <p:cNvSpPr>
              <a:spLocks noChangeArrowheads="1"/>
            </p:cNvSpPr>
            <p:nvPr/>
          </p:nvSpPr>
          <p:spPr bwMode="auto">
            <a:xfrm>
              <a:off x="0" y="2539"/>
              <a:ext cx="635" cy="635"/>
            </a:xfrm>
            <a:prstGeom prst="rect">
              <a:avLst/>
            </a:prstGeom>
            <a:solidFill>
              <a:srgbClr val="007FB3"/>
            </a:solidFill>
            <a:ln w="9525">
              <a:noFill/>
              <a:miter lim="800000"/>
              <a:headEnd/>
              <a:tailEnd/>
            </a:ln>
          </p:spPr>
          <p:txBody>
            <a:bodyPr wrap="none" anchor="ctr"/>
            <a:lstStyle/>
            <a:p>
              <a:pPr eaLnBrk="0" hangingPunct="0"/>
              <a:endParaRPr lang="ru-RU"/>
            </a:p>
          </p:txBody>
        </p:sp>
        <p:sp>
          <p:nvSpPr>
            <p:cNvPr id="51215" name="Rectangle 8"/>
            <p:cNvSpPr>
              <a:spLocks noChangeArrowheads="1"/>
            </p:cNvSpPr>
            <p:nvPr/>
          </p:nvSpPr>
          <p:spPr bwMode="auto">
            <a:xfrm>
              <a:off x="720" y="192"/>
              <a:ext cx="4896" cy="384"/>
            </a:xfrm>
            <a:prstGeom prst="rect">
              <a:avLst/>
            </a:prstGeom>
            <a:noFill/>
            <a:ln w="9525">
              <a:noFill/>
              <a:miter lim="800000"/>
              <a:headEnd/>
              <a:tailEnd/>
            </a:ln>
          </p:spPr>
          <p:txBody>
            <a:bodyPr/>
            <a:lstStyle/>
            <a:p>
              <a:pPr eaLnBrk="0" hangingPunct="0"/>
              <a:r>
                <a:rPr lang="ru-RU" sz="2800" b="1">
                  <a:solidFill>
                    <a:srgbClr val="007FB3"/>
                  </a:solidFill>
                </a:rPr>
                <a:t>ЛОКАЛЬНЫЕ СЕТИ</a:t>
              </a:r>
              <a:r>
                <a:rPr lang="fr-FR" sz="2800" b="1">
                  <a:solidFill>
                    <a:srgbClr val="007FB3"/>
                  </a:solidFill>
                </a:rPr>
                <a:t> LS CAN</a:t>
              </a:r>
              <a:r>
                <a:rPr lang="fr-FR" sz="2800" b="1">
                  <a:sym typeface="Wingdings" pitchFamily="2" charset="2"/>
                </a:rPr>
                <a:t>.</a:t>
              </a:r>
              <a:endParaRPr lang="en-GB" sz="2800" b="1">
                <a:sym typeface="Wingdings" pitchFamily="2" charset="2"/>
              </a:endParaRPr>
            </a:p>
          </p:txBody>
        </p:sp>
      </p:grpSp>
      <p:sp>
        <p:nvSpPr>
          <p:cNvPr id="471049" name="Text Box 9"/>
          <p:cNvSpPr txBox="1">
            <a:spLocks noChangeArrowheads="1"/>
          </p:cNvSpPr>
          <p:nvPr/>
        </p:nvSpPr>
        <p:spPr bwMode="auto">
          <a:xfrm>
            <a:off x="1692275" y="990600"/>
            <a:ext cx="7299325" cy="457200"/>
          </a:xfrm>
          <a:prstGeom prst="rect">
            <a:avLst/>
          </a:prstGeom>
          <a:noFill/>
          <a:ln w="9525">
            <a:noFill/>
            <a:miter lim="800000"/>
            <a:headEnd/>
            <a:tailEnd/>
          </a:ln>
        </p:spPr>
        <p:txBody>
          <a:bodyPr>
            <a:spAutoFit/>
          </a:bodyPr>
          <a:lstStyle/>
          <a:p>
            <a:pPr eaLnBrk="0" hangingPunct="0"/>
            <a:r>
              <a:rPr lang="en-GB" sz="2400" b="1">
                <a:solidFill>
                  <a:srgbClr val="007FB3"/>
                </a:solidFill>
              </a:rPr>
              <a:t>- </a:t>
            </a:r>
            <a:r>
              <a:rPr lang="ru-RU" sz="2400" b="1">
                <a:solidFill>
                  <a:srgbClr val="007FB3"/>
                </a:solidFill>
              </a:rPr>
              <a:t>Характеристики сети</a:t>
            </a:r>
            <a:r>
              <a:rPr lang="en-GB" sz="2400" b="1"/>
              <a:t> </a:t>
            </a:r>
            <a:r>
              <a:rPr lang="en-GB" sz="2400" b="1">
                <a:sym typeface="Wingdings" pitchFamily="2" charset="2"/>
              </a:rPr>
              <a:t>LS CAN.</a:t>
            </a:r>
          </a:p>
        </p:txBody>
      </p:sp>
      <p:sp>
        <p:nvSpPr>
          <p:cNvPr id="471050" name="Text Box 10"/>
          <p:cNvSpPr txBox="1">
            <a:spLocks noChangeArrowheads="1"/>
          </p:cNvSpPr>
          <p:nvPr/>
        </p:nvSpPr>
        <p:spPr bwMode="auto">
          <a:xfrm>
            <a:off x="1595438" y="1835150"/>
            <a:ext cx="7026275" cy="457200"/>
          </a:xfrm>
          <a:prstGeom prst="rect">
            <a:avLst/>
          </a:prstGeom>
          <a:noFill/>
          <a:ln w="9525">
            <a:noFill/>
            <a:miter lim="800000"/>
            <a:headEnd/>
            <a:tailEnd/>
          </a:ln>
        </p:spPr>
        <p:txBody>
          <a:bodyPr>
            <a:spAutoFit/>
          </a:bodyPr>
          <a:lstStyle/>
          <a:p>
            <a:pPr eaLnBrk="0" hangingPunct="0"/>
            <a:r>
              <a:rPr lang="en-GB">
                <a:sym typeface="Wingdings" pitchFamily="2" charset="2"/>
              </a:rPr>
              <a:t></a:t>
            </a:r>
            <a:r>
              <a:rPr lang="en-GB" sz="2400"/>
              <a:t> </a:t>
            </a:r>
            <a:r>
              <a:rPr lang="ru-RU" sz="2400"/>
              <a:t>Шина </a:t>
            </a:r>
            <a:r>
              <a:rPr lang="en-GB" sz="2400"/>
              <a:t>LS CAN </a:t>
            </a:r>
            <a:r>
              <a:rPr lang="ru-RU" sz="2400"/>
              <a:t>не имеет отдельных выводов</a:t>
            </a:r>
            <a:r>
              <a:rPr lang="en-GB" sz="2400"/>
              <a:t>.</a:t>
            </a:r>
          </a:p>
        </p:txBody>
      </p:sp>
      <p:sp>
        <p:nvSpPr>
          <p:cNvPr id="471051" name="Text Box 11"/>
          <p:cNvSpPr txBox="1">
            <a:spLocks noChangeArrowheads="1"/>
          </p:cNvSpPr>
          <p:nvPr/>
        </p:nvSpPr>
        <p:spPr bwMode="auto">
          <a:xfrm>
            <a:off x="1619250" y="2420938"/>
            <a:ext cx="7026275" cy="822325"/>
          </a:xfrm>
          <a:prstGeom prst="rect">
            <a:avLst/>
          </a:prstGeom>
          <a:noFill/>
          <a:ln w="9525">
            <a:noFill/>
            <a:miter lim="800000"/>
            <a:headEnd/>
            <a:tailEnd/>
          </a:ln>
        </p:spPr>
        <p:txBody>
          <a:bodyPr>
            <a:spAutoFit/>
          </a:bodyPr>
          <a:lstStyle/>
          <a:p>
            <a:pPr eaLnBrk="0" hangingPunct="0"/>
            <a:r>
              <a:rPr lang="en-GB">
                <a:sym typeface="Wingdings" pitchFamily="2" charset="2"/>
              </a:rPr>
              <a:t></a:t>
            </a:r>
            <a:r>
              <a:rPr lang="en-GB" sz="2400"/>
              <a:t> </a:t>
            </a:r>
            <a:r>
              <a:rPr lang="ru-RU" sz="2400"/>
              <a:t>Одна шина может использоваться для соединения </a:t>
            </a:r>
            <a:r>
              <a:rPr lang="en-GB" sz="2400"/>
              <a:t>20 </a:t>
            </a:r>
            <a:r>
              <a:rPr lang="ru-RU" sz="2400"/>
              <a:t>узлов</a:t>
            </a:r>
            <a:r>
              <a:rPr lang="en-GB" sz="2400"/>
              <a:t>.</a:t>
            </a:r>
          </a:p>
        </p:txBody>
      </p:sp>
      <p:sp>
        <p:nvSpPr>
          <p:cNvPr id="471052" name="Text Box 12"/>
          <p:cNvSpPr txBox="1">
            <a:spLocks noChangeArrowheads="1"/>
          </p:cNvSpPr>
          <p:nvPr/>
        </p:nvSpPr>
        <p:spPr bwMode="auto">
          <a:xfrm>
            <a:off x="1611313" y="3357563"/>
            <a:ext cx="7026275" cy="822325"/>
          </a:xfrm>
          <a:prstGeom prst="rect">
            <a:avLst/>
          </a:prstGeom>
          <a:noFill/>
          <a:ln w="9525">
            <a:noFill/>
            <a:miter lim="800000"/>
            <a:headEnd/>
            <a:tailEnd/>
          </a:ln>
        </p:spPr>
        <p:txBody>
          <a:bodyPr>
            <a:spAutoFit/>
          </a:bodyPr>
          <a:lstStyle/>
          <a:p>
            <a:pPr eaLnBrk="0" hangingPunct="0"/>
            <a:r>
              <a:rPr lang="en-GB">
                <a:sym typeface="Wingdings" pitchFamily="2" charset="2"/>
              </a:rPr>
              <a:t></a:t>
            </a:r>
            <a:r>
              <a:rPr lang="en-GB" sz="2400"/>
              <a:t> </a:t>
            </a:r>
            <a:r>
              <a:rPr lang="ru-RU" sz="2400"/>
              <a:t>В случае возникновения дефектов предусмотрен аварийный режим работы шины </a:t>
            </a:r>
            <a:r>
              <a:rPr lang="en-GB" sz="2400"/>
              <a:t>LS CAN.</a:t>
            </a:r>
          </a:p>
        </p:txBody>
      </p:sp>
      <p:sp>
        <p:nvSpPr>
          <p:cNvPr id="471054" name="Text Box 14"/>
          <p:cNvSpPr txBox="1">
            <a:spLocks noChangeArrowheads="1"/>
          </p:cNvSpPr>
          <p:nvPr/>
        </p:nvSpPr>
        <p:spPr bwMode="auto">
          <a:xfrm>
            <a:off x="1649413" y="4292600"/>
            <a:ext cx="7026275" cy="822325"/>
          </a:xfrm>
          <a:prstGeom prst="rect">
            <a:avLst/>
          </a:prstGeom>
          <a:noFill/>
          <a:ln w="9525">
            <a:noFill/>
            <a:miter lim="800000"/>
            <a:headEnd/>
            <a:tailEnd/>
          </a:ln>
        </p:spPr>
        <p:txBody>
          <a:bodyPr>
            <a:spAutoFit/>
          </a:bodyPr>
          <a:lstStyle/>
          <a:p>
            <a:pPr eaLnBrk="0" hangingPunct="0"/>
            <a:r>
              <a:rPr lang="en-GB">
                <a:sym typeface="Wingdings" pitchFamily="2" charset="2"/>
              </a:rPr>
              <a:t></a:t>
            </a:r>
            <a:r>
              <a:rPr lang="en-GB" sz="2400"/>
              <a:t> </a:t>
            </a:r>
            <a:r>
              <a:rPr lang="ru-RU" sz="2400"/>
              <a:t>Максимальная скорость передачи данных составляет </a:t>
            </a:r>
            <a:r>
              <a:rPr lang="en-GB" sz="2400"/>
              <a:t>125 K</a:t>
            </a:r>
            <a:r>
              <a:rPr lang="ru-RU" sz="2400"/>
              <a:t>бит</a:t>
            </a:r>
            <a:r>
              <a:rPr lang="en-GB" sz="2400"/>
              <a:t>/</a:t>
            </a:r>
            <a:r>
              <a:rPr lang="ru-RU" sz="2400"/>
              <a:t>с</a:t>
            </a:r>
            <a:endParaRPr lang="en-GB" sz="2400"/>
          </a:p>
        </p:txBody>
      </p:sp>
      <p:sp>
        <p:nvSpPr>
          <p:cNvPr id="471055" name="Text Box 15"/>
          <p:cNvSpPr txBox="1">
            <a:spLocks noChangeArrowheads="1"/>
          </p:cNvSpPr>
          <p:nvPr/>
        </p:nvSpPr>
        <p:spPr bwMode="auto">
          <a:xfrm>
            <a:off x="1649413" y="5229225"/>
            <a:ext cx="7026275" cy="457200"/>
          </a:xfrm>
          <a:prstGeom prst="rect">
            <a:avLst/>
          </a:prstGeom>
          <a:noFill/>
          <a:ln w="9525">
            <a:noFill/>
            <a:miter lim="800000"/>
            <a:headEnd/>
            <a:tailEnd/>
          </a:ln>
        </p:spPr>
        <p:txBody>
          <a:bodyPr>
            <a:spAutoFit/>
          </a:bodyPr>
          <a:lstStyle/>
          <a:p>
            <a:pPr eaLnBrk="0" hangingPunct="0"/>
            <a:r>
              <a:rPr lang="en-GB">
                <a:sym typeface="Wingdings" pitchFamily="2" charset="2"/>
              </a:rPr>
              <a:t></a:t>
            </a:r>
            <a:r>
              <a:rPr lang="en-GB" sz="2400"/>
              <a:t> </a:t>
            </a:r>
            <a:r>
              <a:rPr lang="ru-RU" sz="2400"/>
              <a:t>Предусмотрен «спящий» режим</a:t>
            </a:r>
            <a:r>
              <a:rPr lang="en-GB" sz="240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471049"/>
                                        </p:tgtEl>
                                        <p:attrNameLst>
                                          <p:attrName>style.visibility</p:attrName>
                                        </p:attrNameLst>
                                      </p:cBhvr>
                                      <p:to>
                                        <p:strVal val="visible"/>
                                      </p:to>
                                    </p:set>
                                    <p:animEffect transition="in" filter="box(in)">
                                      <p:cBhvr>
                                        <p:cTn id="7" dur="500"/>
                                        <p:tgtEl>
                                          <p:spTgt spid="471049"/>
                                        </p:tgtEl>
                                      </p:cBhvr>
                                    </p:animEffect>
                                  </p:childTnLst>
                                </p:cTn>
                              </p:par>
                            </p:childTnLst>
                          </p:cTn>
                        </p:par>
                        <p:par>
                          <p:cTn id="8" fill="hold">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471050"/>
                                        </p:tgtEl>
                                        <p:attrNameLst>
                                          <p:attrName>style.visibility</p:attrName>
                                        </p:attrNameLst>
                                      </p:cBhvr>
                                      <p:to>
                                        <p:strVal val="visible"/>
                                      </p:to>
                                    </p:set>
                                    <p:animEffect transition="in" filter="box(in)">
                                      <p:cBhvr>
                                        <p:cTn id="11" dur="500"/>
                                        <p:tgtEl>
                                          <p:spTgt spid="471050"/>
                                        </p:tgtEl>
                                      </p:cBhvr>
                                    </p:animEffect>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grpId="0" nodeType="clickEffect">
                                  <p:stCondLst>
                                    <p:cond delay="0"/>
                                  </p:stCondLst>
                                  <p:childTnLst>
                                    <p:set>
                                      <p:cBhvr>
                                        <p:cTn id="15" dur="1" fill="hold">
                                          <p:stCondLst>
                                            <p:cond delay="0"/>
                                          </p:stCondLst>
                                        </p:cTn>
                                        <p:tgtEl>
                                          <p:spTgt spid="471051"/>
                                        </p:tgtEl>
                                        <p:attrNameLst>
                                          <p:attrName>style.visibility</p:attrName>
                                        </p:attrNameLst>
                                      </p:cBhvr>
                                      <p:to>
                                        <p:strVal val="visible"/>
                                      </p:to>
                                    </p:set>
                                    <p:animEffect transition="in" filter="box(in)">
                                      <p:cBhvr>
                                        <p:cTn id="16" dur="500"/>
                                        <p:tgtEl>
                                          <p:spTgt spid="471051"/>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grpId="0" nodeType="clickEffect">
                                  <p:stCondLst>
                                    <p:cond delay="0"/>
                                  </p:stCondLst>
                                  <p:childTnLst>
                                    <p:set>
                                      <p:cBhvr>
                                        <p:cTn id="20" dur="1" fill="hold">
                                          <p:stCondLst>
                                            <p:cond delay="0"/>
                                          </p:stCondLst>
                                        </p:cTn>
                                        <p:tgtEl>
                                          <p:spTgt spid="471052"/>
                                        </p:tgtEl>
                                        <p:attrNameLst>
                                          <p:attrName>style.visibility</p:attrName>
                                        </p:attrNameLst>
                                      </p:cBhvr>
                                      <p:to>
                                        <p:strVal val="visible"/>
                                      </p:to>
                                    </p:set>
                                    <p:animEffect transition="in" filter="box(in)">
                                      <p:cBhvr>
                                        <p:cTn id="21" dur="500"/>
                                        <p:tgtEl>
                                          <p:spTgt spid="471052"/>
                                        </p:tgtEl>
                                      </p:cBhvr>
                                    </p:animEffect>
                                  </p:childTnLst>
                                </p:cTn>
                              </p:par>
                            </p:childTnLst>
                          </p:cTn>
                        </p:par>
                      </p:childTnLst>
                    </p:cTn>
                  </p:par>
                  <p:par>
                    <p:cTn id="22" fill="hold">
                      <p:stCondLst>
                        <p:cond delay="indefinite"/>
                      </p:stCondLst>
                      <p:childTnLst>
                        <p:par>
                          <p:cTn id="23" fill="hold">
                            <p:stCondLst>
                              <p:cond delay="0"/>
                            </p:stCondLst>
                            <p:childTnLst>
                              <p:par>
                                <p:cTn id="24" presetID="4" presetClass="entr" presetSubtype="16" fill="hold" grpId="0" nodeType="clickEffect">
                                  <p:stCondLst>
                                    <p:cond delay="0"/>
                                  </p:stCondLst>
                                  <p:childTnLst>
                                    <p:set>
                                      <p:cBhvr>
                                        <p:cTn id="25" dur="1" fill="hold">
                                          <p:stCondLst>
                                            <p:cond delay="0"/>
                                          </p:stCondLst>
                                        </p:cTn>
                                        <p:tgtEl>
                                          <p:spTgt spid="471054"/>
                                        </p:tgtEl>
                                        <p:attrNameLst>
                                          <p:attrName>style.visibility</p:attrName>
                                        </p:attrNameLst>
                                      </p:cBhvr>
                                      <p:to>
                                        <p:strVal val="visible"/>
                                      </p:to>
                                    </p:set>
                                    <p:animEffect transition="in" filter="box(in)">
                                      <p:cBhvr>
                                        <p:cTn id="26" dur="500"/>
                                        <p:tgtEl>
                                          <p:spTgt spid="471054"/>
                                        </p:tgtEl>
                                      </p:cBhvr>
                                    </p:animEffect>
                                  </p:childTnLst>
                                </p:cTn>
                              </p:par>
                            </p:childTnLst>
                          </p:cTn>
                        </p:par>
                      </p:childTnLst>
                    </p:cTn>
                  </p:par>
                  <p:par>
                    <p:cTn id="27" fill="hold">
                      <p:stCondLst>
                        <p:cond delay="indefinite"/>
                      </p:stCondLst>
                      <p:childTnLst>
                        <p:par>
                          <p:cTn id="28" fill="hold">
                            <p:stCondLst>
                              <p:cond delay="0"/>
                            </p:stCondLst>
                            <p:childTnLst>
                              <p:par>
                                <p:cTn id="29" presetID="4" presetClass="entr" presetSubtype="16" fill="hold" grpId="0" nodeType="clickEffect">
                                  <p:stCondLst>
                                    <p:cond delay="0"/>
                                  </p:stCondLst>
                                  <p:childTnLst>
                                    <p:set>
                                      <p:cBhvr>
                                        <p:cTn id="30" dur="1" fill="hold">
                                          <p:stCondLst>
                                            <p:cond delay="0"/>
                                          </p:stCondLst>
                                        </p:cTn>
                                        <p:tgtEl>
                                          <p:spTgt spid="471055"/>
                                        </p:tgtEl>
                                        <p:attrNameLst>
                                          <p:attrName>style.visibility</p:attrName>
                                        </p:attrNameLst>
                                      </p:cBhvr>
                                      <p:to>
                                        <p:strVal val="visible"/>
                                      </p:to>
                                    </p:set>
                                    <p:animEffect transition="in" filter="box(in)">
                                      <p:cBhvr>
                                        <p:cTn id="31" dur="500"/>
                                        <p:tgtEl>
                                          <p:spTgt spid="4710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49" grpId="0" autoUpdateAnimBg="0"/>
      <p:bldP spid="471050" grpId="0" autoUpdateAnimBg="0"/>
      <p:bldP spid="471051" grpId="0" autoUpdateAnimBg="0"/>
      <p:bldP spid="471052" grpId="0" autoUpdateAnimBg="0"/>
      <p:bldP spid="471054" grpId="0" autoUpdateAnimBg="0"/>
      <p:bldP spid="471055" grpId="0"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ctrTitle" idx="4294967295"/>
          </p:nvPr>
        </p:nvSpPr>
        <p:spPr bwMode="auto">
          <a:xfrm>
            <a:off x="827088" y="2349500"/>
            <a:ext cx="5224462" cy="1262063"/>
          </a:xfrm>
          <a:prstGeom prst="rect">
            <a:avLst/>
          </a:prstGeom>
          <a:noFill/>
          <a:ln>
            <a:miter lim="800000"/>
            <a:headEnd/>
            <a:tailEnd/>
          </a:ln>
        </p:spPr>
        <p:txBody>
          <a:bodyPr/>
          <a:lstStyle/>
          <a:p>
            <a:pPr algn="ctr"/>
            <a:r>
              <a:rPr lang="ru-RU" b="1" smtClean="0">
                <a:solidFill>
                  <a:srgbClr val="026793"/>
                </a:solidFill>
                <a:latin typeface="Times New Roman" pitchFamily="18" charset="0"/>
                <a:sym typeface="Wingdings" pitchFamily="2" charset="2"/>
              </a:rPr>
              <a:t>ЛОКАЛЬНАЯ СЕТЬ</a:t>
            </a:r>
            <a:r>
              <a:rPr lang="ru-RU" sz="2400" b="1" smtClean="0">
                <a:solidFill>
                  <a:srgbClr val="026793"/>
                </a:solidFill>
                <a:latin typeface="Times New Roman" pitchFamily="18" charset="0"/>
                <a:sym typeface="Wingdings" pitchFamily="2" charset="2"/>
              </a:rPr>
              <a:t>  </a:t>
            </a:r>
            <a:r>
              <a:rPr lang="fr-FR" b="1" smtClean="0">
                <a:solidFill>
                  <a:srgbClr val="007FB3"/>
                </a:solidFill>
                <a:latin typeface="Times New Roman" pitchFamily="18" charset="0"/>
              </a:rPr>
              <a:t>LIN</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Дата 1"/>
          <p:cNvSpPr>
            <a:spLocks noGrp="1"/>
          </p:cNvSpPr>
          <p:nvPr>
            <p:ph type="dt" sz="quarter" idx="10"/>
          </p:nvPr>
        </p:nvSpPr>
        <p:spPr/>
        <p:txBody>
          <a:bodyPr/>
          <a:lstStyle/>
          <a:p>
            <a:pPr>
              <a:defRPr/>
            </a:pPr>
            <a:endParaRPr lang="fr-FR" altLang="en-GB"/>
          </a:p>
          <a:p>
            <a:pPr>
              <a:defRPr/>
            </a:pPr>
            <a:endParaRPr lang="fr-FR" altLang="en-GB"/>
          </a:p>
        </p:txBody>
      </p:sp>
      <p:sp>
        <p:nvSpPr>
          <p:cNvPr id="7171" name="Rectangle 18"/>
          <p:cNvSpPr>
            <a:spLocks noChangeArrowheads="1"/>
          </p:cNvSpPr>
          <p:nvPr/>
        </p:nvSpPr>
        <p:spPr bwMode="auto">
          <a:xfrm>
            <a:off x="0" y="1006475"/>
            <a:ext cx="1008063" cy="1008063"/>
          </a:xfrm>
          <a:prstGeom prst="rect">
            <a:avLst/>
          </a:prstGeom>
          <a:solidFill>
            <a:srgbClr val="93B8D4"/>
          </a:solidFill>
          <a:ln w="9525">
            <a:noFill/>
            <a:miter lim="800000"/>
            <a:headEnd/>
            <a:tailEnd/>
          </a:ln>
        </p:spPr>
        <p:txBody>
          <a:bodyPr wrap="none" anchor="ctr"/>
          <a:lstStyle/>
          <a:p>
            <a:pPr eaLnBrk="0" hangingPunct="0"/>
            <a:endParaRPr lang="ru-RU"/>
          </a:p>
        </p:txBody>
      </p:sp>
      <p:sp>
        <p:nvSpPr>
          <p:cNvPr id="7172" name="Rectangle 19"/>
          <p:cNvSpPr>
            <a:spLocks noChangeArrowheads="1"/>
          </p:cNvSpPr>
          <p:nvPr/>
        </p:nvSpPr>
        <p:spPr bwMode="auto">
          <a:xfrm>
            <a:off x="0" y="0"/>
            <a:ext cx="1008063" cy="1008063"/>
          </a:xfrm>
          <a:prstGeom prst="rect">
            <a:avLst/>
          </a:prstGeom>
          <a:solidFill>
            <a:srgbClr val="007FB3"/>
          </a:solidFill>
          <a:ln w="9525">
            <a:noFill/>
            <a:miter lim="800000"/>
            <a:headEnd/>
            <a:tailEnd/>
          </a:ln>
        </p:spPr>
        <p:txBody>
          <a:bodyPr wrap="none" anchor="ctr"/>
          <a:lstStyle/>
          <a:p>
            <a:pPr algn="ctr" eaLnBrk="0" hangingPunct="0"/>
            <a:endParaRPr lang="en-GB" sz="2400" b="1">
              <a:solidFill>
                <a:schemeClr val="bg1"/>
              </a:solidFill>
            </a:endParaRPr>
          </a:p>
        </p:txBody>
      </p:sp>
      <p:sp>
        <p:nvSpPr>
          <p:cNvPr id="7173" name="Rectangle 20"/>
          <p:cNvSpPr>
            <a:spLocks noChangeArrowheads="1"/>
          </p:cNvSpPr>
          <p:nvPr/>
        </p:nvSpPr>
        <p:spPr bwMode="auto">
          <a:xfrm>
            <a:off x="0" y="3022600"/>
            <a:ext cx="1008063" cy="1008063"/>
          </a:xfrm>
          <a:prstGeom prst="rect">
            <a:avLst/>
          </a:prstGeom>
          <a:solidFill>
            <a:srgbClr val="026793"/>
          </a:solidFill>
          <a:ln w="9525">
            <a:noFill/>
            <a:miter lim="800000"/>
            <a:headEnd/>
            <a:tailEnd/>
          </a:ln>
        </p:spPr>
        <p:txBody>
          <a:bodyPr wrap="none" anchor="ctr"/>
          <a:lstStyle/>
          <a:p>
            <a:pPr eaLnBrk="0" hangingPunct="0"/>
            <a:endParaRPr lang="ru-RU"/>
          </a:p>
        </p:txBody>
      </p:sp>
      <p:sp>
        <p:nvSpPr>
          <p:cNvPr id="7174" name="Rectangle 21"/>
          <p:cNvSpPr>
            <a:spLocks noChangeArrowheads="1"/>
          </p:cNvSpPr>
          <p:nvPr/>
        </p:nvSpPr>
        <p:spPr bwMode="auto">
          <a:xfrm>
            <a:off x="0" y="2014538"/>
            <a:ext cx="1008063" cy="1008062"/>
          </a:xfrm>
          <a:prstGeom prst="rect">
            <a:avLst/>
          </a:prstGeom>
          <a:solidFill>
            <a:srgbClr val="B2C1DD"/>
          </a:solidFill>
          <a:ln w="9525">
            <a:noFill/>
            <a:miter lim="800000"/>
            <a:headEnd/>
            <a:tailEnd/>
          </a:ln>
        </p:spPr>
        <p:txBody>
          <a:bodyPr wrap="none" anchor="ctr"/>
          <a:lstStyle/>
          <a:p>
            <a:pPr eaLnBrk="0" hangingPunct="0"/>
            <a:endParaRPr lang="ru-RU"/>
          </a:p>
        </p:txBody>
      </p:sp>
      <p:sp>
        <p:nvSpPr>
          <p:cNvPr id="7175" name="Rectangle 22"/>
          <p:cNvSpPr>
            <a:spLocks noChangeArrowheads="1"/>
          </p:cNvSpPr>
          <p:nvPr/>
        </p:nvSpPr>
        <p:spPr bwMode="auto">
          <a:xfrm>
            <a:off x="0" y="4030663"/>
            <a:ext cx="1008063" cy="1008062"/>
          </a:xfrm>
          <a:prstGeom prst="rect">
            <a:avLst/>
          </a:prstGeom>
          <a:solidFill>
            <a:srgbClr val="007FB3"/>
          </a:solidFill>
          <a:ln w="9525">
            <a:noFill/>
            <a:miter lim="800000"/>
            <a:headEnd/>
            <a:tailEnd/>
          </a:ln>
        </p:spPr>
        <p:txBody>
          <a:bodyPr wrap="none" anchor="ctr"/>
          <a:lstStyle/>
          <a:p>
            <a:pPr eaLnBrk="0" hangingPunct="0"/>
            <a:endParaRPr lang="ru-RU"/>
          </a:p>
        </p:txBody>
      </p:sp>
      <p:sp>
        <p:nvSpPr>
          <p:cNvPr id="334914" name="Text Box 66"/>
          <p:cNvSpPr txBox="1">
            <a:spLocks noChangeArrowheads="1"/>
          </p:cNvSpPr>
          <p:nvPr/>
        </p:nvSpPr>
        <p:spPr bwMode="auto">
          <a:xfrm>
            <a:off x="1187450" y="1670050"/>
            <a:ext cx="7705725" cy="822325"/>
          </a:xfrm>
          <a:prstGeom prst="rect">
            <a:avLst/>
          </a:prstGeom>
          <a:noFill/>
          <a:ln w="9525">
            <a:noFill/>
            <a:miter lim="800000"/>
            <a:headEnd/>
            <a:tailEnd/>
          </a:ln>
        </p:spPr>
        <p:txBody>
          <a:bodyPr>
            <a:spAutoFit/>
          </a:bodyPr>
          <a:lstStyle/>
          <a:p>
            <a:pPr marL="457200" indent="-457200">
              <a:buFont typeface="Wingdings" pitchFamily="2" charset="2"/>
              <a:buNone/>
            </a:pPr>
            <a:r>
              <a:rPr lang="ru-RU" sz="2400">
                <a:sym typeface="Wingdings" pitchFamily="2" charset="2"/>
              </a:rPr>
              <a:t>Совместное использование одного и того же канала передачи информации несколькими объектами.</a:t>
            </a:r>
            <a:endParaRPr lang="en-GB" sz="2400">
              <a:sym typeface="Wingdings" pitchFamily="2" charset="2"/>
            </a:endParaRPr>
          </a:p>
        </p:txBody>
      </p:sp>
      <p:sp>
        <p:nvSpPr>
          <p:cNvPr id="7177" name="Rectangle 68"/>
          <p:cNvSpPr>
            <a:spLocks noChangeArrowheads="1"/>
          </p:cNvSpPr>
          <p:nvPr/>
        </p:nvSpPr>
        <p:spPr bwMode="auto">
          <a:xfrm>
            <a:off x="1042988" y="298450"/>
            <a:ext cx="7921625" cy="609600"/>
          </a:xfrm>
          <a:prstGeom prst="rect">
            <a:avLst/>
          </a:prstGeom>
          <a:noFill/>
          <a:ln w="9525">
            <a:noFill/>
            <a:miter lim="800000"/>
            <a:headEnd/>
            <a:tailEnd/>
          </a:ln>
        </p:spPr>
        <p:txBody>
          <a:bodyPr/>
          <a:lstStyle/>
          <a:p>
            <a:pPr eaLnBrk="0" hangingPunct="0"/>
            <a:r>
              <a:rPr lang="ru-RU" sz="2800" b="1">
                <a:latin typeface="Arial" charset="0"/>
                <a:sym typeface="Wingdings" pitchFamily="2" charset="2"/>
              </a:rPr>
              <a:t>Зачем применяют мультиплексирование?</a:t>
            </a:r>
            <a:r>
              <a:rPr lang="en-GB" sz="3700">
                <a:solidFill>
                  <a:schemeClr val="tx2"/>
                </a:solidFill>
                <a:latin typeface="Arial" charset="0"/>
                <a:sym typeface="Wingdings" pitchFamily="2" charset="2"/>
              </a:rPr>
              <a:t> </a:t>
            </a:r>
            <a:endParaRPr lang="en-GB" sz="3200" b="1">
              <a:sym typeface="Wingdings" pitchFamily="2" charset="2"/>
            </a:endParaRPr>
          </a:p>
        </p:txBody>
      </p:sp>
      <p:sp>
        <p:nvSpPr>
          <p:cNvPr id="334917" name="Text Box 69"/>
          <p:cNvSpPr txBox="1">
            <a:spLocks noChangeArrowheads="1"/>
          </p:cNvSpPr>
          <p:nvPr/>
        </p:nvSpPr>
        <p:spPr bwMode="auto">
          <a:xfrm>
            <a:off x="1187450" y="2955925"/>
            <a:ext cx="6029325" cy="1917700"/>
          </a:xfrm>
          <a:prstGeom prst="rect">
            <a:avLst/>
          </a:prstGeom>
          <a:noFill/>
          <a:ln w="9525">
            <a:noFill/>
            <a:miter lim="800000"/>
            <a:headEnd/>
            <a:tailEnd/>
          </a:ln>
        </p:spPr>
        <p:txBody>
          <a:bodyPr wrap="none">
            <a:spAutoFit/>
          </a:bodyPr>
          <a:lstStyle/>
          <a:p>
            <a:pPr>
              <a:buFont typeface="Wingdings" pitchFamily="2" charset="2"/>
              <a:buNone/>
            </a:pPr>
            <a:r>
              <a:rPr lang="ru-RU" sz="2400" b="1" u="sng">
                <a:sym typeface="Wingdings" pitchFamily="2" charset="2"/>
              </a:rPr>
              <a:t>Преимущества</a:t>
            </a:r>
            <a:r>
              <a:rPr lang="en-GB" sz="2400" b="1" u="sng">
                <a:sym typeface="Wingdings" pitchFamily="2" charset="2"/>
              </a:rPr>
              <a:t>:</a:t>
            </a:r>
          </a:p>
          <a:p>
            <a:pPr>
              <a:buFont typeface="Wingdings" pitchFamily="2" charset="2"/>
              <a:buNone/>
            </a:pPr>
            <a:r>
              <a:rPr lang="en-GB" sz="2400">
                <a:sym typeface="Wingdings" pitchFamily="2" charset="2"/>
              </a:rPr>
              <a:t> </a:t>
            </a:r>
            <a:r>
              <a:rPr lang="ru-RU" sz="2400">
                <a:sym typeface="Wingdings" pitchFamily="2" charset="2"/>
              </a:rPr>
              <a:t>Уменьшение числа жгутов проводов</a:t>
            </a:r>
            <a:r>
              <a:rPr lang="en-GB" sz="2400">
                <a:sym typeface="Wingdings" pitchFamily="2" charset="2"/>
              </a:rPr>
              <a:t>.</a:t>
            </a:r>
          </a:p>
          <a:p>
            <a:pPr>
              <a:buFont typeface="Wingdings" pitchFamily="2" charset="2"/>
              <a:buNone/>
            </a:pPr>
            <a:r>
              <a:rPr lang="en-GB" sz="2400">
                <a:sym typeface="Wingdings" pitchFamily="2" charset="2"/>
              </a:rPr>
              <a:t>		- </a:t>
            </a:r>
            <a:r>
              <a:rPr lang="ru-RU" sz="2400">
                <a:sym typeface="Wingdings" pitchFamily="2" charset="2"/>
              </a:rPr>
              <a:t>Снижение стоимости</a:t>
            </a:r>
            <a:r>
              <a:rPr lang="en-GB" sz="2400">
                <a:sym typeface="Wingdings" pitchFamily="2" charset="2"/>
              </a:rPr>
              <a:t>,</a:t>
            </a:r>
          </a:p>
          <a:p>
            <a:pPr>
              <a:buFont typeface="Wingdings" pitchFamily="2" charset="2"/>
              <a:buNone/>
            </a:pPr>
            <a:r>
              <a:rPr lang="en-GB" sz="2400">
                <a:sym typeface="Wingdings" pitchFamily="2" charset="2"/>
              </a:rPr>
              <a:t>		- </a:t>
            </a:r>
            <a:r>
              <a:rPr lang="ru-RU" sz="2400">
                <a:sym typeface="Wingdings" pitchFamily="2" charset="2"/>
              </a:rPr>
              <a:t>Экономия пространства</a:t>
            </a:r>
            <a:r>
              <a:rPr lang="en-GB" sz="2400">
                <a:sym typeface="Wingdings" pitchFamily="2" charset="2"/>
              </a:rPr>
              <a:t>,</a:t>
            </a:r>
          </a:p>
          <a:p>
            <a:pPr>
              <a:buFont typeface="Wingdings" pitchFamily="2" charset="2"/>
              <a:buNone/>
            </a:pPr>
            <a:r>
              <a:rPr lang="en-GB" sz="2400">
                <a:sym typeface="Wingdings" pitchFamily="2" charset="2"/>
              </a:rPr>
              <a:t>		- </a:t>
            </a:r>
            <a:r>
              <a:rPr lang="ru-RU" sz="2400">
                <a:sym typeface="Wingdings" pitchFamily="2" charset="2"/>
              </a:rPr>
              <a:t>Уменьшение числа разъёмов</a:t>
            </a:r>
            <a:r>
              <a:rPr lang="en-GB" sz="2400">
                <a:sym typeface="Wingdings" pitchFamily="2" charset="2"/>
              </a:rPr>
              <a:t>.</a:t>
            </a:r>
            <a:endParaRPr lang="en-GB" sz="2400"/>
          </a:p>
        </p:txBody>
      </p:sp>
      <p:sp>
        <p:nvSpPr>
          <p:cNvPr id="334918" name="Text Box 70"/>
          <p:cNvSpPr txBox="1">
            <a:spLocks noChangeArrowheads="1"/>
          </p:cNvSpPr>
          <p:nvPr/>
        </p:nvSpPr>
        <p:spPr bwMode="auto">
          <a:xfrm>
            <a:off x="1116013" y="5013325"/>
            <a:ext cx="7848600" cy="1187450"/>
          </a:xfrm>
          <a:prstGeom prst="rect">
            <a:avLst/>
          </a:prstGeom>
          <a:noFill/>
          <a:ln w="9525">
            <a:noFill/>
            <a:miter lim="800000"/>
            <a:headEnd/>
            <a:tailEnd/>
          </a:ln>
        </p:spPr>
        <p:txBody>
          <a:bodyPr/>
          <a:lstStyle/>
          <a:p>
            <a:pPr>
              <a:buFont typeface="Wingdings" pitchFamily="2" charset="2"/>
              <a:buNone/>
            </a:pPr>
            <a:r>
              <a:rPr lang="en-GB" sz="2400">
                <a:sym typeface="Wingdings" pitchFamily="2" charset="2"/>
              </a:rPr>
              <a:t> </a:t>
            </a:r>
            <a:r>
              <a:rPr lang="ru-RU" sz="2400">
                <a:sym typeface="Wingdings" pitchFamily="2" charset="2"/>
              </a:rPr>
              <a:t>Возможность обмена информацией между различными устройствами</a:t>
            </a:r>
            <a:r>
              <a:rPr lang="en-GB" sz="2400">
                <a:sym typeface="Wingdings" pitchFamily="2" charset="2"/>
              </a:rPr>
              <a:t>.</a:t>
            </a:r>
          </a:p>
          <a:p>
            <a:pPr>
              <a:buFont typeface="Wingdings" pitchFamily="2" charset="2"/>
              <a:buNone/>
            </a:pPr>
            <a:r>
              <a:rPr lang="en-GB" sz="2400"/>
              <a:t>		</a:t>
            </a:r>
            <a:r>
              <a:rPr lang="en-GB" sz="2400">
                <a:sym typeface="Wingdings" pitchFamily="2" charset="2"/>
              </a:rPr>
              <a:t>- </a:t>
            </a:r>
            <a:r>
              <a:rPr lang="ru-RU" sz="2400">
                <a:sym typeface="Wingdings" pitchFamily="2" charset="2"/>
              </a:rPr>
              <a:t>Увеличение числа полезных функций</a:t>
            </a:r>
            <a:r>
              <a:rPr lang="en-GB" sz="2400">
                <a:sym typeface="Wingdings" pitchFamily="2" charset="2"/>
              </a:rPr>
              <a:t>,</a:t>
            </a:r>
          </a:p>
          <a:p>
            <a:pPr>
              <a:buFont typeface="Wingdings" pitchFamily="2" charset="2"/>
              <a:buNone/>
            </a:pPr>
            <a:r>
              <a:rPr lang="en-GB" sz="2400">
                <a:sym typeface="Wingdings" pitchFamily="2" charset="2"/>
              </a:rPr>
              <a:t>		- </a:t>
            </a:r>
            <a:r>
              <a:rPr lang="ru-RU" sz="2400">
                <a:sym typeface="Wingdings" pitchFamily="2" charset="2"/>
              </a:rPr>
              <a:t>Уменьшение числа датчиков</a:t>
            </a:r>
            <a:r>
              <a:rPr lang="en-GB" sz="2400">
                <a:sym typeface="Wingdings" pitchFamily="2" charset="2"/>
              </a:rPr>
              <a:t>.</a:t>
            </a:r>
          </a:p>
        </p:txBody>
      </p:sp>
      <p:sp>
        <p:nvSpPr>
          <p:cNvPr id="7180" name="Text Box 71"/>
          <p:cNvSpPr txBox="1">
            <a:spLocks noChangeArrowheads="1"/>
          </p:cNvSpPr>
          <p:nvPr/>
        </p:nvSpPr>
        <p:spPr bwMode="auto">
          <a:xfrm>
            <a:off x="1187450" y="1268413"/>
            <a:ext cx="2085975" cy="457200"/>
          </a:xfrm>
          <a:prstGeom prst="rect">
            <a:avLst/>
          </a:prstGeom>
          <a:noFill/>
          <a:ln w="9525">
            <a:noFill/>
            <a:miter lim="800000"/>
            <a:headEnd/>
            <a:tailEnd/>
          </a:ln>
        </p:spPr>
        <p:txBody>
          <a:bodyPr wrap="none">
            <a:spAutoFit/>
          </a:bodyPr>
          <a:lstStyle/>
          <a:p>
            <a:pPr>
              <a:buFont typeface="Wingdings" pitchFamily="2" charset="2"/>
              <a:buNone/>
            </a:pPr>
            <a:r>
              <a:rPr lang="ru-RU" sz="2400" b="1" u="sng">
                <a:sym typeface="Wingdings" pitchFamily="2" charset="2"/>
              </a:rPr>
              <a:t>Определение</a:t>
            </a:r>
            <a:r>
              <a:rPr lang="en-GB" sz="2400" b="1" u="sng">
                <a:sym typeface="Wingdings" pitchFamily="2" charset="2"/>
              </a:rPr>
              <a:t>:</a:t>
            </a:r>
            <a:endParaRPr lang="en-GB" sz="2400"/>
          </a:p>
        </p:txBody>
      </p:sp>
      <p:pic>
        <p:nvPicPr>
          <p:cNvPr id="7181" name="Picture 72" descr="image001"/>
          <p:cNvPicPr>
            <a:picLocks noChangeAspect="1" noChangeArrowheads="1"/>
          </p:cNvPicPr>
          <p:nvPr/>
        </p:nvPicPr>
        <p:blipFill>
          <a:blip r:embed="rId3" cstate="print"/>
          <a:srcRect/>
          <a:stretch>
            <a:fillRect/>
          </a:stretch>
        </p:blipFill>
        <p:spPr bwMode="auto">
          <a:xfrm>
            <a:off x="0" y="5438775"/>
            <a:ext cx="946150" cy="14192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349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349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349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4914" grpId="0" autoUpdateAnimBg="0"/>
      <p:bldP spid="334917" grpId="0" autoUpdateAnimBg="0"/>
      <p:bldP spid="334918" grpId="0"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Дата 1"/>
          <p:cNvSpPr>
            <a:spLocks noGrp="1"/>
          </p:cNvSpPr>
          <p:nvPr>
            <p:ph type="dt" sz="quarter" idx="10"/>
          </p:nvPr>
        </p:nvSpPr>
        <p:spPr/>
        <p:txBody>
          <a:bodyPr/>
          <a:lstStyle/>
          <a:p>
            <a:pPr>
              <a:defRPr/>
            </a:pPr>
            <a:endParaRPr lang="fr-FR" altLang="en-GB"/>
          </a:p>
          <a:p>
            <a:pPr>
              <a:defRPr/>
            </a:pPr>
            <a:endParaRPr lang="fr-FR" altLang="en-GB"/>
          </a:p>
        </p:txBody>
      </p:sp>
      <p:grpSp>
        <p:nvGrpSpPr>
          <p:cNvPr id="53251" name="Group 2"/>
          <p:cNvGrpSpPr>
            <a:grpSpLocks/>
          </p:cNvGrpSpPr>
          <p:nvPr/>
        </p:nvGrpSpPr>
        <p:grpSpPr bwMode="auto">
          <a:xfrm>
            <a:off x="0" y="0"/>
            <a:ext cx="8915400" cy="5038725"/>
            <a:chOff x="0" y="0"/>
            <a:chExt cx="5616" cy="3174"/>
          </a:xfrm>
        </p:grpSpPr>
        <p:sp>
          <p:nvSpPr>
            <p:cNvPr id="53269" name="Rectangle 3"/>
            <p:cNvSpPr>
              <a:spLocks noChangeArrowheads="1"/>
            </p:cNvSpPr>
            <p:nvPr/>
          </p:nvSpPr>
          <p:spPr bwMode="auto">
            <a:xfrm>
              <a:off x="0" y="634"/>
              <a:ext cx="635" cy="635"/>
            </a:xfrm>
            <a:prstGeom prst="rect">
              <a:avLst/>
            </a:prstGeom>
            <a:solidFill>
              <a:srgbClr val="93B8D4"/>
            </a:solidFill>
            <a:ln w="9525">
              <a:noFill/>
              <a:miter lim="800000"/>
              <a:headEnd/>
              <a:tailEnd/>
            </a:ln>
          </p:spPr>
          <p:txBody>
            <a:bodyPr wrap="none" anchor="ctr"/>
            <a:lstStyle/>
            <a:p>
              <a:pPr eaLnBrk="0" hangingPunct="0"/>
              <a:endParaRPr lang="ru-RU"/>
            </a:p>
          </p:txBody>
        </p:sp>
        <p:sp>
          <p:nvSpPr>
            <p:cNvPr id="53270" name="Rectangle 4"/>
            <p:cNvSpPr>
              <a:spLocks noChangeArrowheads="1"/>
            </p:cNvSpPr>
            <p:nvPr/>
          </p:nvSpPr>
          <p:spPr bwMode="auto">
            <a:xfrm>
              <a:off x="0" y="0"/>
              <a:ext cx="635" cy="635"/>
            </a:xfrm>
            <a:prstGeom prst="rect">
              <a:avLst/>
            </a:prstGeom>
            <a:solidFill>
              <a:srgbClr val="007FB3"/>
            </a:solidFill>
            <a:ln w="9525">
              <a:noFill/>
              <a:miter lim="800000"/>
              <a:headEnd/>
              <a:tailEnd/>
            </a:ln>
          </p:spPr>
          <p:txBody>
            <a:bodyPr wrap="none" anchor="ctr"/>
            <a:lstStyle/>
            <a:p>
              <a:pPr algn="ctr" eaLnBrk="0" hangingPunct="0"/>
              <a:endParaRPr lang="en-GB" sz="2400" b="1">
                <a:solidFill>
                  <a:schemeClr val="bg1"/>
                </a:solidFill>
              </a:endParaRPr>
            </a:p>
          </p:txBody>
        </p:sp>
        <p:sp>
          <p:nvSpPr>
            <p:cNvPr id="53271" name="Rectangle 5"/>
            <p:cNvSpPr>
              <a:spLocks noChangeArrowheads="1"/>
            </p:cNvSpPr>
            <p:nvPr/>
          </p:nvSpPr>
          <p:spPr bwMode="auto">
            <a:xfrm>
              <a:off x="0" y="1904"/>
              <a:ext cx="635" cy="635"/>
            </a:xfrm>
            <a:prstGeom prst="rect">
              <a:avLst/>
            </a:prstGeom>
            <a:solidFill>
              <a:srgbClr val="026793"/>
            </a:solidFill>
            <a:ln w="9525">
              <a:noFill/>
              <a:miter lim="800000"/>
              <a:headEnd/>
              <a:tailEnd/>
            </a:ln>
          </p:spPr>
          <p:txBody>
            <a:bodyPr wrap="none" anchor="ctr"/>
            <a:lstStyle/>
            <a:p>
              <a:pPr eaLnBrk="0" hangingPunct="0"/>
              <a:endParaRPr lang="ru-RU"/>
            </a:p>
          </p:txBody>
        </p:sp>
        <p:sp>
          <p:nvSpPr>
            <p:cNvPr id="53272" name="Rectangle 6"/>
            <p:cNvSpPr>
              <a:spLocks noChangeArrowheads="1"/>
            </p:cNvSpPr>
            <p:nvPr/>
          </p:nvSpPr>
          <p:spPr bwMode="auto">
            <a:xfrm>
              <a:off x="0" y="1269"/>
              <a:ext cx="635" cy="635"/>
            </a:xfrm>
            <a:prstGeom prst="rect">
              <a:avLst/>
            </a:prstGeom>
            <a:solidFill>
              <a:srgbClr val="B2C1DD"/>
            </a:solidFill>
            <a:ln w="9525">
              <a:noFill/>
              <a:miter lim="800000"/>
              <a:headEnd/>
              <a:tailEnd/>
            </a:ln>
          </p:spPr>
          <p:txBody>
            <a:bodyPr wrap="none" anchor="ctr"/>
            <a:lstStyle/>
            <a:p>
              <a:pPr eaLnBrk="0" hangingPunct="0"/>
              <a:endParaRPr lang="ru-RU"/>
            </a:p>
          </p:txBody>
        </p:sp>
        <p:sp>
          <p:nvSpPr>
            <p:cNvPr id="53273" name="Rectangle 7"/>
            <p:cNvSpPr>
              <a:spLocks noChangeArrowheads="1"/>
            </p:cNvSpPr>
            <p:nvPr/>
          </p:nvSpPr>
          <p:spPr bwMode="auto">
            <a:xfrm>
              <a:off x="0" y="2539"/>
              <a:ext cx="635" cy="635"/>
            </a:xfrm>
            <a:prstGeom prst="rect">
              <a:avLst/>
            </a:prstGeom>
            <a:solidFill>
              <a:srgbClr val="007FB3"/>
            </a:solidFill>
            <a:ln w="9525">
              <a:noFill/>
              <a:miter lim="800000"/>
              <a:headEnd/>
              <a:tailEnd/>
            </a:ln>
          </p:spPr>
          <p:txBody>
            <a:bodyPr wrap="none" anchor="ctr"/>
            <a:lstStyle/>
            <a:p>
              <a:pPr eaLnBrk="0" hangingPunct="0"/>
              <a:endParaRPr lang="ru-RU"/>
            </a:p>
          </p:txBody>
        </p:sp>
        <p:sp>
          <p:nvSpPr>
            <p:cNvPr id="53274" name="Rectangle 8"/>
            <p:cNvSpPr>
              <a:spLocks noChangeArrowheads="1"/>
            </p:cNvSpPr>
            <p:nvPr/>
          </p:nvSpPr>
          <p:spPr bwMode="auto">
            <a:xfrm>
              <a:off x="720" y="192"/>
              <a:ext cx="4896" cy="384"/>
            </a:xfrm>
            <a:prstGeom prst="rect">
              <a:avLst/>
            </a:prstGeom>
            <a:noFill/>
            <a:ln w="9525">
              <a:noFill/>
              <a:miter lim="800000"/>
              <a:headEnd/>
              <a:tailEnd/>
            </a:ln>
          </p:spPr>
          <p:txBody>
            <a:bodyPr/>
            <a:lstStyle/>
            <a:p>
              <a:pPr eaLnBrk="0" hangingPunct="0"/>
              <a:r>
                <a:rPr lang="ru-RU" sz="3200" b="1">
                  <a:sym typeface="Wingdings" pitchFamily="2" charset="2"/>
                </a:rPr>
                <a:t>Локальные сети </a:t>
              </a:r>
              <a:r>
                <a:rPr lang="en-GB" sz="3200" b="1">
                  <a:sym typeface="Wingdings" pitchFamily="2" charset="2"/>
                </a:rPr>
                <a:t>LIN.</a:t>
              </a:r>
            </a:p>
          </p:txBody>
        </p:sp>
      </p:grpSp>
      <p:sp>
        <p:nvSpPr>
          <p:cNvPr id="475145" name="Text Box 9"/>
          <p:cNvSpPr txBox="1">
            <a:spLocks noChangeArrowheads="1"/>
          </p:cNvSpPr>
          <p:nvPr/>
        </p:nvSpPr>
        <p:spPr bwMode="auto">
          <a:xfrm>
            <a:off x="1692275" y="990600"/>
            <a:ext cx="7299325" cy="457200"/>
          </a:xfrm>
          <a:prstGeom prst="rect">
            <a:avLst/>
          </a:prstGeom>
          <a:noFill/>
          <a:ln w="9525">
            <a:noFill/>
            <a:miter lim="800000"/>
            <a:headEnd/>
            <a:tailEnd/>
          </a:ln>
        </p:spPr>
        <p:txBody>
          <a:bodyPr>
            <a:spAutoFit/>
          </a:bodyPr>
          <a:lstStyle/>
          <a:p>
            <a:pPr eaLnBrk="0" hangingPunct="0"/>
            <a:r>
              <a:rPr lang="en-GB" sz="2400" b="1">
                <a:solidFill>
                  <a:srgbClr val="007FB3"/>
                </a:solidFill>
              </a:rPr>
              <a:t>- </a:t>
            </a:r>
            <a:r>
              <a:rPr lang="ru-RU" sz="2400" b="1">
                <a:solidFill>
                  <a:srgbClr val="007FB3"/>
                </a:solidFill>
              </a:rPr>
              <a:t>Характеристики локальной сети</a:t>
            </a:r>
            <a:r>
              <a:rPr lang="en-GB" sz="2400" b="1"/>
              <a:t> LIN</a:t>
            </a:r>
            <a:r>
              <a:rPr lang="en-GB" sz="2400" b="1">
                <a:sym typeface="Wingdings" pitchFamily="2" charset="2"/>
              </a:rPr>
              <a:t>.</a:t>
            </a:r>
          </a:p>
        </p:txBody>
      </p:sp>
      <p:sp>
        <p:nvSpPr>
          <p:cNvPr id="475146" name="Text Box 10"/>
          <p:cNvSpPr txBox="1">
            <a:spLocks noChangeArrowheads="1"/>
          </p:cNvSpPr>
          <p:nvPr/>
        </p:nvSpPr>
        <p:spPr bwMode="auto">
          <a:xfrm>
            <a:off x="1812925" y="1484313"/>
            <a:ext cx="7026275" cy="822325"/>
          </a:xfrm>
          <a:prstGeom prst="rect">
            <a:avLst/>
          </a:prstGeom>
          <a:noFill/>
          <a:ln w="9525">
            <a:noFill/>
            <a:miter lim="800000"/>
            <a:headEnd/>
            <a:tailEnd/>
          </a:ln>
        </p:spPr>
        <p:txBody>
          <a:bodyPr>
            <a:spAutoFit/>
          </a:bodyPr>
          <a:lstStyle/>
          <a:p>
            <a:pPr eaLnBrk="0" hangingPunct="0">
              <a:buFontTx/>
              <a:buChar char="-"/>
            </a:pPr>
            <a:r>
              <a:rPr lang="en-GB" sz="2400"/>
              <a:t> </a:t>
            </a:r>
            <a:r>
              <a:rPr lang="ru-RU" sz="2400"/>
              <a:t>Локальная сеть </a:t>
            </a:r>
            <a:r>
              <a:rPr lang="en-GB" sz="2400"/>
              <a:t>LIN (Local Interconnect Network) </a:t>
            </a:r>
            <a:r>
              <a:rPr lang="ru-RU" sz="2400"/>
              <a:t>образована шиной, состоящей из одного провода</a:t>
            </a:r>
            <a:r>
              <a:rPr lang="en-GB" sz="2400"/>
              <a:t>.</a:t>
            </a:r>
          </a:p>
        </p:txBody>
      </p:sp>
      <p:sp>
        <p:nvSpPr>
          <p:cNvPr id="475147" name="Text Box 11"/>
          <p:cNvSpPr txBox="1">
            <a:spLocks noChangeArrowheads="1"/>
          </p:cNvSpPr>
          <p:nvPr/>
        </p:nvSpPr>
        <p:spPr bwMode="auto">
          <a:xfrm>
            <a:off x="1835150" y="2276475"/>
            <a:ext cx="7026275" cy="1187450"/>
          </a:xfrm>
          <a:prstGeom prst="rect">
            <a:avLst/>
          </a:prstGeom>
          <a:noFill/>
          <a:ln w="9525">
            <a:noFill/>
            <a:miter lim="800000"/>
            <a:headEnd/>
            <a:tailEnd/>
          </a:ln>
        </p:spPr>
        <p:txBody>
          <a:bodyPr>
            <a:spAutoFit/>
          </a:bodyPr>
          <a:lstStyle/>
          <a:p>
            <a:pPr eaLnBrk="0" hangingPunct="0">
              <a:buFontTx/>
              <a:buChar char="-"/>
            </a:pPr>
            <a:r>
              <a:rPr lang="en-GB" sz="2400"/>
              <a:t> </a:t>
            </a:r>
            <a:r>
              <a:rPr lang="ru-RU" sz="2400"/>
              <a:t>С помощью одной шины можно соединить до </a:t>
            </a:r>
            <a:r>
              <a:rPr lang="en-GB" sz="2400"/>
              <a:t>17 </a:t>
            </a:r>
            <a:r>
              <a:rPr lang="ru-RU" sz="2400"/>
              <a:t>узлов</a:t>
            </a:r>
            <a:r>
              <a:rPr lang="en-GB" sz="2400"/>
              <a:t>.</a:t>
            </a:r>
            <a:br>
              <a:rPr lang="en-GB" sz="2400"/>
            </a:br>
            <a:r>
              <a:rPr lang="en-GB" sz="2400"/>
              <a:t>	1 </a:t>
            </a:r>
            <a:r>
              <a:rPr lang="ru-RU" sz="2400"/>
              <a:t>главный узел</a:t>
            </a:r>
            <a:r>
              <a:rPr lang="en-GB" sz="2400"/>
              <a:t>, 16 </a:t>
            </a:r>
            <a:r>
              <a:rPr lang="ru-RU" sz="2400"/>
              <a:t>подчинённых</a:t>
            </a:r>
            <a:endParaRPr lang="en-GB" sz="2400"/>
          </a:p>
        </p:txBody>
      </p:sp>
      <p:grpSp>
        <p:nvGrpSpPr>
          <p:cNvPr id="3" name="Group 42"/>
          <p:cNvGrpSpPr>
            <a:grpSpLocks/>
          </p:cNvGrpSpPr>
          <p:nvPr/>
        </p:nvGrpSpPr>
        <p:grpSpPr bwMode="auto">
          <a:xfrm>
            <a:off x="1619250" y="5589588"/>
            <a:ext cx="7273925" cy="576262"/>
            <a:chOff x="1020" y="3521"/>
            <a:chExt cx="4582" cy="363"/>
          </a:xfrm>
        </p:grpSpPr>
        <p:sp>
          <p:nvSpPr>
            <p:cNvPr id="53266" name="Rectangle 14"/>
            <p:cNvSpPr>
              <a:spLocks noChangeArrowheads="1"/>
            </p:cNvSpPr>
            <p:nvPr/>
          </p:nvSpPr>
          <p:spPr bwMode="auto">
            <a:xfrm>
              <a:off x="2699" y="3521"/>
              <a:ext cx="1859" cy="318"/>
            </a:xfrm>
            <a:prstGeom prst="rect">
              <a:avLst/>
            </a:prstGeom>
            <a:solidFill>
              <a:srgbClr val="00CCFF"/>
            </a:solidFill>
            <a:ln w="28575">
              <a:solidFill>
                <a:schemeClr val="tx1"/>
              </a:solidFill>
              <a:miter lim="800000"/>
              <a:headEnd/>
              <a:tailEnd/>
            </a:ln>
          </p:spPr>
          <p:txBody>
            <a:bodyPr wrap="none" anchor="ctr"/>
            <a:lstStyle/>
            <a:p>
              <a:pPr algn="ctr" eaLnBrk="0" hangingPunct="0"/>
              <a:r>
                <a:rPr lang="ru-RU" sz="1400" b="1">
                  <a:solidFill>
                    <a:schemeClr val="tx1"/>
                  </a:solidFill>
                </a:rPr>
                <a:t>Ответ подчинённого узла</a:t>
              </a:r>
              <a:endParaRPr lang="en-GB" sz="1400" b="1">
                <a:solidFill>
                  <a:schemeClr val="tx1"/>
                </a:solidFill>
              </a:endParaRPr>
            </a:p>
          </p:txBody>
        </p:sp>
        <p:sp>
          <p:nvSpPr>
            <p:cNvPr id="53267" name="Rectangle 15"/>
            <p:cNvSpPr>
              <a:spLocks noChangeArrowheads="1"/>
            </p:cNvSpPr>
            <p:nvPr/>
          </p:nvSpPr>
          <p:spPr bwMode="auto">
            <a:xfrm>
              <a:off x="1565" y="3521"/>
              <a:ext cx="1134" cy="317"/>
            </a:xfrm>
            <a:prstGeom prst="rect">
              <a:avLst/>
            </a:prstGeom>
            <a:solidFill>
              <a:schemeClr val="accent1"/>
            </a:solidFill>
            <a:ln w="28575">
              <a:solidFill>
                <a:schemeClr val="tx1"/>
              </a:solidFill>
              <a:miter lim="800000"/>
              <a:headEnd/>
              <a:tailEnd/>
            </a:ln>
          </p:spPr>
          <p:txBody>
            <a:bodyPr wrap="none" anchor="ctr"/>
            <a:lstStyle/>
            <a:p>
              <a:pPr algn="ctr" eaLnBrk="0" hangingPunct="0"/>
              <a:r>
                <a:rPr lang="ru-RU" sz="1400" b="1">
                  <a:solidFill>
                    <a:schemeClr val="tx1"/>
                  </a:solidFill>
                </a:rPr>
                <a:t>Запрос главного узла</a:t>
              </a:r>
              <a:endParaRPr lang="en-GB" sz="1400" b="1">
                <a:solidFill>
                  <a:schemeClr val="tx1"/>
                </a:solidFill>
              </a:endParaRPr>
            </a:p>
          </p:txBody>
        </p:sp>
        <p:sp>
          <p:nvSpPr>
            <p:cNvPr id="53268" name="Line 17"/>
            <p:cNvSpPr>
              <a:spLocks noChangeShapeType="1"/>
            </p:cNvSpPr>
            <p:nvPr/>
          </p:nvSpPr>
          <p:spPr bwMode="auto">
            <a:xfrm>
              <a:off x="1020" y="3884"/>
              <a:ext cx="4582" cy="0"/>
            </a:xfrm>
            <a:prstGeom prst="line">
              <a:avLst/>
            </a:prstGeom>
            <a:noFill/>
            <a:ln w="28575">
              <a:solidFill>
                <a:schemeClr val="tx1"/>
              </a:solidFill>
              <a:round/>
              <a:headEnd/>
              <a:tailEnd type="triangle" w="med" len="med"/>
            </a:ln>
          </p:spPr>
          <p:txBody>
            <a:bodyPr/>
            <a:lstStyle/>
            <a:p>
              <a:endParaRPr lang="ru-RU"/>
            </a:p>
          </p:txBody>
        </p:sp>
      </p:grpSp>
      <p:sp>
        <p:nvSpPr>
          <p:cNvPr id="475154" name="Text Box 18"/>
          <p:cNvSpPr txBox="1">
            <a:spLocks noChangeArrowheads="1"/>
          </p:cNvSpPr>
          <p:nvPr/>
        </p:nvSpPr>
        <p:spPr bwMode="auto">
          <a:xfrm>
            <a:off x="1692275" y="4797425"/>
            <a:ext cx="7026275" cy="822325"/>
          </a:xfrm>
          <a:prstGeom prst="rect">
            <a:avLst/>
          </a:prstGeom>
          <a:noFill/>
          <a:ln w="9525">
            <a:noFill/>
            <a:miter lim="800000"/>
            <a:headEnd/>
            <a:tailEnd/>
          </a:ln>
        </p:spPr>
        <p:txBody>
          <a:bodyPr>
            <a:spAutoFit/>
          </a:bodyPr>
          <a:lstStyle/>
          <a:p>
            <a:pPr eaLnBrk="0" hangingPunct="0">
              <a:buFontTx/>
              <a:buChar char="-"/>
            </a:pPr>
            <a:r>
              <a:rPr lang="en-GB" sz="2400"/>
              <a:t> </a:t>
            </a:r>
            <a:r>
              <a:rPr lang="ru-RU" sz="2400"/>
              <a:t>Сообщения подчинённых узлов располагаются в одном кадре с сообщением главного узла</a:t>
            </a:r>
            <a:endParaRPr lang="en-GB" sz="2400"/>
          </a:p>
        </p:txBody>
      </p:sp>
      <p:sp>
        <p:nvSpPr>
          <p:cNvPr id="53257" name="Line 30"/>
          <p:cNvSpPr>
            <a:spLocks noChangeShapeType="1"/>
          </p:cNvSpPr>
          <p:nvPr/>
        </p:nvSpPr>
        <p:spPr bwMode="auto">
          <a:xfrm>
            <a:off x="1820863" y="4652963"/>
            <a:ext cx="5791200" cy="0"/>
          </a:xfrm>
          <a:prstGeom prst="line">
            <a:avLst/>
          </a:prstGeom>
          <a:noFill/>
          <a:ln w="76200">
            <a:solidFill>
              <a:schemeClr val="tx1"/>
            </a:solidFill>
            <a:prstDash val="sysDot"/>
            <a:round/>
            <a:headEnd/>
            <a:tailEnd/>
          </a:ln>
        </p:spPr>
        <p:txBody>
          <a:bodyPr wrap="none"/>
          <a:lstStyle/>
          <a:p>
            <a:endParaRPr lang="ru-RU"/>
          </a:p>
        </p:txBody>
      </p:sp>
      <p:sp>
        <p:nvSpPr>
          <p:cNvPr id="53258" name="Line 33"/>
          <p:cNvSpPr>
            <a:spLocks noChangeShapeType="1"/>
          </p:cNvSpPr>
          <p:nvPr/>
        </p:nvSpPr>
        <p:spPr bwMode="auto">
          <a:xfrm>
            <a:off x="2735263" y="3509963"/>
            <a:ext cx="0" cy="1143000"/>
          </a:xfrm>
          <a:prstGeom prst="line">
            <a:avLst/>
          </a:prstGeom>
          <a:noFill/>
          <a:ln w="76200">
            <a:solidFill>
              <a:schemeClr val="tx1"/>
            </a:solidFill>
            <a:prstDash val="sysDot"/>
            <a:round/>
            <a:headEnd/>
            <a:tailEnd/>
          </a:ln>
        </p:spPr>
        <p:txBody>
          <a:bodyPr wrap="none"/>
          <a:lstStyle/>
          <a:p>
            <a:endParaRPr lang="ru-RU"/>
          </a:p>
        </p:txBody>
      </p:sp>
      <p:sp>
        <p:nvSpPr>
          <p:cNvPr id="53259" name="Line 34"/>
          <p:cNvSpPr>
            <a:spLocks noChangeShapeType="1"/>
          </p:cNvSpPr>
          <p:nvPr/>
        </p:nvSpPr>
        <p:spPr bwMode="auto">
          <a:xfrm>
            <a:off x="4640263" y="3586163"/>
            <a:ext cx="0" cy="1066800"/>
          </a:xfrm>
          <a:prstGeom prst="line">
            <a:avLst/>
          </a:prstGeom>
          <a:noFill/>
          <a:ln w="76200">
            <a:solidFill>
              <a:schemeClr val="tx1"/>
            </a:solidFill>
            <a:prstDash val="sysDot"/>
            <a:round/>
            <a:headEnd/>
            <a:tailEnd/>
          </a:ln>
        </p:spPr>
        <p:txBody>
          <a:bodyPr wrap="none"/>
          <a:lstStyle/>
          <a:p>
            <a:endParaRPr lang="ru-RU"/>
          </a:p>
        </p:txBody>
      </p:sp>
      <p:sp>
        <p:nvSpPr>
          <p:cNvPr id="53260" name="Line 35"/>
          <p:cNvSpPr>
            <a:spLocks noChangeShapeType="1"/>
          </p:cNvSpPr>
          <p:nvPr/>
        </p:nvSpPr>
        <p:spPr bwMode="auto">
          <a:xfrm>
            <a:off x="6621463" y="3586163"/>
            <a:ext cx="0" cy="1066800"/>
          </a:xfrm>
          <a:prstGeom prst="line">
            <a:avLst/>
          </a:prstGeom>
          <a:noFill/>
          <a:ln w="76200">
            <a:solidFill>
              <a:schemeClr val="tx1"/>
            </a:solidFill>
            <a:prstDash val="sysDot"/>
            <a:round/>
            <a:headEnd/>
            <a:tailEnd/>
          </a:ln>
        </p:spPr>
        <p:txBody>
          <a:bodyPr wrap="none"/>
          <a:lstStyle/>
          <a:p>
            <a:endParaRPr lang="ru-RU"/>
          </a:p>
        </p:txBody>
      </p:sp>
      <p:sp>
        <p:nvSpPr>
          <p:cNvPr id="53261" name="Rectangle 36"/>
          <p:cNvSpPr>
            <a:spLocks noChangeArrowheads="1"/>
          </p:cNvSpPr>
          <p:nvPr/>
        </p:nvSpPr>
        <p:spPr bwMode="auto">
          <a:xfrm>
            <a:off x="2201863" y="3429000"/>
            <a:ext cx="1066800" cy="763588"/>
          </a:xfrm>
          <a:prstGeom prst="rect">
            <a:avLst/>
          </a:prstGeom>
          <a:solidFill>
            <a:srgbClr val="6699FF"/>
          </a:solidFill>
          <a:ln w="9525">
            <a:solidFill>
              <a:schemeClr val="tx1"/>
            </a:solidFill>
            <a:miter lim="800000"/>
            <a:headEnd/>
            <a:tailEnd/>
          </a:ln>
        </p:spPr>
        <p:txBody>
          <a:bodyPr wrap="none" anchor="ctr"/>
          <a:lstStyle/>
          <a:p>
            <a:pPr algn="ctr"/>
            <a:r>
              <a:rPr lang="en-GB" sz="2400" b="1">
                <a:solidFill>
                  <a:schemeClr val="tx1"/>
                </a:solidFill>
              </a:rPr>
              <a:t>5025</a:t>
            </a:r>
          </a:p>
        </p:txBody>
      </p:sp>
      <p:sp>
        <p:nvSpPr>
          <p:cNvPr id="53262" name="Rectangle 37"/>
          <p:cNvSpPr>
            <a:spLocks noChangeArrowheads="1"/>
          </p:cNvSpPr>
          <p:nvPr/>
        </p:nvSpPr>
        <p:spPr bwMode="auto">
          <a:xfrm>
            <a:off x="4030663" y="3430588"/>
            <a:ext cx="1143000" cy="762000"/>
          </a:xfrm>
          <a:prstGeom prst="rect">
            <a:avLst/>
          </a:prstGeom>
          <a:solidFill>
            <a:srgbClr val="6699FF"/>
          </a:solidFill>
          <a:ln w="9525">
            <a:solidFill>
              <a:schemeClr val="tx1"/>
            </a:solidFill>
            <a:miter lim="800000"/>
            <a:headEnd/>
            <a:tailEnd/>
          </a:ln>
        </p:spPr>
        <p:txBody>
          <a:bodyPr wrap="none" anchor="ctr"/>
          <a:lstStyle/>
          <a:p>
            <a:pPr algn="ctr"/>
            <a:r>
              <a:rPr lang="en-GB" sz="2400" b="1">
                <a:solidFill>
                  <a:schemeClr val="tx1"/>
                </a:solidFill>
              </a:rPr>
              <a:t>5030</a:t>
            </a:r>
          </a:p>
        </p:txBody>
      </p:sp>
      <p:sp>
        <p:nvSpPr>
          <p:cNvPr id="53263" name="Rectangle 38"/>
          <p:cNvSpPr>
            <a:spLocks noChangeArrowheads="1"/>
          </p:cNvSpPr>
          <p:nvPr/>
        </p:nvSpPr>
        <p:spPr bwMode="auto">
          <a:xfrm>
            <a:off x="6011863" y="3430588"/>
            <a:ext cx="1143000" cy="762000"/>
          </a:xfrm>
          <a:prstGeom prst="rect">
            <a:avLst/>
          </a:prstGeom>
          <a:solidFill>
            <a:srgbClr val="6699FF"/>
          </a:solidFill>
          <a:ln w="9525">
            <a:solidFill>
              <a:schemeClr val="tx1"/>
            </a:solidFill>
            <a:miter lim="800000"/>
            <a:headEnd/>
            <a:tailEnd/>
          </a:ln>
        </p:spPr>
        <p:txBody>
          <a:bodyPr wrap="none" anchor="ctr"/>
          <a:lstStyle/>
          <a:p>
            <a:pPr algn="ctr"/>
            <a:r>
              <a:rPr lang="en-GB" sz="2400" b="1">
                <a:solidFill>
                  <a:schemeClr val="tx1"/>
                </a:solidFill>
              </a:rPr>
              <a:t>PSF1</a:t>
            </a:r>
          </a:p>
        </p:txBody>
      </p:sp>
      <p:sp>
        <p:nvSpPr>
          <p:cNvPr id="53264" name="Line 39"/>
          <p:cNvSpPr>
            <a:spLocks noChangeShapeType="1"/>
          </p:cNvSpPr>
          <p:nvPr/>
        </p:nvSpPr>
        <p:spPr bwMode="auto">
          <a:xfrm flipH="1">
            <a:off x="7380288" y="3716338"/>
            <a:ext cx="215900" cy="792162"/>
          </a:xfrm>
          <a:prstGeom prst="line">
            <a:avLst/>
          </a:prstGeom>
          <a:noFill/>
          <a:ln w="57150">
            <a:solidFill>
              <a:srgbClr val="FF0000"/>
            </a:solidFill>
            <a:round/>
            <a:headEnd/>
            <a:tailEnd type="triangle" w="med" len="med"/>
          </a:ln>
        </p:spPr>
        <p:txBody>
          <a:bodyPr/>
          <a:lstStyle/>
          <a:p>
            <a:endParaRPr lang="ru-RU"/>
          </a:p>
        </p:txBody>
      </p:sp>
      <p:sp>
        <p:nvSpPr>
          <p:cNvPr id="53265" name="Text Box 40"/>
          <p:cNvSpPr txBox="1">
            <a:spLocks noChangeArrowheads="1"/>
          </p:cNvSpPr>
          <p:nvPr/>
        </p:nvSpPr>
        <p:spPr bwMode="auto">
          <a:xfrm>
            <a:off x="7339013" y="3068638"/>
            <a:ext cx="1804987" cy="396875"/>
          </a:xfrm>
          <a:prstGeom prst="rect">
            <a:avLst/>
          </a:prstGeom>
          <a:noFill/>
          <a:ln w="9525">
            <a:noFill/>
            <a:miter lim="800000"/>
            <a:headEnd/>
            <a:tailEnd/>
          </a:ln>
        </p:spPr>
        <p:txBody>
          <a:bodyPr>
            <a:spAutoFit/>
          </a:bodyPr>
          <a:lstStyle/>
          <a:p>
            <a:pPr eaLnBrk="0" hangingPunct="0"/>
            <a:r>
              <a:rPr lang="en-GB"/>
              <a:t>1 </a:t>
            </a:r>
            <a:r>
              <a:rPr lang="ru-RU"/>
              <a:t>провод</a:t>
            </a:r>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475145"/>
                                        </p:tgtEl>
                                        <p:attrNameLst>
                                          <p:attrName>style.visibility</p:attrName>
                                        </p:attrNameLst>
                                      </p:cBhvr>
                                      <p:to>
                                        <p:strVal val="visible"/>
                                      </p:to>
                                    </p:set>
                                    <p:animEffect transition="in" filter="box(in)">
                                      <p:cBhvr>
                                        <p:cTn id="7" dur="500"/>
                                        <p:tgtEl>
                                          <p:spTgt spid="47514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75146"/>
                                        </p:tgtEl>
                                        <p:attrNameLst>
                                          <p:attrName>style.visibility</p:attrName>
                                        </p:attrNameLst>
                                      </p:cBhvr>
                                      <p:to>
                                        <p:strVal val="visible"/>
                                      </p:to>
                                    </p:set>
                                    <p:animEffect transition="in" filter="box(in)">
                                      <p:cBhvr>
                                        <p:cTn id="12" dur="500"/>
                                        <p:tgtEl>
                                          <p:spTgt spid="475146"/>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475147"/>
                                        </p:tgtEl>
                                        <p:attrNameLst>
                                          <p:attrName>style.visibility</p:attrName>
                                        </p:attrNameLst>
                                      </p:cBhvr>
                                      <p:to>
                                        <p:strVal val="visible"/>
                                      </p:to>
                                    </p:set>
                                    <p:animEffect transition="in" filter="box(in)">
                                      <p:cBhvr>
                                        <p:cTn id="17" dur="500"/>
                                        <p:tgtEl>
                                          <p:spTgt spid="475147"/>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475154"/>
                                        </p:tgtEl>
                                        <p:attrNameLst>
                                          <p:attrName>style.visibility</p:attrName>
                                        </p:attrNameLst>
                                      </p:cBhvr>
                                      <p:to>
                                        <p:strVal val="visible"/>
                                      </p:to>
                                    </p:set>
                                    <p:animEffect transition="in" filter="box(in)">
                                      <p:cBhvr>
                                        <p:cTn id="22" dur="500"/>
                                        <p:tgtEl>
                                          <p:spTgt spid="475154"/>
                                        </p:tgtEl>
                                      </p:cBhvr>
                                    </p:animEffect>
                                  </p:childTnLst>
                                </p:cTn>
                              </p:par>
                            </p:childTnLst>
                          </p:cTn>
                        </p:par>
                        <p:par>
                          <p:cTn id="23" fill="hold">
                            <p:stCondLst>
                              <p:cond delay="500"/>
                            </p:stCondLst>
                            <p:childTnLst>
                              <p:par>
                                <p:cTn id="24" presetID="5" presetClass="entr" presetSubtype="10" fill="hold" nodeType="after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checkerboard(across)">
                                      <p:cBhvr>
                                        <p:cTn id="2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5145" grpId="0" autoUpdateAnimBg="0"/>
      <p:bldP spid="475146" grpId="0" autoUpdateAnimBg="0"/>
      <p:bldP spid="475147" grpId="0" autoUpdateAnimBg="0"/>
      <p:bldP spid="475154" grpId="0"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Дата 1"/>
          <p:cNvSpPr>
            <a:spLocks noGrp="1"/>
          </p:cNvSpPr>
          <p:nvPr>
            <p:ph type="dt" sz="quarter" idx="10"/>
          </p:nvPr>
        </p:nvSpPr>
        <p:spPr/>
        <p:txBody>
          <a:bodyPr/>
          <a:lstStyle/>
          <a:p>
            <a:pPr>
              <a:defRPr/>
            </a:pPr>
            <a:endParaRPr lang="fr-FR" altLang="en-GB"/>
          </a:p>
          <a:p>
            <a:pPr>
              <a:defRPr/>
            </a:pPr>
            <a:endParaRPr lang="fr-FR" altLang="en-GB"/>
          </a:p>
        </p:txBody>
      </p:sp>
      <p:grpSp>
        <p:nvGrpSpPr>
          <p:cNvPr id="54275" name="Group 2"/>
          <p:cNvGrpSpPr>
            <a:grpSpLocks/>
          </p:cNvGrpSpPr>
          <p:nvPr/>
        </p:nvGrpSpPr>
        <p:grpSpPr bwMode="auto">
          <a:xfrm>
            <a:off x="0" y="0"/>
            <a:ext cx="8915400" cy="5038725"/>
            <a:chOff x="0" y="0"/>
            <a:chExt cx="5616" cy="3174"/>
          </a:xfrm>
        </p:grpSpPr>
        <p:sp>
          <p:nvSpPr>
            <p:cNvPr id="54305" name="Rectangle 3"/>
            <p:cNvSpPr>
              <a:spLocks noChangeArrowheads="1"/>
            </p:cNvSpPr>
            <p:nvPr/>
          </p:nvSpPr>
          <p:spPr bwMode="auto">
            <a:xfrm>
              <a:off x="0" y="634"/>
              <a:ext cx="635" cy="635"/>
            </a:xfrm>
            <a:prstGeom prst="rect">
              <a:avLst/>
            </a:prstGeom>
            <a:solidFill>
              <a:srgbClr val="93B8D4"/>
            </a:solidFill>
            <a:ln w="9525">
              <a:noFill/>
              <a:miter lim="800000"/>
              <a:headEnd/>
              <a:tailEnd/>
            </a:ln>
          </p:spPr>
          <p:txBody>
            <a:bodyPr wrap="none" anchor="ctr"/>
            <a:lstStyle/>
            <a:p>
              <a:pPr eaLnBrk="0" hangingPunct="0"/>
              <a:endParaRPr lang="ru-RU"/>
            </a:p>
          </p:txBody>
        </p:sp>
        <p:sp>
          <p:nvSpPr>
            <p:cNvPr id="54306" name="Rectangle 4"/>
            <p:cNvSpPr>
              <a:spLocks noChangeArrowheads="1"/>
            </p:cNvSpPr>
            <p:nvPr/>
          </p:nvSpPr>
          <p:spPr bwMode="auto">
            <a:xfrm>
              <a:off x="0" y="0"/>
              <a:ext cx="635" cy="635"/>
            </a:xfrm>
            <a:prstGeom prst="rect">
              <a:avLst/>
            </a:prstGeom>
            <a:solidFill>
              <a:srgbClr val="007FB3"/>
            </a:solidFill>
            <a:ln w="9525">
              <a:noFill/>
              <a:miter lim="800000"/>
              <a:headEnd/>
              <a:tailEnd/>
            </a:ln>
          </p:spPr>
          <p:txBody>
            <a:bodyPr wrap="none" anchor="ctr"/>
            <a:lstStyle/>
            <a:p>
              <a:pPr algn="ctr" eaLnBrk="0" hangingPunct="0"/>
              <a:endParaRPr lang="en-GB" sz="2400" b="1">
                <a:solidFill>
                  <a:schemeClr val="bg1"/>
                </a:solidFill>
              </a:endParaRPr>
            </a:p>
          </p:txBody>
        </p:sp>
        <p:sp>
          <p:nvSpPr>
            <p:cNvPr id="54307" name="Rectangle 5"/>
            <p:cNvSpPr>
              <a:spLocks noChangeArrowheads="1"/>
            </p:cNvSpPr>
            <p:nvPr/>
          </p:nvSpPr>
          <p:spPr bwMode="auto">
            <a:xfrm>
              <a:off x="0" y="1904"/>
              <a:ext cx="635" cy="635"/>
            </a:xfrm>
            <a:prstGeom prst="rect">
              <a:avLst/>
            </a:prstGeom>
            <a:solidFill>
              <a:srgbClr val="026793"/>
            </a:solidFill>
            <a:ln w="9525">
              <a:noFill/>
              <a:miter lim="800000"/>
              <a:headEnd/>
              <a:tailEnd/>
            </a:ln>
          </p:spPr>
          <p:txBody>
            <a:bodyPr wrap="none" anchor="ctr"/>
            <a:lstStyle/>
            <a:p>
              <a:pPr eaLnBrk="0" hangingPunct="0"/>
              <a:endParaRPr lang="ru-RU"/>
            </a:p>
          </p:txBody>
        </p:sp>
        <p:sp>
          <p:nvSpPr>
            <p:cNvPr id="54308" name="Rectangle 6"/>
            <p:cNvSpPr>
              <a:spLocks noChangeArrowheads="1"/>
            </p:cNvSpPr>
            <p:nvPr/>
          </p:nvSpPr>
          <p:spPr bwMode="auto">
            <a:xfrm>
              <a:off x="0" y="1269"/>
              <a:ext cx="635" cy="635"/>
            </a:xfrm>
            <a:prstGeom prst="rect">
              <a:avLst/>
            </a:prstGeom>
            <a:solidFill>
              <a:srgbClr val="B2C1DD"/>
            </a:solidFill>
            <a:ln w="9525">
              <a:noFill/>
              <a:miter lim="800000"/>
              <a:headEnd/>
              <a:tailEnd/>
            </a:ln>
          </p:spPr>
          <p:txBody>
            <a:bodyPr wrap="none" anchor="ctr"/>
            <a:lstStyle/>
            <a:p>
              <a:pPr eaLnBrk="0" hangingPunct="0"/>
              <a:endParaRPr lang="ru-RU"/>
            </a:p>
          </p:txBody>
        </p:sp>
        <p:sp>
          <p:nvSpPr>
            <p:cNvPr id="54309" name="Rectangle 7"/>
            <p:cNvSpPr>
              <a:spLocks noChangeArrowheads="1"/>
            </p:cNvSpPr>
            <p:nvPr/>
          </p:nvSpPr>
          <p:spPr bwMode="auto">
            <a:xfrm>
              <a:off x="0" y="2539"/>
              <a:ext cx="635" cy="635"/>
            </a:xfrm>
            <a:prstGeom prst="rect">
              <a:avLst/>
            </a:prstGeom>
            <a:solidFill>
              <a:srgbClr val="007FB3"/>
            </a:solidFill>
            <a:ln w="9525">
              <a:noFill/>
              <a:miter lim="800000"/>
              <a:headEnd/>
              <a:tailEnd/>
            </a:ln>
          </p:spPr>
          <p:txBody>
            <a:bodyPr wrap="none" anchor="ctr"/>
            <a:lstStyle/>
            <a:p>
              <a:pPr eaLnBrk="0" hangingPunct="0"/>
              <a:endParaRPr lang="ru-RU"/>
            </a:p>
          </p:txBody>
        </p:sp>
        <p:sp>
          <p:nvSpPr>
            <p:cNvPr id="54310" name="Rectangle 8"/>
            <p:cNvSpPr>
              <a:spLocks noChangeArrowheads="1"/>
            </p:cNvSpPr>
            <p:nvPr/>
          </p:nvSpPr>
          <p:spPr bwMode="auto">
            <a:xfrm>
              <a:off x="720" y="192"/>
              <a:ext cx="4896" cy="384"/>
            </a:xfrm>
            <a:prstGeom prst="rect">
              <a:avLst/>
            </a:prstGeom>
            <a:noFill/>
            <a:ln w="9525">
              <a:noFill/>
              <a:miter lim="800000"/>
              <a:headEnd/>
              <a:tailEnd/>
            </a:ln>
          </p:spPr>
          <p:txBody>
            <a:bodyPr/>
            <a:lstStyle/>
            <a:p>
              <a:pPr eaLnBrk="0" hangingPunct="0"/>
              <a:r>
                <a:rPr lang="ru-RU" sz="3200" b="1">
                  <a:sym typeface="Wingdings" pitchFamily="2" charset="2"/>
                </a:rPr>
                <a:t>Локальные сети </a:t>
              </a:r>
              <a:r>
                <a:rPr lang="en-GB" sz="3200" b="1">
                  <a:sym typeface="Wingdings" pitchFamily="2" charset="2"/>
                </a:rPr>
                <a:t>LIN.</a:t>
              </a:r>
            </a:p>
          </p:txBody>
        </p:sp>
      </p:grpSp>
      <p:sp>
        <p:nvSpPr>
          <p:cNvPr id="493577" name="Text Box 9"/>
          <p:cNvSpPr txBox="1">
            <a:spLocks noChangeArrowheads="1"/>
          </p:cNvSpPr>
          <p:nvPr/>
        </p:nvSpPr>
        <p:spPr bwMode="auto">
          <a:xfrm>
            <a:off x="1692275" y="990600"/>
            <a:ext cx="7299325" cy="457200"/>
          </a:xfrm>
          <a:prstGeom prst="rect">
            <a:avLst/>
          </a:prstGeom>
          <a:noFill/>
          <a:ln w="9525">
            <a:noFill/>
            <a:miter lim="800000"/>
            <a:headEnd/>
            <a:tailEnd/>
          </a:ln>
        </p:spPr>
        <p:txBody>
          <a:bodyPr>
            <a:spAutoFit/>
          </a:bodyPr>
          <a:lstStyle/>
          <a:p>
            <a:pPr eaLnBrk="0" hangingPunct="0"/>
            <a:r>
              <a:rPr lang="en-GB" sz="2400" b="1">
                <a:solidFill>
                  <a:srgbClr val="007FB3"/>
                </a:solidFill>
              </a:rPr>
              <a:t>- </a:t>
            </a:r>
            <a:r>
              <a:rPr lang="ru-RU" sz="2400" b="1">
                <a:solidFill>
                  <a:srgbClr val="007FB3"/>
                </a:solidFill>
              </a:rPr>
              <a:t>Характеристики локальной сети</a:t>
            </a:r>
            <a:r>
              <a:rPr lang="en-GB" sz="2400" b="1"/>
              <a:t> LIN</a:t>
            </a:r>
            <a:r>
              <a:rPr lang="en-GB" sz="2400" b="1">
                <a:sym typeface="Wingdings" pitchFamily="2" charset="2"/>
              </a:rPr>
              <a:t>.</a:t>
            </a:r>
          </a:p>
        </p:txBody>
      </p:sp>
      <p:grpSp>
        <p:nvGrpSpPr>
          <p:cNvPr id="3" name="Group 37"/>
          <p:cNvGrpSpPr>
            <a:grpSpLocks/>
          </p:cNvGrpSpPr>
          <p:nvPr/>
        </p:nvGrpSpPr>
        <p:grpSpPr bwMode="auto">
          <a:xfrm>
            <a:off x="1908175" y="2671763"/>
            <a:ext cx="5975350" cy="504825"/>
            <a:chOff x="1202" y="1683"/>
            <a:chExt cx="3764" cy="318"/>
          </a:xfrm>
        </p:grpSpPr>
        <p:sp>
          <p:nvSpPr>
            <p:cNvPr id="54300" name="Rectangle 13"/>
            <p:cNvSpPr>
              <a:spLocks noChangeArrowheads="1"/>
            </p:cNvSpPr>
            <p:nvPr/>
          </p:nvSpPr>
          <p:spPr bwMode="auto">
            <a:xfrm>
              <a:off x="3378" y="1683"/>
              <a:ext cx="862" cy="318"/>
            </a:xfrm>
            <a:prstGeom prst="rect">
              <a:avLst/>
            </a:prstGeom>
            <a:solidFill>
              <a:srgbClr val="00CCFF"/>
            </a:solidFill>
            <a:ln w="28575">
              <a:solidFill>
                <a:schemeClr val="tx1"/>
              </a:solidFill>
              <a:miter lim="800000"/>
              <a:headEnd/>
              <a:tailEnd/>
            </a:ln>
          </p:spPr>
          <p:txBody>
            <a:bodyPr wrap="none" anchor="ctr"/>
            <a:lstStyle/>
            <a:p>
              <a:pPr algn="ctr" eaLnBrk="0" hangingPunct="0"/>
              <a:r>
                <a:rPr lang="ru-RU" sz="1400" b="1">
                  <a:solidFill>
                    <a:schemeClr val="tx1"/>
                  </a:solidFill>
                </a:rPr>
                <a:t>Даные</a:t>
              </a:r>
              <a:endParaRPr lang="en-GB" sz="1400" b="1">
                <a:solidFill>
                  <a:schemeClr val="tx1"/>
                </a:solidFill>
              </a:endParaRPr>
            </a:p>
          </p:txBody>
        </p:sp>
        <p:sp>
          <p:nvSpPr>
            <p:cNvPr id="54301" name="Rectangle 14"/>
            <p:cNvSpPr>
              <a:spLocks noChangeArrowheads="1"/>
            </p:cNvSpPr>
            <p:nvPr/>
          </p:nvSpPr>
          <p:spPr bwMode="auto">
            <a:xfrm>
              <a:off x="1202" y="1683"/>
              <a:ext cx="816" cy="317"/>
            </a:xfrm>
            <a:prstGeom prst="rect">
              <a:avLst/>
            </a:prstGeom>
            <a:solidFill>
              <a:schemeClr val="accent1"/>
            </a:solidFill>
            <a:ln w="28575">
              <a:solidFill>
                <a:schemeClr val="tx1"/>
              </a:solidFill>
              <a:miter lim="800000"/>
              <a:headEnd/>
              <a:tailEnd/>
            </a:ln>
          </p:spPr>
          <p:txBody>
            <a:bodyPr wrap="none" anchor="ctr"/>
            <a:lstStyle/>
            <a:p>
              <a:pPr algn="ctr" eaLnBrk="0" hangingPunct="0"/>
              <a:r>
                <a:rPr lang="ru-RU" sz="1400" b="1">
                  <a:solidFill>
                    <a:schemeClr val="tx1"/>
                  </a:solidFill>
                </a:rPr>
                <a:t>Начало кадра</a:t>
              </a:r>
              <a:endParaRPr lang="en-GB" sz="1400" b="1">
                <a:solidFill>
                  <a:schemeClr val="tx1"/>
                </a:solidFill>
              </a:endParaRPr>
            </a:p>
          </p:txBody>
        </p:sp>
        <p:sp>
          <p:nvSpPr>
            <p:cNvPr id="54302" name="Rectangle 27"/>
            <p:cNvSpPr>
              <a:spLocks noChangeArrowheads="1"/>
            </p:cNvSpPr>
            <p:nvPr/>
          </p:nvSpPr>
          <p:spPr bwMode="auto">
            <a:xfrm>
              <a:off x="4240" y="1683"/>
              <a:ext cx="726" cy="318"/>
            </a:xfrm>
            <a:prstGeom prst="rect">
              <a:avLst/>
            </a:prstGeom>
            <a:solidFill>
              <a:schemeClr val="accent1"/>
            </a:solidFill>
            <a:ln w="28575">
              <a:solidFill>
                <a:schemeClr val="tx1"/>
              </a:solidFill>
              <a:miter lim="800000"/>
              <a:headEnd/>
              <a:tailEnd/>
            </a:ln>
          </p:spPr>
          <p:txBody>
            <a:bodyPr wrap="none" anchor="ctr"/>
            <a:lstStyle/>
            <a:p>
              <a:pPr algn="ctr" eaLnBrk="0" hangingPunct="0"/>
              <a:r>
                <a:rPr lang="ru-RU" sz="1400" b="1">
                  <a:solidFill>
                    <a:schemeClr val="tx1"/>
                  </a:solidFill>
                </a:rPr>
                <a:t>Проверка</a:t>
              </a:r>
              <a:endParaRPr lang="en-GB" sz="1400" b="1">
                <a:solidFill>
                  <a:schemeClr val="tx1"/>
                </a:solidFill>
              </a:endParaRPr>
            </a:p>
          </p:txBody>
        </p:sp>
        <p:sp>
          <p:nvSpPr>
            <p:cNvPr id="54303" name="Rectangle 28"/>
            <p:cNvSpPr>
              <a:spLocks noChangeArrowheads="1"/>
            </p:cNvSpPr>
            <p:nvPr/>
          </p:nvSpPr>
          <p:spPr bwMode="auto">
            <a:xfrm>
              <a:off x="2018" y="1683"/>
              <a:ext cx="499" cy="317"/>
            </a:xfrm>
            <a:prstGeom prst="rect">
              <a:avLst/>
            </a:prstGeom>
            <a:solidFill>
              <a:schemeClr val="accent1"/>
            </a:solidFill>
            <a:ln w="28575">
              <a:solidFill>
                <a:schemeClr val="tx1"/>
              </a:solidFill>
              <a:miter lim="800000"/>
              <a:headEnd/>
              <a:tailEnd/>
            </a:ln>
          </p:spPr>
          <p:txBody>
            <a:bodyPr wrap="none" anchor="ctr"/>
            <a:lstStyle/>
            <a:p>
              <a:pPr algn="ctr" eaLnBrk="0" hangingPunct="0"/>
              <a:r>
                <a:rPr lang="ru-RU" sz="1400" b="1">
                  <a:solidFill>
                    <a:schemeClr val="tx1"/>
                  </a:solidFill>
                </a:rPr>
                <a:t>Синхро-</a:t>
              </a:r>
            </a:p>
            <a:p>
              <a:pPr algn="ctr" eaLnBrk="0" hangingPunct="0"/>
              <a:r>
                <a:rPr lang="ru-RU" sz="1400" b="1">
                  <a:solidFill>
                    <a:schemeClr val="tx1"/>
                  </a:solidFill>
                </a:rPr>
                <a:t>низация</a:t>
              </a:r>
              <a:endParaRPr lang="en-GB" sz="1400" b="1">
                <a:solidFill>
                  <a:schemeClr val="tx1"/>
                </a:solidFill>
              </a:endParaRPr>
            </a:p>
          </p:txBody>
        </p:sp>
        <p:sp>
          <p:nvSpPr>
            <p:cNvPr id="54304" name="Rectangle 29"/>
            <p:cNvSpPr>
              <a:spLocks noChangeArrowheads="1"/>
            </p:cNvSpPr>
            <p:nvPr/>
          </p:nvSpPr>
          <p:spPr bwMode="auto">
            <a:xfrm>
              <a:off x="2517" y="1683"/>
              <a:ext cx="861" cy="317"/>
            </a:xfrm>
            <a:prstGeom prst="rect">
              <a:avLst/>
            </a:prstGeom>
            <a:solidFill>
              <a:schemeClr val="accent1"/>
            </a:solidFill>
            <a:ln w="28575">
              <a:solidFill>
                <a:schemeClr val="tx1"/>
              </a:solidFill>
              <a:miter lim="800000"/>
              <a:headEnd/>
              <a:tailEnd/>
            </a:ln>
          </p:spPr>
          <p:txBody>
            <a:bodyPr wrap="none" anchor="ctr"/>
            <a:lstStyle/>
            <a:p>
              <a:pPr algn="ctr" eaLnBrk="0" hangingPunct="0"/>
              <a:r>
                <a:rPr lang="ru-RU" sz="1400" b="1">
                  <a:solidFill>
                    <a:schemeClr val="tx1"/>
                  </a:solidFill>
                </a:rPr>
                <a:t>Адрес</a:t>
              </a:r>
              <a:endParaRPr lang="en-GB" sz="1400" b="1">
                <a:solidFill>
                  <a:schemeClr val="tx1"/>
                </a:solidFill>
              </a:endParaRPr>
            </a:p>
          </p:txBody>
        </p:sp>
      </p:grpSp>
      <p:sp>
        <p:nvSpPr>
          <p:cNvPr id="54278" name="Line 30"/>
          <p:cNvSpPr>
            <a:spLocks noChangeShapeType="1"/>
          </p:cNvSpPr>
          <p:nvPr/>
        </p:nvSpPr>
        <p:spPr bwMode="auto">
          <a:xfrm>
            <a:off x="1908175" y="2384425"/>
            <a:ext cx="3455988" cy="0"/>
          </a:xfrm>
          <a:prstGeom prst="line">
            <a:avLst/>
          </a:prstGeom>
          <a:noFill/>
          <a:ln w="38100">
            <a:solidFill>
              <a:schemeClr val="tx1"/>
            </a:solidFill>
            <a:round/>
            <a:headEnd type="arrow" w="med" len="med"/>
            <a:tailEnd type="arrow" w="med" len="med"/>
          </a:ln>
        </p:spPr>
        <p:txBody>
          <a:bodyPr/>
          <a:lstStyle/>
          <a:p>
            <a:endParaRPr lang="ru-RU"/>
          </a:p>
        </p:txBody>
      </p:sp>
      <p:sp>
        <p:nvSpPr>
          <p:cNvPr id="54279" name="Line 31"/>
          <p:cNvSpPr>
            <a:spLocks noChangeShapeType="1"/>
          </p:cNvSpPr>
          <p:nvPr/>
        </p:nvSpPr>
        <p:spPr bwMode="auto">
          <a:xfrm>
            <a:off x="5365750" y="2384425"/>
            <a:ext cx="2519363" cy="0"/>
          </a:xfrm>
          <a:prstGeom prst="line">
            <a:avLst/>
          </a:prstGeom>
          <a:noFill/>
          <a:ln w="38100">
            <a:solidFill>
              <a:schemeClr val="tx1"/>
            </a:solidFill>
            <a:round/>
            <a:headEnd type="arrow" w="med" len="med"/>
            <a:tailEnd type="arrow" w="med" len="med"/>
          </a:ln>
        </p:spPr>
        <p:txBody>
          <a:bodyPr/>
          <a:lstStyle/>
          <a:p>
            <a:endParaRPr lang="ru-RU"/>
          </a:p>
        </p:txBody>
      </p:sp>
      <p:sp>
        <p:nvSpPr>
          <p:cNvPr id="54280" name="Line 32"/>
          <p:cNvSpPr>
            <a:spLocks noChangeShapeType="1"/>
          </p:cNvSpPr>
          <p:nvPr/>
        </p:nvSpPr>
        <p:spPr bwMode="auto">
          <a:xfrm>
            <a:off x="1908175" y="2170113"/>
            <a:ext cx="0" cy="863600"/>
          </a:xfrm>
          <a:prstGeom prst="line">
            <a:avLst/>
          </a:prstGeom>
          <a:noFill/>
          <a:ln w="9525">
            <a:solidFill>
              <a:schemeClr val="tx1"/>
            </a:solidFill>
            <a:prstDash val="lgDash"/>
            <a:round/>
            <a:headEnd/>
            <a:tailEnd/>
          </a:ln>
        </p:spPr>
        <p:txBody>
          <a:bodyPr/>
          <a:lstStyle/>
          <a:p>
            <a:endParaRPr lang="ru-RU"/>
          </a:p>
        </p:txBody>
      </p:sp>
      <p:sp>
        <p:nvSpPr>
          <p:cNvPr id="54281" name="Line 33"/>
          <p:cNvSpPr>
            <a:spLocks noChangeShapeType="1"/>
          </p:cNvSpPr>
          <p:nvPr/>
        </p:nvSpPr>
        <p:spPr bwMode="auto">
          <a:xfrm>
            <a:off x="5364163" y="2170113"/>
            <a:ext cx="0" cy="863600"/>
          </a:xfrm>
          <a:prstGeom prst="line">
            <a:avLst/>
          </a:prstGeom>
          <a:noFill/>
          <a:ln w="9525">
            <a:solidFill>
              <a:schemeClr val="tx1"/>
            </a:solidFill>
            <a:prstDash val="lgDash"/>
            <a:round/>
            <a:headEnd/>
            <a:tailEnd/>
          </a:ln>
        </p:spPr>
        <p:txBody>
          <a:bodyPr/>
          <a:lstStyle/>
          <a:p>
            <a:endParaRPr lang="ru-RU"/>
          </a:p>
        </p:txBody>
      </p:sp>
      <p:sp>
        <p:nvSpPr>
          <p:cNvPr id="54282" name="Line 34"/>
          <p:cNvSpPr>
            <a:spLocks noChangeShapeType="1"/>
          </p:cNvSpPr>
          <p:nvPr/>
        </p:nvSpPr>
        <p:spPr bwMode="auto">
          <a:xfrm>
            <a:off x="7885113" y="2170113"/>
            <a:ext cx="0" cy="863600"/>
          </a:xfrm>
          <a:prstGeom prst="line">
            <a:avLst/>
          </a:prstGeom>
          <a:noFill/>
          <a:ln w="9525">
            <a:solidFill>
              <a:schemeClr val="tx1"/>
            </a:solidFill>
            <a:prstDash val="lgDash"/>
            <a:round/>
            <a:headEnd/>
            <a:tailEnd/>
          </a:ln>
        </p:spPr>
        <p:txBody>
          <a:bodyPr/>
          <a:lstStyle/>
          <a:p>
            <a:endParaRPr lang="ru-RU"/>
          </a:p>
        </p:txBody>
      </p:sp>
      <p:sp>
        <p:nvSpPr>
          <p:cNvPr id="54283" name="Text Box 35"/>
          <p:cNvSpPr txBox="1">
            <a:spLocks noChangeArrowheads="1"/>
          </p:cNvSpPr>
          <p:nvPr/>
        </p:nvSpPr>
        <p:spPr bwMode="auto">
          <a:xfrm>
            <a:off x="2339975" y="1557338"/>
            <a:ext cx="2160588" cy="701675"/>
          </a:xfrm>
          <a:prstGeom prst="rect">
            <a:avLst/>
          </a:prstGeom>
          <a:noFill/>
          <a:ln w="9525">
            <a:noFill/>
            <a:miter lim="800000"/>
            <a:headEnd/>
            <a:tailEnd/>
          </a:ln>
        </p:spPr>
        <p:txBody>
          <a:bodyPr>
            <a:spAutoFit/>
          </a:bodyPr>
          <a:lstStyle/>
          <a:p>
            <a:pPr eaLnBrk="0" hangingPunct="0"/>
            <a:r>
              <a:rPr lang="ru-RU"/>
              <a:t>Отправляется главным узлом</a:t>
            </a:r>
            <a:endParaRPr lang="en-GB"/>
          </a:p>
        </p:txBody>
      </p:sp>
      <p:sp>
        <p:nvSpPr>
          <p:cNvPr id="54284" name="Text Box 36"/>
          <p:cNvSpPr txBox="1">
            <a:spLocks noChangeArrowheads="1"/>
          </p:cNvSpPr>
          <p:nvPr/>
        </p:nvSpPr>
        <p:spPr bwMode="auto">
          <a:xfrm>
            <a:off x="5580063" y="1557338"/>
            <a:ext cx="2736850" cy="701675"/>
          </a:xfrm>
          <a:prstGeom prst="rect">
            <a:avLst/>
          </a:prstGeom>
          <a:noFill/>
          <a:ln w="9525">
            <a:noFill/>
            <a:miter lim="800000"/>
            <a:headEnd/>
            <a:tailEnd/>
          </a:ln>
        </p:spPr>
        <p:txBody>
          <a:bodyPr>
            <a:spAutoFit/>
          </a:bodyPr>
          <a:lstStyle/>
          <a:p>
            <a:pPr eaLnBrk="0" hangingPunct="0"/>
            <a:r>
              <a:rPr lang="ru-RU"/>
              <a:t>Отправляется подчинённым узлом</a:t>
            </a:r>
            <a:endParaRPr lang="en-GB"/>
          </a:p>
        </p:txBody>
      </p:sp>
      <p:grpSp>
        <p:nvGrpSpPr>
          <p:cNvPr id="4" name="Group 50"/>
          <p:cNvGrpSpPr>
            <a:grpSpLocks/>
          </p:cNvGrpSpPr>
          <p:nvPr/>
        </p:nvGrpSpPr>
        <p:grpSpPr bwMode="auto">
          <a:xfrm>
            <a:off x="1981200" y="3276600"/>
            <a:ext cx="2449513" cy="3400425"/>
            <a:chOff x="930" y="2115"/>
            <a:chExt cx="1543" cy="2142"/>
          </a:xfrm>
        </p:grpSpPr>
        <p:sp>
          <p:nvSpPr>
            <p:cNvPr id="54298" name="Line 40"/>
            <p:cNvSpPr>
              <a:spLocks noChangeShapeType="1"/>
            </p:cNvSpPr>
            <p:nvPr/>
          </p:nvSpPr>
          <p:spPr bwMode="auto">
            <a:xfrm flipH="1" flipV="1">
              <a:off x="1429" y="2115"/>
              <a:ext cx="0" cy="1633"/>
            </a:xfrm>
            <a:prstGeom prst="line">
              <a:avLst/>
            </a:prstGeom>
            <a:noFill/>
            <a:ln w="57150">
              <a:solidFill>
                <a:srgbClr val="FF0000"/>
              </a:solidFill>
              <a:round/>
              <a:headEnd/>
              <a:tailEnd type="triangle" w="med" len="med"/>
            </a:ln>
          </p:spPr>
          <p:txBody>
            <a:bodyPr/>
            <a:lstStyle/>
            <a:p>
              <a:endParaRPr lang="ru-RU"/>
            </a:p>
          </p:txBody>
        </p:sp>
        <p:sp>
          <p:nvSpPr>
            <p:cNvPr id="54299" name="Text Box 41"/>
            <p:cNvSpPr txBox="1">
              <a:spLocks noChangeArrowheads="1"/>
            </p:cNvSpPr>
            <p:nvPr/>
          </p:nvSpPr>
          <p:spPr bwMode="auto">
            <a:xfrm>
              <a:off x="930" y="3815"/>
              <a:ext cx="1543" cy="442"/>
            </a:xfrm>
            <a:prstGeom prst="rect">
              <a:avLst/>
            </a:prstGeom>
            <a:noFill/>
            <a:ln w="9525">
              <a:noFill/>
              <a:miter lim="800000"/>
              <a:headEnd/>
              <a:tailEnd/>
            </a:ln>
          </p:spPr>
          <p:txBody>
            <a:bodyPr>
              <a:spAutoFit/>
            </a:bodyPr>
            <a:lstStyle/>
            <a:p>
              <a:pPr eaLnBrk="0" hangingPunct="0"/>
              <a:r>
                <a:rPr lang="en-GB" b="1"/>
                <a:t>9 </a:t>
              </a:r>
              <a:r>
                <a:rPr lang="ru-RU" b="1"/>
                <a:t>бит</a:t>
              </a:r>
              <a:r>
                <a:rPr lang="en-GB" b="1"/>
                <a:t> </a:t>
              </a:r>
              <a:r>
                <a:rPr lang="ru-RU" b="1"/>
                <a:t>нулевого уровня</a:t>
              </a:r>
              <a:endParaRPr lang="en-GB" b="1"/>
            </a:p>
          </p:txBody>
        </p:sp>
      </p:grpSp>
      <p:grpSp>
        <p:nvGrpSpPr>
          <p:cNvPr id="5" name="Group 51"/>
          <p:cNvGrpSpPr>
            <a:grpSpLocks/>
          </p:cNvGrpSpPr>
          <p:nvPr/>
        </p:nvGrpSpPr>
        <p:grpSpPr bwMode="auto">
          <a:xfrm>
            <a:off x="2770188" y="3284538"/>
            <a:ext cx="1873250" cy="1943100"/>
            <a:chOff x="1745" y="2069"/>
            <a:chExt cx="1180" cy="1224"/>
          </a:xfrm>
        </p:grpSpPr>
        <p:sp>
          <p:nvSpPr>
            <p:cNvPr id="54296" name="Line 42"/>
            <p:cNvSpPr>
              <a:spLocks noChangeShapeType="1"/>
            </p:cNvSpPr>
            <p:nvPr/>
          </p:nvSpPr>
          <p:spPr bwMode="auto">
            <a:xfrm flipH="1" flipV="1">
              <a:off x="2245" y="2069"/>
              <a:ext cx="0" cy="590"/>
            </a:xfrm>
            <a:prstGeom prst="line">
              <a:avLst/>
            </a:prstGeom>
            <a:noFill/>
            <a:ln w="57150">
              <a:solidFill>
                <a:srgbClr val="FF0000"/>
              </a:solidFill>
              <a:round/>
              <a:headEnd/>
              <a:tailEnd type="triangle" w="med" len="med"/>
            </a:ln>
          </p:spPr>
          <p:txBody>
            <a:bodyPr/>
            <a:lstStyle/>
            <a:p>
              <a:endParaRPr lang="ru-RU"/>
            </a:p>
          </p:txBody>
        </p:sp>
        <p:sp>
          <p:nvSpPr>
            <p:cNvPr id="54297" name="Text Box 43"/>
            <p:cNvSpPr txBox="1">
              <a:spLocks noChangeArrowheads="1"/>
            </p:cNvSpPr>
            <p:nvPr/>
          </p:nvSpPr>
          <p:spPr bwMode="auto">
            <a:xfrm>
              <a:off x="1745" y="2659"/>
              <a:ext cx="1180" cy="634"/>
            </a:xfrm>
            <a:prstGeom prst="rect">
              <a:avLst/>
            </a:prstGeom>
            <a:noFill/>
            <a:ln w="9525">
              <a:noFill/>
              <a:miter lim="800000"/>
              <a:headEnd/>
              <a:tailEnd/>
            </a:ln>
          </p:spPr>
          <p:txBody>
            <a:bodyPr>
              <a:spAutoFit/>
            </a:bodyPr>
            <a:lstStyle/>
            <a:p>
              <a:pPr eaLnBrk="0" hangingPunct="0"/>
              <a:r>
                <a:rPr lang="en-GB" b="1"/>
                <a:t>10 </a:t>
              </a:r>
              <a:r>
                <a:rPr lang="ru-RU" b="1"/>
                <a:t>бит</a:t>
              </a:r>
              <a:endParaRPr lang="en-GB" b="1"/>
            </a:p>
            <a:p>
              <a:pPr eaLnBrk="0" hangingPunct="0"/>
              <a:r>
                <a:rPr lang="ru-RU"/>
                <a:t>Попеременно</a:t>
              </a:r>
              <a:endParaRPr lang="en-GB"/>
            </a:p>
            <a:p>
              <a:pPr eaLnBrk="0" hangingPunct="0"/>
              <a:r>
                <a:rPr lang="en-GB"/>
                <a:t>1010101010</a:t>
              </a:r>
            </a:p>
          </p:txBody>
        </p:sp>
      </p:grpSp>
      <p:grpSp>
        <p:nvGrpSpPr>
          <p:cNvPr id="6" name="Group 52"/>
          <p:cNvGrpSpPr>
            <a:grpSpLocks/>
          </p:cNvGrpSpPr>
          <p:nvPr/>
        </p:nvGrpSpPr>
        <p:grpSpPr bwMode="auto">
          <a:xfrm>
            <a:off x="4572000" y="3284538"/>
            <a:ext cx="936625" cy="2917825"/>
            <a:chOff x="2880" y="2069"/>
            <a:chExt cx="590" cy="1838"/>
          </a:xfrm>
        </p:grpSpPr>
        <p:sp>
          <p:nvSpPr>
            <p:cNvPr id="54294" name="Line 44"/>
            <p:cNvSpPr>
              <a:spLocks noChangeShapeType="1"/>
            </p:cNvSpPr>
            <p:nvPr/>
          </p:nvSpPr>
          <p:spPr bwMode="auto">
            <a:xfrm flipH="1" flipV="1">
              <a:off x="3152" y="2069"/>
              <a:ext cx="0" cy="1452"/>
            </a:xfrm>
            <a:prstGeom prst="line">
              <a:avLst/>
            </a:prstGeom>
            <a:noFill/>
            <a:ln w="57150">
              <a:solidFill>
                <a:srgbClr val="FF0000"/>
              </a:solidFill>
              <a:round/>
              <a:headEnd/>
              <a:tailEnd type="triangle" w="med" len="med"/>
            </a:ln>
          </p:spPr>
          <p:txBody>
            <a:bodyPr/>
            <a:lstStyle/>
            <a:p>
              <a:endParaRPr lang="ru-RU"/>
            </a:p>
          </p:txBody>
        </p:sp>
        <p:sp>
          <p:nvSpPr>
            <p:cNvPr id="54295" name="Text Box 45"/>
            <p:cNvSpPr txBox="1">
              <a:spLocks noChangeArrowheads="1"/>
            </p:cNvSpPr>
            <p:nvPr/>
          </p:nvSpPr>
          <p:spPr bwMode="auto">
            <a:xfrm>
              <a:off x="2880" y="3657"/>
              <a:ext cx="590" cy="250"/>
            </a:xfrm>
            <a:prstGeom prst="rect">
              <a:avLst/>
            </a:prstGeom>
            <a:noFill/>
            <a:ln w="9525">
              <a:noFill/>
              <a:miter lim="800000"/>
              <a:headEnd/>
              <a:tailEnd/>
            </a:ln>
          </p:spPr>
          <p:txBody>
            <a:bodyPr>
              <a:spAutoFit/>
            </a:bodyPr>
            <a:lstStyle/>
            <a:p>
              <a:pPr eaLnBrk="0" hangingPunct="0"/>
              <a:r>
                <a:rPr lang="en-GB" b="1"/>
                <a:t>8 </a:t>
              </a:r>
              <a:r>
                <a:rPr lang="ru-RU" b="1"/>
                <a:t>бит</a:t>
              </a:r>
              <a:endParaRPr lang="en-GB" b="1"/>
            </a:p>
          </p:txBody>
        </p:sp>
      </p:grpSp>
      <p:grpSp>
        <p:nvGrpSpPr>
          <p:cNvPr id="7" name="Group 53"/>
          <p:cNvGrpSpPr>
            <a:grpSpLocks/>
          </p:cNvGrpSpPr>
          <p:nvPr/>
        </p:nvGrpSpPr>
        <p:grpSpPr bwMode="auto">
          <a:xfrm>
            <a:off x="5508625" y="3357563"/>
            <a:ext cx="1079500" cy="1404937"/>
            <a:chOff x="3470" y="2115"/>
            <a:chExt cx="680" cy="885"/>
          </a:xfrm>
        </p:grpSpPr>
        <p:sp>
          <p:nvSpPr>
            <p:cNvPr id="54292" name="Line 46"/>
            <p:cNvSpPr>
              <a:spLocks noChangeShapeType="1"/>
            </p:cNvSpPr>
            <p:nvPr/>
          </p:nvSpPr>
          <p:spPr bwMode="auto">
            <a:xfrm flipH="1" flipV="1">
              <a:off x="3833" y="2115"/>
              <a:ext cx="0" cy="589"/>
            </a:xfrm>
            <a:prstGeom prst="line">
              <a:avLst/>
            </a:prstGeom>
            <a:noFill/>
            <a:ln w="57150">
              <a:solidFill>
                <a:srgbClr val="FF0000"/>
              </a:solidFill>
              <a:round/>
              <a:headEnd/>
              <a:tailEnd type="triangle" w="med" len="med"/>
            </a:ln>
          </p:spPr>
          <p:txBody>
            <a:bodyPr/>
            <a:lstStyle/>
            <a:p>
              <a:endParaRPr lang="ru-RU"/>
            </a:p>
          </p:txBody>
        </p:sp>
        <p:sp>
          <p:nvSpPr>
            <p:cNvPr id="54293" name="Text Box 47"/>
            <p:cNvSpPr txBox="1">
              <a:spLocks noChangeArrowheads="1"/>
            </p:cNvSpPr>
            <p:nvPr/>
          </p:nvSpPr>
          <p:spPr bwMode="auto">
            <a:xfrm>
              <a:off x="3470" y="2750"/>
              <a:ext cx="680" cy="250"/>
            </a:xfrm>
            <a:prstGeom prst="rect">
              <a:avLst/>
            </a:prstGeom>
            <a:noFill/>
            <a:ln w="9525">
              <a:noFill/>
              <a:miter lim="800000"/>
              <a:headEnd/>
              <a:tailEnd/>
            </a:ln>
          </p:spPr>
          <p:txBody>
            <a:bodyPr>
              <a:spAutoFit/>
            </a:bodyPr>
            <a:lstStyle/>
            <a:p>
              <a:pPr eaLnBrk="0" hangingPunct="0"/>
              <a:r>
                <a:rPr lang="en-GB" b="1"/>
                <a:t>8 </a:t>
              </a:r>
              <a:r>
                <a:rPr lang="ru-RU" b="1"/>
                <a:t>байт</a:t>
              </a:r>
              <a:endParaRPr lang="en-GB" b="1"/>
            </a:p>
          </p:txBody>
        </p:sp>
      </p:grpSp>
      <p:grpSp>
        <p:nvGrpSpPr>
          <p:cNvPr id="8" name="Group 54"/>
          <p:cNvGrpSpPr>
            <a:grpSpLocks/>
          </p:cNvGrpSpPr>
          <p:nvPr/>
        </p:nvGrpSpPr>
        <p:grpSpPr bwMode="auto">
          <a:xfrm>
            <a:off x="6804025" y="3284538"/>
            <a:ext cx="1079500" cy="2773362"/>
            <a:chOff x="4286" y="2069"/>
            <a:chExt cx="680" cy="1747"/>
          </a:xfrm>
        </p:grpSpPr>
        <p:sp>
          <p:nvSpPr>
            <p:cNvPr id="54290" name="Line 48"/>
            <p:cNvSpPr>
              <a:spLocks noChangeShapeType="1"/>
            </p:cNvSpPr>
            <p:nvPr/>
          </p:nvSpPr>
          <p:spPr bwMode="auto">
            <a:xfrm flipH="1" flipV="1">
              <a:off x="4558" y="2069"/>
              <a:ext cx="0" cy="1452"/>
            </a:xfrm>
            <a:prstGeom prst="line">
              <a:avLst/>
            </a:prstGeom>
            <a:noFill/>
            <a:ln w="57150">
              <a:solidFill>
                <a:srgbClr val="FF0000"/>
              </a:solidFill>
              <a:round/>
              <a:headEnd/>
              <a:tailEnd type="triangle" w="med" len="med"/>
            </a:ln>
          </p:spPr>
          <p:txBody>
            <a:bodyPr/>
            <a:lstStyle/>
            <a:p>
              <a:endParaRPr lang="ru-RU"/>
            </a:p>
          </p:txBody>
        </p:sp>
        <p:sp>
          <p:nvSpPr>
            <p:cNvPr id="54291" name="Text Box 49"/>
            <p:cNvSpPr txBox="1">
              <a:spLocks noChangeArrowheads="1"/>
            </p:cNvSpPr>
            <p:nvPr/>
          </p:nvSpPr>
          <p:spPr bwMode="auto">
            <a:xfrm>
              <a:off x="4286" y="3566"/>
              <a:ext cx="680" cy="250"/>
            </a:xfrm>
            <a:prstGeom prst="rect">
              <a:avLst/>
            </a:prstGeom>
            <a:noFill/>
            <a:ln w="9525">
              <a:noFill/>
              <a:miter lim="800000"/>
              <a:headEnd/>
              <a:tailEnd/>
            </a:ln>
          </p:spPr>
          <p:txBody>
            <a:bodyPr>
              <a:spAutoFit/>
            </a:bodyPr>
            <a:lstStyle/>
            <a:p>
              <a:pPr eaLnBrk="0" hangingPunct="0"/>
              <a:r>
                <a:rPr lang="en-GB" b="1"/>
                <a:t>8 </a:t>
              </a:r>
              <a:r>
                <a:rPr lang="ru-RU" b="1"/>
                <a:t>бит</a:t>
              </a:r>
              <a:endParaRPr lang="en-GB" b="1"/>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493577"/>
                                        </p:tgtEl>
                                        <p:attrNameLst>
                                          <p:attrName>style.visibility</p:attrName>
                                        </p:attrNameLst>
                                      </p:cBhvr>
                                      <p:to>
                                        <p:strVal val="visible"/>
                                      </p:to>
                                    </p:set>
                                    <p:animEffect transition="in" filter="box(in)">
                                      <p:cBhvr>
                                        <p:cTn id="7" dur="500"/>
                                        <p:tgtEl>
                                          <p:spTgt spid="493577"/>
                                        </p:tgtEl>
                                      </p:cBhvr>
                                    </p:animEffec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checkerboard(across)">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checkerboard(across)">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checkerboard(across)">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checkerboard(across)">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checkerboard(across)">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5" presetClass="entr" presetSubtype="10" fill="hold"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checkerboard(across)">
                                      <p:cBhvr>
                                        <p:cTn id="3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3577" grpId="0"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Дата 1"/>
          <p:cNvSpPr>
            <a:spLocks noGrp="1"/>
          </p:cNvSpPr>
          <p:nvPr>
            <p:ph type="dt" sz="quarter" idx="10"/>
          </p:nvPr>
        </p:nvSpPr>
        <p:spPr/>
        <p:txBody>
          <a:bodyPr/>
          <a:lstStyle/>
          <a:p>
            <a:pPr>
              <a:defRPr/>
            </a:pPr>
            <a:endParaRPr lang="fr-FR" altLang="en-GB"/>
          </a:p>
          <a:p>
            <a:pPr>
              <a:defRPr/>
            </a:pPr>
            <a:endParaRPr lang="fr-FR" altLang="en-GB"/>
          </a:p>
        </p:txBody>
      </p:sp>
      <p:grpSp>
        <p:nvGrpSpPr>
          <p:cNvPr id="55299" name="Group 2"/>
          <p:cNvGrpSpPr>
            <a:grpSpLocks/>
          </p:cNvGrpSpPr>
          <p:nvPr/>
        </p:nvGrpSpPr>
        <p:grpSpPr bwMode="auto">
          <a:xfrm>
            <a:off x="0" y="0"/>
            <a:ext cx="8915400" cy="5038725"/>
            <a:chOff x="0" y="0"/>
            <a:chExt cx="5616" cy="3174"/>
          </a:xfrm>
        </p:grpSpPr>
        <p:sp>
          <p:nvSpPr>
            <p:cNvPr id="55304" name="Rectangle 3"/>
            <p:cNvSpPr>
              <a:spLocks noChangeArrowheads="1"/>
            </p:cNvSpPr>
            <p:nvPr/>
          </p:nvSpPr>
          <p:spPr bwMode="auto">
            <a:xfrm>
              <a:off x="0" y="634"/>
              <a:ext cx="635" cy="635"/>
            </a:xfrm>
            <a:prstGeom prst="rect">
              <a:avLst/>
            </a:prstGeom>
            <a:solidFill>
              <a:srgbClr val="93B8D4"/>
            </a:solidFill>
            <a:ln w="9525">
              <a:noFill/>
              <a:miter lim="800000"/>
              <a:headEnd/>
              <a:tailEnd/>
            </a:ln>
          </p:spPr>
          <p:txBody>
            <a:bodyPr wrap="none" anchor="ctr"/>
            <a:lstStyle/>
            <a:p>
              <a:pPr eaLnBrk="0" hangingPunct="0"/>
              <a:endParaRPr lang="ru-RU"/>
            </a:p>
          </p:txBody>
        </p:sp>
        <p:sp>
          <p:nvSpPr>
            <p:cNvPr id="55305" name="Rectangle 4"/>
            <p:cNvSpPr>
              <a:spLocks noChangeArrowheads="1"/>
            </p:cNvSpPr>
            <p:nvPr/>
          </p:nvSpPr>
          <p:spPr bwMode="auto">
            <a:xfrm>
              <a:off x="0" y="0"/>
              <a:ext cx="635" cy="635"/>
            </a:xfrm>
            <a:prstGeom prst="rect">
              <a:avLst/>
            </a:prstGeom>
            <a:solidFill>
              <a:srgbClr val="007FB3"/>
            </a:solidFill>
            <a:ln w="9525">
              <a:noFill/>
              <a:miter lim="800000"/>
              <a:headEnd/>
              <a:tailEnd/>
            </a:ln>
          </p:spPr>
          <p:txBody>
            <a:bodyPr wrap="none" anchor="ctr"/>
            <a:lstStyle/>
            <a:p>
              <a:pPr algn="ctr" eaLnBrk="0" hangingPunct="0"/>
              <a:endParaRPr lang="en-GB" sz="2400" b="1">
                <a:solidFill>
                  <a:schemeClr val="bg1"/>
                </a:solidFill>
              </a:endParaRPr>
            </a:p>
          </p:txBody>
        </p:sp>
        <p:sp>
          <p:nvSpPr>
            <p:cNvPr id="55306" name="Rectangle 5"/>
            <p:cNvSpPr>
              <a:spLocks noChangeArrowheads="1"/>
            </p:cNvSpPr>
            <p:nvPr/>
          </p:nvSpPr>
          <p:spPr bwMode="auto">
            <a:xfrm>
              <a:off x="0" y="1904"/>
              <a:ext cx="635" cy="635"/>
            </a:xfrm>
            <a:prstGeom prst="rect">
              <a:avLst/>
            </a:prstGeom>
            <a:solidFill>
              <a:srgbClr val="026793"/>
            </a:solidFill>
            <a:ln w="9525">
              <a:noFill/>
              <a:miter lim="800000"/>
              <a:headEnd/>
              <a:tailEnd/>
            </a:ln>
          </p:spPr>
          <p:txBody>
            <a:bodyPr wrap="none" anchor="ctr"/>
            <a:lstStyle/>
            <a:p>
              <a:pPr eaLnBrk="0" hangingPunct="0"/>
              <a:endParaRPr lang="ru-RU"/>
            </a:p>
          </p:txBody>
        </p:sp>
        <p:sp>
          <p:nvSpPr>
            <p:cNvPr id="55307" name="Rectangle 6"/>
            <p:cNvSpPr>
              <a:spLocks noChangeArrowheads="1"/>
            </p:cNvSpPr>
            <p:nvPr/>
          </p:nvSpPr>
          <p:spPr bwMode="auto">
            <a:xfrm>
              <a:off x="0" y="1269"/>
              <a:ext cx="635" cy="635"/>
            </a:xfrm>
            <a:prstGeom prst="rect">
              <a:avLst/>
            </a:prstGeom>
            <a:solidFill>
              <a:srgbClr val="B2C1DD"/>
            </a:solidFill>
            <a:ln w="9525">
              <a:noFill/>
              <a:miter lim="800000"/>
              <a:headEnd/>
              <a:tailEnd/>
            </a:ln>
          </p:spPr>
          <p:txBody>
            <a:bodyPr wrap="none" anchor="ctr"/>
            <a:lstStyle/>
            <a:p>
              <a:pPr eaLnBrk="0" hangingPunct="0"/>
              <a:endParaRPr lang="ru-RU"/>
            </a:p>
          </p:txBody>
        </p:sp>
        <p:sp>
          <p:nvSpPr>
            <p:cNvPr id="55308" name="Rectangle 7"/>
            <p:cNvSpPr>
              <a:spLocks noChangeArrowheads="1"/>
            </p:cNvSpPr>
            <p:nvPr/>
          </p:nvSpPr>
          <p:spPr bwMode="auto">
            <a:xfrm>
              <a:off x="0" y="2539"/>
              <a:ext cx="635" cy="635"/>
            </a:xfrm>
            <a:prstGeom prst="rect">
              <a:avLst/>
            </a:prstGeom>
            <a:solidFill>
              <a:srgbClr val="007FB3"/>
            </a:solidFill>
            <a:ln w="9525">
              <a:noFill/>
              <a:miter lim="800000"/>
              <a:headEnd/>
              <a:tailEnd/>
            </a:ln>
          </p:spPr>
          <p:txBody>
            <a:bodyPr wrap="none" anchor="ctr"/>
            <a:lstStyle/>
            <a:p>
              <a:pPr eaLnBrk="0" hangingPunct="0"/>
              <a:endParaRPr lang="ru-RU"/>
            </a:p>
          </p:txBody>
        </p:sp>
        <p:sp>
          <p:nvSpPr>
            <p:cNvPr id="55309" name="Rectangle 8"/>
            <p:cNvSpPr>
              <a:spLocks noChangeArrowheads="1"/>
            </p:cNvSpPr>
            <p:nvPr/>
          </p:nvSpPr>
          <p:spPr bwMode="auto">
            <a:xfrm>
              <a:off x="720" y="192"/>
              <a:ext cx="4896" cy="384"/>
            </a:xfrm>
            <a:prstGeom prst="rect">
              <a:avLst/>
            </a:prstGeom>
            <a:noFill/>
            <a:ln w="9525">
              <a:noFill/>
              <a:miter lim="800000"/>
              <a:headEnd/>
              <a:tailEnd/>
            </a:ln>
          </p:spPr>
          <p:txBody>
            <a:bodyPr/>
            <a:lstStyle/>
            <a:p>
              <a:pPr eaLnBrk="0" hangingPunct="0"/>
              <a:r>
                <a:rPr lang="ru-RU" sz="3200" b="1">
                  <a:sym typeface="Wingdings" pitchFamily="2" charset="2"/>
                </a:rPr>
                <a:t>Локальные сети </a:t>
              </a:r>
              <a:r>
                <a:rPr lang="en-GB" sz="3200" b="1">
                  <a:sym typeface="Wingdings" pitchFamily="2" charset="2"/>
                </a:rPr>
                <a:t>LIN.</a:t>
              </a:r>
            </a:p>
          </p:txBody>
        </p:sp>
      </p:grpSp>
      <p:sp>
        <p:nvSpPr>
          <p:cNvPr id="477193" name="Text Box 9"/>
          <p:cNvSpPr txBox="1">
            <a:spLocks noChangeArrowheads="1"/>
          </p:cNvSpPr>
          <p:nvPr/>
        </p:nvSpPr>
        <p:spPr bwMode="auto">
          <a:xfrm>
            <a:off x="1692275" y="990600"/>
            <a:ext cx="7299325" cy="457200"/>
          </a:xfrm>
          <a:prstGeom prst="rect">
            <a:avLst/>
          </a:prstGeom>
          <a:noFill/>
          <a:ln w="9525">
            <a:noFill/>
            <a:miter lim="800000"/>
            <a:headEnd/>
            <a:tailEnd/>
          </a:ln>
        </p:spPr>
        <p:txBody>
          <a:bodyPr>
            <a:spAutoFit/>
          </a:bodyPr>
          <a:lstStyle/>
          <a:p>
            <a:pPr eaLnBrk="0" hangingPunct="0"/>
            <a:r>
              <a:rPr lang="en-GB" sz="2400" b="1">
                <a:solidFill>
                  <a:srgbClr val="007FB3"/>
                </a:solidFill>
              </a:rPr>
              <a:t>- </a:t>
            </a:r>
            <a:r>
              <a:rPr lang="ru-RU" b="1">
                <a:solidFill>
                  <a:srgbClr val="007FB3"/>
                </a:solidFill>
              </a:rPr>
              <a:t>Характеристики локальной сети</a:t>
            </a:r>
            <a:r>
              <a:rPr lang="en-GB" b="1"/>
              <a:t> LIN</a:t>
            </a:r>
            <a:r>
              <a:rPr lang="en-GB" sz="2400" b="1">
                <a:sym typeface="Wingdings" pitchFamily="2" charset="2"/>
              </a:rPr>
              <a:t>.</a:t>
            </a:r>
          </a:p>
        </p:txBody>
      </p:sp>
      <p:sp>
        <p:nvSpPr>
          <p:cNvPr id="477196" name="Text Box 12"/>
          <p:cNvSpPr txBox="1">
            <a:spLocks noChangeArrowheads="1"/>
          </p:cNvSpPr>
          <p:nvPr/>
        </p:nvSpPr>
        <p:spPr bwMode="auto">
          <a:xfrm>
            <a:off x="1403350" y="1773238"/>
            <a:ext cx="7235825" cy="822325"/>
          </a:xfrm>
          <a:prstGeom prst="rect">
            <a:avLst/>
          </a:prstGeom>
          <a:noFill/>
          <a:ln w="9525">
            <a:noFill/>
            <a:miter lim="800000"/>
            <a:headEnd/>
            <a:tailEnd/>
          </a:ln>
        </p:spPr>
        <p:txBody>
          <a:bodyPr>
            <a:spAutoFit/>
          </a:bodyPr>
          <a:lstStyle/>
          <a:p>
            <a:pPr eaLnBrk="0" hangingPunct="0"/>
            <a:r>
              <a:rPr lang="en-GB">
                <a:sym typeface="Wingdings" pitchFamily="2" charset="2"/>
              </a:rPr>
              <a:t></a:t>
            </a:r>
            <a:r>
              <a:rPr lang="en-GB" sz="2400"/>
              <a:t> </a:t>
            </a:r>
            <a:r>
              <a:rPr lang="ru-RU" sz="2400"/>
              <a:t>Локальная сеть </a:t>
            </a:r>
            <a:r>
              <a:rPr lang="en-GB" sz="2400"/>
              <a:t>LIN </a:t>
            </a:r>
            <a:r>
              <a:rPr lang="ru-RU" sz="2400"/>
              <a:t>не имеет аварийного режима работы.</a:t>
            </a:r>
            <a:endParaRPr lang="en-GB" sz="2400"/>
          </a:p>
        </p:txBody>
      </p:sp>
      <p:sp>
        <p:nvSpPr>
          <p:cNvPr id="477197" name="Text Box 13"/>
          <p:cNvSpPr txBox="1">
            <a:spLocks noChangeArrowheads="1"/>
          </p:cNvSpPr>
          <p:nvPr/>
        </p:nvSpPr>
        <p:spPr bwMode="auto">
          <a:xfrm>
            <a:off x="1331913" y="3644900"/>
            <a:ext cx="7632700" cy="2647950"/>
          </a:xfrm>
          <a:prstGeom prst="rect">
            <a:avLst/>
          </a:prstGeom>
          <a:noFill/>
          <a:ln w="9525">
            <a:noFill/>
            <a:miter lim="800000"/>
            <a:headEnd/>
            <a:tailEnd/>
          </a:ln>
        </p:spPr>
        <p:txBody>
          <a:bodyPr>
            <a:spAutoFit/>
          </a:bodyPr>
          <a:lstStyle/>
          <a:p>
            <a:pPr eaLnBrk="0" hangingPunct="0"/>
            <a:r>
              <a:rPr lang="en-GB" sz="2400"/>
              <a:t> </a:t>
            </a:r>
            <a:r>
              <a:rPr lang="en-GB">
                <a:sym typeface="Wingdings" pitchFamily="2" charset="2"/>
              </a:rPr>
              <a:t></a:t>
            </a:r>
            <a:r>
              <a:rPr lang="en-GB" sz="2400"/>
              <a:t> </a:t>
            </a:r>
            <a:r>
              <a:rPr lang="ru-RU" sz="2400"/>
              <a:t>Впервые локальная сеть </a:t>
            </a:r>
            <a:r>
              <a:rPr lang="en-GB" sz="2400"/>
              <a:t>LIN </a:t>
            </a:r>
            <a:r>
              <a:rPr lang="ru-RU" sz="2400"/>
              <a:t>появилась на модели</a:t>
            </a:r>
            <a:r>
              <a:rPr lang="en-GB" sz="2400"/>
              <a:t> 407 </a:t>
            </a:r>
            <a:r>
              <a:rPr lang="ru-RU" sz="2400"/>
              <a:t>для управления стеклоочистителем ветрового стекла</a:t>
            </a:r>
            <a:r>
              <a:rPr lang="en-GB" sz="2400"/>
              <a:t>.</a:t>
            </a:r>
          </a:p>
          <a:p>
            <a:pPr eaLnBrk="0" hangingPunct="0"/>
            <a:r>
              <a:rPr lang="en-GB" sz="2400"/>
              <a:t> </a:t>
            </a:r>
            <a:r>
              <a:rPr lang="ru-RU" sz="2400"/>
              <a:t>В настоящее время эта сеть также используется для управления фарами на купе </a:t>
            </a:r>
            <a:r>
              <a:rPr lang="en-GB" sz="2400"/>
              <a:t>407 (AFS).</a:t>
            </a:r>
          </a:p>
          <a:p>
            <a:pPr eaLnBrk="0" hangingPunct="0"/>
            <a:r>
              <a:rPr lang="en-GB" sz="2400"/>
              <a:t> </a:t>
            </a:r>
            <a:r>
              <a:rPr lang="ru-RU" sz="2400"/>
              <a:t>В ближайшее время количество систем, использующих данную локальную сеть, будет увеличиваться</a:t>
            </a:r>
            <a:r>
              <a:rPr lang="en-GB" sz="2400"/>
              <a:t>.</a:t>
            </a:r>
          </a:p>
        </p:txBody>
      </p:sp>
      <p:sp>
        <p:nvSpPr>
          <p:cNvPr id="477201" name="Text Box 17"/>
          <p:cNvSpPr txBox="1">
            <a:spLocks noChangeArrowheads="1"/>
          </p:cNvSpPr>
          <p:nvPr/>
        </p:nvSpPr>
        <p:spPr bwMode="auto">
          <a:xfrm>
            <a:off x="1403350" y="2827338"/>
            <a:ext cx="7235825" cy="457200"/>
          </a:xfrm>
          <a:prstGeom prst="rect">
            <a:avLst/>
          </a:prstGeom>
          <a:noFill/>
          <a:ln w="9525">
            <a:noFill/>
            <a:miter lim="800000"/>
            <a:headEnd/>
            <a:tailEnd/>
          </a:ln>
        </p:spPr>
        <p:txBody>
          <a:bodyPr>
            <a:spAutoFit/>
          </a:bodyPr>
          <a:lstStyle/>
          <a:p>
            <a:pPr eaLnBrk="0" hangingPunct="0"/>
            <a:r>
              <a:rPr lang="en-GB">
                <a:sym typeface="Wingdings" pitchFamily="2" charset="2"/>
              </a:rPr>
              <a:t></a:t>
            </a:r>
            <a:r>
              <a:rPr lang="en-GB" sz="2400"/>
              <a:t> </a:t>
            </a:r>
            <a:r>
              <a:rPr lang="ru-RU" sz="2400"/>
              <a:t>Скорость передачи данных составляет </a:t>
            </a:r>
            <a:r>
              <a:rPr lang="en-GB" sz="2400"/>
              <a:t>19</a:t>
            </a:r>
            <a:r>
              <a:rPr lang="ru-RU" sz="2400"/>
              <a:t>,</a:t>
            </a:r>
            <a:r>
              <a:rPr lang="en-GB" sz="2400"/>
              <a:t>2 K</a:t>
            </a:r>
            <a:r>
              <a:rPr lang="ru-RU" sz="2400"/>
              <a:t>бит</a:t>
            </a:r>
            <a:r>
              <a:rPr lang="en-GB" sz="2400"/>
              <a:t>/</a:t>
            </a:r>
            <a:r>
              <a:rPr lang="ru-RU" sz="2400"/>
              <a:t>с</a:t>
            </a:r>
            <a:r>
              <a:rPr lang="en-GB" sz="240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477193"/>
                                        </p:tgtEl>
                                        <p:attrNameLst>
                                          <p:attrName>style.visibility</p:attrName>
                                        </p:attrNameLst>
                                      </p:cBhvr>
                                      <p:to>
                                        <p:strVal val="visible"/>
                                      </p:to>
                                    </p:set>
                                    <p:animEffect transition="in" filter="box(in)">
                                      <p:cBhvr>
                                        <p:cTn id="7" dur="500"/>
                                        <p:tgtEl>
                                          <p:spTgt spid="477193"/>
                                        </p:tgtEl>
                                      </p:cBhvr>
                                    </p:animEffect>
                                  </p:childTnLst>
                                </p:cTn>
                              </p:par>
                            </p:childTnLst>
                          </p:cTn>
                        </p:par>
                        <p:par>
                          <p:cTn id="8" fill="hold">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477196"/>
                                        </p:tgtEl>
                                        <p:attrNameLst>
                                          <p:attrName>style.visibility</p:attrName>
                                        </p:attrNameLst>
                                      </p:cBhvr>
                                      <p:to>
                                        <p:strVal val="visible"/>
                                      </p:to>
                                    </p:set>
                                    <p:animEffect transition="in" filter="box(in)">
                                      <p:cBhvr>
                                        <p:cTn id="11" dur="500"/>
                                        <p:tgtEl>
                                          <p:spTgt spid="477196"/>
                                        </p:tgtEl>
                                      </p:cBhvr>
                                    </p:animEffect>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grpId="0" nodeType="clickEffect">
                                  <p:stCondLst>
                                    <p:cond delay="0"/>
                                  </p:stCondLst>
                                  <p:childTnLst>
                                    <p:set>
                                      <p:cBhvr>
                                        <p:cTn id="15" dur="1" fill="hold">
                                          <p:stCondLst>
                                            <p:cond delay="0"/>
                                          </p:stCondLst>
                                        </p:cTn>
                                        <p:tgtEl>
                                          <p:spTgt spid="477201"/>
                                        </p:tgtEl>
                                        <p:attrNameLst>
                                          <p:attrName>style.visibility</p:attrName>
                                        </p:attrNameLst>
                                      </p:cBhvr>
                                      <p:to>
                                        <p:strVal val="visible"/>
                                      </p:to>
                                    </p:set>
                                    <p:animEffect transition="in" filter="box(in)">
                                      <p:cBhvr>
                                        <p:cTn id="16" dur="500"/>
                                        <p:tgtEl>
                                          <p:spTgt spid="477201"/>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grpId="0" nodeType="clickEffect">
                                  <p:stCondLst>
                                    <p:cond delay="0"/>
                                  </p:stCondLst>
                                  <p:childTnLst>
                                    <p:set>
                                      <p:cBhvr>
                                        <p:cTn id="20" dur="1" fill="hold">
                                          <p:stCondLst>
                                            <p:cond delay="0"/>
                                          </p:stCondLst>
                                        </p:cTn>
                                        <p:tgtEl>
                                          <p:spTgt spid="477197"/>
                                        </p:tgtEl>
                                        <p:attrNameLst>
                                          <p:attrName>style.visibility</p:attrName>
                                        </p:attrNameLst>
                                      </p:cBhvr>
                                      <p:to>
                                        <p:strVal val="visible"/>
                                      </p:to>
                                    </p:set>
                                    <p:animEffect transition="in" filter="box(in)">
                                      <p:cBhvr>
                                        <p:cTn id="21" dur="500"/>
                                        <p:tgtEl>
                                          <p:spTgt spid="4771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7193" grpId="0" autoUpdateAnimBg="0"/>
      <p:bldP spid="477196" grpId="0" autoUpdateAnimBg="0"/>
      <p:bldP spid="477197" grpId="0" autoUpdateAnimBg="0"/>
      <p:bldP spid="477201" grpId="0"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ctrTitle" idx="4294967295"/>
          </p:nvPr>
        </p:nvSpPr>
        <p:spPr bwMode="auto">
          <a:xfrm>
            <a:off x="571500" y="2743200"/>
            <a:ext cx="6210300" cy="533400"/>
          </a:xfrm>
          <a:prstGeom prst="rect">
            <a:avLst/>
          </a:prstGeom>
          <a:noFill/>
          <a:ln>
            <a:miter lim="800000"/>
            <a:headEnd/>
            <a:tailEnd/>
          </a:ln>
        </p:spPr>
        <p:txBody>
          <a:bodyPr/>
          <a:lstStyle/>
          <a:p>
            <a:pPr algn="ctr"/>
            <a:r>
              <a:rPr lang="ru-RU" b="1" smtClean="0">
                <a:solidFill>
                  <a:srgbClr val="007FB3"/>
                </a:solidFill>
                <a:latin typeface="Times New Roman" pitchFamily="18" charset="0"/>
              </a:rPr>
              <a:t>УПРАВЛЕНИЕ ЭНЕРГОПОТРЕБЛЕНИЕМ</a:t>
            </a:r>
            <a:endParaRPr lang="fr-FR" b="1" smtClean="0">
              <a:solidFill>
                <a:srgbClr val="007FB3"/>
              </a:solidFill>
              <a:latin typeface="Times New Roman" pitchFamily="18" charset="0"/>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Дата 1"/>
          <p:cNvSpPr>
            <a:spLocks noGrp="1"/>
          </p:cNvSpPr>
          <p:nvPr>
            <p:ph type="dt" sz="quarter" idx="10"/>
          </p:nvPr>
        </p:nvSpPr>
        <p:spPr/>
        <p:txBody>
          <a:bodyPr/>
          <a:lstStyle/>
          <a:p>
            <a:pPr>
              <a:defRPr/>
            </a:pPr>
            <a:endParaRPr lang="fr-FR" altLang="en-GB"/>
          </a:p>
          <a:p>
            <a:pPr>
              <a:defRPr/>
            </a:pPr>
            <a:endParaRPr lang="fr-FR" altLang="en-GB"/>
          </a:p>
        </p:txBody>
      </p:sp>
      <p:grpSp>
        <p:nvGrpSpPr>
          <p:cNvPr id="57347" name="Group 2"/>
          <p:cNvGrpSpPr>
            <a:grpSpLocks/>
          </p:cNvGrpSpPr>
          <p:nvPr/>
        </p:nvGrpSpPr>
        <p:grpSpPr bwMode="auto">
          <a:xfrm>
            <a:off x="0" y="0"/>
            <a:ext cx="1008063" cy="5038725"/>
            <a:chOff x="0" y="0"/>
            <a:chExt cx="635" cy="3174"/>
          </a:xfrm>
        </p:grpSpPr>
        <p:sp>
          <p:nvSpPr>
            <p:cNvPr id="57352" name="Rectangle 3"/>
            <p:cNvSpPr>
              <a:spLocks noChangeArrowheads="1"/>
            </p:cNvSpPr>
            <p:nvPr/>
          </p:nvSpPr>
          <p:spPr bwMode="auto">
            <a:xfrm>
              <a:off x="0" y="0"/>
              <a:ext cx="635" cy="635"/>
            </a:xfrm>
            <a:prstGeom prst="rect">
              <a:avLst/>
            </a:prstGeom>
            <a:solidFill>
              <a:srgbClr val="007FB3"/>
            </a:solidFill>
            <a:ln w="9525">
              <a:noFill/>
              <a:miter lim="800000"/>
              <a:headEnd/>
              <a:tailEnd/>
            </a:ln>
          </p:spPr>
          <p:txBody>
            <a:bodyPr wrap="none" anchor="ctr"/>
            <a:lstStyle/>
            <a:p>
              <a:pPr algn="ctr" eaLnBrk="0" hangingPunct="0"/>
              <a:endParaRPr lang="fr-FR" sz="1600" b="1">
                <a:solidFill>
                  <a:schemeClr val="bg1"/>
                </a:solidFill>
                <a:latin typeface="Century Gothic" pitchFamily="34" charset="0"/>
              </a:endParaRPr>
            </a:p>
          </p:txBody>
        </p:sp>
        <p:sp>
          <p:nvSpPr>
            <p:cNvPr id="57353" name="Rectangle 4"/>
            <p:cNvSpPr>
              <a:spLocks noChangeArrowheads="1"/>
            </p:cNvSpPr>
            <p:nvPr/>
          </p:nvSpPr>
          <p:spPr bwMode="auto">
            <a:xfrm>
              <a:off x="0" y="634"/>
              <a:ext cx="635" cy="635"/>
            </a:xfrm>
            <a:prstGeom prst="rect">
              <a:avLst/>
            </a:prstGeom>
            <a:solidFill>
              <a:srgbClr val="93B8D4"/>
            </a:solidFill>
            <a:ln w="9525">
              <a:noFill/>
              <a:miter lim="800000"/>
              <a:headEnd/>
              <a:tailEnd/>
            </a:ln>
          </p:spPr>
          <p:txBody>
            <a:bodyPr wrap="none" anchor="ctr"/>
            <a:lstStyle/>
            <a:p>
              <a:pPr eaLnBrk="0" hangingPunct="0"/>
              <a:endParaRPr lang="ru-RU"/>
            </a:p>
          </p:txBody>
        </p:sp>
        <p:sp>
          <p:nvSpPr>
            <p:cNvPr id="57354" name="Rectangle 5"/>
            <p:cNvSpPr>
              <a:spLocks noChangeArrowheads="1"/>
            </p:cNvSpPr>
            <p:nvPr/>
          </p:nvSpPr>
          <p:spPr bwMode="auto">
            <a:xfrm>
              <a:off x="0" y="1904"/>
              <a:ext cx="635" cy="635"/>
            </a:xfrm>
            <a:prstGeom prst="rect">
              <a:avLst/>
            </a:prstGeom>
            <a:solidFill>
              <a:srgbClr val="026793"/>
            </a:solidFill>
            <a:ln w="9525">
              <a:noFill/>
              <a:miter lim="800000"/>
              <a:headEnd/>
              <a:tailEnd/>
            </a:ln>
          </p:spPr>
          <p:txBody>
            <a:bodyPr wrap="none" anchor="ctr"/>
            <a:lstStyle/>
            <a:p>
              <a:pPr eaLnBrk="0" hangingPunct="0"/>
              <a:endParaRPr lang="ru-RU"/>
            </a:p>
          </p:txBody>
        </p:sp>
        <p:sp>
          <p:nvSpPr>
            <p:cNvPr id="57355" name="Rectangle 6"/>
            <p:cNvSpPr>
              <a:spLocks noChangeArrowheads="1"/>
            </p:cNvSpPr>
            <p:nvPr/>
          </p:nvSpPr>
          <p:spPr bwMode="auto">
            <a:xfrm>
              <a:off x="0" y="1269"/>
              <a:ext cx="635" cy="635"/>
            </a:xfrm>
            <a:prstGeom prst="rect">
              <a:avLst/>
            </a:prstGeom>
            <a:solidFill>
              <a:srgbClr val="B2C1DD"/>
            </a:solidFill>
            <a:ln w="9525">
              <a:noFill/>
              <a:miter lim="800000"/>
              <a:headEnd/>
              <a:tailEnd/>
            </a:ln>
          </p:spPr>
          <p:txBody>
            <a:bodyPr wrap="none" anchor="ctr"/>
            <a:lstStyle/>
            <a:p>
              <a:pPr eaLnBrk="0" hangingPunct="0"/>
              <a:endParaRPr lang="ru-RU"/>
            </a:p>
          </p:txBody>
        </p:sp>
        <p:sp>
          <p:nvSpPr>
            <p:cNvPr id="57356" name="Rectangle 7"/>
            <p:cNvSpPr>
              <a:spLocks noChangeArrowheads="1"/>
            </p:cNvSpPr>
            <p:nvPr/>
          </p:nvSpPr>
          <p:spPr bwMode="auto">
            <a:xfrm>
              <a:off x="0" y="2539"/>
              <a:ext cx="635" cy="635"/>
            </a:xfrm>
            <a:prstGeom prst="rect">
              <a:avLst/>
            </a:prstGeom>
            <a:solidFill>
              <a:srgbClr val="007FB3"/>
            </a:solidFill>
            <a:ln w="9525">
              <a:noFill/>
              <a:miter lim="800000"/>
              <a:headEnd/>
              <a:tailEnd/>
            </a:ln>
          </p:spPr>
          <p:txBody>
            <a:bodyPr wrap="none" anchor="ctr"/>
            <a:lstStyle/>
            <a:p>
              <a:pPr eaLnBrk="0" hangingPunct="0"/>
              <a:endParaRPr lang="ru-RU"/>
            </a:p>
          </p:txBody>
        </p:sp>
      </p:grpSp>
      <p:sp>
        <p:nvSpPr>
          <p:cNvPr id="57348" name="Text Box 8"/>
          <p:cNvSpPr txBox="1">
            <a:spLocks noChangeArrowheads="1"/>
          </p:cNvSpPr>
          <p:nvPr/>
        </p:nvSpPr>
        <p:spPr bwMode="auto">
          <a:xfrm>
            <a:off x="1069975" y="457200"/>
            <a:ext cx="4513263" cy="701675"/>
          </a:xfrm>
          <a:prstGeom prst="rect">
            <a:avLst/>
          </a:prstGeom>
          <a:noFill/>
          <a:ln w="9525">
            <a:noFill/>
            <a:miter lim="800000"/>
            <a:headEnd/>
            <a:tailEnd/>
          </a:ln>
        </p:spPr>
        <p:txBody>
          <a:bodyPr wrap="none">
            <a:spAutoFit/>
          </a:bodyPr>
          <a:lstStyle/>
          <a:p>
            <a:r>
              <a:rPr lang="ru-RU" sz="4000" b="1"/>
              <a:t>Учебные вопросы</a:t>
            </a:r>
            <a:r>
              <a:rPr lang="fr-FR" sz="4000" b="1"/>
              <a:t>:</a:t>
            </a:r>
          </a:p>
        </p:txBody>
      </p:sp>
      <p:sp>
        <p:nvSpPr>
          <p:cNvPr id="485385" name="Text Box 9"/>
          <p:cNvSpPr txBox="1">
            <a:spLocks noChangeArrowheads="1"/>
          </p:cNvSpPr>
          <p:nvPr/>
        </p:nvSpPr>
        <p:spPr bwMode="auto">
          <a:xfrm>
            <a:off x="2060575" y="1600200"/>
            <a:ext cx="6832600" cy="1066800"/>
          </a:xfrm>
          <a:prstGeom prst="rect">
            <a:avLst/>
          </a:prstGeom>
          <a:noFill/>
          <a:ln w="9525">
            <a:noFill/>
            <a:miter lim="800000"/>
            <a:headEnd/>
            <a:tailEnd/>
          </a:ln>
        </p:spPr>
        <p:txBody>
          <a:bodyPr>
            <a:spAutoFit/>
          </a:bodyPr>
          <a:lstStyle/>
          <a:p>
            <a:r>
              <a:rPr lang="fr-FR" sz="3200" b="1">
                <a:sym typeface="Wingdings" pitchFamily="2" charset="2"/>
              </a:rPr>
              <a:t>1. </a:t>
            </a:r>
            <a:r>
              <a:rPr lang="ru-RU" sz="3200" b="1">
                <a:sym typeface="Wingdings" pitchFamily="2" charset="2"/>
              </a:rPr>
              <a:t>Автоматическое включение </a:t>
            </a:r>
            <a:r>
              <a:rPr lang="fr-FR" sz="3200" b="1">
                <a:sym typeface="Wingdings" pitchFamily="2" charset="2"/>
              </a:rPr>
              <a:t> / </a:t>
            </a:r>
            <a:r>
              <a:rPr lang="ru-RU" sz="3200" b="1">
                <a:sym typeface="Wingdings" pitchFamily="2" charset="2"/>
              </a:rPr>
              <a:t>выключение нагрузки</a:t>
            </a:r>
            <a:endParaRPr lang="fr-FR" sz="3200" b="1">
              <a:sym typeface="Wingdings" pitchFamily="2" charset="2"/>
            </a:endParaRPr>
          </a:p>
        </p:txBody>
      </p:sp>
      <p:sp>
        <p:nvSpPr>
          <p:cNvPr id="485387" name="Text Box 11"/>
          <p:cNvSpPr txBox="1">
            <a:spLocks noChangeArrowheads="1"/>
          </p:cNvSpPr>
          <p:nvPr/>
        </p:nvSpPr>
        <p:spPr bwMode="auto">
          <a:xfrm>
            <a:off x="2051050" y="2708275"/>
            <a:ext cx="6913563" cy="1066800"/>
          </a:xfrm>
          <a:prstGeom prst="rect">
            <a:avLst/>
          </a:prstGeom>
          <a:noFill/>
          <a:ln w="9525">
            <a:noFill/>
            <a:miter lim="800000"/>
            <a:headEnd/>
            <a:tailEnd/>
          </a:ln>
        </p:spPr>
        <p:txBody>
          <a:bodyPr>
            <a:spAutoFit/>
          </a:bodyPr>
          <a:lstStyle/>
          <a:p>
            <a:r>
              <a:rPr lang="fr-FR" sz="3200" b="1">
                <a:sym typeface="Wingdings" pitchFamily="2" charset="2"/>
              </a:rPr>
              <a:t>2. </a:t>
            </a:r>
            <a:r>
              <a:rPr lang="ru-RU" sz="3200" b="1">
                <a:sym typeface="Wingdings" pitchFamily="2" charset="2"/>
              </a:rPr>
              <a:t>Энергосберегающий режим работы электрооборудования</a:t>
            </a:r>
            <a:endParaRPr lang="fr-FR" sz="3200" b="1">
              <a:sym typeface="Wingdings" pitchFamily="2" charset="2"/>
            </a:endParaRPr>
          </a:p>
        </p:txBody>
      </p:sp>
      <p:sp>
        <p:nvSpPr>
          <p:cNvPr id="485388" name="Text Box 12"/>
          <p:cNvSpPr txBox="1">
            <a:spLocks noChangeArrowheads="1"/>
          </p:cNvSpPr>
          <p:nvPr/>
        </p:nvSpPr>
        <p:spPr bwMode="auto">
          <a:xfrm>
            <a:off x="2051050" y="3860800"/>
            <a:ext cx="6408738" cy="1066800"/>
          </a:xfrm>
          <a:prstGeom prst="rect">
            <a:avLst/>
          </a:prstGeom>
          <a:noFill/>
          <a:ln w="9525">
            <a:noFill/>
            <a:miter lim="800000"/>
            <a:headEnd/>
            <a:tailEnd/>
          </a:ln>
        </p:spPr>
        <p:txBody>
          <a:bodyPr>
            <a:spAutoFit/>
          </a:bodyPr>
          <a:lstStyle/>
          <a:p>
            <a:r>
              <a:rPr lang="fr-FR" sz="3200" b="1">
                <a:sym typeface="Wingdings" pitchFamily="2" charset="2"/>
              </a:rPr>
              <a:t>3. </a:t>
            </a:r>
            <a:r>
              <a:rPr lang="ru-RU" sz="3200" b="1">
                <a:sym typeface="Wingdings" pitchFamily="2" charset="2"/>
              </a:rPr>
              <a:t>Выход локальных сетей из энергосберегающего режима</a:t>
            </a:r>
            <a:endParaRPr lang="fr-FR" sz="3200"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485385"/>
                                        </p:tgtEl>
                                        <p:attrNameLst>
                                          <p:attrName>style.visibility</p:attrName>
                                        </p:attrNameLst>
                                      </p:cBhvr>
                                      <p:to>
                                        <p:strVal val="visible"/>
                                      </p:to>
                                    </p:set>
                                    <p:animEffect transition="in" filter="box(in)">
                                      <p:cBhvr>
                                        <p:cTn id="7" dur="500"/>
                                        <p:tgtEl>
                                          <p:spTgt spid="485385"/>
                                        </p:tgtEl>
                                      </p:cBhvr>
                                    </p:animEffect>
                                  </p:childTnLst>
                                </p:cTn>
                              </p:par>
                            </p:childTnLst>
                          </p:cTn>
                        </p:par>
                        <p:par>
                          <p:cTn id="8" fill="hold">
                            <p:stCondLst>
                              <p:cond delay="500"/>
                            </p:stCondLst>
                            <p:childTnLst>
                              <p:par>
                                <p:cTn id="9" presetID="4" presetClass="entr" presetSubtype="16" fill="hold" grpId="0" nodeType="afterEffect">
                                  <p:stCondLst>
                                    <p:cond delay="2000"/>
                                  </p:stCondLst>
                                  <p:childTnLst>
                                    <p:set>
                                      <p:cBhvr>
                                        <p:cTn id="10" dur="1" fill="hold">
                                          <p:stCondLst>
                                            <p:cond delay="0"/>
                                          </p:stCondLst>
                                        </p:cTn>
                                        <p:tgtEl>
                                          <p:spTgt spid="485387"/>
                                        </p:tgtEl>
                                        <p:attrNameLst>
                                          <p:attrName>style.visibility</p:attrName>
                                        </p:attrNameLst>
                                      </p:cBhvr>
                                      <p:to>
                                        <p:strVal val="visible"/>
                                      </p:to>
                                    </p:set>
                                    <p:animEffect transition="in" filter="box(in)">
                                      <p:cBhvr>
                                        <p:cTn id="11" dur="500"/>
                                        <p:tgtEl>
                                          <p:spTgt spid="485387"/>
                                        </p:tgtEl>
                                      </p:cBhvr>
                                    </p:animEffect>
                                  </p:childTnLst>
                                </p:cTn>
                              </p:par>
                            </p:childTnLst>
                          </p:cTn>
                        </p:par>
                        <p:par>
                          <p:cTn id="12" fill="hold">
                            <p:stCondLst>
                              <p:cond delay="3000"/>
                            </p:stCondLst>
                            <p:childTnLst>
                              <p:par>
                                <p:cTn id="13" presetID="4" presetClass="entr" presetSubtype="16" fill="hold" grpId="0" nodeType="afterEffect">
                                  <p:stCondLst>
                                    <p:cond delay="2000"/>
                                  </p:stCondLst>
                                  <p:childTnLst>
                                    <p:set>
                                      <p:cBhvr>
                                        <p:cTn id="14" dur="1" fill="hold">
                                          <p:stCondLst>
                                            <p:cond delay="0"/>
                                          </p:stCondLst>
                                        </p:cTn>
                                        <p:tgtEl>
                                          <p:spTgt spid="485388"/>
                                        </p:tgtEl>
                                        <p:attrNameLst>
                                          <p:attrName>style.visibility</p:attrName>
                                        </p:attrNameLst>
                                      </p:cBhvr>
                                      <p:to>
                                        <p:strVal val="visible"/>
                                      </p:to>
                                    </p:set>
                                    <p:animEffect transition="in" filter="box(in)">
                                      <p:cBhvr>
                                        <p:cTn id="15" dur="500"/>
                                        <p:tgtEl>
                                          <p:spTgt spid="4853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5385" grpId="0" autoUpdateAnimBg="0"/>
      <p:bldP spid="485387" grpId="0" autoUpdateAnimBg="0"/>
      <p:bldP spid="485388" grpId="0"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Дата 1"/>
          <p:cNvSpPr>
            <a:spLocks noGrp="1"/>
          </p:cNvSpPr>
          <p:nvPr>
            <p:ph type="dt" sz="quarter" idx="10"/>
          </p:nvPr>
        </p:nvSpPr>
        <p:spPr/>
        <p:txBody>
          <a:bodyPr/>
          <a:lstStyle/>
          <a:p>
            <a:pPr>
              <a:defRPr/>
            </a:pPr>
            <a:endParaRPr lang="fr-FR" altLang="en-GB"/>
          </a:p>
          <a:p>
            <a:pPr>
              <a:defRPr/>
            </a:pPr>
            <a:endParaRPr lang="fr-FR" altLang="en-GB"/>
          </a:p>
        </p:txBody>
      </p:sp>
      <p:sp>
        <p:nvSpPr>
          <p:cNvPr id="58371" name="Rectangle 3"/>
          <p:cNvSpPr>
            <a:spLocks noChangeArrowheads="1"/>
          </p:cNvSpPr>
          <p:nvPr/>
        </p:nvSpPr>
        <p:spPr bwMode="auto">
          <a:xfrm>
            <a:off x="0" y="1006475"/>
            <a:ext cx="1008063" cy="1008063"/>
          </a:xfrm>
          <a:prstGeom prst="rect">
            <a:avLst/>
          </a:prstGeom>
          <a:solidFill>
            <a:srgbClr val="93B8D4"/>
          </a:solidFill>
          <a:ln w="9525">
            <a:noFill/>
            <a:miter lim="800000"/>
            <a:headEnd/>
            <a:tailEnd/>
          </a:ln>
        </p:spPr>
        <p:txBody>
          <a:bodyPr wrap="none" anchor="ctr"/>
          <a:lstStyle/>
          <a:p>
            <a:pPr eaLnBrk="0" hangingPunct="0"/>
            <a:endParaRPr lang="ru-RU"/>
          </a:p>
        </p:txBody>
      </p:sp>
      <p:sp>
        <p:nvSpPr>
          <p:cNvPr id="58372" name="Rectangle 4"/>
          <p:cNvSpPr>
            <a:spLocks noChangeArrowheads="1"/>
          </p:cNvSpPr>
          <p:nvPr/>
        </p:nvSpPr>
        <p:spPr bwMode="auto">
          <a:xfrm>
            <a:off x="0" y="0"/>
            <a:ext cx="1008063" cy="1008063"/>
          </a:xfrm>
          <a:prstGeom prst="rect">
            <a:avLst/>
          </a:prstGeom>
          <a:solidFill>
            <a:srgbClr val="007FB3"/>
          </a:solidFill>
          <a:ln w="9525">
            <a:noFill/>
            <a:miter lim="800000"/>
            <a:headEnd/>
            <a:tailEnd/>
          </a:ln>
        </p:spPr>
        <p:txBody>
          <a:bodyPr wrap="none" anchor="ctr"/>
          <a:lstStyle/>
          <a:p>
            <a:pPr algn="ctr" eaLnBrk="0" hangingPunct="0"/>
            <a:endParaRPr lang="en-GB" sz="2400" b="1">
              <a:solidFill>
                <a:schemeClr val="bg1"/>
              </a:solidFill>
            </a:endParaRPr>
          </a:p>
        </p:txBody>
      </p:sp>
      <p:sp>
        <p:nvSpPr>
          <p:cNvPr id="58373" name="Rectangle 5"/>
          <p:cNvSpPr>
            <a:spLocks noChangeArrowheads="1"/>
          </p:cNvSpPr>
          <p:nvPr/>
        </p:nvSpPr>
        <p:spPr bwMode="auto">
          <a:xfrm>
            <a:off x="0" y="3022600"/>
            <a:ext cx="1008063" cy="1008063"/>
          </a:xfrm>
          <a:prstGeom prst="rect">
            <a:avLst/>
          </a:prstGeom>
          <a:solidFill>
            <a:srgbClr val="026793"/>
          </a:solidFill>
          <a:ln w="9525">
            <a:noFill/>
            <a:miter lim="800000"/>
            <a:headEnd/>
            <a:tailEnd/>
          </a:ln>
        </p:spPr>
        <p:txBody>
          <a:bodyPr wrap="none" anchor="ctr"/>
          <a:lstStyle/>
          <a:p>
            <a:pPr eaLnBrk="0" hangingPunct="0"/>
            <a:endParaRPr lang="ru-RU"/>
          </a:p>
        </p:txBody>
      </p:sp>
      <p:sp>
        <p:nvSpPr>
          <p:cNvPr id="58374" name="Rectangle 6"/>
          <p:cNvSpPr>
            <a:spLocks noChangeArrowheads="1"/>
          </p:cNvSpPr>
          <p:nvPr/>
        </p:nvSpPr>
        <p:spPr bwMode="auto">
          <a:xfrm>
            <a:off x="0" y="2014538"/>
            <a:ext cx="1008063" cy="1008062"/>
          </a:xfrm>
          <a:prstGeom prst="rect">
            <a:avLst/>
          </a:prstGeom>
          <a:solidFill>
            <a:srgbClr val="B2C1DD"/>
          </a:solidFill>
          <a:ln w="9525">
            <a:noFill/>
            <a:miter lim="800000"/>
            <a:headEnd/>
            <a:tailEnd/>
          </a:ln>
        </p:spPr>
        <p:txBody>
          <a:bodyPr wrap="none" anchor="ctr"/>
          <a:lstStyle/>
          <a:p>
            <a:pPr eaLnBrk="0" hangingPunct="0"/>
            <a:endParaRPr lang="ru-RU"/>
          </a:p>
        </p:txBody>
      </p:sp>
      <p:sp>
        <p:nvSpPr>
          <p:cNvPr id="58375" name="Rectangle 7"/>
          <p:cNvSpPr>
            <a:spLocks noChangeArrowheads="1"/>
          </p:cNvSpPr>
          <p:nvPr/>
        </p:nvSpPr>
        <p:spPr bwMode="auto">
          <a:xfrm>
            <a:off x="0" y="4030663"/>
            <a:ext cx="1008063" cy="1008062"/>
          </a:xfrm>
          <a:prstGeom prst="rect">
            <a:avLst/>
          </a:prstGeom>
          <a:solidFill>
            <a:srgbClr val="007FB3"/>
          </a:solidFill>
          <a:ln w="9525">
            <a:noFill/>
            <a:miter lim="800000"/>
            <a:headEnd/>
            <a:tailEnd/>
          </a:ln>
        </p:spPr>
        <p:txBody>
          <a:bodyPr wrap="none" anchor="ctr"/>
          <a:lstStyle/>
          <a:p>
            <a:pPr eaLnBrk="0" hangingPunct="0"/>
            <a:endParaRPr lang="ru-RU"/>
          </a:p>
        </p:txBody>
      </p:sp>
      <p:sp>
        <p:nvSpPr>
          <p:cNvPr id="58376" name="Rectangle 8"/>
          <p:cNvSpPr>
            <a:spLocks noChangeArrowheads="1"/>
          </p:cNvSpPr>
          <p:nvPr/>
        </p:nvSpPr>
        <p:spPr bwMode="auto">
          <a:xfrm>
            <a:off x="1116013" y="188913"/>
            <a:ext cx="7772400" cy="609600"/>
          </a:xfrm>
          <a:prstGeom prst="rect">
            <a:avLst/>
          </a:prstGeom>
          <a:noFill/>
          <a:ln w="9525">
            <a:noFill/>
            <a:miter lim="800000"/>
            <a:headEnd/>
            <a:tailEnd/>
          </a:ln>
        </p:spPr>
        <p:txBody>
          <a:bodyPr/>
          <a:lstStyle/>
          <a:p>
            <a:pPr eaLnBrk="0" hangingPunct="0"/>
            <a:r>
              <a:rPr lang="ru-RU" sz="2800" b="1">
                <a:sym typeface="Wingdings" pitchFamily="2" charset="2"/>
              </a:rPr>
              <a:t>Автоматическое включение </a:t>
            </a:r>
            <a:r>
              <a:rPr lang="fr-FR" sz="2800" b="1">
                <a:sym typeface="Wingdings" pitchFamily="2" charset="2"/>
              </a:rPr>
              <a:t> / </a:t>
            </a:r>
            <a:r>
              <a:rPr lang="ru-RU" sz="2800" b="1">
                <a:sym typeface="Wingdings" pitchFamily="2" charset="2"/>
              </a:rPr>
              <a:t>выключение нагрузки</a:t>
            </a:r>
            <a:r>
              <a:rPr lang="en-GB" sz="2800" b="1">
                <a:sym typeface="Wingdings" pitchFamily="2" charset="2"/>
              </a:rPr>
              <a:t>.</a:t>
            </a:r>
          </a:p>
        </p:txBody>
      </p:sp>
      <p:sp>
        <p:nvSpPr>
          <p:cNvPr id="58377" name="Line 12"/>
          <p:cNvSpPr>
            <a:spLocks noChangeShapeType="1"/>
          </p:cNvSpPr>
          <p:nvPr/>
        </p:nvSpPr>
        <p:spPr bwMode="auto">
          <a:xfrm flipV="1">
            <a:off x="3276600" y="1201738"/>
            <a:ext cx="0" cy="2057400"/>
          </a:xfrm>
          <a:prstGeom prst="line">
            <a:avLst/>
          </a:prstGeom>
          <a:noFill/>
          <a:ln w="28575">
            <a:solidFill>
              <a:schemeClr val="tx1"/>
            </a:solidFill>
            <a:round/>
            <a:headEnd/>
            <a:tailEnd type="triangle" w="med" len="med"/>
          </a:ln>
        </p:spPr>
        <p:txBody>
          <a:bodyPr/>
          <a:lstStyle/>
          <a:p>
            <a:endParaRPr lang="ru-RU"/>
          </a:p>
        </p:txBody>
      </p:sp>
      <p:sp>
        <p:nvSpPr>
          <p:cNvPr id="58378" name="Line 13"/>
          <p:cNvSpPr>
            <a:spLocks noChangeShapeType="1"/>
          </p:cNvSpPr>
          <p:nvPr/>
        </p:nvSpPr>
        <p:spPr bwMode="auto">
          <a:xfrm flipH="1">
            <a:off x="3200400" y="2344738"/>
            <a:ext cx="76200" cy="0"/>
          </a:xfrm>
          <a:prstGeom prst="line">
            <a:avLst/>
          </a:prstGeom>
          <a:noFill/>
          <a:ln w="9525">
            <a:solidFill>
              <a:schemeClr val="tx1"/>
            </a:solidFill>
            <a:round/>
            <a:headEnd/>
            <a:tailEnd/>
          </a:ln>
        </p:spPr>
        <p:txBody>
          <a:bodyPr/>
          <a:lstStyle/>
          <a:p>
            <a:endParaRPr lang="ru-RU"/>
          </a:p>
        </p:txBody>
      </p:sp>
      <p:sp>
        <p:nvSpPr>
          <p:cNvPr id="58379" name="Line 14"/>
          <p:cNvSpPr>
            <a:spLocks noChangeShapeType="1"/>
          </p:cNvSpPr>
          <p:nvPr/>
        </p:nvSpPr>
        <p:spPr bwMode="auto">
          <a:xfrm flipH="1">
            <a:off x="3200400" y="1506538"/>
            <a:ext cx="76200" cy="0"/>
          </a:xfrm>
          <a:prstGeom prst="line">
            <a:avLst/>
          </a:prstGeom>
          <a:noFill/>
          <a:ln w="9525">
            <a:solidFill>
              <a:schemeClr val="tx1"/>
            </a:solidFill>
            <a:round/>
            <a:headEnd/>
            <a:tailEnd/>
          </a:ln>
        </p:spPr>
        <p:txBody>
          <a:bodyPr/>
          <a:lstStyle/>
          <a:p>
            <a:endParaRPr lang="ru-RU"/>
          </a:p>
        </p:txBody>
      </p:sp>
      <p:sp>
        <p:nvSpPr>
          <p:cNvPr id="58380" name="Text Box 15"/>
          <p:cNvSpPr txBox="1">
            <a:spLocks noChangeArrowheads="1"/>
          </p:cNvSpPr>
          <p:nvPr/>
        </p:nvSpPr>
        <p:spPr bwMode="auto">
          <a:xfrm>
            <a:off x="2532063" y="1354138"/>
            <a:ext cx="658812" cy="304800"/>
          </a:xfrm>
          <a:prstGeom prst="rect">
            <a:avLst/>
          </a:prstGeom>
          <a:noFill/>
          <a:ln w="9525">
            <a:noFill/>
            <a:miter lim="800000"/>
            <a:headEnd/>
            <a:tailEnd/>
          </a:ln>
        </p:spPr>
        <p:txBody>
          <a:bodyPr wrap="none">
            <a:spAutoFit/>
          </a:bodyPr>
          <a:lstStyle/>
          <a:p>
            <a:pPr eaLnBrk="0" hangingPunct="0"/>
            <a:r>
              <a:rPr lang="en-GB" sz="1400" b="1"/>
              <a:t>12</a:t>
            </a:r>
            <a:r>
              <a:rPr lang="ru-RU" sz="1400" b="1"/>
              <a:t>,</a:t>
            </a:r>
            <a:r>
              <a:rPr lang="en-GB" sz="1400" b="1"/>
              <a:t>8 </a:t>
            </a:r>
            <a:r>
              <a:rPr lang="ru-RU" sz="1400" b="1"/>
              <a:t>В</a:t>
            </a:r>
            <a:endParaRPr lang="en-GB" sz="1400" b="1"/>
          </a:p>
        </p:txBody>
      </p:sp>
      <p:sp>
        <p:nvSpPr>
          <p:cNvPr id="58381" name="Text Box 16"/>
          <p:cNvSpPr txBox="1">
            <a:spLocks noChangeArrowheads="1"/>
          </p:cNvSpPr>
          <p:nvPr/>
        </p:nvSpPr>
        <p:spPr bwMode="auto">
          <a:xfrm>
            <a:off x="2665413" y="2192338"/>
            <a:ext cx="525462" cy="304800"/>
          </a:xfrm>
          <a:prstGeom prst="rect">
            <a:avLst/>
          </a:prstGeom>
          <a:noFill/>
          <a:ln w="9525">
            <a:noFill/>
            <a:miter lim="800000"/>
            <a:headEnd/>
            <a:tailEnd/>
          </a:ln>
        </p:spPr>
        <p:txBody>
          <a:bodyPr wrap="none">
            <a:spAutoFit/>
          </a:bodyPr>
          <a:lstStyle/>
          <a:p>
            <a:pPr eaLnBrk="0" hangingPunct="0"/>
            <a:r>
              <a:rPr lang="en-GB" sz="1400" b="1"/>
              <a:t>12 </a:t>
            </a:r>
            <a:r>
              <a:rPr lang="ru-RU" sz="1400" b="1"/>
              <a:t>В</a:t>
            </a:r>
            <a:endParaRPr lang="en-GB" sz="1400" b="1"/>
          </a:p>
        </p:txBody>
      </p:sp>
      <p:sp>
        <p:nvSpPr>
          <p:cNvPr id="58382" name="Line 17"/>
          <p:cNvSpPr>
            <a:spLocks noChangeShapeType="1"/>
          </p:cNvSpPr>
          <p:nvPr/>
        </p:nvSpPr>
        <p:spPr bwMode="auto">
          <a:xfrm>
            <a:off x="3276600" y="2344738"/>
            <a:ext cx="4191000" cy="0"/>
          </a:xfrm>
          <a:prstGeom prst="line">
            <a:avLst/>
          </a:prstGeom>
          <a:noFill/>
          <a:ln w="9525">
            <a:solidFill>
              <a:schemeClr val="tx1"/>
            </a:solidFill>
            <a:prstDash val="sysDot"/>
            <a:round/>
            <a:headEnd/>
            <a:tailEnd/>
          </a:ln>
        </p:spPr>
        <p:txBody>
          <a:bodyPr/>
          <a:lstStyle/>
          <a:p>
            <a:endParaRPr lang="ru-RU"/>
          </a:p>
        </p:txBody>
      </p:sp>
      <p:sp>
        <p:nvSpPr>
          <p:cNvPr id="58383" name="Line 18"/>
          <p:cNvSpPr>
            <a:spLocks noChangeShapeType="1"/>
          </p:cNvSpPr>
          <p:nvPr/>
        </p:nvSpPr>
        <p:spPr bwMode="auto">
          <a:xfrm>
            <a:off x="3276600" y="1506538"/>
            <a:ext cx="4191000" cy="0"/>
          </a:xfrm>
          <a:prstGeom prst="line">
            <a:avLst/>
          </a:prstGeom>
          <a:noFill/>
          <a:ln w="9525">
            <a:solidFill>
              <a:schemeClr val="tx1"/>
            </a:solidFill>
            <a:prstDash val="sysDot"/>
            <a:round/>
            <a:headEnd/>
            <a:tailEnd/>
          </a:ln>
        </p:spPr>
        <p:txBody>
          <a:bodyPr/>
          <a:lstStyle/>
          <a:p>
            <a:endParaRPr lang="ru-RU"/>
          </a:p>
        </p:txBody>
      </p:sp>
      <p:sp>
        <p:nvSpPr>
          <p:cNvPr id="58384" name="Text Box 19"/>
          <p:cNvSpPr txBox="1">
            <a:spLocks noChangeArrowheads="1"/>
          </p:cNvSpPr>
          <p:nvPr/>
        </p:nvSpPr>
        <p:spPr bwMode="auto">
          <a:xfrm>
            <a:off x="3370263" y="1201738"/>
            <a:ext cx="5018087" cy="517525"/>
          </a:xfrm>
          <a:prstGeom prst="rect">
            <a:avLst/>
          </a:prstGeom>
          <a:noFill/>
          <a:ln w="9525">
            <a:noFill/>
            <a:miter lim="800000"/>
            <a:headEnd/>
            <a:tailEnd/>
          </a:ln>
        </p:spPr>
        <p:txBody>
          <a:bodyPr>
            <a:spAutoFit/>
          </a:bodyPr>
          <a:lstStyle/>
          <a:p>
            <a:pPr eaLnBrk="0" hangingPunct="0"/>
            <a:r>
              <a:rPr lang="ru-RU" sz="1400" b="1"/>
              <a:t>Нулевой баланс зарядного тока</a:t>
            </a:r>
            <a:r>
              <a:rPr lang="en-GB" sz="1400" b="1"/>
              <a:t>  =&gt; </a:t>
            </a:r>
            <a:r>
              <a:rPr lang="ru-RU" sz="1400" b="1"/>
              <a:t>прекращение иммобилизации потребителей электрического тока</a:t>
            </a:r>
            <a:endParaRPr lang="en-GB" sz="1400" b="1"/>
          </a:p>
        </p:txBody>
      </p:sp>
      <p:sp>
        <p:nvSpPr>
          <p:cNvPr id="58385" name="Line 20"/>
          <p:cNvSpPr>
            <a:spLocks noChangeShapeType="1"/>
          </p:cNvSpPr>
          <p:nvPr/>
        </p:nvSpPr>
        <p:spPr bwMode="auto">
          <a:xfrm>
            <a:off x="3276600" y="3259138"/>
            <a:ext cx="4191000" cy="0"/>
          </a:xfrm>
          <a:prstGeom prst="line">
            <a:avLst/>
          </a:prstGeom>
          <a:noFill/>
          <a:ln w="9525">
            <a:solidFill>
              <a:schemeClr val="tx1"/>
            </a:solidFill>
            <a:prstDash val="sysDot"/>
            <a:round/>
            <a:headEnd/>
            <a:tailEnd/>
          </a:ln>
        </p:spPr>
        <p:txBody>
          <a:bodyPr/>
          <a:lstStyle/>
          <a:p>
            <a:endParaRPr lang="ru-RU"/>
          </a:p>
        </p:txBody>
      </p:sp>
      <p:sp>
        <p:nvSpPr>
          <p:cNvPr id="58386" name="Text Box 21"/>
          <p:cNvSpPr txBox="1">
            <a:spLocks noChangeArrowheads="1"/>
          </p:cNvSpPr>
          <p:nvPr/>
        </p:nvSpPr>
        <p:spPr bwMode="auto">
          <a:xfrm>
            <a:off x="3336925" y="2039938"/>
            <a:ext cx="5699125" cy="517525"/>
          </a:xfrm>
          <a:prstGeom prst="rect">
            <a:avLst/>
          </a:prstGeom>
          <a:noFill/>
          <a:ln w="9525">
            <a:noFill/>
            <a:miter lim="800000"/>
            <a:headEnd/>
            <a:tailEnd/>
          </a:ln>
        </p:spPr>
        <p:txBody>
          <a:bodyPr>
            <a:spAutoFit/>
          </a:bodyPr>
          <a:lstStyle/>
          <a:p>
            <a:pPr eaLnBrk="0" hangingPunct="0"/>
            <a:r>
              <a:rPr lang="ru-RU" sz="1400" b="1"/>
              <a:t>Отрицательный баланс зарядного тока</a:t>
            </a:r>
            <a:r>
              <a:rPr lang="en-GB" sz="1400" b="1"/>
              <a:t> =&gt; </a:t>
            </a:r>
            <a:r>
              <a:rPr lang="ru-RU" sz="1400" b="1"/>
              <a:t>иммобилизация ряда потребителей электрического тока</a:t>
            </a:r>
            <a:endParaRPr lang="en-GB" sz="1400" b="1"/>
          </a:p>
        </p:txBody>
      </p:sp>
      <p:sp>
        <p:nvSpPr>
          <p:cNvPr id="58387" name="Text Box 22"/>
          <p:cNvSpPr txBox="1">
            <a:spLocks noChangeArrowheads="1"/>
          </p:cNvSpPr>
          <p:nvPr/>
        </p:nvSpPr>
        <p:spPr bwMode="auto">
          <a:xfrm>
            <a:off x="3276600" y="2781300"/>
            <a:ext cx="5326063" cy="517525"/>
          </a:xfrm>
          <a:prstGeom prst="rect">
            <a:avLst/>
          </a:prstGeom>
          <a:noFill/>
          <a:ln w="9525">
            <a:noFill/>
            <a:miter lim="800000"/>
            <a:headEnd/>
            <a:tailEnd/>
          </a:ln>
        </p:spPr>
        <p:txBody>
          <a:bodyPr>
            <a:spAutoFit/>
          </a:bodyPr>
          <a:lstStyle/>
          <a:p>
            <a:pPr eaLnBrk="0" hangingPunct="0"/>
            <a:r>
              <a:rPr lang="ru-RU" sz="1400" b="1"/>
              <a:t>Сильно выраженный отрицательный баланс зарядного тока</a:t>
            </a:r>
            <a:r>
              <a:rPr lang="en-GB" sz="1400" b="1"/>
              <a:t> =&gt; </a:t>
            </a:r>
            <a:r>
              <a:rPr lang="ru-RU" sz="1400" b="1"/>
              <a:t>иммобилизация максимального числа потребителей</a:t>
            </a:r>
            <a:endParaRPr lang="en-GB" sz="1400" b="1"/>
          </a:p>
        </p:txBody>
      </p:sp>
      <p:sp>
        <p:nvSpPr>
          <p:cNvPr id="58388" name="Text Box 23"/>
          <p:cNvSpPr txBox="1">
            <a:spLocks noChangeArrowheads="1"/>
          </p:cNvSpPr>
          <p:nvPr/>
        </p:nvSpPr>
        <p:spPr bwMode="auto">
          <a:xfrm>
            <a:off x="1042988" y="1196975"/>
            <a:ext cx="1657350" cy="730250"/>
          </a:xfrm>
          <a:prstGeom prst="rect">
            <a:avLst/>
          </a:prstGeom>
          <a:noFill/>
          <a:ln w="9525">
            <a:noFill/>
            <a:miter lim="800000"/>
            <a:headEnd/>
            <a:tailEnd/>
          </a:ln>
        </p:spPr>
        <p:txBody>
          <a:bodyPr>
            <a:spAutoFit/>
          </a:bodyPr>
          <a:lstStyle/>
          <a:p>
            <a:pPr eaLnBrk="0" hangingPunct="0"/>
            <a:r>
              <a:rPr lang="ru-RU" sz="1400" b="1"/>
              <a:t>Напряжение аккумуляторной батареи</a:t>
            </a:r>
            <a:endParaRPr lang="en-GB" sz="1400" b="1"/>
          </a:p>
        </p:txBody>
      </p:sp>
      <p:sp>
        <p:nvSpPr>
          <p:cNvPr id="442392" name="Text Box 24"/>
          <p:cNvSpPr txBox="1">
            <a:spLocks noChangeArrowheads="1"/>
          </p:cNvSpPr>
          <p:nvPr/>
        </p:nvSpPr>
        <p:spPr bwMode="auto">
          <a:xfrm>
            <a:off x="1331913" y="3357563"/>
            <a:ext cx="7543800" cy="2378075"/>
          </a:xfrm>
          <a:prstGeom prst="rect">
            <a:avLst/>
          </a:prstGeom>
          <a:noFill/>
          <a:ln w="9525">
            <a:noFill/>
            <a:miter lim="800000"/>
            <a:headEnd/>
            <a:tailEnd/>
          </a:ln>
        </p:spPr>
        <p:txBody>
          <a:bodyPr>
            <a:spAutoFit/>
          </a:bodyPr>
          <a:lstStyle/>
          <a:p>
            <a:pPr>
              <a:spcBef>
                <a:spcPct val="50000"/>
              </a:spcBef>
            </a:pPr>
            <a:r>
              <a:rPr lang="ru-RU"/>
              <a:t>При отрицательном балансе зарядного тока происходит автоматическая иммобилизация ряда потребителей электрического тока</a:t>
            </a:r>
          </a:p>
          <a:p>
            <a:pPr>
              <a:spcBef>
                <a:spcPct val="50000"/>
              </a:spcBef>
            </a:pPr>
            <a:r>
              <a:rPr lang="ru-RU"/>
              <a:t>Автоматическое включение нагрузки обеспечивает увеличение нагрузки на генератор. Это позволяет поднять температуру отработавших газов двигателя до уровня, при котором обеспечивается регенерация фильтров твёрдых частиц </a:t>
            </a:r>
            <a:r>
              <a:rPr lang="en-GB"/>
              <a:t>(FAP)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442392"/>
                                        </p:tgtEl>
                                        <p:attrNameLst>
                                          <p:attrName>style.visibility</p:attrName>
                                        </p:attrNameLst>
                                      </p:cBhvr>
                                      <p:to>
                                        <p:strVal val="visible"/>
                                      </p:to>
                                    </p:set>
                                    <p:animEffect transition="in" filter="box(in)">
                                      <p:cBhvr>
                                        <p:cTn id="7" dur="500"/>
                                        <p:tgtEl>
                                          <p:spTgt spid="4423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2392" grpId="0"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Дата 1"/>
          <p:cNvSpPr>
            <a:spLocks noGrp="1"/>
          </p:cNvSpPr>
          <p:nvPr>
            <p:ph type="dt" sz="quarter" idx="10"/>
          </p:nvPr>
        </p:nvSpPr>
        <p:spPr/>
        <p:txBody>
          <a:bodyPr/>
          <a:lstStyle/>
          <a:p>
            <a:pPr>
              <a:defRPr/>
            </a:pPr>
            <a:endParaRPr lang="fr-FR" altLang="en-GB"/>
          </a:p>
          <a:p>
            <a:pPr>
              <a:defRPr/>
            </a:pPr>
            <a:endParaRPr lang="fr-FR" altLang="en-GB"/>
          </a:p>
        </p:txBody>
      </p:sp>
      <p:sp>
        <p:nvSpPr>
          <p:cNvPr id="59395" name="Rectangle 3"/>
          <p:cNvSpPr>
            <a:spLocks noChangeArrowheads="1"/>
          </p:cNvSpPr>
          <p:nvPr/>
        </p:nvSpPr>
        <p:spPr bwMode="auto">
          <a:xfrm>
            <a:off x="0" y="1006475"/>
            <a:ext cx="1008063" cy="1008063"/>
          </a:xfrm>
          <a:prstGeom prst="rect">
            <a:avLst/>
          </a:prstGeom>
          <a:solidFill>
            <a:srgbClr val="93B8D4"/>
          </a:solidFill>
          <a:ln w="9525">
            <a:noFill/>
            <a:miter lim="800000"/>
            <a:headEnd/>
            <a:tailEnd/>
          </a:ln>
        </p:spPr>
        <p:txBody>
          <a:bodyPr wrap="none" anchor="ctr"/>
          <a:lstStyle/>
          <a:p>
            <a:pPr eaLnBrk="0" hangingPunct="0"/>
            <a:endParaRPr lang="ru-RU"/>
          </a:p>
        </p:txBody>
      </p:sp>
      <p:sp>
        <p:nvSpPr>
          <p:cNvPr id="59396" name="Rectangle 4"/>
          <p:cNvSpPr>
            <a:spLocks noChangeArrowheads="1"/>
          </p:cNvSpPr>
          <p:nvPr/>
        </p:nvSpPr>
        <p:spPr bwMode="auto">
          <a:xfrm>
            <a:off x="0" y="0"/>
            <a:ext cx="1008063" cy="1008063"/>
          </a:xfrm>
          <a:prstGeom prst="rect">
            <a:avLst/>
          </a:prstGeom>
          <a:solidFill>
            <a:srgbClr val="007FB3"/>
          </a:solidFill>
          <a:ln w="9525">
            <a:noFill/>
            <a:miter lim="800000"/>
            <a:headEnd/>
            <a:tailEnd/>
          </a:ln>
        </p:spPr>
        <p:txBody>
          <a:bodyPr wrap="none" anchor="ctr"/>
          <a:lstStyle/>
          <a:p>
            <a:pPr algn="ctr" eaLnBrk="0" hangingPunct="0"/>
            <a:endParaRPr lang="en-GB" sz="2400" b="1">
              <a:solidFill>
                <a:schemeClr val="bg1"/>
              </a:solidFill>
            </a:endParaRPr>
          </a:p>
        </p:txBody>
      </p:sp>
      <p:sp>
        <p:nvSpPr>
          <p:cNvPr id="59397" name="Rectangle 5"/>
          <p:cNvSpPr>
            <a:spLocks noChangeArrowheads="1"/>
          </p:cNvSpPr>
          <p:nvPr/>
        </p:nvSpPr>
        <p:spPr bwMode="auto">
          <a:xfrm>
            <a:off x="0" y="3022600"/>
            <a:ext cx="1008063" cy="1008063"/>
          </a:xfrm>
          <a:prstGeom prst="rect">
            <a:avLst/>
          </a:prstGeom>
          <a:solidFill>
            <a:srgbClr val="026793"/>
          </a:solidFill>
          <a:ln w="9525">
            <a:noFill/>
            <a:miter lim="800000"/>
            <a:headEnd/>
            <a:tailEnd/>
          </a:ln>
        </p:spPr>
        <p:txBody>
          <a:bodyPr wrap="none" anchor="ctr"/>
          <a:lstStyle/>
          <a:p>
            <a:pPr eaLnBrk="0" hangingPunct="0"/>
            <a:endParaRPr lang="ru-RU"/>
          </a:p>
        </p:txBody>
      </p:sp>
      <p:sp>
        <p:nvSpPr>
          <p:cNvPr id="59398" name="Rectangle 6"/>
          <p:cNvSpPr>
            <a:spLocks noChangeArrowheads="1"/>
          </p:cNvSpPr>
          <p:nvPr/>
        </p:nvSpPr>
        <p:spPr bwMode="auto">
          <a:xfrm>
            <a:off x="0" y="2014538"/>
            <a:ext cx="1008063" cy="1008062"/>
          </a:xfrm>
          <a:prstGeom prst="rect">
            <a:avLst/>
          </a:prstGeom>
          <a:solidFill>
            <a:srgbClr val="B2C1DD"/>
          </a:solidFill>
          <a:ln w="9525">
            <a:noFill/>
            <a:miter lim="800000"/>
            <a:headEnd/>
            <a:tailEnd/>
          </a:ln>
        </p:spPr>
        <p:txBody>
          <a:bodyPr wrap="none" anchor="ctr"/>
          <a:lstStyle/>
          <a:p>
            <a:pPr eaLnBrk="0" hangingPunct="0"/>
            <a:endParaRPr lang="ru-RU"/>
          </a:p>
        </p:txBody>
      </p:sp>
      <p:sp>
        <p:nvSpPr>
          <p:cNvPr id="59399" name="Rectangle 7"/>
          <p:cNvSpPr>
            <a:spLocks noChangeArrowheads="1"/>
          </p:cNvSpPr>
          <p:nvPr/>
        </p:nvSpPr>
        <p:spPr bwMode="auto">
          <a:xfrm>
            <a:off x="0" y="4030663"/>
            <a:ext cx="1008063" cy="1008062"/>
          </a:xfrm>
          <a:prstGeom prst="rect">
            <a:avLst/>
          </a:prstGeom>
          <a:solidFill>
            <a:srgbClr val="007FB3"/>
          </a:solidFill>
          <a:ln w="9525">
            <a:noFill/>
            <a:miter lim="800000"/>
            <a:headEnd/>
            <a:tailEnd/>
          </a:ln>
        </p:spPr>
        <p:txBody>
          <a:bodyPr wrap="none" anchor="ctr"/>
          <a:lstStyle/>
          <a:p>
            <a:pPr eaLnBrk="0" hangingPunct="0"/>
            <a:endParaRPr lang="ru-RU"/>
          </a:p>
        </p:txBody>
      </p:sp>
      <p:sp>
        <p:nvSpPr>
          <p:cNvPr id="59400" name="Rectangle 8"/>
          <p:cNvSpPr>
            <a:spLocks noChangeArrowheads="1"/>
          </p:cNvSpPr>
          <p:nvPr/>
        </p:nvSpPr>
        <p:spPr bwMode="auto">
          <a:xfrm>
            <a:off x="1187450" y="115888"/>
            <a:ext cx="7772400" cy="609600"/>
          </a:xfrm>
          <a:prstGeom prst="rect">
            <a:avLst/>
          </a:prstGeom>
          <a:noFill/>
          <a:ln w="9525">
            <a:noFill/>
            <a:miter lim="800000"/>
            <a:headEnd/>
            <a:tailEnd/>
          </a:ln>
        </p:spPr>
        <p:txBody>
          <a:bodyPr/>
          <a:lstStyle/>
          <a:p>
            <a:pPr eaLnBrk="0" hangingPunct="0"/>
            <a:r>
              <a:rPr lang="ru-RU" sz="2800" b="1">
                <a:sym typeface="Wingdings" pitchFamily="2" charset="2"/>
              </a:rPr>
              <a:t>Автоматическое включение </a:t>
            </a:r>
            <a:r>
              <a:rPr lang="fr-FR" sz="2800" b="1">
                <a:sym typeface="Wingdings" pitchFamily="2" charset="2"/>
              </a:rPr>
              <a:t> / </a:t>
            </a:r>
            <a:r>
              <a:rPr lang="ru-RU" sz="2800" b="1">
                <a:sym typeface="Wingdings" pitchFamily="2" charset="2"/>
              </a:rPr>
              <a:t>выключение нагрузки</a:t>
            </a:r>
            <a:r>
              <a:rPr lang="en-GB" sz="2800" b="1">
                <a:sym typeface="Wingdings" pitchFamily="2" charset="2"/>
              </a:rPr>
              <a:t>.</a:t>
            </a:r>
          </a:p>
        </p:txBody>
      </p:sp>
      <p:sp>
        <p:nvSpPr>
          <p:cNvPr id="453655" name="Text Box 23"/>
          <p:cNvSpPr txBox="1">
            <a:spLocks noChangeArrowheads="1"/>
          </p:cNvSpPr>
          <p:nvPr/>
        </p:nvSpPr>
        <p:spPr bwMode="auto">
          <a:xfrm>
            <a:off x="1371600" y="3962400"/>
            <a:ext cx="7543800" cy="2465388"/>
          </a:xfrm>
          <a:prstGeom prst="rect">
            <a:avLst/>
          </a:prstGeom>
          <a:noFill/>
          <a:ln w="9525">
            <a:noFill/>
            <a:miter lim="800000"/>
            <a:headEnd/>
            <a:tailEnd/>
          </a:ln>
        </p:spPr>
        <p:txBody>
          <a:bodyPr>
            <a:spAutoFit/>
          </a:bodyPr>
          <a:lstStyle/>
          <a:p>
            <a:pPr marL="457200" indent="-457200">
              <a:spcBef>
                <a:spcPct val="50000"/>
              </a:spcBef>
            </a:pPr>
            <a:r>
              <a:rPr lang="ru-RU" sz="2400" u="sng"/>
              <a:t>Способы увеличения нагрузки</a:t>
            </a:r>
            <a:r>
              <a:rPr lang="en-GB" sz="2400" u="sng"/>
              <a:t> (</a:t>
            </a:r>
            <a:r>
              <a:rPr lang="ru-RU" sz="2400" u="sng"/>
              <a:t>дизель с </a:t>
            </a:r>
            <a:r>
              <a:rPr lang="en-GB" sz="2400" u="sng"/>
              <a:t>FAP):</a:t>
            </a:r>
          </a:p>
          <a:p>
            <a:pPr marL="457200" indent="-457200">
              <a:spcBef>
                <a:spcPct val="50000"/>
              </a:spcBef>
              <a:buFontTx/>
              <a:buAutoNum type="arabicPeriod"/>
            </a:pPr>
            <a:r>
              <a:rPr lang="ru-RU" sz="2400"/>
              <a:t>Включение элемента подогрева заднего стекла</a:t>
            </a:r>
          </a:p>
          <a:p>
            <a:pPr marL="457200" indent="-457200">
              <a:spcBef>
                <a:spcPct val="50000"/>
              </a:spcBef>
              <a:buFontTx/>
              <a:buAutoNum type="arabicPeriod"/>
            </a:pPr>
            <a:r>
              <a:rPr lang="ru-RU" sz="2400"/>
              <a:t>Включение </a:t>
            </a:r>
            <a:r>
              <a:rPr lang="en-GB" sz="2400"/>
              <a:t>1</a:t>
            </a:r>
            <a:r>
              <a:rPr lang="ru-RU" sz="2400" baseline="30000"/>
              <a:t>ой</a:t>
            </a:r>
            <a:r>
              <a:rPr lang="en-GB" sz="2400"/>
              <a:t> </a:t>
            </a:r>
            <a:r>
              <a:rPr lang="ru-RU" sz="2400"/>
              <a:t>и затем </a:t>
            </a:r>
            <a:r>
              <a:rPr lang="en-GB" sz="2400"/>
              <a:t>2</a:t>
            </a:r>
            <a:r>
              <a:rPr lang="ru-RU" sz="2400" baseline="30000"/>
              <a:t>ой</a:t>
            </a:r>
            <a:r>
              <a:rPr lang="en-GB" sz="2400"/>
              <a:t> </a:t>
            </a:r>
            <a:r>
              <a:rPr lang="ru-RU" sz="2400"/>
              <a:t>скорости электровентилятора</a:t>
            </a:r>
            <a:endParaRPr lang="en-GB" sz="2400"/>
          </a:p>
          <a:p>
            <a:pPr marL="457200" indent="-457200">
              <a:spcBef>
                <a:spcPct val="50000"/>
              </a:spcBef>
              <a:buFontTx/>
              <a:buAutoNum type="arabicPeriod"/>
            </a:pPr>
            <a:r>
              <a:rPr lang="ru-RU" sz="2400"/>
              <a:t>Включение свечей накаливания</a:t>
            </a:r>
            <a:endParaRPr lang="en-GB" sz="2400"/>
          </a:p>
        </p:txBody>
      </p:sp>
      <p:sp>
        <p:nvSpPr>
          <p:cNvPr id="453656" name="Text Box 24"/>
          <p:cNvSpPr txBox="1">
            <a:spLocks noChangeArrowheads="1"/>
          </p:cNvSpPr>
          <p:nvPr/>
        </p:nvSpPr>
        <p:spPr bwMode="auto">
          <a:xfrm>
            <a:off x="1331913" y="1052513"/>
            <a:ext cx="7543800" cy="2830512"/>
          </a:xfrm>
          <a:prstGeom prst="rect">
            <a:avLst/>
          </a:prstGeom>
          <a:noFill/>
          <a:ln w="9525">
            <a:noFill/>
            <a:miter lim="800000"/>
            <a:headEnd/>
            <a:tailEnd/>
          </a:ln>
        </p:spPr>
        <p:txBody>
          <a:bodyPr>
            <a:spAutoFit/>
          </a:bodyPr>
          <a:lstStyle/>
          <a:p>
            <a:pPr marL="457200" indent="-457200">
              <a:spcBef>
                <a:spcPct val="50000"/>
              </a:spcBef>
            </a:pPr>
            <a:r>
              <a:rPr lang="ru-RU" sz="2400" u="sng"/>
              <a:t>Способы улучшения баланса зарядного тока:</a:t>
            </a:r>
            <a:endParaRPr lang="en-GB" sz="2400" u="sng"/>
          </a:p>
          <a:p>
            <a:pPr marL="457200" indent="-457200">
              <a:spcBef>
                <a:spcPct val="50000"/>
              </a:spcBef>
              <a:buFontTx/>
              <a:buAutoNum type="arabicPeriod"/>
            </a:pPr>
            <a:r>
              <a:rPr lang="ru-RU" sz="2400"/>
              <a:t>Увеличение тока отдачи генератора</a:t>
            </a:r>
            <a:r>
              <a:rPr lang="en-GB" sz="2400"/>
              <a:t> (</a:t>
            </a:r>
            <a:r>
              <a:rPr lang="ru-RU" sz="2400"/>
              <a:t>увеличение частоты холостого хода бензинового двигателя</a:t>
            </a:r>
            <a:r>
              <a:rPr lang="en-GB" sz="2400"/>
              <a:t>)</a:t>
            </a:r>
            <a:br>
              <a:rPr lang="en-GB" sz="2400"/>
            </a:br>
            <a:r>
              <a:rPr lang="ru-RU" sz="2400"/>
              <a:t>Отключение устройств ускорения прогрева</a:t>
            </a:r>
            <a:r>
              <a:rPr lang="en-GB" sz="2400"/>
              <a:t> (</a:t>
            </a:r>
            <a:r>
              <a:rPr lang="ru-RU" sz="2400"/>
              <a:t>дизель</a:t>
            </a:r>
            <a:r>
              <a:rPr lang="en-GB" sz="2400"/>
              <a:t>)</a:t>
            </a:r>
          </a:p>
          <a:p>
            <a:pPr marL="457200" indent="-457200">
              <a:spcBef>
                <a:spcPct val="50000"/>
              </a:spcBef>
              <a:buFontTx/>
              <a:buAutoNum type="arabicPeriod"/>
            </a:pPr>
            <a:r>
              <a:rPr lang="ru-RU" sz="2400"/>
              <a:t>Отключение элемента подогрева заднего стекла</a:t>
            </a:r>
          </a:p>
          <a:p>
            <a:pPr marL="457200" indent="-457200">
              <a:spcBef>
                <a:spcPct val="50000"/>
              </a:spcBef>
              <a:buFontTx/>
              <a:buAutoNum type="arabicPeriod"/>
            </a:pPr>
            <a:r>
              <a:rPr lang="ru-RU" sz="2400"/>
              <a:t>Отключение подогрева сидений</a:t>
            </a:r>
            <a:r>
              <a:rPr lang="en-GB" sz="2400"/>
              <a:t> (</a:t>
            </a:r>
            <a:r>
              <a:rPr lang="ru-RU" sz="2400"/>
              <a:t>если есть</a:t>
            </a:r>
            <a:r>
              <a:rPr lang="en-GB" sz="240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453656"/>
                                        </p:tgtEl>
                                        <p:attrNameLst>
                                          <p:attrName>style.visibility</p:attrName>
                                        </p:attrNameLst>
                                      </p:cBhvr>
                                      <p:to>
                                        <p:strVal val="visible"/>
                                      </p:to>
                                    </p:set>
                                    <p:animEffect transition="in" filter="box(in)">
                                      <p:cBhvr>
                                        <p:cTn id="7" dur="500"/>
                                        <p:tgtEl>
                                          <p:spTgt spid="45365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53655"/>
                                        </p:tgtEl>
                                        <p:attrNameLst>
                                          <p:attrName>style.visibility</p:attrName>
                                        </p:attrNameLst>
                                      </p:cBhvr>
                                      <p:to>
                                        <p:strVal val="visible"/>
                                      </p:to>
                                    </p:set>
                                    <p:animEffect transition="in" filter="box(in)">
                                      <p:cBhvr>
                                        <p:cTn id="12" dur="500"/>
                                        <p:tgtEl>
                                          <p:spTgt spid="4536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3655" grpId="0" autoUpdateAnimBg="0"/>
      <p:bldP spid="453656" grpId="0"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Дата 1"/>
          <p:cNvSpPr>
            <a:spLocks noGrp="1"/>
          </p:cNvSpPr>
          <p:nvPr>
            <p:ph type="dt" sz="quarter" idx="10"/>
          </p:nvPr>
        </p:nvSpPr>
        <p:spPr/>
        <p:txBody>
          <a:bodyPr/>
          <a:lstStyle/>
          <a:p>
            <a:pPr>
              <a:defRPr/>
            </a:pPr>
            <a:endParaRPr lang="fr-FR" altLang="en-GB"/>
          </a:p>
          <a:p>
            <a:pPr>
              <a:defRPr/>
            </a:pPr>
            <a:endParaRPr lang="fr-FR" altLang="en-GB"/>
          </a:p>
        </p:txBody>
      </p:sp>
      <p:sp>
        <p:nvSpPr>
          <p:cNvPr id="60419" name="Rectangle 3"/>
          <p:cNvSpPr>
            <a:spLocks noChangeArrowheads="1"/>
          </p:cNvSpPr>
          <p:nvPr/>
        </p:nvSpPr>
        <p:spPr bwMode="auto">
          <a:xfrm>
            <a:off x="0" y="1006475"/>
            <a:ext cx="1008063" cy="1008063"/>
          </a:xfrm>
          <a:prstGeom prst="rect">
            <a:avLst/>
          </a:prstGeom>
          <a:solidFill>
            <a:srgbClr val="93B8D4"/>
          </a:solidFill>
          <a:ln w="9525">
            <a:noFill/>
            <a:miter lim="800000"/>
            <a:headEnd/>
            <a:tailEnd/>
          </a:ln>
        </p:spPr>
        <p:txBody>
          <a:bodyPr wrap="none" anchor="ctr"/>
          <a:lstStyle/>
          <a:p>
            <a:pPr eaLnBrk="0" hangingPunct="0"/>
            <a:endParaRPr lang="ru-RU"/>
          </a:p>
        </p:txBody>
      </p:sp>
      <p:sp>
        <p:nvSpPr>
          <p:cNvPr id="60420" name="Rectangle 4"/>
          <p:cNvSpPr>
            <a:spLocks noChangeArrowheads="1"/>
          </p:cNvSpPr>
          <p:nvPr/>
        </p:nvSpPr>
        <p:spPr bwMode="auto">
          <a:xfrm>
            <a:off x="0" y="0"/>
            <a:ext cx="1008063" cy="1008063"/>
          </a:xfrm>
          <a:prstGeom prst="rect">
            <a:avLst/>
          </a:prstGeom>
          <a:solidFill>
            <a:srgbClr val="007FB3"/>
          </a:solidFill>
          <a:ln w="9525">
            <a:noFill/>
            <a:miter lim="800000"/>
            <a:headEnd/>
            <a:tailEnd/>
          </a:ln>
        </p:spPr>
        <p:txBody>
          <a:bodyPr wrap="none" anchor="ctr"/>
          <a:lstStyle/>
          <a:p>
            <a:pPr algn="ctr" eaLnBrk="0" hangingPunct="0"/>
            <a:endParaRPr lang="en-GB" sz="2400" b="1">
              <a:solidFill>
                <a:schemeClr val="bg1"/>
              </a:solidFill>
            </a:endParaRPr>
          </a:p>
        </p:txBody>
      </p:sp>
      <p:sp>
        <p:nvSpPr>
          <p:cNvPr id="60421" name="Rectangle 5"/>
          <p:cNvSpPr>
            <a:spLocks noChangeArrowheads="1"/>
          </p:cNvSpPr>
          <p:nvPr/>
        </p:nvSpPr>
        <p:spPr bwMode="auto">
          <a:xfrm>
            <a:off x="0" y="3022600"/>
            <a:ext cx="1008063" cy="1008063"/>
          </a:xfrm>
          <a:prstGeom prst="rect">
            <a:avLst/>
          </a:prstGeom>
          <a:solidFill>
            <a:srgbClr val="026793"/>
          </a:solidFill>
          <a:ln w="9525">
            <a:noFill/>
            <a:miter lim="800000"/>
            <a:headEnd/>
            <a:tailEnd/>
          </a:ln>
        </p:spPr>
        <p:txBody>
          <a:bodyPr wrap="none" anchor="ctr"/>
          <a:lstStyle/>
          <a:p>
            <a:pPr eaLnBrk="0" hangingPunct="0"/>
            <a:endParaRPr lang="ru-RU"/>
          </a:p>
        </p:txBody>
      </p:sp>
      <p:sp>
        <p:nvSpPr>
          <p:cNvPr id="60422" name="Rectangle 6"/>
          <p:cNvSpPr>
            <a:spLocks noChangeArrowheads="1"/>
          </p:cNvSpPr>
          <p:nvPr/>
        </p:nvSpPr>
        <p:spPr bwMode="auto">
          <a:xfrm>
            <a:off x="0" y="2014538"/>
            <a:ext cx="1008063" cy="1008062"/>
          </a:xfrm>
          <a:prstGeom prst="rect">
            <a:avLst/>
          </a:prstGeom>
          <a:solidFill>
            <a:srgbClr val="B2C1DD"/>
          </a:solidFill>
          <a:ln w="9525">
            <a:noFill/>
            <a:miter lim="800000"/>
            <a:headEnd/>
            <a:tailEnd/>
          </a:ln>
        </p:spPr>
        <p:txBody>
          <a:bodyPr wrap="none" anchor="ctr"/>
          <a:lstStyle/>
          <a:p>
            <a:pPr eaLnBrk="0" hangingPunct="0"/>
            <a:endParaRPr lang="ru-RU"/>
          </a:p>
        </p:txBody>
      </p:sp>
      <p:sp>
        <p:nvSpPr>
          <p:cNvPr id="60423" name="Rectangle 7"/>
          <p:cNvSpPr>
            <a:spLocks noChangeArrowheads="1"/>
          </p:cNvSpPr>
          <p:nvPr/>
        </p:nvSpPr>
        <p:spPr bwMode="auto">
          <a:xfrm>
            <a:off x="0" y="4030663"/>
            <a:ext cx="1008063" cy="1008062"/>
          </a:xfrm>
          <a:prstGeom prst="rect">
            <a:avLst/>
          </a:prstGeom>
          <a:solidFill>
            <a:srgbClr val="007FB3"/>
          </a:solidFill>
          <a:ln w="9525">
            <a:noFill/>
            <a:miter lim="800000"/>
            <a:headEnd/>
            <a:tailEnd/>
          </a:ln>
        </p:spPr>
        <p:txBody>
          <a:bodyPr wrap="none" anchor="ctr"/>
          <a:lstStyle/>
          <a:p>
            <a:pPr eaLnBrk="0" hangingPunct="0"/>
            <a:endParaRPr lang="ru-RU"/>
          </a:p>
        </p:txBody>
      </p:sp>
      <p:sp>
        <p:nvSpPr>
          <p:cNvPr id="60424" name="Rectangle 8"/>
          <p:cNvSpPr>
            <a:spLocks noChangeArrowheads="1"/>
          </p:cNvSpPr>
          <p:nvPr/>
        </p:nvSpPr>
        <p:spPr bwMode="auto">
          <a:xfrm>
            <a:off x="1295400" y="0"/>
            <a:ext cx="7519988" cy="609600"/>
          </a:xfrm>
          <a:prstGeom prst="rect">
            <a:avLst/>
          </a:prstGeom>
          <a:noFill/>
          <a:ln w="9525">
            <a:noFill/>
            <a:miter lim="800000"/>
            <a:headEnd/>
            <a:tailEnd/>
          </a:ln>
        </p:spPr>
        <p:txBody>
          <a:bodyPr lIns="0" tIns="0" rIns="0" bIns="0"/>
          <a:lstStyle/>
          <a:p>
            <a:pPr eaLnBrk="0" hangingPunct="0"/>
            <a:r>
              <a:rPr lang="ru-RU" sz="3200" b="1">
                <a:sym typeface="Wingdings" pitchFamily="2" charset="2"/>
              </a:rPr>
              <a:t>Энергосберегающий режим работы электрооборудования</a:t>
            </a:r>
            <a:r>
              <a:rPr lang="fr-FR" sz="3200" b="1">
                <a:sym typeface="Wingdings" pitchFamily="2" charset="2"/>
              </a:rPr>
              <a:t/>
            </a:r>
            <a:br>
              <a:rPr lang="fr-FR" sz="3200" b="1">
                <a:sym typeface="Wingdings" pitchFamily="2" charset="2"/>
              </a:rPr>
            </a:br>
            <a:endParaRPr lang="en-GB" sz="3200" b="1">
              <a:sym typeface="Wingdings" pitchFamily="2" charset="2"/>
            </a:endParaRPr>
          </a:p>
        </p:txBody>
      </p:sp>
      <p:sp>
        <p:nvSpPr>
          <p:cNvPr id="449545" name="Text Box 9"/>
          <p:cNvSpPr txBox="1">
            <a:spLocks noChangeArrowheads="1"/>
          </p:cNvSpPr>
          <p:nvPr/>
        </p:nvSpPr>
        <p:spPr bwMode="auto">
          <a:xfrm>
            <a:off x="1547813" y="908050"/>
            <a:ext cx="7299325" cy="457200"/>
          </a:xfrm>
          <a:prstGeom prst="rect">
            <a:avLst/>
          </a:prstGeom>
          <a:noFill/>
          <a:ln w="9525">
            <a:noFill/>
            <a:miter lim="800000"/>
            <a:headEnd/>
            <a:tailEnd/>
          </a:ln>
        </p:spPr>
        <p:txBody>
          <a:bodyPr>
            <a:spAutoFit/>
          </a:bodyPr>
          <a:lstStyle/>
          <a:p>
            <a:pPr eaLnBrk="0" hangingPunct="0"/>
            <a:r>
              <a:rPr lang="en-GB" sz="2400" b="1">
                <a:solidFill>
                  <a:srgbClr val="007FB3"/>
                </a:solidFill>
              </a:rPr>
              <a:t>- </a:t>
            </a:r>
            <a:r>
              <a:rPr lang="ru-RU" sz="2400" b="1">
                <a:solidFill>
                  <a:srgbClr val="007FB3"/>
                </a:solidFill>
              </a:rPr>
              <a:t>Энергосберегающий режим для сетей</a:t>
            </a:r>
            <a:r>
              <a:rPr lang="en-GB" sz="2400" b="1">
                <a:sym typeface="Wingdings" pitchFamily="2" charset="2"/>
              </a:rPr>
              <a:t> LS CAN.</a:t>
            </a:r>
          </a:p>
        </p:txBody>
      </p:sp>
      <p:sp>
        <p:nvSpPr>
          <p:cNvPr id="449546" name="Text Box 10"/>
          <p:cNvSpPr txBox="1">
            <a:spLocks noChangeArrowheads="1"/>
          </p:cNvSpPr>
          <p:nvPr/>
        </p:nvSpPr>
        <p:spPr bwMode="auto">
          <a:xfrm>
            <a:off x="1263650" y="2039938"/>
            <a:ext cx="7083425" cy="1187450"/>
          </a:xfrm>
          <a:prstGeom prst="rect">
            <a:avLst/>
          </a:prstGeom>
          <a:noFill/>
          <a:ln w="9525">
            <a:noFill/>
            <a:miter lim="800000"/>
            <a:headEnd/>
            <a:tailEnd/>
          </a:ln>
        </p:spPr>
        <p:txBody>
          <a:bodyPr>
            <a:spAutoFit/>
          </a:bodyPr>
          <a:lstStyle/>
          <a:p>
            <a:pPr>
              <a:spcBef>
                <a:spcPct val="50000"/>
              </a:spcBef>
              <a:buFontTx/>
              <a:buChar char="-"/>
            </a:pPr>
            <a:r>
              <a:rPr lang="en-GB" sz="2400"/>
              <a:t> </a:t>
            </a:r>
            <a:r>
              <a:rPr lang="ru-RU" sz="2400"/>
              <a:t>Локальные сети продолжают работать в обычном режиме в течение</a:t>
            </a:r>
            <a:r>
              <a:rPr lang="en-GB" sz="2400"/>
              <a:t> 30 </a:t>
            </a:r>
            <a:r>
              <a:rPr lang="ru-RU" sz="2400"/>
              <a:t>минут (максимально) после остановки двигателя</a:t>
            </a:r>
            <a:endParaRPr lang="en-GB" sz="2400"/>
          </a:p>
        </p:txBody>
      </p:sp>
      <p:sp>
        <p:nvSpPr>
          <p:cNvPr id="449547" name="Text Box 11"/>
          <p:cNvSpPr txBox="1">
            <a:spLocks noChangeArrowheads="1"/>
          </p:cNvSpPr>
          <p:nvPr/>
        </p:nvSpPr>
        <p:spPr bwMode="auto">
          <a:xfrm>
            <a:off x="1243013" y="3092450"/>
            <a:ext cx="7200900" cy="3378200"/>
          </a:xfrm>
          <a:prstGeom prst="rect">
            <a:avLst/>
          </a:prstGeom>
          <a:noFill/>
          <a:ln w="9525">
            <a:noFill/>
            <a:miter lim="800000"/>
            <a:headEnd/>
            <a:tailEnd/>
          </a:ln>
        </p:spPr>
        <p:txBody>
          <a:bodyPr>
            <a:spAutoFit/>
          </a:bodyPr>
          <a:lstStyle/>
          <a:p>
            <a:pPr>
              <a:spcBef>
                <a:spcPct val="50000"/>
              </a:spcBef>
              <a:buFontTx/>
              <a:buChar char="-"/>
            </a:pPr>
            <a:r>
              <a:rPr lang="en-GB" sz="2400"/>
              <a:t> </a:t>
            </a:r>
            <a:r>
              <a:rPr lang="ru-RU" sz="2400"/>
              <a:t>Выведенные из энергосберегающего («спящего») режима локальные сети заново переходят  в энергосберегающий режим спустя установленный интервал времени</a:t>
            </a:r>
            <a:r>
              <a:rPr lang="en-GB" sz="2400"/>
              <a:t>:</a:t>
            </a:r>
          </a:p>
          <a:p>
            <a:pPr>
              <a:spcBef>
                <a:spcPct val="50000"/>
              </a:spcBef>
            </a:pPr>
            <a:r>
              <a:rPr lang="en-GB" sz="2400"/>
              <a:t>	- 7 </a:t>
            </a:r>
            <a:r>
              <a:rPr lang="ru-RU" sz="2400"/>
              <a:t>секунд</a:t>
            </a:r>
            <a:r>
              <a:rPr lang="en-GB" sz="2400"/>
              <a:t>,</a:t>
            </a:r>
          </a:p>
          <a:p>
            <a:pPr>
              <a:spcBef>
                <a:spcPct val="50000"/>
              </a:spcBef>
            </a:pPr>
            <a:r>
              <a:rPr lang="en-GB" sz="2400"/>
              <a:t>	- </a:t>
            </a:r>
            <a:r>
              <a:rPr lang="ru-RU" sz="2400"/>
              <a:t>при нажатии на клавиши пульта 	дистанционного управления</a:t>
            </a:r>
            <a:r>
              <a:rPr lang="en-GB" sz="2400"/>
              <a:t> </a:t>
            </a:r>
            <a:r>
              <a:rPr lang="ru-RU" sz="2400"/>
              <a:t>происходит 	увеличение интервала времени до </a:t>
            </a:r>
            <a:r>
              <a:rPr lang="en-GB" sz="2400"/>
              <a:t>65 </a:t>
            </a:r>
            <a:r>
              <a:rPr lang="ru-RU" sz="2400"/>
              <a:t>секунд.</a:t>
            </a:r>
            <a:r>
              <a:rPr lang="en-GB" sz="2400"/>
              <a:t> </a:t>
            </a:r>
          </a:p>
        </p:txBody>
      </p:sp>
      <p:sp>
        <p:nvSpPr>
          <p:cNvPr id="60428" name="Rectangle 13"/>
          <p:cNvSpPr>
            <a:spLocks noChangeArrowheads="1"/>
          </p:cNvSpPr>
          <p:nvPr/>
        </p:nvSpPr>
        <p:spPr bwMode="auto">
          <a:xfrm>
            <a:off x="1981200" y="1371600"/>
            <a:ext cx="7080250" cy="822325"/>
          </a:xfrm>
          <a:prstGeom prst="rect">
            <a:avLst/>
          </a:prstGeom>
          <a:noFill/>
          <a:ln w="9525">
            <a:noFill/>
            <a:miter lim="800000"/>
            <a:headEnd/>
            <a:tailEnd/>
          </a:ln>
        </p:spPr>
        <p:txBody>
          <a:bodyPr>
            <a:spAutoFit/>
          </a:bodyPr>
          <a:lstStyle/>
          <a:p>
            <a:pPr eaLnBrk="0" hangingPunct="0"/>
            <a:r>
              <a:rPr lang="ru-RU" sz="2400"/>
              <a:t>Цель</a:t>
            </a:r>
            <a:r>
              <a:rPr lang="en-GB" sz="2400"/>
              <a:t>: </a:t>
            </a:r>
            <a:r>
              <a:rPr lang="ru-RU" sz="2400"/>
              <a:t>уменьшить потребление тока при остановленном двигателе</a:t>
            </a:r>
            <a:r>
              <a:rPr lang="en-GB" sz="240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449545"/>
                                        </p:tgtEl>
                                        <p:attrNameLst>
                                          <p:attrName>style.visibility</p:attrName>
                                        </p:attrNameLst>
                                      </p:cBhvr>
                                      <p:to>
                                        <p:strVal val="visible"/>
                                      </p:to>
                                    </p:set>
                                    <p:animEffect transition="in" filter="box(in)">
                                      <p:cBhvr>
                                        <p:cTn id="7" dur="500"/>
                                        <p:tgtEl>
                                          <p:spTgt spid="449545"/>
                                        </p:tgtEl>
                                      </p:cBhvr>
                                    </p:animEffect>
                                  </p:childTnLst>
                                </p:cTn>
                              </p:par>
                            </p:childTnLst>
                          </p:cTn>
                        </p:par>
                        <p:par>
                          <p:cTn id="8" fill="hold">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449546"/>
                                        </p:tgtEl>
                                        <p:attrNameLst>
                                          <p:attrName>style.visibility</p:attrName>
                                        </p:attrNameLst>
                                      </p:cBhvr>
                                      <p:to>
                                        <p:strVal val="visible"/>
                                      </p:to>
                                    </p:set>
                                    <p:animEffect transition="in" filter="box(in)">
                                      <p:cBhvr>
                                        <p:cTn id="11" dur="500"/>
                                        <p:tgtEl>
                                          <p:spTgt spid="449546"/>
                                        </p:tgtEl>
                                      </p:cBhvr>
                                    </p:animEffect>
                                  </p:childTnLst>
                                </p:cTn>
                              </p:par>
                            </p:childTnLst>
                          </p:cTn>
                        </p:par>
                        <p:par>
                          <p:cTn id="12" fill="hold">
                            <p:stCondLst>
                              <p:cond delay="1000"/>
                            </p:stCondLst>
                            <p:childTnLst>
                              <p:par>
                                <p:cTn id="13" presetID="4" presetClass="entr" presetSubtype="16" fill="hold" grpId="0" nodeType="afterEffect">
                                  <p:stCondLst>
                                    <p:cond delay="0"/>
                                  </p:stCondLst>
                                  <p:childTnLst>
                                    <p:set>
                                      <p:cBhvr>
                                        <p:cTn id="14" dur="1" fill="hold">
                                          <p:stCondLst>
                                            <p:cond delay="0"/>
                                          </p:stCondLst>
                                        </p:cTn>
                                        <p:tgtEl>
                                          <p:spTgt spid="449547"/>
                                        </p:tgtEl>
                                        <p:attrNameLst>
                                          <p:attrName>style.visibility</p:attrName>
                                        </p:attrNameLst>
                                      </p:cBhvr>
                                      <p:to>
                                        <p:strVal val="visible"/>
                                      </p:to>
                                    </p:set>
                                    <p:animEffect transition="in" filter="box(in)">
                                      <p:cBhvr>
                                        <p:cTn id="15" dur="500"/>
                                        <p:tgtEl>
                                          <p:spTgt spid="4495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9545" grpId="0" autoUpdateAnimBg="0"/>
      <p:bldP spid="449546" grpId="0" autoUpdateAnimBg="0"/>
      <p:bldP spid="449547" grpId="0"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Дата 1"/>
          <p:cNvSpPr>
            <a:spLocks noGrp="1"/>
          </p:cNvSpPr>
          <p:nvPr>
            <p:ph type="dt" sz="quarter" idx="10"/>
          </p:nvPr>
        </p:nvSpPr>
        <p:spPr/>
        <p:txBody>
          <a:bodyPr/>
          <a:lstStyle/>
          <a:p>
            <a:pPr>
              <a:defRPr/>
            </a:pPr>
            <a:endParaRPr lang="fr-FR" altLang="en-GB"/>
          </a:p>
          <a:p>
            <a:pPr>
              <a:defRPr/>
            </a:pPr>
            <a:endParaRPr lang="fr-FR" altLang="en-GB"/>
          </a:p>
        </p:txBody>
      </p:sp>
      <p:sp>
        <p:nvSpPr>
          <p:cNvPr id="61443" name="Rectangle 3"/>
          <p:cNvSpPr>
            <a:spLocks noChangeArrowheads="1"/>
          </p:cNvSpPr>
          <p:nvPr/>
        </p:nvSpPr>
        <p:spPr bwMode="auto">
          <a:xfrm>
            <a:off x="0" y="1006475"/>
            <a:ext cx="1008063" cy="1008063"/>
          </a:xfrm>
          <a:prstGeom prst="rect">
            <a:avLst/>
          </a:prstGeom>
          <a:solidFill>
            <a:srgbClr val="93B8D4"/>
          </a:solidFill>
          <a:ln w="9525">
            <a:noFill/>
            <a:miter lim="800000"/>
            <a:headEnd/>
            <a:tailEnd/>
          </a:ln>
        </p:spPr>
        <p:txBody>
          <a:bodyPr wrap="none" anchor="ctr"/>
          <a:lstStyle/>
          <a:p>
            <a:pPr eaLnBrk="0" hangingPunct="0"/>
            <a:endParaRPr lang="ru-RU"/>
          </a:p>
        </p:txBody>
      </p:sp>
      <p:sp>
        <p:nvSpPr>
          <p:cNvPr id="61444" name="Rectangle 4"/>
          <p:cNvSpPr>
            <a:spLocks noChangeArrowheads="1"/>
          </p:cNvSpPr>
          <p:nvPr/>
        </p:nvSpPr>
        <p:spPr bwMode="auto">
          <a:xfrm>
            <a:off x="0" y="0"/>
            <a:ext cx="1008063" cy="1008063"/>
          </a:xfrm>
          <a:prstGeom prst="rect">
            <a:avLst/>
          </a:prstGeom>
          <a:solidFill>
            <a:srgbClr val="007FB3"/>
          </a:solidFill>
          <a:ln w="9525">
            <a:noFill/>
            <a:miter lim="800000"/>
            <a:headEnd/>
            <a:tailEnd/>
          </a:ln>
        </p:spPr>
        <p:txBody>
          <a:bodyPr wrap="none" anchor="ctr"/>
          <a:lstStyle/>
          <a:p>
            <a:pPr algn="ctr" eaLnBrk="0" hangingPunct="0"/>
            <a:endParaRPr lang="en-GB" sz="2400" b="1">
              <a:solidFill>
                <a:schemeClr val="bg1"/>
              </a:solidFill>
            </a:endParaRPr>
          </a:p>
        </p:txBody>
      </p:sp>
      <p:sp>
        <p:nvSpPr>
          <p:cNvPr id="61445" name="Rectangle 5"/>
          <p:cNvSpPr>
            <a:spLocks noChangeArrowheads="1"/>
          </p:cNvSpPr>
          <p:nvPr/>
        </p:nvSpPr>
        <p:spPr bwMode="auto">
          <a:xfrm>
            <a:off x="0" y="3022600"/>
            <a:ext cx="1008063" cy="1008063"/>
          </a:xfrm>
          <a:prstGeom prst="rect">
            <a:avLst/>
          </a:prstGeom>
          <a:solidFill>
            <a:srgbClr val="026793"/>
          </a:solidFill>
          <a:ln w="9525">
            <a:noFill/>
            <a:miter lim="800000"/>
            <a:headEnd/>
            <a:tailEnd/>
          </a:ln>
        </p:spPr>
        <p:txBody>
          <a:bodyPr wrap="none" anchor="ctr"/>
          <a:lstStyle/>
          <a:p>
            <a:pPr eaLnBrk="0" hangingPunct="0"/>
            <a:endParaRPr lang="ru-RU"/>
          </a:p>
        </p:txBody>
      </p:sp>
      <p:sp>
        <p:nvSpPr>
          <p:cNvPr id="61446" name="Rectangle 6"/>
          <p:cNvSpPr>
            <a:spLocks noChangeArrowheads="1"/>
          </p:cNvSpPr>
          <p:nvPr/>
        </p:nvSpPr>
        <p:spPr bwMode="auto">
          <a:xfrm>
            <a:off x="0" y="2014538"/>
            <a:ext cx="1008063" cy="1008062"/>
          </a:xfrm>
          <a:prstGeom prst="rect">
            <a:avLst/>
          </a:prstGeom>
          <a:solidFill>
            <a:srgbClr val="B2C1DD"/>
          </a:solidFill>
          <a:ln w="9525">
            <a:noFill/>
            <a:miter lim="800000"/>
            <a:headEnd/>
            <a:tailEnd/>
          </a:ln>
        </p:spPr>
        <p:txBody>
          <a:bodyPr wrap="none" anchor="ctr"/>
          <a:lstStyle/>
          <a:p>
            <a:pPr eaLnBrk="0" hangingPunct="0"/>
            <a:endParaRPr lang="ru-RU"/>
          </a:p>
        </p:txBody>
      </p:sp>
      <p:sp>
        <p:nvSpPr>
          <p:cNvPr id="61447" name="Rectangle 7"/>
          <p:cNvSpPr>
            <a:spLocks noChangeArrowheads="1"/>
          </p:cNvSpPr>
          <p:nvPr/>
        </p:nvSpPr>
        <p:spPr bwMode="auto">
          <a:xfrm>
            <a:off x="0" y="4030663"/>
            <a:ext cx="1008063" cy="1008062"/>
          </a:xfrm>
          <a:prstGeom prst="rect">
            <a:avLst/>
          </a:prstGeom>
          <a:solidFill>
            <a:srgbClr val="007FB3"/>
          </a:solidFill>
          <a:ln w="9525">
            <a:noFill/>
            <a:miter lim="800000"/>
            <a:headEnd/>
            <a:tailEnd/>
          </a:ln>
        </p:spPr>
        <p:txBody>
          <a:bodyPr wrap="none" anchor="ctr"/>
          <a:lstStyle/>
          <a:p>
            <a:pPr eaLnBrk="0" hangingPunct="0"/>
            <a:endParaRPr lang="ru-RU"/>
          </a:p>
        </p:txBody>
      </p:sp>
      <p:sp>
        <p:nvSpPr>
          <p:cNvPr id="61448" name="Rectangle 8"/>
          <p:cNvSpPr>
            <a:spLocks noChangeArrowheads="1"/>
          </p:cNvSpPr>
          <p:nvPr/>
        </p:nvSpPr>
        <p:spPr bwMode="auto">
          <a:xfrm>
            <a:off x="1116013" y="0"/>
            <a:ext cx="7772400" cy="609600"/>
          </a:xfrm>
          <a:prstGeom prst="rect">
            <a:avLst/>
          </a:prstGeom>
          <a:noFill/>
          <a:ln w="9525">
            <a:noFill/>
            <a:miter lim="800000"/>
            <a:headEnd/>
            <a:tailEnd/>
          </a:ln>
        </p:spPr>
        <p:txBody>
          <a:bodyPr/>
          <a:lstStyle/>
          <a:p>
            <a:pPr eaLnBrk="0" hangingPunct="0"/>
            <a:r>
              <a:rPr lang="ru-RU" sz="3200" b="1">
                <a:sym typeface="Wingdings" pitchFamily="2" charset="2"/>
              </a:rPr>
              <a:t>Энергосберегающий режим работы электрооборудования</a:t>
            </a:r>
            <a:r>
              <a:rPr lang="fr-FR" sz="3200" b="1">
                <a:sym typeface="Wingdings" pitchFamily="2" charset="2"/>
              </a:rPr>
              <a:t/>
            </a:r>
            <a:br>
              <a:rPr lang="fr-FR" sz="3200" b="1">
                <a:sym typeface="Wingdings" pitchFamily="2" charset="2"/>
              </a:rPr>
            </a:br>
            <a:endParaRPr lang="en-GB" sz="3200" b="1">
              <a:sym typeface="Wingdings" pitchFamily="2" charset="2"/>
            </a:endParaRPr>
          </a:p>
        </p:txBody>
      </p:sp>
      <p:sp>
        <p:nvSpPr>
          <p:cNvPr id="454665" name="Text Box 9"/>
          <p:cNvSpPr txBox="1">
            <a:spLocks noChangeArrowheads="1"/>
          </p:cNvSpPr>
          <p:nvPr/>
        </p:nvSpPr>
        <p:spPr bwMode="auto">
          <a:xfrm>
            <a:off x="1258888" y="981075"/>
            <a:ext cx="7732712" cy="822325"/>
          </a:xfrm>
          <a:prstGeom prst="rect">
            <a:avLst/>
          </a:prstGeom>
          <a:noFill/>
          <a:ln w="9525">
            <a:noFill/>
            <a:miter lim="800000"/>
            <a:headEnd/>
            <a:tailEnd/>
          </a:ln>
        </p:spPr>
        <p:txBody>
          <a:bodyPr>
            <a:spAutoFit/>
          </a:bodyPr>
          <a:lstStyle/>
          <a:p>
            <a:pPr eaLnBrk="0" hangingPunct="0"/>
            <a:r>
              <a:rPr lang="en-GB" sz="2400" b="1">
                <a:solidFill>
                  <a:srgbClr val="007FB3"/>
                </a:solidFill>
              </a:rPr>
              <a:t>- </a:t>
            </a:r>
            <a:r>
              <a:rPr lang="ru-RU" b="1">
                <a:solidFill>
                  <a:srgbClr val="007FB3"/>
                </a:solidFill>
              </a:rPr>
              <a:t>Энергосберегающий режим работы оборудования, включённого в сеть</a:t>
            </a:r>
            <a:r>
              <a:rPr lang="en-GB" b="1">
                <a:sym typeface="Wingdings" pitchFamily="2" charset="2"/>
              </a:rPr>
              <a:t> LS CAN</a:t>
            </a:r>
            <a:r>
              <a:rPr lang="en-GB" sz="2400" b="1">
                <a:sym typeface="Wingdings" pitchFamily="2" charset="2"/>
              </a:rPr>
              <a:t>.</a:t>
            </a:r>
          </a:p>
        </p:txBody>
      </p:sp>
      <p:sp>
        <p:nvSpPr>
          <p:cNvPr id="454667" name="Text Box 11"/>
          <p:cNvSpPr txBox="1">
            <a:spLocks noChangeArrowheads="1"/>
          </p:cNvSpPr>
          <p:nvPr/>
        </p:nvSpPr>
        <p:spPr bwMode="auto">
          <a:xfrm>
            <a:off x="1619250" y="1773238"/>
            <a:ext cx="7288213" cy="2282825"/>
          </a:xfrm>
          <a:prstGeom prst="rect">
            <a:avLst/>
          </a:prstGeom>
          <a:noFill/>
          <a:ln w="9525">
            <a:noFill/>
            <a:miter lim="800000"/>
            <a:headEnd/>
            <a:tailEnd/>
          </a:ln>
        </p:spPr>
        <p:txBody>
          <a:bodyPr>
            <a:spAutoFit/>
          </a:bodyPr>
          <a:lstStyle/>
          <a:p>
            <a:pPr marL="457200" indent="-457200"/>
            <a:r>
              <a:rPr lang="ru-RU" sz="2400"/>
              <a:t>Системы, работающие в энергосберегающем режиме</a:t>
            </a:r>
            <a:r>
              <a:rPr lang="en-GB" sz="2400"/>
              <a:t>:</a:t>
            </a:r>
          </a:p>
          <a:p>
            <a:pPr marL="457200" indent="-457200">
              <a:buFontTx/>
              <a:buChar char="-"/>
            </a:pPr>
            <a:r>
              <a:rPr lang="ru-RU" sz="2400"/>
              <a:t>Аудиосистема</a:t>
            </a:r>
            <a:r>
              <a:rPr lang="en-GB" sz="2400"/>
              <a:t> </a:t>
            </a:r>
          </a:p>
          <a:p>
            <a:pPr marL="457200" indent="-457200">
              <a:buFontTx/>
              <a:buChar char="-"/>
            </a:pPr>
            <a:r>
              <a:rPr lang="ru-RU" sz="2400"/>
              <a:t>Многофункциональный дисплей</a:t>
            </a:r>
            <a:endParaRPr lang="en-GB" sz="2400"/>
          </a:p>
          <a:p>
            <a:pPr marL="457200" indent="-457200">
              <a:buFontTx/>
              <a:buChar char="-"/>
            </a:pPr>
            <a:r>
              <a:rPr lang="ru-RU" sz="2400"/>
              <a:t>Стеклоподъёмники и привод люка</a:t>
            </a:r>
            <a:endParaRPr lang="en-GB" sz="2400"/>
          </a:p>
          <a:p>
            <a:pPr marL="457200" indent="-457200">
              <a:buFontTx/>
              <a:buChar char="-"/>
            </a:pPr>
            <a:r>
              <a:rPr lang="ru-RU" sz="2400"/>
              <a:t>Система внутреннего освещения</a:t>
            </a:r>
            <a:endParaRPr lang="en-GB" sz="2400"/>
          </a:p>
          <a:p>
            <a:pPr marL="457200" indent="-457200">
              <a:buFontTx/>
              <a:buChar char="-"/>
            </a:pPr>
            <a:r>
              <a:rPr lang="ru-RU" sz="2400"/>
              <a:t>Система наружного освещения</a:t>
            </a:r>
            <a:endParaRPr lang="en-GB" sz="2400"/>
          </a:p>
        </p:txBody>
      </p:sp>
      <p:sp>
        <p:nvSpPr>
          <p:cNvPr id="454668" name="Text Box 12"/>
          <p:cNvSpPr txBox="1">
            <a:spLocks noChangeArrowheads="1"/>
          </p:cNvSpPr>
          <p:nvPr/>
        </p:nvSpPr>
        <p:spPr bwMode="auto">
          <a:xfrm>
            <a:off x="1619250" y="4149725"/>
            <a:ext cx="6781800" cy="2282825"/>
          </a:xfrm>
          <a:prstGeom prst="rect">
            <a:avLst/>
          </a:prstGeom>
          <a:noFill/>
          <a:ln w="9525">
            <a:noFill/>
            <a:miter lim="800000"/>
            <a:headEnd/>
            <a:tailEnd/>
          </a:ln>
        </p:spPr>
        <p:txBody>
          <a:bodyPr>
            <a:spAutoFit/>
          </a:bodyPr>
          <a:lstStyle/>
          <a:p>
            <a:pPr eaLnBrk="0" hangingPunct="0"/>
            <a:r>
              <a:rPr lang="ru-RU" sz="2400"/>
              <a:t>Для выхода из энергосберегающего режима необходимо запустить двигатель</a:t>
            </a:r>
            <a:r>
              <a:rPr lang="en-GB" sz="2400"/>
              <a:t>. </a:t>
            </a:r>
          </a:p>
          <a:p>
            <a:pPr eaLnBrk="0" hangingPunct="0"/>
            <a:r>
              <a:rPr lang="ru-RU" sz="2400"/>
              <a:t>Время, по истечении которого происходит включение энергосберегающего режима, определяется настройками автомобиля, а также другими факторами</a:t>
            </a:r>
            <a:r>
              <a:rPr lang="en-GB" sz="240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454665"/>
                                        </p:tgtEl>
                                        <p:attrNameLst>
                                          <p:attrName>style.visibility</p:attrName>
                                        </p:attrNameLst>
                                      </p:cBhvr>
                                      <p:to>
                                        <p:strVal val="visible"/>
                                      </p:to>
                                    </p:set>
                                    <p:animEffect transition="in" filter="box(in)">
                                      <p:cBhvr>
                                        <p:cTn id="7" dur="500"/>
                                        <p:tgtEl>
                                          <p:spTgt spid="454665"/>
                                        </p:tgtEl>
                                      </p:cBhvr>
                                    </p:animEffect>
                                  </p:childTnLst>
                                </p:cTn>
                              </p:par>
                            </p:childTnLst>
                          </p:cTn>
                        </p:par>
                        <p:par>
                          <p:cTn id="8" fill="hold">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454667"/>
                                        </p:tgtEl>
                                        <p:attrNameLst>
                                          <p:attrName>style.visibility</p:attrName>
                                        </p:attrNameLst>
                                      </p:cBhvr>
                                      <p:to>
                                        <p:strVal val="visible"/>
                                      </p:to>
                                    </p:set>
                                    <p:animEffect transition="in" filter="box(in)">
                                      <p:cBhvr>
                                        <p:cTn id="11" dur="500"/>
                                        <p:tgtEl>
                                          <p:spTgt spid="454667"/>
                                        </p:tgtEl>
                                      </p:cBhvr>
                                    </p:animEffect>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grpId="0" nodeType="clickEffect">
                                  <p:stCondLst>
                                    <p:cond delay="0"/>
                                  </p:stCondLst>
                                  <p:childTnLst>
                                    <p:set>
                                      <p:cBhvr>
                                        <p:cTn id="15" dur="1" fill="hold">
                                          <p:stCondLst>
                                            <p:cond delay="0"/>
                                          </p:stCondLst>
                                        </p:cTn>
                                        <p:tgtEl>
                                          <p:spTgt spid="454668"/>
                                        </p:tgtEl>
                                        <p:attrNameLst>
                                          <p:attrName>style.visibility</p:attrName>
                                        </p:attrNameLst>
                                      </p:cBhvr>
                                      <p:to>
                                        <p:strVal val="visible"/>
                                      </p:to>
                                    </p:set>
                                    <p:animEffect transition="in" filter="box(in)">
                                      <p:cBhvr>
                                        <p:cTn id="16" dur="500"/>
                                        <p:tgtEl>
                                          <p:spTgt spid="4546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4665" grpId="0" autoUpdateAnimBg="0"/>
      <p:bldP spid="454667" grpId="0" autoUpdateAnimBg="0"/>
      <p:bldP spid="454668" grpId="0"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Дата 1"/>
          <p:cNvSpPr>
            <a:spLocks noGrp="1"/>
          </p:cNvSpPr>
          <p:nvPr>
            <p:ph type="dt" sz="quarter" idx="10"/>
          </p:nvPr>
        </p:nvSpPr>
        <p:spPr/>
        <p:txBody>
          <a:bodyPr/>
          <a:lstStyle/>
          <a:p>
            <a:pPr>
              <a:defRPr/>
            </a:pPr>
            <a:endParaRPr lang="fr-FR" altLang="en-GB"/>
          </a:p>
          <a:p>
            <a:pPr>
              <a:defRPr/>
            </a:pPr>
            <a:endParaRPr lang="fr-FR" altLang="en-GB"/>
          </a:p>
        </p:txBody>
      </p:sp>
      <p:sp>
        <p:nvSpPr>
          <p:cNvPr id="62467" name="Rectangle 3"/>
          <p:cNvSpPr>
            <a:spLocks noChangeArrowheads="1"/>
          </p:cNvSpPr>
          <p:nvPr/>
        </p:nvSpPr>
        <p:spPr bwMode="auto">
          <a:xfrm>
            <a:off x="0" y="1006475"/>
            <a:ext cx="1008063" cy="1008063"/>
          </a:xfrm>
          <a:prstGeom prst="rect">
            <a:avLst/>
          </a:prstGeom>
          <a:solidFill>
            <a:srgbClr val="93B8D4"/>
          </a:solidFill>
          <a:ln w="9525">
            <a:noFill/>
            <a:miter lim="800000"/>
            <a:headEnd/>
            <a:tailEnd/>
          </a:ln>
        </p:spPr>
        <p:txBody>
          <a:bodyPr wrap="none" anchor="ctr"/>
          <a:lstStyle/>
          <a:p>
            <a:pPr eaLnBrk="0" hangingPunct="0"/>
            <a:endParaRPr lang="ru-RU"/>
          </a:p>
        </p:txBody>
      </p:sp>
      <p:sp>
        <p:nvSpPr>
          <p:cNvPr id="62468" name="Rectangle 4"/>
          <p:cNvSpPr>
            <a:spLocks noChangeArrowheads="1"/>
          </p:cNvSpPr>
          <p:nvPr/>
        </p:nvSpPr>
        <p:spPr bwMode="auto">
          <a:xfrm>
            <a:off x="0" y="0"/>
            <a:ext cx="1008063" cy="1008063"/>
          </a:xfrm>
          <a:prstGeom prst="rect">
            <a:avLst/>
          </a:prstGeom>
          <a:solidFill>
            <a:srgbClr val="007FB3"/>
          </a:solidFill>
          <a:ln w="9525">
            <a:noFill/>
            <a:miter lim="800000"/>
            <a:headEnd/>
            <a:tailEnd/>
          </a:ln>
        </p:spPr>
        <p:txBody>
          <a:bodyPr wrap="none" anchor="ctr"/>
          <a:lstStyle/>
          <a:p>
            <a:pPr algn="ctr" eaLnBrk="0" hangingPunct="0"/>
            <a:endParaRPr lang="en-GB" sz="2400" b="1">
              <a:solidFill>
                <a:schemeClr val="bg1"/>
              </a:solidFill>
            </a:endParaRPr>
          </a:p>
        </p:txBody>
      </p:sp>
      <p:sp>
        <p:nvSpPr>
          <p:cNvPr id="62469" name="Rectangle 5"/>
          <p:cNvSpPr>
            <a:spLocks noChangeArrowheads="1"/>
          </p:cNvSpPr>
          <p:nvPr/>
        </p:nvSpPr>
        <p:spPr bwMode="auto">
          <a:xfrm>
            <a:off x="0" y="3022600"/>
            <a:ext cx="1008063" cy="1008063"/>
          </a:xfrm>
          <a:prstGeom prst="rect">
            <a:avLst/>
          </a:prstGeom>
          <a:solidFill>
            <a:srgbClr val="026793"/>
          </a:solidFill>
          <a:ln w="9525">
            <a:noFill/>
            <a:miter lim="800000"/>
            <a:headEnd/>
            <a:tailEnd/>
          </a:ln>
        </p:spPr>
        <p:txBody>
          <a:bodyPr wrap="none" anchor="ctr"/>
          <a:lstStyle/>
          <a:p>
            <a:pPr eaLnBrk="0" hangingPunct="0"/>
            <a:endParaRPr lang="ru-RU"/>
          </a:p>
        </p:txBody>
      </p:sp>
      <p:sp>
        <p:nvSpPr>
          <p:cNvPr id="62470" name="Rectangle 6"/>
          <p:cNvSpPr>
            <a:spLocks noChangeArrowheads="1"/>
          </p:cNvSpPr>
          <p:nvPr/>
        </p:nvSpPr>
        <p:spPr bwMode="auto">
          <a:xfrm>
            <a:off x="0" y="2014538"/>
            <a:ext cx="1008063" cy="1008062"/>
          </a:xfrm>
          <a:prstGeom prst="rect">
            <a:avLst/>
          </a:prstGeom>
          <a:solidFill>
            <a:srgbClr val="B2C1DD"/>
          </a:solidFill>
          <a:ln w="9525">
            <a:noFill/>
            <a:miter lim="800000"/>
            <a:headEnd/>
            <a:tailEnd/>
          </a:ln>
        </p:spPr>
        <p:txBody>
          <a:bodyPr wrap="none" anchor="ctr"/>
          <a:lstStyle/>
          <a:p>
            <a:pPr eaLnBrk="0" hangingPunct="0"/>
            <a:endParaRPr lang="ru-RU"/>
          </a:p>
        </p:txBody>
      </p:sp>
      <p:sp>
        <p:nvSpPr>
          <p:cNvPr id="62471" name="Rectangle 7"/>
          <p:cNvSpPr>
            <a:spLocks noChangeArrowheads="1"/>
          </p:cNvSpPr>
          <p:nvPr/>
        </p:nvSpPr>
        <p:spPr bwMode="auto">
          <a:xfrm>
            <a:off x="0" y="4030663"/>
            <a:ext cx="1008063" cy="1008062"/>
          </a:xfrm>
          <a:prstGeom prst="rect">
            <a:avLst/>
          </a:prstGeom>
          <a:solidFill>
            <a:srgbClr val="007FB3"/>
          </a:solidFill>
          <a:ln w="9525">
            <a:noFill/>
            <a:miter lim="800000"/>
            <a:headEnd/>
            <a:tailEnd/>
          </a:ln>
        </p:spPr>
        <p:txBody>
          <a:bodyPr wrap="none" anchor="ctr"/>
          <a:lstStyle/>
          <a:p>
            <a:pPr eaLnBrk="0" hangingPunct="0"/>
            <a:endParaRPr lang="ru-RU"/>
          </a:p>
        </p:txBody>
      </p:sp>
      <p:sp>
        <p:nvSpPr>
          <p:cNvPr id="62472" name="Rectangle 8"/>
          <p:cNvSpPr>
            <a:spLocks noChangeArrowheads="1"/>
          </p:cNvSpPr>
          <p:nvPr/>
        </p:nvSpPr>
        <p:spPr bwMode="auto">
          <a:xfrm>
            <a:off x="1187450" y="0"/>
            <a:ext cx="7772400" cy="609600"/>
          </a:xfrm>
          <a:prstGeom prst="rect">
            <a:avLst/>
          </a:prstGeom>
          <a:noFill/>
          <a:ln w="9525">
            <a:noFill/>
            <a:miter lim="800000"/>
            <a:headEnd/>
            <a:tailEnd/>
          </a:ln>
        </p:spPr>
        <p:txBody>
          <a:bodyPr/>
          <a:lstStyle/>
          <a:p>
            <a:pPr eaLnBrk="0" hangingPunct="0"/>
            <a:r>
              <a:rPr lang="ru-RU" sz="3200" b="1">
                <a:sym typeface="Wingdings" pitchFamily="2" charset="2"/>
              </a:rPr>
              <a:t>Энергосберегающий режим работы электрооборудования</a:t>
            </a:r>
            <a:endParaRPr lang="en-GB" sz="3200" b="1">
              <a:sym typeface="Wingdings" pitchFamily="2" charset="2"/>
            </a:endParaRPr>
          </a:p>
        </p:txBody>
      </p:sp>
      <p:sp>
        <p:nvSpPr>
          <p:cNvPr id="450569" name="Text Box 9"/>
          <p:cNvSpPr txBox="1">
            <a:spLocks noChangeArrowheads="1"/>
          </p:cNvSpPr>
          <p:nvPr/>
        </p:nvSpPr>
        <p:spPr bwMode="auto">
          <a:xfrm>
            <a:off x="1692275" y="990600"/>
            <a:ext cx="7299325" cy="1187450"/>
          </a:xfrm>
          <a:prstGeom prst="rect">
            <a:avLst/>
          </a:prstGeom>
          <a:noFill/>
          <a:ln w="9525">
            <a:noFill/>
            <a:miter lim="800000"/>
            <a:headEnd/>
            <a:tailEnd/>
          </a:ln>
        </p:spPr>
        <p:txBody>
          <a:bodyPr>
            <a:spAutoFit/>
          </a:bodyPr>
          <a:lstStyle/>
          <a:p>
            <a:pPr eaLnBrk="0" hangingPunct="0"/>
            <a:r>
              <a:rPr lang="en-GB" sz="2400" b="1"/>
              <a:t>- </a:t>
            </a:r>
            <a:r>
              <a:rPr lang="ru-RU" sz="2400" b="1"/>
              <a:t>Интервал времени, по истечении которого осуществляется включение энергосберегающего режима.</a:t>
            </a:r>
            <a:endParaRPr lang="en-GB" sz="2400" b="1"/>
          </a:p>
        </p:txBody>
      </p:sp>
      <p:sp>
        <p:nvSpPr>
          <p:cNvPr id="62474" name="Line 11"/>
          <p:cNvSpPr>
            <a:spLocks noChangeShapeType="1"/>
          </p:cNvSpPr>
          <p:nvPr/>
        </p:nvSpPr>
        <p:spPr bwMode="auto">
          <a:xfrm flipV="1">
            <a:off x="2771775" y="2132013"/>
            <a:ext cx="0" cy="2590800"/>
          </a:xfrm>
          <a:prstGeom prst="line">
            <a:avLst/>
          </a:prstGeom>
          <a:noFill/>
          <a:ln w="28575">
            <a:solidFill>
              <a:schemeClr val="tx1"/>
            </a:solidFill>
            <a:round/>
            <a:headEnd/>
            <a:tailEnd type="triangle" w="med" len="med"/>
          </a:ln>
        </p:spPr>
        <p:txBody>
          <a:bodyPr/>
          <a:lstStyle/>
          <a:p>
            <a:endParaRPr lang="ru-RU"/>
          </a:p>
        </p:txBody>
      </p:sp>
      <p:sp>
        <p:nvSpPr>
          <p:cNvPr id="62475" name="Line 12"/>
          <p:cNvSpPr>
            <a:spLocks noChangeShapeType="1"/>
          </p:cNvSpPr>
          <p:nvPr/>
        </p:nvSpPr>
        <p:spPr bwMode="auto">
          <a:xfrm>
            <a:off x="2771775" y="4722813"/>
            <a:ext cx="4419600" cy="0"/>
          </a:xfrm>
          <a:prstGeom prst="line">
            <a:avLst/>
          </a:prstGeom>
          <a:noFill/>
          <a:ln w="28575">
            <a:solidFill>
              <a:schemeClr val="tx1"/>
            </a:solidFill>
            <a:round/>
            <a:headEnd/>
            <a:tailEnd type="triangle" w="med" len="med"/>
          </a:ln>
        </p:spPr>
        <p:txBody>
          <a:bodyPr/>
          <a:lstStyle/>
          <a:p>
            <a:endParaRPr lang="ru-RU"/>
          </a:p>
        </p:txBody>
      </p:sp>
      <p:sp>
        <p:nvSpPr>
          <p:cNvPr id="62476" name="Line 13"/>
          <p:cNvSpPr>
            <a:spLocks noChangeShapeType="1"/>
          </p:cNvSpPr>
          <p:nvPr/>
        </p:nvSpPr>
        <p:spPr bwMode="auto">
          <a:xfrm flipH="1">
            <a:off x="2390775" y="4265613"/>
            <a:ext cx="381000" cy="0"/>
          </a:xfrm>
          <a:prstGeom prst="line">
            <a:avLst/>
          </a:prstGeom>
          <a:noFill/>
          <a:ln w="9525">
            <a:solidFill>
              <a:schemeClr val="tx1"/>
            </a:solidFill>
            <a:round/>
            <a:headEnd/>
            <a:tailEnd/>
          </a:ln>
        </p:spPr>
        <p:txBody>
          <a:bodyPr/>
          <a:lstStyle/>
          <a:p>
            <a:endParaRPr lang="ru-RU"/>
          </a:p>
        </p:txBody>
      </p:sp>
      <p:sp>
        <p:nvSpPr>
          <p:cNvPr id="62477" name="Line 14"/>
          <p:cNvSpPr>
            <a:spLocks noChangeShapeType="1"/>
          </p:cNvSpPr>
          <p:nvPr/>
        </p:nvSpPr>
        <p:spPr bwMode="auto">
          <a:xfrm flipH="1">
            <a:off x="2390775" y="2636838"/>
            <a:ext cx="381000" cy="0"/>
          </a:xfrm>
          <a:prstGeom prst="line">
            <a:avLst/>
          </a:prstGeom>
          <a:noFill/>
          <a:ln w="9525">
            <a:solidFill>
              <a:schemeClr val="tx1"/>
            </a:solidFill>
            <a:round/>
            <a:headEnd/>
            <a:tailEnd/>
          </a:ln>
        </p:spPr>
        <p:txBody>
          <a:bodyPr/>
          <a:lstStyle/>
          <a:p>
            <a:endParaRPr lang="ru-RU"/>
          </a:p>
        </p:txBody>
      </p:sp>
      <p:sp>
        <p:nvSpPr>
          <p:cNvPr id="62478" name="Text Box 15"/>
          <p:cNvSpPr txBox="1">
            <a:spLocks noChangeArrowheads="1"/>
          </p:cNvSpPr>
          <p:nvPr/>
        </p:nvSpPr>
        <p:spPr bwMode="auto">
          <a:xfrm>
            <a:off x="2916238" y="4795838"/>
            <a:ext cx="866775" cy="304800"/>
          </a:xfrm>
          <a:prstGeom prst="rect">
            <a:avLst/>
          </a:prstGeom>
          <a:noFill/>
          <a:ln w="19050">
            <a:noFill/>
            <a:miter lim="800000"/>
            <a:headEnd/>
            <a:tailEnd/>
          </a:ln>
        </p:spPr>
        <p:txBody>
          <a:bodyPr wrap="none">
            <a:spAutoFit/>
          </a:bodyPr>
          <a:lstStyle/>
          <a:p>
            <a:pPr eaLnBrk="0" hangingPunct="0"/>
            <a:r>
              <a:rPr lang="en-GB" sz="1400" b="1"/>
              <a:t>2 </a:t>
            </a:r>
            <a:r>
              <a:rPr lang="ru-RU" sz="1400" b="1"/>
              <a:t>мин</a:t>
            </a:r>
            <a:r>
              <a:rPr lang="en-GB" sz="1400" b="1"/>
              <a:t> 30</a:t>
            </a:r>
          </a:p>
        </p:txBody>
      </p:sp>
      <p:sp>
        <p:nvSpPr>
          <p:cNvPr id="62479" name="Text Box 16"/>
          <p:cNvSpPr txBox="1">
            <a:spLocks noChangeArrowheads="1"/>
          </p:cNvSpPr>
          <p:nvPr/>
        </p:nvSpPr>
        <p:spPr bwMode="auto">
          <a:xfrm>
            <a:off x="1476375" y="2492375"/>
            <a:ext cx="733425" cy="304800"/>
          </a:xfrm>
          <a:prstGeom prst="rect">
            <a:avLst/>
          </a:prstGeom>
          <a:noFill/>
          <a:ln w="9525">
            <a:noFill/>
            <a:miter lim="800000"/>
            <a:headEnd/>
            <a:tailEnd/>
          </a:ln>
        </p:spPr>
        <p:txBody>
          <a:bodyPr wrap="none">
            <a:spAutoFit/>
          </a:bodyPr>
          <a:lstStyle/>
          <a:p>
            <a:pPr eaLnBrk="0" hangingPunct="0"/>
            <a:r>
              <a:rPr lang="en-GB" sz="1400" b="1"/>
              <a:t>30 </a:t>
            </a:r>
            <a:r>
              <a:rPr lang="ru-RU" sz="1400" b="1"/>
              <a:t>мин</a:t>
            </a:r>
            <a:endParaRPr lang="en-GB" sz="1400" b="1"/>
          </a:p>
        </p:txBody>
      </p:sp>
      <p:sp>
        <p:nvSpPr>
          <p:cNvPr id="62480" name="Text Box 17"/>
          <p:cNvSpPr txBox="1">
            <a:spLocks noChangeArrowheads="1"/>
          </p:cNvSpPr>
          <p:nvPr/>
        </p:nvSpPr>
        <p:spPr bwMode="auto">
          <a:xfrm>
            <a:off x="1476375" y="4037013"/>
            <a:ext cx="644525" cy="304800"/>
          </a:xfrm>
          <a:prstGeom prst="rect">
            <a:avLst/>
          </a:prstGeom>
          <a:noFill/>
          <a:ln w="9525">
            <a:noFill/>
            <a:miter lim="800000"/>
            <a:headEnd/>
            <a:tailEnd/>
          </a:ln>
        </p:spPr>
        <p:txBody>
          <a:bodyPr wrap="none">
            <a:spAutoFit/>
          </a:bodyPr>
          <a:lstStyle/>
          <a:p>
            <a:pPr eaLnBrk="0" hangingPunct="0"/>
            <a:r>
              <a:rPr lang="en-GB" sz="1400" b="1"/>
              <a:t>5 </a:t>
            </a:r>
            <a:r>
              <a:rPr lang="ru-RU" sz="1400" b="1"/>
              <a:t>мин</a:t>
            </a:r>
            <a:endParaRPr lang="en-GB" sz="1400" b="1"/>
          </a:p>
        </p:txBody>
      </p:sp>
      <p:sp>
        <p:nvSpPr>
          <p:cNvPr id="62481" name="Line 18"/>
          <p:cNvSpPr>
            <a:spLocks noChangeShapeType="1"/>
          </p:cNvSpPr>
          <p:nvPr/>
        </p:nvSpPr>
        <p:spPr bwMode="auto">
          <a:xfrm>
            <a:off x="2771775" y="4265613"/>
            <a:ext cx="4267200" cy="0"/>
          </a:xfrm>
          <a:prstGeom prst="line">
            <a:avLst/>
          </a:prstGeom>
          <a:noFill/>
          <a:ln w="9525" cap="rnd">
            <a:solidFill>
              <a:schemeClr val="tx1"/>
            </a:solidFill>
            <a:prstDash val="sysDot"/>
            <a:round/>
            <a:headEnd/>
            <a:tailEnd/>
          </a:ln>
        </p:spPr>
        <p:txBody>
          <a:bodyPr/>
          <a:lstStyle/>
          <a:p>
            <a:endParaRPr lang="ru-RU"/>
          </a:p>
        </p:txBody>
      </p:sp>
      <p:sp>
        <p:nvSpPr>
          <p:cNvPr id="62482" name="Line 19"/>
          <p:cNvSpPr>
            <a:spLocks noChangeShapeType="1"/>
          </p:cNvSpPr>
          <p:nvPr/>
        </p:nvSpPr>
        <p:spPr bwMode="auto">
          <a:xfrm>
            <a:off x="2771775" y="2636838"/>
            <a:ext cx="4267200" cy="0"/>
          </a:xfrm>
          <a:prstGeom prst="line">
            <a:avLst/>
          </a:prstGeom>
          <a:noFill/>
          <a:ln w="9525" cap="rnd">
            <a:solidFill>
              <a:schemeClr val="tx1"/>
            </a:solidFill>
            <a:prstDash val="sysDot"/>
            <a:round/>
            <a:headEnd/>
            <a:tailEnd/>
          </a:ln>
        </p:spPr>
        <p:txBody>
          <a:bodyPr/>
          <a:lstStyle/>
          <a:p>
            <a:endParaRPr lang="ru-RU"/>
          </a:p>
        </p:txBody>
      </p:sp>
      <p:sp>
        <p:nvSpPr>
          <p:cNvPr id="62483" name="Text Box 20"/>
          <p:cNvSpPr txBox="1">
            <a:spLocks noChangeArrowheads="1"/>
          </p:cNvSpPr>
          <p:nvPr/>
        </p:nvSpPr>
        <p:spPr bwMode="auto">
          <a:xfrm>
            <a:off x="4787900" y="4292600"/>
            <a:ext cx="3787775" cy="336550"/>
          </a:xfrm>
          <a:prstGeom prst="rect">
            <a:avLst/>
          </a:prstGeom>
          <a:noFill/>
          <a:ln w="9525">
            <a:noFill/>
            <a:miter lim="800000"/>
            <a:headEnd/>
            <a:tailEnd/>
          </a:ln>
        </p:spPr>
        <p:txBody>
          <a:bodyPr wrap="none">
            <a:spAutoFit/>
          </a:bodyPr>
          <a:lstStyle/>
          <a:p>
            <a:pPr eaLnBrk="0" hangingPunct="0"/>
            <a:r>
              <a:rPr lang="ru-RU" sz="1600" b="1"/>
              <a:t>Продолжительность работы двигателя</a:t>
            </a:r>
            <a:endParaRPr lang="en-GB" sz="1600" b="1"/>
          </a:p>
        </p:txBody>
      </p:sp>
      <p:sp>
        <p:nvSpPr>
          <p:cNvPr id="62484" name="Line 21"/>
          <p:cNvSpPr>
            <a:spLocks noChangeShapeType="1"/>
          </p:cNvSpPr>
          <p:nvPr/>
        </p:nvSpPr>
        <p:spPr bwMode="auto">
          <a:xfrm flipV="1">
            <a:off x="2771775" y="4292600"/>
            <a:ext cx="504825" cy="0"/>
          </a:xfrm>
          <a:prstGeom prst="line">
            <a:avLst/>
          </a:prstGeom>
          <a:noFill/>
          <a:ln w="38100">
            <a:solidFill>
              <a:srgbClr val="FF0000"/>
            </a:solidFill>
            <a:round/>
            <a:headEnd/>
            <a:tailEnd/>
          </a:ln>
        </p:spPr>
        <p:txBody>
          <a:bodyPr/>
          <a:lstStyle/>
          <a:p>
            <a:endParaRPr lang="ru-RU"/>
          </a:p>
        </p:txBody>
      </p:sp>
      <p:sp>
        <p:nvSpPr>
          <p:cNvPr id="62485" name="Line 22"/>
          <p:cNvSpPr>
            <a:spLocks noChangeShapeType="1"/>
          </p:cNvSpPr>
          <p:nvPr/>
        </p:nvSpPr>
        <p:spPr bwMode="auto">
          <a:xfrm flipV="1">
            <a:off x="3276600" y="2636838"/>
            <a:ext cx="1366838" cy="1655762"/>
          </a:xfrm>
          <a:prstGeom prst="line">
            <a:avLst/>
          </a:prstGeom>
          <a:noFill/>
          <a:ln w="38100">
            <a:solidFill>
              <a:srgbClr val="FF0000"/>
            </a:solidFill>
            <a:round/>
            <a:headEnd/>
            <a:tailEnd/>
          </a:ln>
        </p:spPr>
        <p:txBody>
          <a:bodyPr/>
          <a:lstStyle/>
          <a:p>
            <a:endParaRPr lang="ru-RU"/>
          </a:p>
        </p:txBody>
      </p:sp>
      <p:sp>
        <p:nvSpPr>
          <p:cNvPr id="62486" name="Line 23"/>
          <p:cNvSpPr>
            <a:spLocks noChangeShapeType="1"/>
          </p:cNvSpPr>
          <p:nvPr/>
        </p:nvSpPr>
        <p:spPr bwMode="auto">
          <a:xfrm flipV="1">
            <a:off x="4643438" y="2636838"/>
            <a:ext cx="2305050" cy="0"/>
          </a:xfrm>
          <a:prstGeom prst="line">
            <a:avLst/>
          </a:prstGeom>
          <a:noFill/>
          <a:ln w="38100">
            <a:solidFill>
              <a:srgbClr val="FF0000"/>
            </a:solidFill>
            <a:round/>
            <a:headEnd/>
            <a:tailEnd/>
          </a:ln>
        </p:spPr>
        <p:txBody>
          <a:bodyPr/>
          <a:lstStyle/>
          <a:p>
            <a:endParaRPr lang="ru-RU"/>
          </a:p>
        </p:txBody>
      </p:sp>
      <p:sp>
        <p:nvSpPr>
          <p:cNvPr id="62487" name="Text Box 24"/>
          <p:cNvSpPr txBox="1">
            <a:spLocks noChangeArrowheads="1"/>
          </p:cNvSpPr>
          <p:nvPr/>
        </p:nvSpPr>
        <p:spPr bwMode="auto">
          <a:xfrm>
            <a:off x="4211638" y="4795838"/>
            <a:ext cx="863600" cy="304800"/>
          </a:xfrm>
          <a:prstGeom prst="rect">
            <a:avLst/>
          </a:prstGeom>
          <a:noFill/>
          <a:ln w="19050">
            <a:noFill/>
            <a:miter lim="800000"/>
            <a:headEnd/>
            <a:tailEnd/>
          </a:ln>
        </p:spPr>
        <p:txBody>
          <a:bodyPr>
            <a:spAutoFit/>
          </a:bodyPr>
          <a:lstStyle/>
          <a:p>
            <a:pPr eaLnBrk="0" hangingPunct="0"/>
            <a:r>
              <a:rPr lang="en-GB" sz="1400" b="1"/>
              <a:t>15 </a:t>
            </a:r>
            <a:r>
              <a:rPr lang="ru-RU" sz="1400" b="1"/>
              <a:t>мин</a:t>
            </a:r>
            <a:endParaRPr lang="en-GB" sz="1400" b="1"/>
          </a:p>
        </p:txBody>
      </p:sp>
      <p:sp>
        <p:nvSpPr>
          <p:cNvPr id="62488" name="Line 25"/>
          <p:cNvSpPr>
            <a:spLocks noChangeShapeType="1"/>
          </p:cNvSpPr>
          <p:nvPr/>
        </p:nvSpPr>
        <p:spPr bwMode="auto">
          <a:xfrm>
            <a:off x="4643438" y="2636838"/>
            <a:ext cx="0" cy="2087562"/>
          </a:xfrm>
          <a:prstGeom prst="line">
            <a:avLst/>
          </a:prstGeom>
          <a:noFill/>
          <a:ln w="9525">
            <a:solidFill>
              <a:schemeClr val="tx1"/>
            </a:solidFill>
            <a:prstDash val="dash"/>
            <a:round/>
            <a:headEnd/>
            <a:tailEnd/>
          </a:ln>
        </p:spPr>
        <p:txBody>
          <a:bodyPr/>
          <a:lstStyle/>
          <a:p>
            <a:endParaRPr lang="ru-RU"/>
          </a:p>
        </p:txBody>
      </p:sp>
      <p:sp>
        <p:nvSpPr>
          <p:cNvPr id="62489" name="Line 26"/>
          <p:cNvSpPr>
            <a:spLocks noChangeShapeType="1"/>
          </p:cNvSpPr>
          <p:nvPr/>
        </p:nvSpPr>
        <p:spPr bwMode="auto">
          <a:xfrm>
            <a:off x="3276600" y="4292600"/>
            <a:ext cx="0" cy="387350"/>
          </a:xfrm>
          <a:prstGeom prst="line">
            <a:avLst/>
          </a:prstGeom>
          <a:noFill/>
          <a:ln w="9525">
            <a:solidFill>
              <a:schemeClr val="tx1"/>
            </a:solidFill>
            <a:prstDash val="dash"/>
            <a:round/>
            <a:headEnd/>
            <a:tailEnd/>
          </a:ln>
        </p:spPr>
        <p:txBody>
          <a:bodyPr/>
          <a:lstStyle/>
          <a:p>
            <a:endParaRPr lang="ru-RU"/>
          </a:p>
        </p:txBody>
      </p:sp>
      <p:sp>
        <p:nvSpPr>
          <p:cNvPr id="62490" name="Text Box 27"/>
          <p:cNvSpPr txBox="1">
            <a:spLocks noChangeArrowheads="1"/>
          </p:cNvSpPr>
          <p:nvPr/>
        </p:nvSpPr>
        <p:spPr bwMode="auto">
          <a:xfrm>
            <a:off x="2916238" y="2133600"/>
            <a:ext cx="1916112" cy="336550"/>
          </a:xfrm>
          <a:prstGeom prst="rect">
            <a:avLst/>
          </a:prstGeom>
          <a:noFill/>
          <a:ln w="9525">
            <a:noFill/>
            <a:miter lim="800000"/>
            <a:headEnd/>
            <a:tailEnd/>
          </a:ln>
        </p:spPr>
        <p:txBody>
          <a:bodyPr wrap="none">
            <a:spAutoFit/>
          </a:bodyPr>
          <a:lstStyle/>
          <a:p>
            <a:pPr eaLnBrk="0" hangingPunct="0"/>
            <a:r>
              <a:rPr lang="ru-RU" sz="1600" b="1"/>
              <a:t>Интервал времени</a:t>
            </a:r>
            <a:endParaRPr lang="en-GB" sz="1600"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450569"/>
                                        </p:tgtEl>
                                        <p:attrNameLst>
                                          <p:attrName>style.visibility</p:attrName>
                                        </p:attrNameLst>
                                      </p:cBhvr>
                                      <p:to>
                                        <p:strVal val="visible"/>
                                      </p:to>
                                    </p:set>
                                    <p:animEffect transition="in" filter="box(in)">
                                      <p:cBhvr>
                                        <p:cTn id="7" dur="500"/>
                                        <p:tgtEl>
                                          <p:spTgt spid="4505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69"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Дата 1"/>
          <p:cNvSpPr>
            <a:spLocks noGrp="1"/>
          </p:cNvSpPr>
          <p:nvPr>
            <p:ph type="dt" sz="quarter" idx="10"/>
          </p:nvPr>
        </p:nvSpPr>
        <p:spPr/>
        <p:txBody>
          <a:bodyPr/>
          <a:lstStyle/>
          <a:p>
            <a:pPr>
              <a:defRPr/>
            </a:pPr>
            <a:endParaRPr lang="fr-FR" altLang="en-GB"/>
          </a:p>
          <a:p>
            <a:pPr>
              <a:defRPr/>
            </a:pPr>
            <a:endParaRPr lang="fr-FR" altLang="en-GB"/>
          </a:p>
        </p:txBody>
      </p:sp>
      <p:grpSp>
        <p:nvGrpSpPr>
          <p:cNvPr id="2" name="Group 2"/>
          <p:cNvGrpSpPr>
            <a:grpSpLocks/>
          </p:cNvGrpSpPr>
          <p:nvPr/>
        </p:nvGrpSpPr>
        <p:grpSpPr bwMode="auto">
          <a:xfrm>
            <a:off x="1447800" y="1423988"/>
            <a:ext cx="6800850" cy="4983162"/>
            <a:chOff x="912" y="897"/>
            <a:chExt cx="4284" cy="3139"/>
          </a:xfrm>
        </p:grpSpPr>
        <p:sp>
          <p:nvSpPr>
            <p:cNvPr id="8251" name="Rectangle 3"/>
            <p:cNvSpPr>
              <a:spLocks noChangeArrowheads="1"/>
            </p:cNvSpPr>
            <p:nvPr/>
          </p:nvSpPr>
          <p:spPr bwMode="auto">
            <a:xfrm>
              <a:off x="912" y="1200"/>
              <a:ext cx="1488" cy="960"/>
            </a:xfrm>
            <a:prstGeom prst="rect">
              <a:avLst/>
            </a:prstGeom>
            <a:solidFill>
              <a:srgbClr val="007FB3"/>
            </a:solidFill>
            <a:ln w="9525">
              <a:solidFill>
                <a:schemeClr val="tx1"/>
              </a:solidFill>
              <a:miter lim="800000"/>
              <a:headEnd/>
              <a:tailEnd/>
            </a:ln>
          </p:spPr>
          <p:txBody>
            <a:bodyPr wrap="none" anchor="ctr"/>
            <a:lstStyle/>
            <a:p>
              <a:pPr algn="ctr" eaLnBrk="0" hangingPunct="0"/>
              <a:endParaRPr lang="en-GB" sz="2400">
                <a:solidFill>
                  <a:srgbClr val="007FB3"/>
                </a:solidFill>
              </a:endParaRPr>
            </a:p>
          </p:txBody>
        </p:sp>
        <p:sp>
          <p:nvSpPr>
            <p:cNvPr id="8252" name="Line 4"/>
            <p:cNvSpPr>
              <a:spLocks noChangeShapeType="1"/>
            </p:cNvSpPr>
            <p:nvPr/>
          </p:nvSpPr>
          <p:spPr bwMode="auto">
            <a:xfrm>
              <a:off x="1648" y="1200"/>
              <a:ext cx="0" cy="960"/>
            </a:xfrm>
            <a:prstGeom prst="line">
              <a:avLst/>
            </a:prstGeom>
            <a:noFill/>
            <a:ln w="9525">
              <a:solidFill>
                <a:schemeClr val="tx1"/>
              </a:solidFill>
              <a:round/>
              <a:headEnd/>
              <a:tailEnd/>
            </a:ln>
          </p:spPr>
          <p:txBody>
            <a:bodyPr/>
            <a:lstStyle/>
            <a:p>
              <a:endParaRPr lang="ru-RU"/>
            </a:p>
          </p:txBody>
        </p:sp>
        <p:sp>
          <p:nvSpPr>
            <p:cNvPr id="8253" name="Text Box 5"/>
            <p:cNvSpPr txBox="1">
              <a:spLocks noChangeArrowheads="1"/>
            </p:cNvSpPr>
            <p:nvPr/>
          </p:nvSpPr>
          <p:spPr bwMode="auto">
            <a:xfrm>
              <a:off x="912" y="1200"/>
              <a:ext cx="778" cy="288"/>
            </a:xfrm>
            <a:prstGeom prst="rect">
              <a:avLst/>
            </a:prstGeom>
            <a:noFill/>
            <a:ln w="9525">
              <a:noFill/>
              <a:miter lim="800000"/>
              <a:headEnd/>
              <a:tailEnd/>
            </a:ln>
          </p:spPr>
          <p:txBody>
            <a:bodyPr>
              <a:spAutoFit/>
            </a:bodyPr>
            <a:lstStyle/>
            <a:p>
              <a:pPr algn="ctr" eaLnBrk="0" hangingPunct="0"/>
              <a:r>
                <a:rPr lang="ru-RU" sz="1200">
                  <a:solidFill>
                    <a:schemeClr val="tx1"/>
                  </a:solidFill>
                </a:rPr>
                <a:t>Передаваемые сообщения</a:t>
              </a:r>
              <a:endParaRPr lang="en-GB" sz="1200">
                <a:solidFill>
                  <a:schemeClr val="tx1"/>
                </a:solidFill>
              </a:endParaRPr>
            </a:p>
          </p:txBody>
        </p:sp>
        <p:sp>
          <p:nvSpPr>
            <p:cNvPr id="8254" name="Text Box 6"/>
            <p:cNvSpPr txBox="1">
              <a:spLocks noChangeArrowheads="1"/>
            </p:cNvSpPr>
            <p:nvPr/>
          </p:nvSpPr>
          <p:spPr bwMode="auto">
            <a:xfrm>
              <a:off x="1622" y="1200"/>
              <a:ext cx="778" cy="288"/>
            </a:xfrm>
            <a:prstGeom prst="rect">
              <a:avLst/>
            </a:prstGeom>
            <a:noFill/>
            <a:ln w="9525">
              <a:noFill/>
              <a:miter lim="800000"/>
              <a:headEnd/>
              <a:tailEnd/>
            </a:ln>
          </p:spPr>
          <p:txBody>
            <a:bodyPr>
              <a:spAutoFit/>
            </a:bodyPr>
            <a:lstStyle/>
            <a:p>
              <a:pPr algn="ctr" eaLnBrk="0" hangingPunct="0"/>
              <a:r>
                <a:rPr lang="ru-RU" sz="1200">
                  <a:solidFill>
                    <a:schemeClr val="tx1"/>
                  </a:solidFill>
                </a:rPr>
                <a:t>Принимаемые сообщения</a:t>
              </a:r>
              <a:endParaRPr lang="en-GB" sz="1200">
                <a:solidFill>
                  <a:schemeClr val="tx1"/>
                </a:solidFill>
              </a:endParaRPr>
            </a:p>
          </p:txBody>
        </p:sp>
        <p:sp>
          <p:nvSpPr>
            <p:cNvPr id="8255" name="Rectangle 7"/>
            <p:cNvSpPr>
              <a:spLocks noChangeArrowheads="1"/>
            </p:cNvSpPr>
            <p:nvPr/>
          </p:nvSpPr>
          <p:spPr bwMode="auto">
            <a:xfrm>
              <a:off x="3504" y="1200"/>
              <a:ext cx="1488" cy="960"/>
            </a:xfrm>
            <a:prstGeom prst="rect">
              <a:avLst/>
            </a:prstGeom>
            <a:solidFill>
              <a:srgbClr val="007FB3"/>
            </a:solidFill>
            <a:ln w="9525">
              <a:solidFill>
                <a:schemeClr val="tx1"/>
              </a:solidFill>
              <a:miter lim="800000"/>
              <a:headEnd/>
              <a:tailEnd/>
            </a:ln>
          </p:spPr>
          <p:txBody>
            <a:bodyPr wrap="none" anchor="ctr"/>
            <a:lstStyle/>
            <a:p>
              <a:pPr algn="ctr" eaLnBrk="0" hangingPunct="0"/>
              <a:endParaRPr lang="en-GB" sz="2400">
                <a:solidFill>
                  <a:srgbClr val="007FB3"/>
                </a:solidFill>
              </a:endParaRPr>
            </a:p>
          </p:txBody>
        </p:sp>
        <p:sp>
          <p:nvSpPr>
            <p:cNvPr id="8256" name="Line 8"/>
            <p:cNvSpPr>
              <a:spLocks noChangeShapeType="1"/>
            </p:cNvSpPr>
            <p:nvPr/>
          </p:nvSpPr>
          <p:spPr bwMode="auto">
            <a:xfrm>
              <a:off x="4240" y="1200"/>
              <a:ext cx="0" cy="960"/>
            </a:xfrm>
            <a:prstGeom prst="line">
              <a:avLst/>
            </a:prstGeom>
            <a:noFill/>
            <a:ln w="9525">
              <a:solidFill>
                <a:schemeClr val="tx1"/>
              </a:solidFill>
              <a:round/>
              <a:headEnd/>
              <a:tailEnd/>
            </a:ln>
          </p:spPr>
          <p:txBody>
            <a:bodyPr/>
            <a:lstStyle/>
            <a:p>
              <a:endParaRPr lang="ru-RU"/>
            </a:p>
          </p:txBody>
        </p:sp>
        <p:sp>
          <p:nvSpPr>
            <p:cNvPr id="8257" name="Text Box 9"/>
            <p:cNvSpPr txBox="1">
              <a:spLocks noChangeArrowheads="1"/>
            </p:cNvSpPr>
            <p:nvPr/>
          </p:nvSpPr>
          <p:spPr bwMode="auto">
            <a:xfrm>
              <a:off x="3504" y="1200"/>
              <a:ext cx="778" cy="403"/>
            </a:xfrm>
            <a:prstGeom prst="rect">
              <a:avLst/>
            </a:prstGeom>
            <a:noFill/>
            <a:ln w="9525">
              <a:noFill/>
              <a:miter lim="800000"/>
              <a:headEnd/>
              <a:tailEnd/>
            </a:ln>
          </p:spPr>
          <p:txBody>
            <a:bodyPr>
              <a:spAutoFit/>
            </a:bodyPr>
            <a:lstStyle/>
            <a:p>
              <a:pPr algn="ctr" eaLnBrk="0" hangingPunct="0"/>
              <a:r>
                <a:rPr lang="ru-RU" sz="1200">
                  <a:solidFill>
                    <a:schemeClr val="tx1"/>
                  </a:solidFill>
                </a:rPr>
                <a:t>Передаваемые сообщения</a:t>
              </a:r>
              <a:endParaRPr lang="en-GB" sz="1200">
                <a:solidFill>
                  <a:schemeClr val="tx1"/>
                </a:solidFill>
              </a:endParaRPr>
            </a:p>
            <a:p>
              <a:pPr algn="ctr" eaLnBrk="0" hangingPunct="0"/>
              <a:endParaRPr lang="en-GB" sz="1200">
                <a:solidFill>
                  <a:schemeClr val="tx1"/>
                </a:solidFill>
              </a:endParaRPr>
            </a:p>
          </p:txBody>
        </p:sp>
        <p:sp>
          <p:nvSpPr>
            <p:cNvPr id="8258" name="Text Box 10"/>
            <p:cNvSpPr txBox="1">
              <a:spLocks noChangeArrowheads="1"/>
            </p:cNvSpPr>
            <p:nvPr/>
          </p:nvSpPr>
          <p:spPr bwMode="auto">
            <a:xfrm>
              <a:off x="4214" y="1200"/>
              <a:ext cx="778" cy="288"/>
            </a:xfrm>
            <a:prstGeom prst="rect">
              <a:avLst/>
            </a:prstGeom>
            <a:noFill/>
            <a:ln w="9525">
              <a:noFill/>
              <a:miter lim="800000"/>
              <a:headEnd/>
              <a:tailEnd/>
            </a:ln>
          </p:spPr>
          <p:txBody>
            <a:bodyPr>
              <a:spAutoFit/>
            </a:bodyPr>
            <a:lstStyle/>
            <a:p>
              <a:pPr algn="ctr" eaLnBrk="0" hangingPunct="0"/>
              <a:r>
                <a:rPr lang="ru-RU" sz="1200">
                  <a:solidFill>
                    <a:schemeClr val="tx1"/>
                  </a:solidFill>
                </a:rPr>
                <a:t>Принимаемые сообщения</a:t>
              </a:r>
              <a:endParaRPr lang="en-GB" sz="1200">
                <a:solidFill>
                  <a:schemeClr val="tx1"/>
                </a:solidFill>
              </a:endParaRPr>
            </a:p>
          </p:txBody>
        </p:sp>
        <p:sp>
          <p:nvSpPr>
            <p:cNvPr id="8259" name="Rectangle 11"/>
            <p:cNvSpPr>
              <a:spLocks noChangeArrowheads="1"/>
            </p:cNvSpPr>
            <p:nvPr/>
          </p:nvSpPr>
          <p:spPr bwMode="auto">
            <a:xfrm>
              <a:off x="2208" y="2784"/>
              <a:ext cx="1488" cy="960"/>
            </a:xfrm>
            <a:prstGeom prst="rect">
              <a:avLst/>
            </a:prstGeom>
            <a:solidFill>
              <a:srgbClr val="007FB3"/>
            </a:solidFill>
            <a:ln w="9525">
              <a:solidFill>
                <a:schemeClr val="tx1"/>
              </a:solidFill>
              <a:miter lim="800000"/>
              <a:headEnd/>
              <a:tailEnd/>
            </a:ln>
          </p:spPr>
          <p:txBody>
            <a:bodyPr wrap="none" anchor="ctr"/>
            <a:lstStyle/>
            <a:p>
              <a:pPr algn="ctr" eaLnBrk="0" hangingPunct="0"/>
              <a:endParaRPr lang="en-GB" sz="2400">
                <a:solidFill>
                  <a:srgbClr val="007FB3"/>
                </a:solidFill>
              </a:endParaRPr>
            </a:p>
          </p:txBody>
        </p:sp>
        <p:sp>
          <p:nvSpPr>
            <p:cNvPr id="8260" name="Line 12"/>
            <p:cNvSpPr>
              <a:spLocks noChangeShapeType="1"/>
            </p:cNvSpPr>
            <p:nvPr/>
          </p:nvSpPr>
          <p:spPr bwMode="auto">
            <a:xfrm>
              <a:off x="2944" y="2784"/>
              <a:ext cx="0" cy="960"/>
            </a:xfrm>
            <a:prstGeom prst="line">
              <a:avLst/>
            </a:prstGeom>
            <a:noFill/>
            <a:ln w="9525">
              <a:solidFill>
                <a:schemeClr val="tx1"/>
              </a:solidFill>
              <a:round/>
              <a:headEnd/>
              <a:tailEnd/>
            </a:ln>
          </p:spPr>
          <p:txBody>
            <a:bodyPr/>
            <a:lstStyle/>
            <a:p>
              <a:endParaRPr lang="ru-RU"/>
            </a:p>
          </p:txBody>
        </p:sp>
        <p:sp>
          <p:nvSpPr>
            <p:cNvPr id="8261" name="Text Box 13"/>
            <p:cNvSpPr txBox="1">
              <a:spLocks noChangeArrowheads="1"/>
            </p:cNvSpPr>
            <p:nvPr/>
          </p:nvSpPr>
          <p:spPr bwMode="auto">
            <a:xfrm>
              <a:off x="2208" y="2784"/>
              <a:ext cx="778" cy="288"/>
            </a:xfrm>
            <a:prstGeom prst="rect">
              <a:avLst/>
            </a:prstGeom>
            <a:noFill/>
            <a:ln w="9525">
              <a:noFill/>
              <a:miter lim="800000"/>
              <a:headEnd/>
              <a:tailEnd/>
            </a:ln>
          </p:spPr>
          <p:txBody>
            <a:bodyPr>
              <a:spAutoFit/>
            </a:bodyPr>
            <a:lstStyle/>
            <a:p>
              <a:pPr algn="ctr" eaLnBrk="0" hangingPunct="0"/>
              <a:r>
                <a:rPr lang="ru-RU" sz="1200">
                  <a:solidFill>
                    <a:schemeClr val="tx1"/>
                  </a:solidFill>
                </a:rPr>
                <a:t>Передаваемые сообщения</a:t>
              </a:r>
              <a:endParaRPr lang="en-GB" sz="1200">
                <a:solidFill>
                  <a:schemeClr val="tx1"/>
                </a:solidFill>
              </a:endParaRPr>
            </a:p>
          </p:txBody>
        </p:sp>
        <p:sp>
          <p:nvSpPr>
            <p:cNvPr id="8262" name="Text Box 14"/>
            <p:cNvSpPr txBox="1">
              <a:spLocks noChangeArrowheads="1"/>
            </p:cNvSpPr>
            <p:nvPr/>
          </p:nvSpPr>
          <p:spPr bwMode="auto">
            <a:xfrm>
              <a:off x="2918" y="2784"/>
              <a:ext cx="778" cy="288"/>
            </a:xfrm>
            <a:prstGeom prst="rect">
              <a:avLst/>
            </a:prstGeom>
            <a:noFill/>
            <a:ln w="9525">
              <a:noFill/>
              <a:miter lim="800000"/>
              <a:headEnd/>
              <a:tailEnd/>
            </a:ln>
          </p:spPr>
          <p:txBody>
            <a:bodyPr>
              <a:spAutoFit/>
            </a:bodyPr>
            <a:lstStyle/>
            <a:p>
              <a:pPr algn="ctr" eaLnBrk="0" hangingPunct="0"/>
              <a:r>
                <a:rPr lang="ru-RU" sz="1200">
                  <a:solidFill>
                    <a:schemeClr val="tx1"/>
                  </a:solidFill>
                </a:rPr>
                <a:t>Принимаемые сообщения</a:t>
              </a:r>
              <a:endParaRPr lang="en-GB" sz="1200">
                <a:solidFill>
                  <a:schemeClr val="tx1"/>
                </a:solidFill>
              </a:endParaRPr>
            </a:p>
          </p:txBody>
        </p:sp>
        <p:sp>
          <p:nvSpPr>
            <p:cNvPr id="8263" name="Text Box 15"/>
            <p:cNvSpPr txBox="1">
              <a:spLocks noChangeArrowheads="1"/>
            </p:cNvSpPr>
            <p:nvPr/>
          </p:nvSpPr>
          <p:spPr bwMode="auto">
            <a:xfrm>
              <a:off x="1200" y="912"/>
              <a:ext cx="1298" cy="231"/>
            </a:xfrm>
            <a:prstGeom prst="rect">
              <a:avLst/>
            </a:prstGeom>
            <a:noFill/>
            <a:ln w="9525">
              <a:noFill/>
              <a:miter lim="800000"/>
              <a:headEnd/>
              <a:tailEnd/>
            </a:ln>
          </p:spPr>
          <p:txBody>
            <a:bodyPr wrap="none">
              <a:spAutoFit/>
            </a:bodyPr>
            <a:lstStyle/>
            <a:p>
              <a:pPr eaLnBrk="0" hangingPunct="0"/>
              <a:r>
                <a:rPr lang="ru-RU" sz="1800">
                  <a:solidFill>
                    <a:srgbClr val="007FB3"/>
                  </a:solidFill>
                </a:rPr>
                <a:t>Блок управления</a:t>
              </a:r>
              <a:r>
                <a:rPr lang="en-GB" sz="1800">
                  <a:solidFill>
                    <a:srgbClr val="007FB3"/>
                  </a:solidFill>
                </a:rPr>
                <a:t> A</a:t>
              </a:r>
            </a:p>
          </p:txBody>
        </p:sp>
        <p:sp>
          <p:nvSpPr>
            <p:cNvPr id="8264" name="Text Box 16"/>
            <p:cNvSpPr txBox="1">
              <a:spLocks noChangeArrowheads="1"/>
            </p:cNvSpPr>
            <p:nvPr/>
          </p:nvSpPr>
          <p:spPr bwMode="auto">
            <a:xfrm>
              <a:off x="3784" y="897"/>
              <a:ext cx="1412" cy="250"/>
            </a:xfrm>
            <a:prstGeom prst="rect">
              <a:avLst/>
            </a:prstGeom>
            <a:noFill/>
            <a:ln w="9525">
              <a:noFill/>
              <a:miter lim="800000"/>
              <a:headEnd/>
              <a:tailEnd/>
            </a:ln>
          </p:spPr>
          <p:txBody>
            <a:bodyPr wrap="none">
              <a:spAutoFit/>
            </a:bodyPr>
            <a:lstStyle/>
            <a:p>
              <a:pPr eaLnBrk="0" hangingPunct="0"/>
              <a:r>
                <a:rPr lang="ru-RU">
                  <a:solidFill>
                    <a:srgbClr val="007FB3"/>
                  </a:solidFill>
                </a:rPr>
                <a:t>Блок управления</a:t>
              </a:r>
              <a:r>
                <a:rPr lang="en-GB"/>
                <a:t> </a:t>
              </a:r>
              <a:r>
                <a:rPr lang="en-GB" sz="1800">
                  <a:solidFill>
                    <a:srgbClr val="007FB3"/>
                  </a:solidFill>
                </a:rPr>
                <a:t>B</a:t>
              </a:r>
            </a:p>
          </p:txBody>
        </p:sp>
        <p:sp>
          <p:nvSpPr>
            <p:cNvPr id="8265" name="Text Box 17"/>
            <p:cNvSpPr txBox="1">
              <a:spLocks noChangeArrowheads="1"/>
            </p:cNvSpPr>
            <p:nvPr/>
          </p:nvSpPr>
          <p:spPr bwMode="auto">
            <a:xfrm>
              <a:off x="2488" y="3786"/>
              <a:ext cx="1412" cy="250"/>
            </a:xfrm>
            <a:prstGeom prst="rect">
              <a:avLst/>
            </a:prstGeom>
            <a:noFill/>
            <a:ln w="9525">
              <a:noFill/>
              <a:miter lim="800000"/>
              <a:headEnd/>
              <a:tailEnd/>
            </a:ln>
          </p:spPr>
          <p:txBody>
            <a:bodyPr wrap="none">
              <a:spAutoFit/>
            </a:bodyPr>
            <a:lstStyle/>
            <a:p>
              <a:pPr eaLnBrk="0" hangingPunct="0"/>
              <a:r>
                <a:rPr lang="ru-RU">
                  <a:solidFill>
                    <a:srgbClr val="007FB3"/>
                  </a:solidFill>
                </a:rPr>
                <a:t>Блок управления</a:t>
              </a:r>
              <a:r>
                <a:rPr lang="en-GB"/>
                <a:t> </a:t>
              </a:r>
              <a:r>
                <a:rPr lang="en-GB" sz="1800">
                  <a:solidFill>
                    <a:srgbClr val="007FB3"/>
                  </a:solidFill>
                </a:rPr>
                <a:t>C</a:t>
              </a:r>
            </a:p>
          </p:txBody>
        </p:sp>
      </p:grpSp>
      <p:sp>
        <p:nvSpPr>
          <p:cNvPr id="8196" name="Rectangle 18"/>
          <p:cNvSpPr>
            <a:spLocks noChangeArrowheads="1"/>
          </p:cNvSpPr>
          <p:nvPr/>
        </p:nvSpPr>
        <p:spPr bwMode="auto">
          <a:xfrm>
            <a:off x="0" y="1006475"/>
            <a:ext cx="1008063" cy="1008063"/>
          </a:xfrm>
          <a:prstGeom prst="rect">
            <a:avLst/>
          </a:prstGeom>
          <a:solidFill>
            <a:srgbClr val="93B8D4"/>
          </a:solidFill>
          <a:ln w="9525">
            <a:noFill/>
            <a:miter lim="800000"/>
            <a:headEnd/>
            <a:tailEnd/>
          </a:ln>
        </p:spPr>
        <p:txBody>
          <a:bodyPr wrap="none" anchor="ctr"/>
          <a:lstStyle/>
          <a:p>
            <a:pPr eaLnBrk="0" hangingPunct="0"/>
            <a:endParaRPr lang="ru-RU"/>
          </a:p>
        </p:txBody>
      </p:sp>
      <p:sp>
        <p:nvSpPr>
          <p:cNvPr id="8197" name="Rectangle 19"/>
          <p:cNvSpPr>
            <a:spLocks noChangeArrowheads="1"/>
          </p:cNvSpPr>
          <p:nvPr/>
        </p:nvSpPr>
        <p:spPr bwMode="auto">
          <a:xfrm>
            <a:off x="0" y="0"/>
            <a:ext cx="1008063" cy="1008063"/>
          </a:xfrm>
          <a:prstGeom prst="rect">
            <a:avLst/>
          </a:prstGeom>
          <a:solidFill>
            <a:srgbClr val="007FB3"/>
          </a:solidFill>
          <a:ln w="9525">
            <a:noFill/>
            <a:miter lim="800000"/>
            <a:headEnd/>
            <a:tailEnd/>
          </a:ln>
        </p:spPr>
        <p:txBody>
          <a:bodyPr wrap="none" anchor="ctr"/>
          <a:lstStyle/>
          <a:p>
            <a:pPr algn="ctr" eaLnBrk="0" hangingPunct="0"/>
            <a:endParaRPr lang="en-GB" sz="2400" b="1">
              <a:solidFill>
                <a:schemeClr val="bg1"/>
              </a:solidFill>
            </a:endParaRPr>
          </a:p>
        </p:txBody>
      </p:sp>
      <p:sp>
        <p:nvSpPr>
          <p:cNvPr id="8198" name="Rectangle 20"/>
          <p:cNvSpPr>
            <a:spLocks noChangeArrowheads="1"/>
          </p:cNvSpPr>
          <p:nvPr/>
        </p:nvSpPr>
        <p:spPr bwMode="auto">
          <a:xfrm>
            <a:off x="0" y="3022600"/>
            <a:ext cx="1008063" cy="1008063"/>
          </a:xfrm>
          <a:prstGeom prst="rect">
            <a:avLst/>
          </a:prstGeom>
          <a:solidFill>
            <a:srgbClr val="026793"/>
          </a:solidFill>
          <a:ln w="9525">
            <a:noFill/>
            <a:miter lim="800000"/>
            <a:headEnd/>
            <a:tailEnd/>
          </a:ln>
        </p:spPr>
        <p:txBody>
          <a:bodyPr wrap="none" anchor="ctr"/>
          <a:lstStyle/>
          <a:p>
            <a:pPr eaLnBrk="0" hangingPunct="0"/>
            <a:endParaRPr lang="ru-RU"/>
          </a:p>
        </p:txBody>
      </p:sp>
      <p:sp>
        <p:nvSpPr>
          <p:cNvPr id="8199" name="Rectangle 21"/>
          <p:cNvSpPr>
            <a:spLocks noChangeArrowheads="1"/>
          </p:cNvSpPr>
          <p:nvPr/>
        </p:nvSpPr>
        <p:spPr bwMode="auto">
          <a:xfrm>
            <a:off x="0" y="2014538"/>
            <a:ext cx="1008063" cy="1008062"/>
          </a:xfrm>
          <a:prstGeom prst="rect">
            <a:avLst/>
          </a:prstGeom>
          <a:solidFill>
            <a:srgbClr val="B2C1DD"/>
          </a:solidFill>
          <a:ln w="9525">
            <a:noFill/>
            <a:miter lim="800000"/>
            <a:headEnd/>
            <a:tailEnd/>
          </a:ln>
        </p:spPr>
        <p:txBody>
          <a:bodyPr wrap="none" anchor="ctr"/>
          <a:lstStyle/>
          <a:p>
            <a:pPr eaLnBrk="0" hangingPunct="0"/>
            <a:endParaRPr lang="ru-RU"/>
          </a:p>
        </p:txBody>
      </p:sp>
      <p:sp>
        <p:nvSpPr>
          <p:cNvPr id="8200" name="Rectangle 22"/>
          <p:cNvSpPr>
            <a:spLocks noChangeArrowheads="1"/>
          </p:cNvSpPr>
          <p:nvPr/>
        </p:nvSpPr>
        <p:spPr bwMode="auto">
          <a:xfrm>
            <a:off x="0" y="4030663"/>
            <a:ext cx="1008063" cy="1008062"/>
          </a:xfrm>
          <a:prstGeom prst="rect">
            <a:avLst/>
          </a:prstGeom>
          <a:solidFill>
            <a:srgbClr val="007FB3"/>
          </a:solidFill>
          <a:ln w="9525">
            <a:noFill/>
            <a:miter lim="800000"/>
            <a:headEnd/>
            <a:tailEnd/>
          </a:ln>
        </p:spPr>
        <p:txBody>
          <a:bodyPr wrap="none" anchor="ctr"/>
          <a:lstStyle/>
          <a:p>
            <a:pPr eaLnBrk="0" hangingPunct="0"/>
            <a:endParaRPr lang="ru-RU"/>
          </a:p>
        </p:txBody>
      </p:sp>
      <p:grpSp>
        <p:nvGrpSpPr>
          <p:cNvPr id="3" name="Group 24"/>
          <p:cNvGrpSpPr>
            <a:grpSpLocks/>
          </p:cNvGrpSpPr>
          <p:nvPr/>
        </p:nvGrpSpPr>
        <p:grpSpPr bwMode="auto">
          <a:xfrm>
            <a:off x="1600200" y="2362200"/>
            <a:ext cx="914400" cy="914400"/>
            <a:chOff x="1008" y="1488"/>
            <a:chExt cx="576" cy="576"/>
          </a:xfrm>
        </p:grpSpPr>
        <p:sp>
          <p:nvSpPr>
            <p:cNvPr id="8248" name="Oval 25"/>
            <p:cNvSpPr>
              <a:spLocks noChangeArrowheads="1"/>
            </p:cNvSpPr>
            <p:nvPr/>
          </p:nvSpPr>
          <p:spPr bwMode="auto">
            <a:xfrm>
              <a:off x="1152" y="1872"/>
              <a:ext cx="192" cy="192"/>
            </a:xfrm>
            <a:prstGeom prst="ellipse">
              <a:avLst/>
            </a:prstGeom>
            <a:solidFill>
              <a:schemeClr val="accent1"/>
            </a:solidFill>
            <a:ln w="9525">
              <a:solidFill>
                <a:schemeClr val="tx1"/>
              </a:solidFill>
              <a:round/>
              <a:headEnd/>
              <a:tailEnd/>
            </a:ln>
          </p:spPr>
          <p:txBody>
            <a:bodyPr wrap="none" anchor="ctr"/>
            <a:lstStyle/>
            <a:p>
              <a:pPr algn="ctr" eaLnBrk="0" hangingPunct="0"/>
              <a:r>
                <a:rPr lang="en-GB" sz="1400">
                  <a:solidFill>
                    <a:schemeClr val="tx1"/>
                  </a:solidFill>
                </a:rPr>
                <a:t>A3</a:t>
              </a:r>
            </a:p>
          </p:txBody>
        </p:sp>
        <p:sp>
          <p:nvSpPr>
            <p:cNvPr id="8249" name="Oval 26"/>
            <p:cNvSpPr>
              <a:spLocks noChangeArrowheads="1"/>
            </p:cNvSpPr>
            <p:nvPr/>
          </p:nvSpPr>
          <p:spPr bwMode="auto">
            <a:xfrm>
              <a:off x="1008" y="1488"/>
              <a:ext cx="192" cy="192"/>
            </a:xfrm>
            <a:prstGeom prst="ellipse">
              <a:avLst/>
            </a:prstGeom>
            <a:solidFill>
              <a:schemeClr val="accent1"/>
            </a:solidFill>
            <a:ln w="9525">
              <a:solidFill>
                <a:schemeClr val="tx1"/>
              </a:solidFill>
              <a:round/>
              <a:headEnd/>
              <a:tailEnd/>
            </a:ln>
          </p:spPr>
          <p:txBody>
            <a:bodyPr wrap="none" anchor="ctr"/>
            <a:lstStyle/>
            <a:p>
              <a:pPr algn="ctr" eaLnBrk="0" hangingPunct="0"/>
              <a:r>
                <a:rPr lang="en-GB" sz="1400">
                  <a:solidFill>
                    <a:schemeClr val="tx1"/>
                  </a:solidFill>
                </a:rPr>
                <a:t>A1</a:t>
              </a:r>
            </a:p>
          </p:txBody>
        </p:sp>
        <p:sp>
          <p:nvSpPr>
            <p:cNvPr id="8250" name="Oval 27"/>
            <p:cNvSpPr>
              <a:spLocks noChangeArrowheads="1"/>
            </p:cNvSpPr>
            <p:nvPr/>
          </p:nvSpPr>
          <p:spPr bwMode="auto">
            <a:xfrm>
              <a:off x="1392" y="1632"/>
              <a:ext cx="192" cy="192"/>
            </a:xfrm>
            <a:prstGeom prst="ellipse">
              <a:avLst/>
            </a:prstGeom>
            <a:solidFill>
              <a:schemeClr val="accent1"/>
            </a:solidFill>
            <a:ln w="9525">
              <a:solidFill>
                <a:schemeClr val="tx1"/>
              </a:solidFill>
              <a:round/>
              <a:headEnd/>
              <a:tailEnd/>
            </a:ln>
          </p:spPr>
          <p:txBody>
            <a:bodyPr wrap="none" anchor="ctr"/>
            <a:lstStyle/>
            <a:p>
              <a:pPr algn="ctr" eaLnBrk="0" hangingPunct="0"/>
              <a:r>
                <a:rPr lang="en-GB" sz="1400">
                  <a:solidFill>
                    <a:schemeClr val="tx1"/>
                  </a:solidFill>
                </a:rPr>
                <a:t>A2</a:t>
              </a:r>
            </a:p>
          </p:txBody>
        </p:sp>
      </p:grpSp>
      <p:grpSp>
        <p:nvGrpSpPr>
          <p:cNvPr id="4" name="Group 28"/>
          <p:cNvGrpSpPr>
            <a:grpSpLocks/>
          </p:cNvGrpSpPr>
          <p:nvPr/>
        </p:nvGrpSpPr>
        <p:grpSpPr bwMode="auto">
          <a:xfrm>
            <a:off x="3048000" y="2971800"/>
            <a:ext cx="4419600" cy="304800"/>
            <a:chOff x="1920" y="1872"/>
            <a:chExt cx="2784" cy="192"/>
          </a:xfrm>
        </p:grpSpPr>
        <p:sp>
          <p:nvSpPr>
            <p:cNvPr id="8246" name="Oval 29"/>
            <p:cNvSpPr>
              <a:spLocks noChangeArrowheads="1"/>
            </p:cNvSpPr>
            <p:nvPr/>
          </p:nvSpPr>
          <p:spPr bwMode="auto">
            <a:xfrm>
              <a:off x="1920" y="1872"/>
              <a:ext cx="192" cy="192"/>
            </a:xfrm>
            <a:prstGeom prst="ellipse">
              <a:avLst/>
            </a:prstGeom>
            <a:solidFill>
              <a:srgbClr val="CC66FF"/>
            </a:solidFill>
            <a:ln w="9525">
              <a:solidFill>
                <a:schemeClr val="tx1"/>
              </a:solidFill>
              <a:round/>
              <a:headEnd/>
              <a:tailEnd/>
            </a:ln>
          </p:spPr>
          <p:txBody>
            <a:bodyPr wrap="none" anchor="ctr"/>
            <a:lstStyle/>
            <a:p>
              <a:pPr algn="ctr" eaLnBrk="0" hangingPunct="0"/>
              <a:r>
                <a:rPr lang="en-GB" sz="1400">
                  <a:solidFill>
                    <a:schemeClr val="tx1"/>
                  </a:solidFill>
                </a:rPr>
                <a:t>C1</a:t>
              </a:r>
            </a:p>
          </p:txBody>
        </p:sp>
        <p:sp>
          <p:nvSpPr>
            <p:cNvPr id="8247" name="Oval 30"/>
            <p:cNvSpPr>
              <a:spLocks noChangeArrowheads="1"/>
            </p:cNvSpPr>
            <p:nvPr/>
          </p:nvSpPr>
          <p:spPr bwMode="auto">
            <a:xfrm>
              <a:off x="4512" y="1872"/>
              <a:ext cx="192" cy="192"/>
            </a:xfrm>
            <a:prstGeom prst="ellipse">
              <a:avLst/>
            </a:prstGeom>
            <a:solidFill>
              <a:srgbClr val="CC66FF"/>
            </a:solidFill>
            <a:ln w="9525">
              <a:solidFill>
                <a:schemeClr val="tx1"/>
              </a:solidFill>
              <a:round/>
              <a:headEnd/>
              <a:tailEnd/>
            </a:ln>
          </p:spPr>
          <p:txBody>
            <a:bodyPr wrap="none" anchor="ctr"/>
            <a:lstStyle/>
            <a:p>
              <a:pPr algn="ctr" eaLnBrk="0" hangingPunct="0"/>
              <a:r>
                <a:rPr lang="en-GB" sz="1400">
                  <a:solidFill>
                    <a:schemeClr val="tx1"/>
                  </a:solidFill>
                </a:rPr>
                <a:t>C2</a:t>
              </a:r>
            </a:p>
          </p:txBody>
        </p:sp>
      </p:grpSp>
      <p:grpSp>
        <p:nvGrpSpPr>
          <p:cNvPr id="5" name="Group 31"/>
          <p:cNvGrpSpPr>
            <a:grpSpLocks/>
          </p:cNvGrpSpPr>
          <p:nvPr/>
        </p:nvGrpSpPr>
        <p:grpSpPr bwMode="auto">
          <a:xfrm>
            <a:off x="2819400" y="2362200"/>
            <a:ext cx="2590800" cy="3429000"/>
            <a:chOff x="1776" y="1488"/>
            <a:chExt cx="1632" cy="2160"/>
          </a:xfrm>
        </p:grpSpPr>
        <p:sp>
          <p:nvSpPr>
            <p:cNvPr id="8243" name="Oval 32"/>
            <p:cNvSpPr>
              <a:spLocks noChangeArrowheads="1"/>
            </p:cNvSpPr>
            <p:nvPr/>
          </p:nvSpPr>
          <p:spPr bwMode="auto">
            <a:xfrm>
              <a:off x="2160" y="1632"/>
              <a:ext cx="192" cy="192"/>
            </a:xfrm>
            <a:prstGeom prst="ellipse">
              <a:avLst/>
            </a:prstGeom>
            <a:solidFill>
              <a:srgbClr val="00FF00"/>
            </a:solidFill>
            <a:ln w="9525">
              <a:solidFill>
                <a:schemeClr val="tx1"/>
              </a:solidFill>
              <a:round/>
              <a:headEnd/>
              <a:tailEnd/>
            </a:ln>
          </p:spPr>
          <p:txBody>
            <a:bodyPr wrap="none" anchor="ctr"/>
            <a:lstStyle/>
            <a:p>
              <a:pPr algn="ctr" eaLnBrk="0" hangingPunct="0"/>
              <a:r>
                <a:rPr lang="en-GB" sz="1400">
                  <a:solidFill>
                    <a:schemeClr val="tx1"/>
                  </a:solidFill>
                </a:rPr>
                <a:t>B2</a:t>
              </a:r>
            </a:p>
          </p:txBody>
        </p:sp>
        <p:sp>
          <p:nvSpPr>
            <p:cNvPr id="8244" name="Oval 33"/>
            <p:cNvSpPr>
              <a:spLocks noChangeArrowheads="1"/>
            </p:cNvSpPr>
            <p:nvPr/>
          </p:nvSpPr>
          <p:spPr bwMode="auto">
            <a:xfrm>
              <a:off x="1776" y="1488"/>
              <a:ext cx="192" cy="192"/>
            </a:xfrm>
            <a:prstGeom prst="ellipse">
              <a:avLst/>
            </a:prstGeom>
            <a:solidFill>
              <a:srgbClr val="00FF00"/>
            </a:solidFill>
            <a:ln w="9525">
              <a:solidFill>
                <a:schemeClr val="tx1"/>
              </a:solidFill>
              <a:round/>
              <a:headEnd/>
              <a:tailEnd/>
            </a:ln>
          </p:spPr>
          <p:txBody>
            <a:bodyPr wrap="none" anchor="ctr"/>
            <a:lstStyle/>
            <a:p>
              <a:pPr algn="ctr" eaLnBrk="0" hangingPunct="0"/>
              <a:r>
                <a:rPr lang="en-GB" sz="1400">
                  <a:solidFill>
                    <a:schemeClr val="tx1"/>
                  </a:solidFill>
                </a:rPr>
                <a:t>B1</a:t>
              </a:r>
            </a:p>
          </p:txBody>
        </p:sp>
        <p:sp>
          <p:nvSpPr>
            <p:cNvPr id="8245" name="Oval 34"/>
            <p:cNvSpPr>
              <a:spLocks noChangeArrowheads="1"/>
            </p:cNvSpPr>
            <p:nvPr/>
          </p:nvSpPr>
          <p:spPr bwMode="auto">
            <a:xfrm>
              <a:off x="3216" y="3456"/>
              <a:ext cx="192" cy="192"/>
            </a:xfrm>
            <a:prstGeom prst="ellipse">
              <a:avLst/>
            </a:prstGeom>
            <a:solidFill>
              <a:srgbClr val="00FF00"/>
            </a:solidFill>
            <a:ln w="9525">
              <a:solidFill>
                <a:schemeClr val="tx1"/>
              </a:solidFill>
              <a:round/>
              <a:headEnd/>
              <a:tailEnd/>
            </a:ln>
          </p:spPr>
          <p:txBody>
            <a:bodyPr wrap="none" anchor="ctr"/>
            <a:lstStyle/>
            <a:p>
              <a:pPr algn="ctr" eaLnBrk="0" hangingPunct="0"/>
              <a:r>
                <a:rPr lang="en-GB" sz="1400">
                  <a:solidFill>
                    <a:schemeClr val="tx1"/>
                  </a:solidFill>
                </a:rPr>
                <a:t>B3</a:t>
              </a:r>
            </a:p>
          </p:txBody>
        </p:sp>
      </p:grpSp>
      <p:grpSp>
        <p:nvGrpSpPr>
          <p:cNvPr id="6" name="Group 35"/>
          <p:cNvGrpSpPr>
            <a:grpSpLocks/>
          </p:cNvGrpSpPr>
          <p:nvPr/>
        </p:nvGrpSpPr>
        <p:grpSpPr bwMode="auto">
          <a:xfrm>
            <a:off x="2362200" y="1600200"/>
            <a:ext cx="2971800" cy="3048000"/>
            <a:chOff x="1488" y="1008"/>
            <a:chExt cx="1872" cy="1920"/>
          </a:xfrm>
        </p:grpSpPr>
        <p:sp>
          <p:nvSpPr>
            <p:cNvPr id="8237" name="Line 36"/>
            <p:cNvSpPr>
              <a:spLocks noChangeShapeType="1"/>
            </p:cNvSpPr>
            <p:nvPr/>
          </p:nvSpPr>
          <p:spPr bwMode="auto">
            <a:xfrm>
              <a:off x="1488" y="2256"/>
              <a:ext cx="672" cy="672"/>
            </a:xfrm>
            <a:prstGeom prst="line">
              <a:avLst/>
            </a:prstGeom>
            <a:noFill/>
            <a:ln w="38100">
              <a:solidFill>
                <a:srgbClr val="007FB3"/>
              </a:solidFill>
              <a:round/>
              <a:headEnd/>
              <a:tailEnd type="triangle" w="med" len="med"/>
            </a:ln>
          </p:spPr>
          <p:txBody>
            <a:bodyPr/>
            <a:lstStyle/>
            <a:p>
              <a:endParaRPr lang="ru-RU"/>
            </a:p>
          </p:txBody>
        </p:sp>
        <p:sp>
          <p:nvSpPr>
            <p:cNvPr id="8238" name="Oval 37"/>
            <p:cNvSpPr>
              <a:spLocks noChangeArrowheads="1"/>
            </p:cNvSpPr>
            <p:nvPr/>
          </p:nvSpPr>
          <p:spPr bwMode="auto">
            <a:xfrm>
              <a:off x="1488" y="2448"/>
              <a:ext cx="192" cy="192"/>
            </a:xfrm>
            <a:prstGeom prst="ellipse">
              <a:avLst/>
            </a:prstGeom>
            <a:solidFill>
              <a:schemeClr val="accent1"/>
            </a:solidFill>
            <a:ln w="9525">
              <a:solidFill>
                <a:schemeClr val="tx1"/>
              </a:solidFill>
              <a:round/>
              <a:headEnd/>
              <a:tailEnd/>
            </a:ln>
          </p:spPr>
          <p:txBody>
            <a:bodyPr wrap="none" anchor="ctr"/>
            <a:lstStyle/>
            <a:p>
              <a:pPr algn="ctr" eaLnBrk="0" hangingPunct="0"/>
              <a:r>
                <a:rPr lang="en-GB" sz="1400">
                  <a:solidFill>
                    <a:schemeClr val="tx1"/>
                  </a:solidFill>
                </a:rPr>
                <a:t>A3</a:t>
              </a:r>
            </a:p>
          </p:txBody>
        </p:sp>
        <p:sp>
          <p:nvSpPr>
            <p:cNvPr id="8239" name="Line 38"/>
            <p:cNvSpPr>
              <a:spLocks noChangeShapeType="1"/>
            </p:cNvSpPr>
            <p:nvPr/>
          </p:nvSpPr>
          <p:spPr bwMode="auto">
            <a:xfrm>
              <a:off x="2544" y="1248"/>
              <a:ext cx="816" cy="0"/>
            </a:xfrm>
            <a:prstGeom prst="line">
              <a:avLst/>
            </a:prstGeom>
            <a:noFill/>
            <a:ln w="38100">
              <a:solidFill>
                <a:srgbClr val="007FB3"/>
              </a:solidFill>
              <a:round/>
              <a:headEnd/>
              <a:tailEnd type="triangle" w="med" len="med"/>
            </a:ln>
          </p:spPr>
          <p:txBody>
            <a:bodyPr/>
            <a:lstStyle/>
            <a:p>
              <a:endParaRPr lang="ru-RU"/>
            </a:p>
          </p:txBody>
        </p:sp>
        <p:sp>
          <p:nvSpPr>
            <p:cNvPr id="8240" name="Oval 39"/>
            <p:cNvSpPr>
              <a:spLocks noChangeArrowheads="1"/>
            </p:cNvSpPr>
            <p:nvPr/>
          </p:nvSpPr>
          <p:spPr bwMode="auto">
            <a:xfrm>
              <a:off x="2832" y="1008"/>
              <a:ext cx="192" cy="192"/>
            </a:xfrm>
            <a:prstGeom prst="ellipse">
              <a:avLst/>
            </a:prstGeom>
            <a:solidFill>
              <a:schemeClr val="accent1"/>
            </a:solidFill>
            <a:ln w="9525">
              <a:solidFill>
                <a:schemeClr val="tx1"/>
              </a:solidFill>
              <a:round/>
              <a:headEnd/>
              <a:tailEnd/>
            </a:ln>
          </p:spPr>
          <p:txBody>
            <a:bodyPr wrap="none" anchor="ctr"/>
            <a:lstStyle/>
            <a:p>
              <a:pPr algn="ctr" eaLnBrk="0" hangingPunct="0"/>
              <a:r>
                <a:rPr lang="en-GB" sz="1400">
                  <a:solidFill>
                    <a:schemeClr val="tx1"/>
                  </a:solidFill>
                </a:rPr>
                <a:t>A2</a:t>
              </a:r>
            </a:p>
          </p:txBody>
        </p:sp>
        <p:sp>
          <p:nvSpPr>
            <p:cNvPr id="8241" name="Line 40"/>
            <p:cNvSpPr>
              <a:spLocks noChangeShapeType="1"/>
            </p:cNvSpPr>
            <p:nvPr/>
          </p:nvSpPr>
          <p:spPr bwMode="auto">
            <a:xfrm>
              <a:off x="2544" y="1536"/>
              <a:ext cx="816" cy="0"/>
            </a:xfrm>
            <a:prstGeom prst="line">
              <a:avLst/>
            </a:prstGeom>
            <a:noFill/>
            <a:ln w="38100">
              <a:solidFill>
                <a:srgbClr val="007FB3"/>
              </a:solidFill>
              <a:round/>
              <a:headEnd/>
              <a:tailEnd type="triangle" w="med" len="med"/>
            </a:ln>
          </p:spPr>
          <p:txBody>
            <a:bodyPr/>
            <a:lstStyle/>
            <a:p>
              <a:endParaRPr lang="ru-RU"/>
            </a:p>
          </p:txBody>
        </p:sp>
        <p:sp>
          <p:nvSpPr>
            <p:cNvPr id="8242" name="Oval 41"/>
            <p:cNvSpPr>
              <a:spLocks noChangeArrowheads="1"/>
            </p:cNvSpPr>
            <p:nvPr/>
          </p:nvSpPr>
          <p:spPr bwMode="auto">
            <a:xfrm>
              <a:off x="2832" y="1296"/>
              <a:ext cx="192" cy="192"/>
            </a:xfrm>
            <a:prstGeom prst="ellipse">
              <a:avLst/>
            </a:prstGeom>
            <a:solidFill>
              <a:schemeClr val="accent1"/>
            </a:solidFill>
            <a:ln w="9525">
              <a:solidFill>
                <a:schemeClr val="tx1"/>
              </a:solidFill>
              <a:round/>
              <a:headEnd/>
              <a:tailEnd/>
            </a:ln>
          </p:spPr>
          <p:txBody>
            <a:bodyPr wrap="none" anchor="ctr"/>
            <a:lstStyle/>
            <a:p>
              <a:pPr algn="ctr" eaLnBrk="0" hangingPunct="0"/>
              <a:r>
                <a:rPr lang="en-GB" sz="1400">
                  <a:solidFill>
                    <a:schemeClr val="tx1"/>
                  </a:solidFill>
                </a:rPr>
                <a:t>A1</a:t>
              </a:r>
            </a:p>
          </p:txBody>
        </p:sp>
      </p:grpSp>
      <p:grpSp>
        <p:nvGrpSpPr>
          <p:cNvPr id="7" name="Group 42"/>
          <p:cNvGrpSpPr>
            <a:grpSpLocks/>
          </p:cNvGrpSpPr>
          <p:nvPr/>
        </p:nvGrpSpPr>
        <p:grpSpPr bwMode="auto">
          <a:xfrm>
            <a:off x="5334000" y="2362200"/>
            <a:ext cx="2514600" cy="2895600"/>
            <a:chOff x="3360" y="1488"/>
            <a:chExt cx="1584" cy="1824"/>
          </a:xfrm>
        </p:grpSpPr>
        <p:sp>
          <p:nvSpPr>
            <p:cNvPr id="8234" name="Oval 43"/>
            <p:cNvSpPr>
              <a:spLocks noChangeArrowheads="1"/>
            </p:cNvSpPr>
            <p:nvPr/>
          </p:nvSpPr>
          <p:spPr bwMode="auto">
            <a:xfrm>
              <a:off x="4752" y="1632"/>
              <a:ext cx="192" cy="192"/>
            </a:xfrm>
            <a:prstGeom prst="ellipse">
              <a:avLst/>
            </a:prstGeom>
            <a:solidFill>
              <a:schemeClr val="accent1"/>
            </a:solidFill>
            <a:ln w="9525">
              <a:solidFill>
                <a:schemeClr val="tx1"/>
              </a:solidFill>
              <a:round/>
              <a:headEnd/>
              <a:tailEnd/>
            </a:ln>
          </p:spPr>
          <p:txBody>
            <a:bodyPr wrap="none" anchor="ctr"/>
            <a:lstStyle/>
            <a:p>
              <a:pPr algn="ctr" eaLnBrk="0" hangingPunct="0"/>
              <a:r>
                <a:rPr lang="en-GB" sz="1400">
                  <a:solidFill>
                    <a:schemeClr val="tx1"/>
                  </a:solidFill>
                </a:rPr>
                <a:t>A2</a:t>
              </a:r>
            </a:p>
          </p:txBody>
        </p:sp>
        <p:sp>
          <p:nvSpPr>
            <p:cNvPr id="8235" name="Oval 44"/>
            <p:cNvSpPr>
              <a:spLocks noChangeArrowheads="1"/>
            </p:cNvSpPr>
            <p:nvPr/>
          </p:nvSpPr>
          <p:spPr bwMode="auto">
            <a:xfrm>
              <a:off x="4368" y="1488"/>
              <a:ext cx="192" cy="192"/>
            </a:xfrm>
            <a:prstGeom prst="ellipse">
              <a:avLst/>
            </a:prstGeom>
            <a:solidFill>
              <a:schemeClr val="accent1"/>
            </a:solidFill>
            <a:ln w="9525">
              <a:solidFill>
                <a:schemeClr val="tx1"/>
              </a:solidFill>
              <a:round/>
              <a:headEnd/>
              <a:tailEnd/>
            </a:ln>
          </p:spPr>
          <p:txBody>
            <a:bodyPr wrap="none" anchor="ctr"/>
            <a:lstStyle/>
            <a:p>
              <a:pPr algn="ctr" eaLnBrk="0" hangingPunct="0"/>
              <a:r>
                <a:rPr lang="en-GB" sz="1400">
                  <a:solidFill>
                    <a:schemeClr val="tx1"/>
                  </a:solidFill>
                </a:rPr>
                <a:t>A1</a:t>
              </a:r>
            </a:p>
          </p:txBody>
        </p:sp>
        <p:sp>
          <p:nvSpPr>
            <p:cNvPr id="8236" name="Oval 45"/>
            <p:cNvSpPr>
              <a:spLocks noChangeArrowheads="1"/>
            </p:cNvSpPr>
            <p:nvPr/>
          </p:nvSpPr>
          <p:spPr bwMode="auto">
            <a:xfrm>
              <a:off x="3360" y="3120"/>
              <a:ext cx="192" cy="192"/>
            </a:xfrm>
            <a:prstGeom prst="ellipse">
              <a:avLst/>
            </a:prstGeom>
            <a:solidFill>
              <a:schemeClr val="accent1"/>
            </a:solidFill>
            <a:ln w="9525">
              <a:solidFill>
                <a:schemeClr val="tx1"/>
              </a:solidFill>
              <a:round/>
              <a:headEnd/>
              <a:tailEnd/>
            </a:ln>
          </p:spPr>
          <p:txBody>
            <a:bodyPr wrap="none" anchor="ctr"/>
            <a:lstStyle/>
            <a:p>
              <a:pPr algn="ctr" eaLnBrk="0" hangingPunct="0"/>
              <a:r>
                <a:rPr lang="en-GB" sz="1400">
                  <a:solidFill>
                    <a:schemeClr val="tx1"/>
                  </a:solidFill>
                </a:rPr>
                <a:t>A3</a:t>
              </a:r>
            </a:p>
          </p:txBody>
        </p:sp>
      </p:grpSp>
      <p:grpSp>
        <p:nvGrpSpPr>
          <p:cNvPr id="8" name="Group 46"/>
          <p:cNvGrpSpPr>
            <a:grpSpLocks/>
          </p:cNvGrpSpPr>
          <p:nvPr/>
        </p:nvGrpSpPr>
        <p:grpSpPr bwMode="auto">
          <a:xfrm>
            <a:off x="5715000" y="2362200"/>
            <a:ext cx="914400" cy="914400"/>
            <a:chOff x="3600" y="1488"/>
            <a:chExt cx="576" cy="576"/>
          </a:xfrm>
        </p:grpSpPr>
        <p:sp>
          <p:nvSpPr>
            <p:cNvPr id="8231" name="Oval 47"/>
            <p:cNvSpPr>
              <a:spLocks noChangeArrowheads="1"/>
            </p:cNvSpPr>
            <p:nvPr/>
          </p:nvSpPr>
          <p:spPr bwMode="auto">
            <a:xfrm>
              <a:off x="3744" y="1872"/>
              <a:ext cx="192" cy="192"/>
            </a:xfrm>
            <a:prstGeom prst="ellipse">
              <a:avLst/>
            </a:prstGeom>
            <a:solidFill>
              <a:srgbClr val="00FF00"/>
            </a:solidFill>
            <a:ln w="9525">
              <a:solidFill>
                <a:schemeClr val="tx1"/>
              </a:solidFill>
              <a:round/>
              <a:headEnd/>
              <a:tailEnd/>
            </a:ln>
          </p:spPr>
          <p:txBody>
            <a:bodyPr wrap="none" anchor="ctr"/>
            <a:lstStyle/>
            <a:p>
              <a:pPr algn="ctr" eaLnBrk="0" hangingPunct="0"/>
              <a:r>
                <a:rPr lang="en-GB" sz="1400">
                  <a:solidFill>
                    <a:schemeClr val="tx1"/>
                  </a:solidFill>
                </a:rPr>
                <a:t>B3</a:t>
              </a:r>
            </a:p>
          </p:txBody>
        </p:sp>
        <p:sp>
          <p:nvSpPr>
            <p:cNvPr id="8232" name="Oval 48"/>
            <p:cNvSpPr>
              <a:spLocks noChangeArrowheads="1"/>
            </p:cNvSpPr>
            <p:nvPr/>
          </p:nvSpPr>
          <p:spPr bwMode="auto">
            <a:xfrm>
              <a:off x="3600" y="1488"/>
              <a:ext cx="192" cy="192"/>
            </a:xfrm>
            <a:prstGeom prst="ellipse">
              <a:avLst/>
            </a:prstGeom>
            <a:solidFill>
              <a:srgbClr val="00FF00"/>
            </a:solidFill>
            <a:ln w="9525">
              <a:solidFill>
                <a:schemeClr val="tx1"/>
              </a:solidFill>
              <a:round/>
              <a:headEnd/>
              <a:tailEnd/>
            </a:ln>
          </p:spPr>
          <p:txBody>
            <a:bodyPr wrap="none" anchor="ctr"/>
            <a:lstStyle/>
            <a:p>
              <a:pPr algn="ctr" eaLnBrk="0" hangingPunct="0"/>
              <a:r>
                <a:rPr lang="en-GB" sz="1400">
                  <a:solidFill>
                    <a:schemeClr val="tx1"/>
                  </a:solidFill>
                </a:rPr>
                <a:t>B1</a:t>
              </a:r>
            </a:p>
          </p:txBody>
        </p:sp>
        <p:sp>
          <p:nvSpPr>
            <p:cNvPr id="8233" name="Oval 49"/>
            <p:cNvSpPr>
              <a:spLocks noChangeArrowheads="1"/>
            </p:cNvSpPr>
            <p:nvPr/>
          </p:nvSpPr>
          <p:spPr bwMode="auto">
            <a:xfrm>
              <a:off x="3984" y="1632"/>
              <a:ext cx="192" cy="192"/>
            </a:xfrm>
            <a:prstGeom prst="ellipse">
              <a:avLst/>
            </a:prstGeom>
            <a:solidFill>
              <a:srgbClr val="00FF00"/>
            </a:solidFill>
            <a:ln w="9525">
              <a:solidFill>
                <a:schemeClr val="tx1"/>
              </a:solidFill>
              <a:round/>
              <a:headEnd/>
              <a:tailEnd/>
            </a:ln>
          </p:spPr>
          <p:txBody>
            <a:bodyPr wrap="none" anchor="ctr"/>
            <a:lstStyle/>
            <a:p>
              <a:pPr algn="ctr" eaLnBrk="0" hangingPunct="0"/>
              <a:r>
                <a:rPr lang="en-GB" sz="1400">
                  <a:solidFill>
                    <a:schemeClr val="tx1"/>
                  </a:solidFill>
                </a:rPr>
                <a:t>B2</a:t>
              </a:r>
            </a:p>
          </p:txBody>
        </p:sp>
      </p:grpSp>
      <p:grpSp>
        <p:nvGrpSpPr>
          <p:cNvPr id="9" name="Group 50"/>
          <p:cNvGrpSpPr>
            <a:grpSpLocks/>
          </p:cNvGrpSpPr>
          <p:nvPr/>
        </p:nvGrpSpPr>
        <p:grpSpPr bwMode="auto">
          <a:xfrm>
            <a:off x="4038600" y="2514600"/>
            <a:ext cx="2133600" cy="1752600"/>
            <a:chOff x="2544" y="1584"/>
            <a:chExt cx="1344" cy="1104"/>
          </a:xfrm>
        </p:grpSpPr>
        <p:sp>
          <p:nvSpPr>
            <p:cNvPr id="8225" name="Line 51"/>
            <p:cNvSpPr>
              <a:spLocks noChangeShapeType="1"/>
            </p:cNvSpPr>
            <p:nvPr/>
          </p:nvSpPr>
          <p:spPr bwMode="auto">
            <a:xfrm flipH="1">
              <a:off x="2544" y="1824"/>
              <a:ext cx="816" cy="0"/>
            </a:xfrm>
            <a:prstGeom prst="line">
              <a:avLst/>
            </a:prstGeom>
            <a:noFill/>
            <a:ln w="38100">
              <a:solidFill>
                <a:srgbClr val="007FB3"/>
              </a:solidFill>
              <a:round/>
              <a:headEnd/>
              <a:tailEnd type="triangle" w="med" len="med"/>
            </a:ln>
          </p:spPr>
          <p:txBody>
            <a:bodyPr/>
            <a:lstStyle/>
            <a:p>
              <a:endParaRPr lang="ru-RU"/>
            </a:p>
          </p:txBody>
        </p:sp>
        <p:sp>
          <p:nvSpPr>
            <p:cNvPr id="8226" name="Oval 52"/>
            <p:cNvSpPr>
              <a:spLocks noChangeArrowheads="1"/>
            </p:cNvSpPr>
            <p:nvPr/>
          </p:nvSpPr>
          <p:spPr bwMode="auto">
            <a:xfrm>
              <a:off x="2832" y="1584"/>
              <a:ext cx="192" cy="192"/>
            </a:xfrm>
            <a:prstGeom prst="ellipse">
              <a:avLst/>
            </a:prstGeom>
            <a:solidFill>
              <a:srgbClr val="00FF00"/>
            </a:solidFill>
            <a:ln w="9525">
              <a:solidFill>
                <a:schemeClr val="tx1"/>
              </a:solidFill>
              <a:round/>
              <a:headEnd/>
              <a:tailEnd/>
            </a:ln>
          </p:spPr>
          <p:txBody>
            <a:bodyPr wrap="none" anchor="ctr"/>
            <a:lstStyle/>
            <a:p>
              <a:pPr algn="ctr" eaLnBrk="0" hangingPunct="0"/>
              <a:r>
                <a:rPr lang="en-GB" sz="1400">
                  <a:solidFill>
                    <a:schemeClr val="tx1"/>
                  </a:solidFill>
                </a:rPr>
                <a:t>B1</a:t>
              </a:r>
            </a:p>
          </p:txBody>
        </p:sp>
        <p:sp>
          <p:nvSpPr>
            <p:cNvPr id="8227" name="Line 53"/>
            <p:cNvSpPr>
              <a:spLocks noChangeShapeType="1"/>
            </p:cNvSpPr>
            <p:nvPr/>
          </p:nvSpPr>
          <p:spPr bwMode="auto">
            <a:xfrm flipH="1">
              <a:off x="2544" y="2112"/>
              <a:ext cx="816" cy="0"/>
            </a:xfrm>
            <a:prstGeom prst="line">
              <a:avLst/>
            </a:prstGeom>
            <a:noFill/>
            <a:ln w="38100">
              <a:solidFill>
                <a:srgbClr val="007FB3"/>
              </a:solidFill>
              <a:round/>
              <a:headEnd/>
              <a:tailEnd type="triangle" w="med" len="med"/>
            </a:ln>
          </p:spPr>
          <p:txBody>
            <a:bodyPr/>
            <a:lstStyle/>
            <a:p>
              <a:endParaRPr lang="ru-RU"/>
            </a:p>
          </p:txBody>
        </p:sp>
        <p:sp>
          <p:nvSpPr>
            <p:cNvPr id="8228" name="Oval 54"/>
            <p:cNvSpPr>
              <a:spLocks noChangeArrowheads="1"/>
            </p:cNvSpPr>
            <p:nvPr/>
          </p:nvSpPr>
          <p:spPr bwMode="auto">
            <a:xfrm>
              <a:off x="2832" y="1872"/>
              <a:ext cx="192" cy="192"/>
            </a:xfrm>
            <a:prstGeom prst="ellipse">
              <a:avLst/>
            </a:prstGeom>
            <a:solidFill>
              <a:srgbClr val="00FF00"/>
            </a:solidFill>
            <a:ln w="9525">
              <a:solidFill>
                <a:schemeClr val="tx1"/>
              </a:solidFill>
              <a:round/>
              <a:headEnd/>
              <a:tailEnd/>
            </a:ln>
          </p:spPr>
          <p:txBody>
            <a:bodyPr wrap="none" anchor="ctr"/>
            <a:lstStyle/>
            <a:p>
              <a:pPr algn="ctr" eaLnBrk="0" hangingPunct="0"/>
              <a:r>
                <a:rPr lang="en-GB" sz="1400">
                  <a:solidFill>
                    <a:schemeClr val="tx1"/>
                  </a:solidFill>
                </a:rPr>
                <a:t>B2</a:t>
              </a:r>
            </a:p>
          </p:txBody>
        </p:sp>
        <p:sp>
          <p:nvSpPr>
            <p:cNvPr id="8229" name="Line 55"/>
            <p:cNvSpPr>
              <a:spLocks noChangeShapeType="1"/>
            </p:cNvSpPr>
            <p:nvPr/>
          </p:nvSpPr>
          <p:spPr bwMode="auto">
            <a:xfrm flipH="1">
              <a:off x="3408" y="2208"/>
              <a:ext cx="480" cy="480"/>
            </a:xfrm>
            <a:prstGeom prst="line">
              <a:avLst/>
            </a:prstGeom>
            <a:noFill/>
            <a:ln w="38100">
              <a:solidFill>
                <a:srgbClr val="007FB3"/>
              </a:solidFill>
              <a:round/>
              <a:headEnd/>
              <a:tailEnd type="triangle" w="med" len="med"/>
            </a:ln>
          </p:spPr>
          <p:txBody>
            <a:bodyPr/>
            <a:lstStyle/>
            <a:p>
              <a:endParaRPr lang="ru-RU"/>
            </a:p>
          </p:txBody>
        </p:sp>
        <p:sp>
          <p:nvSpPr>
            <p:cNvPr id="8230" name="Oval 56"/>
            <p:cNvSpPr>
              <a:spLocks noChangeArrowheads="1"/>
            </p:cNvSpPr>
            <p:nvPr/>
          </p:nvSpPr>
          <p:spPr bwMode="auto">
            <a:xfrm>
              <a:off x="3408" y="2304"/>
              <a:ext cx="192" cy="192"/>
            </a:xfrm>
            <a:prstGeom prst="ellipse">
              <a:avLst/>
            </a:prstGeom>
            <a:solidFill>
              <a:srgbClr val="00FF00"/>
            </a:solidFill>
            <a:ln w="9525">
              <a:solidFill>
                <a:schemeClr val="tx1"/>
              </a:solidFill>
              <a:round/>
              <a:headEnd/>
              <a:tailEnd/>
            </a:ln>
          </p:spPr>
          <p:txBody>
            <a:bodyPr wrap="none" anchor="ctr"/>
            <a:lstStyle/>
            <a:p>
              <a:pPr algn="ctr" eaLnBrk="0" hangingPunct="0"/>
              <a:r>
                <a:rPr lang="en-GB" sz="1400">
                  <a:solidFill>
                    <a:schemeClr val="tx1"/>
                  </a:solidFill>
                </a:rPr>
                <a:t>B3</a:t>
              </a:r>
            </a:p>
          </p:txBody>
        </p:sp>
      </p:grpSp>
      <p:grpSp>
        <p:nvGrpSpPr>
          <p:cNvPr id="10" name="Group 57"/>
          <p:cNvGrpSpPr>
            <a:grpSpLocks/>
          </p:cNvGrpSpPr>
          <p:nvPr/>
        </p:nvGrpSpPr>
        <p:grpSpPr bwMode="auto">
          <a:xfrm>
            <a:off x="3886200" y="5029200"/>
            <a:ext cx="533400" cy="762000"/>
            <a:chOff x="2448" y="3168"/>
            <a:chExt cx="336" cy="480"/>
          </a:xfrm>
        </p:grpSpPr>
        <p:sp>
          <p:nvSpPr>
            <p:cNvPr id="8223" name="Oval 58"/>
            <p:cNvSpPr>
              <a:spLocks noChangeArrowheads="1"/>
            </p:cNvSpPr>
            <p:nvPr/>
          </p:nvSpPr>
          <p:spPr bwMode="auto">
            <a:xfrm>
              <a:off x="2592" y="3456"/>
              <a:ext cx="192" cy="192"/>
            </a:xfrm>
            <a:prstGeom prst="ellipse">
              <a:avLst/>
            </a:prstGeom>
            <a:solidFill>
              <a:srgbClr val="CC66FF"/>
            </a:solidFill>
            <a:ln w="9525">
              <a:solidFill>
                <a:schemeClr val="tx1"/>
              </a:solidFill>
              <a:round/>
              <a:headEnd/>
              <a:tailEnd/>
            </a:ln>
          </p:spPr>
          <p:txBody>
            <a:bodyPr wrap="none" anchor="ctr"/>
            <a:lstStyle/>
            <a:p>
              <a:pPr algn="ctr" eaLnBrk="0" hangingPunct="0"/>
              <a:r>
                <a:rPr lang="en-GB" sz="1400">
                  <a:solidFill>
                    <a:schemeClr val="tx1"/>
                  </a:solidFill>
                </a:rPr>
                <a:t>C2</a:t>
              </a:r>
            </a:p>
          </p:txBody>
        </p:sp>
        <p:sp>
          <p:nvSpPr>
            <p:cNvPr id="8224" name="Oval 59"/>
            <p:cNvSpPr>
              <a:spLocks noChangeArrowheads="1"/>
            </p:cNvSpPr>
            <p:nvPr/>
          </p:nvSpPr>
          <p:spPr bwMode="auto">
            <a:xfrm>
              <a:off x="2448" y="3168"/>
              <a:ext cx="192" cy="192"/>
            </a:xfrm>
            <a:prstGeom prst="ellipse">
              <a:avLst/>
            </a:prstGeom>
            <a:solidFill>
              <a:srgbClr val="CC66FF"/>
            </a:solidFill>
            <a:ln w="9525">
              <a:solidFill>
                <a:schemeClr val="tx1"/>
              </a:solidFill>
              <a:round/>
              <a:headEnd/>
              <a:tailEnd/>
            </a:ln>
          </p:spPr>
          <p:txBody>
            <a:bodyPr wrap="none" anchor="ctr"/>
            <a:lstStyle/>
            <a:p>
              <a:pPr algn="ctr" eaLnBrk="0" hangingPunct="0"/>
              <a:r>
                <a:rPr lang="en-GB" sz="1400">
                  <a:solidFill>
                    <a:schemeClr val="tx1"/>
                  </a:solidFill>
                </a:rPr>
                <a:t>C1</a:t>
              </a:r>
            </a:p>
          </p:txBody>
        </p:sp>
      </p:grpSp>
      <p:grpSp>
        <p:nvGrpSpPr>
          <p:cNvPr id="11" name="Group 60"/>
          <p:cNvGrpSpPr>
            <a:grpSpLocks/>
          </p:cNvGrpSpPr>
          <p:nvPr/>
        </p:nvGrpSpPr>
        <p:grpSpPr bwMode="auto">
          <a:xfrm>
            <a:off x="3200400" y="3505200"/>
            <a:ext cx="4038600" cy="1219200"/>
            <a:chOff x="2016" y="2208"/>
            <a:chExt cx="2544" cy="768"/>
          </a:xfrm>
        </p:grpSpPr>
        <p:sp>
          <p:nvSpPr>
            <p:cNvPr id="8219" name="Line 61"/>
            <p:cNvSpPr>
              <a:spLocks noChangeShapeType="1"/>
            </p:cNvSpPr>
            <p:nvPr/>
          </p:nvSpPr>
          <p:spPr bwMode="auto">
            <a:xfrm flipV="1">
              <a:off x="3792" y="2208"/>
              <a:ext cx="768" cy="768"/>
            </a:xfrm>
            <a:prstGeom prst="line">
              <a:avLst/>
            </a:prstGeom>
            <a:noFill/>
            <a:ln w="38100">
              <a:solidFill>
                <a:srgbClr val="007FB3"/>
              </a:solidFill>
              <a:round/>
              <a:headEnd/>
              <a:tailEnd type="triangle" w="med" len="med"/>
            </a:ln>
          </p:spPr>
          <p:txBody>
            <a:bodyPr/>
            <a:lstStyle/>
            <a:p>
              <a:endParaRPr lang="ru-RU"/>
            </a:p>
          </p:txBody>
        </p:sp>
        <p:sp>
          <p:nvSpPr>
            <p:cNvPr id="8220" name="Oval 62"/>
            <p:cNvSpPr>
              <a:spLocks noChangeArrowheads="1"/>
            </p:cNvSpPr>
            <p:nvPr/>
          </p:nvSpPr>
          <p:spPr bwMode="auto">
            <a:xfrm>
              <a:off x="4080" y="2304"/>
              <a:ext cx="192" cy="192"/>
            </a:xfrm>
            <a:prstGeom prst="ellipse">
              <a:avLst/>
            </a:prstGeom>
            <a:solidFill>
              <a:srgbClr val="CC66FF"/>
            </a:solidFill>
            <a:ln w="9525">
              <a:solidFill>
                <a:schemeClr val="tx1"/>
              </a:solidFill>
              <a:round/>
              <a:headEnd/>
              <a:tailEnd/>
            </a:ln>
          </p:spPr>
          <p:txBody>
            <a:bodyPr wrap="none" anchor="ctr"/>
            <a:lstStyle/>
            <a:p>
              <a:pPr algn="ctr" eaLnBrk="0" hangingPunct="0"/>
              <a:r>
                <a:rPr lang="en-GB" sz="1400">
                  <a:solidFill>
                    <a:schemeClr val="tx1"/>
                  </a:solidFill>
                </a:rPr>
                <a:t>C2</a:t>
              </a:r>
            </a:p>
          </p:txBody>
        </p:sp>
        <p:sp>
          <p:nvSpPr>
            <p:cNvPr id="8221" name="Line 63"/>
            <p:cNvSpPr>
              <a:spLocks noChangeShapeType="1"/>
            </p:cNvSpPr>
            <p:nvPr/>
          </p:nvSpPr>
          <p:spPr bwMode="auto">
            <a:xfrm flipH="1" flipV="1">
              <a:off x="2016" y="2208"/>
              <a:ext cx="480" cy="480"/>
            </a:xfrm>
            <a:prstGeom prst="line">
              <a:avLst/>
            </a:prstGeom>
            <a:noFill/>
            <a:ln w="38100">
              <a:solidFill>
                <a:srgbClr val="007FB3"/>
              </a:solidFill>
              <a:round/>
              <a:headEnd/>
              <a:tailEnd type="triangle" w="med" len="med"/>
            </a:ln>
          </p:spPr>
          <p:txBody>
            <a:bodyPr/>
            <a:lstStyle/>
            <a:p>
              <a:endParaRPr lang="ru-RU"/>
            </a:p>
          </p:txBody>
        </p:sp>
        <p:sp>
          <p:nvSpPr>
            <p:cNvPr id="8222" name="Oval 64"/>
            <p:cNvSpPr>
              <a:spLocks noChangeArrowheads="1"/>
            </p:cNvSpPr>
            <p:nvPr/>
          </p:nvSpPr>
          <p:spPr bwMode="auto">
            <a:xfrm>
              <a:off x="2064" y="2448"/>
              <a:ext cx="192" cy="192"/>
            </a:xfrm>
            <a:prstGeom prst="ellipse">
              <a:avLst/>
            </a:prstGeom>
            <a:solidFill>
              <a:srgbClr val="CC66FF"/>
            </a:solidFill>
            <a:ln w="9525">
              <a:solidFill>
                <a:schemeClr val="tx1"/>
              </a:solidFill>
              <a:round/>
              <a:headEnd/>
              <a:tailEnd/>
            </a:ln>
          </p:spPr>
          <p:txBody>
            <a:bodyPr wrap="none" anchor="ctr"/>
            <a:lstStyle/>
            <a:p>
              <a:pPr algn="ctr" eaLnBrk="0" hangingPunct="0"/>
              <a:r>
                <a:rPr lang="en-GB" sz="1400">
                  <a:solidFill>
                    <a:schemeClr val="tx1"/>
                  </a:solidFill>
                </a:rPr>
                <a:t>C1</a:t>
              </a:r>
            </a:p>
          </p:txBody>
        </p:sp>
      </p:grpSp>
      <p:sp>
        <p:nvSpPr>
          <p:cNvPr id="383041" name="Text Box 65"/>
          <p:cNvSpPr txBox="1">
            <a:spLocks noChangeArrowheads="1"/>
          </p:cNvSpPr>
          <p:nvPr/>
        </p:nvSpPr>
        <p:spPr bwMode="auto">
          <a:xfrm>
            <a:off x="6300788" y="4437063"/>
            <a:ext cx="2667000" cy="2282825"/>
          </a:xfrm>
          <a:prstGeom prst="rect">
            <a:avLst/>
          </a:prstGeom>
          <a:noFill/>
          <a:ln w="9525">
            <a:noFill/>
            <a:miter lim="800000"/>
            <a:headEnd/>
            <a:tailEnd/>
          </a:ln>
        </p:spPr>
        <p:txBody>
          <a:bodyPr>
            <a:spAutoFit/>
          </a:bodyPr>
          <a:lstStyle/>
          <a:p>
            <a:pPr algn="ctr"/>
            <a:r>
              <a:rPr lang="ru-RU" sz="2400" b="1">
                <a:solidFill>
                  <a:srgbClr val="007FB3"/>
                </a:solidFill>
              </a:rPr>
              <a:t>Тривиальное решение - организовать</a:t>
            </a:r>
            <a:r>
              <a:rPr lang="en-GB" sz="2400" b="1">
                <a:solidFill>
                  <a:srgbClr val="007FB3"/>
                </a:solidFill>
              </a:rPr>
              <a:t> "n" </a:t>
            </a:r>
            <a:r>
              <a:rPr lang="ru-RU" sz="2400" b="1">
                <a:solidFill>
                  <a:srgbClr val="007FB3"/>
                </a:solidFill>
              </a:rPr>
              <a:t>каналов связи для передачи </a:t>
            </a:r>
            <a:r>
              <a:rPr lang="en-GB" sz="2400" b="1">
                <a:solidFill>
                  <a:srgbClr val="007FB3"/>
                </a:solidFill>
              </a:rPr>
              <a:t> "n" </a:t>
            </a:r>
            <a:r>
              <a:rPr lang="ru-RU" sz="2400" b="1">
                <a:solidFill>
                  <a:srgbClr val="007FB3"/>
                </a:solidFill>
              </a:rPr>
              <a:t>сообщений</a:t>
            </a:r>
            <a:r>
              <a:rPr lang="en-GB" sz="2400" b="1">
                <a:solidFill>
                  <a:srgbClr val="007FB3"/>
                </a:solidFill>
              </a:rPr>
              <a:t>.</a:t>
            </a:r>
          </a:p>
        </p:txBody>
      </p:sp>
      <p:grpSp>
        <p:nvGrpSpPr>
          <p:cNvPr id="8211" name="Group 66"/>
          <p:cNvGrpSpPr>
            <a:grpSpLocks/>
          </p:cNvGrpSpPr>
          <p:nvPr/>
        </p:nvGrpSpPr>
        <p:grpSpPr bwMode="auto">
          <a:xfrm>
            <a:off x="0" y="0"/>
            <a:ext cx="8915400" cy="5038725"/>
            <a:chOff x="0" y="0"/>
            <a:chExt cx="5616" cy="3174"/>
          </a:xfrm>
        </p:grpSpPr>
        <p:sp>
          <p:nvSpPr>
            <p:cNvPr id="8213" name="Rectangle 67"/>
            <p:cNvSpPr>
              <a:spLocks noChangeArrowheads="1"/>
            </p:cNvSpPr>
            <p:nvPr/>
          </p:nvSpPr>
          <p:spPr bwMode="auto">
            <a:xfrm>
              <a:off x="0" y="634"/>
              <a:ext cx="635" cy="635"/>
            </a:xfrm>
            <a:prstGeom prst="rect">
              <a:avLst/>
            </a:prstGeom>
            <a:solidFill>
              <a:srgbClr val="93B8D4"/>
            </a:solidFill>
            <a:ln w="9525">
              <a:noFill/>
              <a:miter lim="800000"/>
              <a:headEnd/>
              <a:tailEnd/>
            </a:ln>
          </p:spPr>
          <p:txBody>
            <a:bodyPr wrap="none" anchor="ctr"/>
            <a:lstStyle/>
            <a:p>
              <a:pPr eaLnBrk="0" hangingPunct="0"/>
              <a:endParaRPr lang="ru-RU"/>
            </a:p>
          </p:txBody>
        </p:sp>
        <p:sp>
          <p:nvSpPr>
            <p:cNvPr id="8214" name="Rectangle 68"/>
            <p:cNvSpPr>
              <a:spLocks noChangeArrowheads="1"/>
            </p:cNvSpPr>
            <p:nvPr/>
          </p:nvSpPr>
          <p:spPr bwMode="auto">
            <a:xfrm>
              <a:off x="0" y="0"/>
              <a:ext cx="635" cy="635"/>
            </a:xfrm>
            <a:prstGeom prst="rect">
              <a:avLst/>
            </a:prstGeom>
            <a:solidFill>
              <a:srgbClr val="007FB3"/>
            </a:solidFill>
            <a:ln w="9525">
              <a:noFill/>
              <a:miter lim="800000"/>
              <a:headEnd/>
              <a:tailEnd/>
            </a:ln>
          </p:spPr>
          <p:txBody>
            <a:bodyPr wrap="none" anchor="ctr"/>
            <a:lstStyle/>
            <a:p>
              <a:pPr algn="ctr" eaLnBrk="0" hangingPunct="0"/>
              <a:endParaRPr lang="en-GB" sz="2400" b="1">
                <a:solidFill>
                  <a:schemeClr val="bg1"/>
                </a:solidFill>
              </a:endParaRPr>
            </a:p>
          </p:txBody>
        </p:sp>
        <p:sp>
          <p:nvSpPr>
            <p:cNvPr id="8215" name="Rectangle 69"/>
            <p:cNvSpPr>
              <a:spLocks noChangeArrowheads="1"/>
            </p:cNvSpPr>
            <p:nvPr/>
          </p:nvSpPr>
          <p:spPr bwMode="auto">
            <a:xfrm>
              <a:off x="0" y="1904"/>
              <a:ext cx="635" cy="635"/>
            </a:xfrm>
            <a:prstGeom prst="rect">
              <a:avLst/>
            </a:prstGeom>
            <a:solidFill>
              <a:srgbClr val="026793"/>
            </a:solidFill>
            <a:ln w="9525">
              <a:noFill/>
              <a:miter lim="800000"/>
              <a:headEnd/>
              <a:tailEnd/>
            </a:ln>
          </p:spPr>
          <p:txBody>
            <a:bodyPr wrap="none" anchor="ctr"/>
            <a:lstStyle/>
            <a:p>
              <a:pPr eaLnBrk="0" hangingPunct="0"/>
              <a:endParaRPr lang="ru-RU"/>
            </a:p>
          </p:txBody>
        </p:sp>
        <p:sp>
          <p:nvSpPr>
            <p:cNvPr id="8216" name="Rectangle 70"/>
            <p:cNvSpPr>
              <a:spLocks noChangeArrowheads="1"/>
            </p:cNvSpPr>
            <p:nvPr/>
          </p:nvSpPr>
          <p:spPr bwMode="auto">
            <a:xfrm>
              <a:off x="0" y="1269"/>
              <a:ext cx="635" cy="635"/>
            </a:xfrm>
            <a:prstGeom prst="rect">
              <a:avLst/>
            </a:prstGeom>
            <a:solidFill>
              <a:srgbClr val="B2C1DD"/>
            </a:solidFill>
            <a:ln w="9525">
              <a:noFill/>
              <a:miter lim="800000"/>
              <a:headEnd/>
              <a:tailEnd/>
            </a:ln>
          </p:spPr>
          <p:txBody>
            <a:bodyPr wrap="none" anchor="ctr"/>
            <a:lstStyle/>
            <a:p>
              <a:pPr eaLnBrk="0" hangingPunct="0"/>
              <a:endParaRPr lang="ru-RU"/>
            </a:p>
          </p:txBody>
        </p:sp>
        <p:sp>
          <p:nvSpPr>
            <p:cNvPr id="8217" name="Rectangle 71"/>
            <p:cNvSpPr>
              <a:spLocks noChangeArrowheads="1"/>
            </p:cNvSpPr>
            <p:nvPr/>
          </p:nvSpPr>
          <p:spPr bwMode="auto">
            <a:xfrm>
              <a:off x="0" y="2539"/>
              <a:ext cx="635" cy="635"/>
            </a:xfrm>
            <a:prstGeom prst="rect">
              <a:avLst/>
            </a:prstGeom>
            <a:solidFill>
              <a:srgbClr val="007FB3"/>
            </a:solidFill>
            <a:ln w="9525">
              <a:noFill/>
              <a:miter lim="800000"/>
              <a:headEnd/>
              <a:tailEnd/>
            </a:ln>
          </p:spPr>
          <p:txBody>
            <a:bodyPr wrap="none" anchor="ctr"/>
            <a:lstStyle/>
            <a:p>
              <a:pPr eaLnBrk="0" hangingPunct="0"/>
              <a:endParaRPr lang="ru-RU"/>
            </a:p>
          </p:txBody>
        </p:sp>
        <p:sp>
          <p:nvSpPr>
            <p:cNvPr id="8218" name="Rectangle 72"/>
            <p:cNvSpPr>
              <a:spLocks noChangeArrowheads="1"/>
            </p:cNvSpPr>
            <p:nvPr/>
          </p:nvSpPr>
          <p:spPr bwMode="auto">
            <a:xfrm>
              <a:off x="720" y="192"/>
              <a:ext cx="4896" cy="384"/>
            </a:xfrm>
            <a:prstGeom prst="rect">
              <a:avLst/>
            </a:prstGeom>
            <a:noFill/>
            <a:ln w="9525">
              <a:noFill/>
              <a:miter lim="800000"/>
              <a:headEnd/>
              <a:tailEnd/>
            </a:ln>
          </p:spPr>
          <p:txBody>
            <a:bodyPr/>
            <a:lstStyle/>
            <a:p>
              <a:pPr eaLnBrk="0" hangingPunct="0"/>
              <a:r>
                <a:rPr lang="ru-RU" sz="3200" b="1">
                  <a:sym typeface="Wingdings" pitchFamily="2" charset="2"/>
                </a:rPr>
                <a:t>Принцип мультиплексирования</a:t>
              </a:r>
              <a:r>
                <a:rPr lang="en-GB" sz="3200" b="1">
                  <a:sym typeface="Wingdings" pitchFamily="2" charset="2"/>
                </a:rPr>
                <a:t>.</a:t>
              </a:r>
            </a:p>
          </p:txBody>
        </p:sp>
      </p:grpSp>
      <p:pic>
        <p:nvPicPr>
          <p:cNvPr id="8212" name="Picture 73" descr="image001"/>
          <p:cNvPicPr>
            <a:picLocks noChangeAspect="1" noChangeArrowheads="1"/>
          </p:cNvPicPr>
          <p:nvPr/>
        </p:nvPicPr>
        <p:blipFill>
          <a:blip r:embed="rId3" cstate="print"/>
          <a:srcRect/>
          <a:stretch>
            <a:fillRect/>
          </a:stretch>
        </p:blipFill>
        <p:spPr bwMode="auto">
          <a:xfrm>
            <a:off x="107950" y="5300663"/>
            <a:ext cx="946150" cy="14192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par>
                          <p:cTn id="8" fill="hold">
                            <p:stCondLst>
                              <p:cond delay="500"/>
                            </p:stCondLst>
                            <p:childTnLst>
                              <p:par>
                                <p:cTn id="9" presetID="4" presetClass="entr" presetSubtype="16" fill="hold" nodeType="afterEffect">
                                  <p:stCondLst>
                                    <p:cond delay="1000"/>
                                  </p:stCondLst>
                                  <p:childTnLst>
                                    <p:set>
                                      <p:cBhvr>
                                        <p:cTn id="10" dur="1" fill="hold">
                                          <p:stCondLst>
                                            <p:cond delay="0"/>
                                          </p:stCondLst>
                                        </p:cTn>
                                        <p:tgtEl>
                                          <p:spTgt spid="3"/>
                                        </p:tgtEl>
                                        <p:attrNameLst>
                                          <p:attrName>style.visibility</p:attrName>
                                        </p:attrNameLst>
                                      </p:cBhvr>
                                      <p:to>
                                        <p:strVal val="visible"/>
                                      </p:to>
                                    </p:set>
                                    <p:animEffect transition="in" filter="box(in)">
                                      <p:cBhvr>
                                        <p:cTn id="11" dur="500"/>
                                        <p:tgtEl>
                                          <p:spTgt spid="3"/>
                                        </p:tgtEl>
                                      </p:cBhvr>
                                    </p:animEffect>
                                  </p:childTnLst>
                                </p:cTn>
                              </p:par>
                            </p:childTnLst>
                          </p:cTn>
                        </p:par>
                        <p:par>
                          <p:cTn id="12" fill="hold">
                            <p:stCondLst>
                              <p:cond delay="2000"/>
                            </p:stCondLst>
                            <p:childTnLst>
                              <p:par>
                                <p:cTn id="13" presetID="4" presetClass="entr" presetSubtype="16" fill="hold" nodeType="afterEffect">
                                  <p:stCondLst>
                                    <p:cond delay="1000"/>
                                  </p:stCondLst>
                                  <p:childTnLst>
                                    <p:set>
                                      <p:cBhvr>
                                        <p:cTn id="14" dur="1" fill="hold">
                                          <p:stCondLst>
                                            <p:cond delay="0"/>
                                          </p:stCondLst>
                                        </p:cTn>
                                        <p:tgtEl>
                                          <p:spTgt spid="6"/>
                                        </p:tgtEl>
                                        <p:attrNameLst>
                                          <p:attrName>style.visibility</p:attrName>
                                        </p:attrNameLst>
                                      </p:cBhvr>
                                      <p:to>
                                        <p:strVal val="visible"/>
                                      </p:to>
                                    </p:set>
                                    <p:animEffect transition="in" filter="box(in)">
                                      <p:cBhvr>
                                        <p:cTn id="15" dur="500"/>
                                        <p:tgtEl>
                                          <p:spTgt spid="6"/>
                                        </p:tgtEl>
                                      </p:cBhvr>
                                    </p:animEffect>
                                  </p:childTnLst>
                                </p:cTn>
                              </p:par>
                            </p:childTnLst>
                          </p:cTn>
                        </p:par>
                        <p:par>
                          <p:cTn id="16" fill="hold">
                            <p:stCondLst>
                              <p:cond delay="3500"/>
                            </p:stCondLst>
                            <p:childTnLst>
                              <p:par>
                                <p:cTn id="17" presetID="4" presetClass="entr" presetSubtype="16" fill="hold" nodeType="afterEffect">
                                  <p:stCondLst>
                                    <p:cond delay="1000"/>
                                  </p:stCondLst>
                                  <p:childTnLst>
                                    <p:set>
                                      <p:cBhvr>
                                        <p:cTn id="18" dur="1" fill="hold">
                                          <p:stCondLst>
                                            <p:cond delay="0"/>
                                          </p:stCondLst>
                                        </p:cTn>
                                        <p:tgtEl>
                                          <p:spTgt spid="7"/>
                                        </p:tgtEl>
                                        <p:attrNameLst>
                                          <p:attrName>style.visibility</p:attrName>
                                        </p:attrNameLst>
                                      </p:cBhvr>
                                      <p:to>
                                        <p:strVal val="visible"/>
                                      </p:to>
                                    </p:set>
                                    <p:animEffect transition="in" filter="box(in)">
                                      <p:cBhvr>
                                        <p:cTn id="19" dur="500"/>
                                        <p:tgtEl>
                                          <p:spTgt spid="7"/>
                                        </p:tgtEl>
                                      </p:cBhvr>
                                    </p:animEffect>
                                  </p:childTnLst>
                                </p:cTn>
                              </p:par>
                            </p:childTnLst>
                          </p:cTn>
                        </p:par>
                        <p:par>
                          <p:cTn id="20" fill="hold">
                            <p:stCondLst>
                              <p:cond delay="5000"/>
                            </p:stCondLst>
                            <p:childTnLst>
                              <p:par>
                                <p:cTn id="21" presetID="4" presetClass="entr" presetSubtype="16" fill="hold" nodeType="afterEffect">
                                  <p:stCondLst>
                                    <p:cond delay="1000"/>
                                  </p:stCondLst>
                                  <p:childTnLst>
                                    <p:set>
                                      <p:cBhvr>
                                        <p:cTn id="22" dur="1" fill="hold">
                                          <p:stCondLst>
                                            <p:cond delay="0"/>
                                          </p:stCondLst>
                                        </p:cTn>
                                        <p:tgtEl>
                                          <p:spTgt spid="8"/>
                                        </p:tgtEl>
                                        <p:attrNameLst>
                                          <p:attrName>style.visibility</p:attrName>
                                        </p:attrNameLst>
                                      </p:cBhvr>
                                      <p:to>
                                        <p:strVal val="visible"/>
                                      </p:to>
                                    </p:set>
                                    <p:animEffect transition="in" filter="box(in)">
                                      <p:cBhvr>
                                        <p:cTn id="23" dur="500"/>
                                        <p:tgtEl>
                                          <p:spTgt spid="8"/>
                                        </p:tgtEl>
                                      </p:cBhvr>
                                    </p:animEffect>
                                  </p:childTnLst>
                                </p:cTn>
                              </p:par>
                            </p:childTnLst>
                          </p:cTn>
                        </p:par>
                        <p:par>
                          <p:cTn id="24" fill="hold">
                            <p:stCondLst>
                              <p:cond delay="6500"/>
                            </p:stCondLst>
                            <p:childTnLst>
                              <p:par>
                                <p:cTn id="25" presetID="4" presetClass="entr" presetSubtype="16" fill="hold" nodeType="afterEffect">
                                  <p:stCondLst>
                                    <p:cond delay="1000"/>
                                  </p:stCondLst>
                                  <p:childTnLst>
                                    <p:set>
                                      <p:cBhvr>
                                        <p:cTn id="26" dur="1" fill="hold">
                                          <p:stCondLst>
                                            <p:cond delay="0"/>
                                          </p:stCondLst>
                                        </p:cTn>
                                        <p:tgtEl>
                                          <p:spTgt spid="9"/>
                                        </p:tgtEl>
                                        <p:attrNameLst>
                                          <p:attrName>style.visibility</p:attrName>
                                        </p:attrNameLst>
                                      </p:cBhvr>
                                      <p:to>
                                        <p:strVal val="visible"/>
                                      </p:to>
                                    </p:set>
                                    <p:animEffect transition="in" filter="box(in)">
                                      <p:cBhvr>
                                        <p:cTn id="27" dur="500"/>
                                        <p:tgtEl>
                                          <p:spTgt spid="9"/>
                                        </p:tgtEl>
                                      </p:cBhvr>
                                    </p:animEffect>
                                  </p:childTnLst>
                                </p:cTn>
                              </p:par>
                            </p:childTnLst>
                          </p:cTn>
                        </p:par>
                        <p:par>
                          <p:cTn id="28" fill="hold">
                            <p:stCondLst>
                              <p:cond delay="8000"/>
                            </p:stCondLst>
                            <p:childTnLst>
                              <p:par>
                                <p:cTn id="29" presetID="4" presetClass="entr" presetSubtype="16" fill="hold" nodeType="afterEffect">
                                  <p:stCondLst>
                                    <p:cond delay="1000"/>
                                  </p:stCondLst>
                                  <p:childTnLst>
                                    <p:set>
                                      <p:cBhvr>
                                        <p:cTn id="30" dur="1" fill="hold">
                                          <p:stCondLst>
                                            <p:cond delay="0"/>
                                          </p:stCondLst>
                                        </p:cTn>
                                        <p:tgtEl>
                                          <p:spTgt spid="5"/>
                                        </p:tgtEl>
                                        <p:attrNameLst>
                                          <p:attrName>style.visibility</p:attrName>
                                        </p:attrNameLst>
                                      </p:cBhvr>
                                      <p:to>
                                        <p:strVal val="visible"/>
                                      </p:to>
                                    </p:set>
                                    <p:animEffect transition="in" filter="box(in)">
                                      <p:cBhvr>
                                        <p:cTn id="31" dur="500"/>
                                        <p:tgtEl>
                                          <p:spTgt spid="5"/>
                                        </p:tgtEl>
                                      </p:cBhvr>
                                    </p:animEffect>
                                  </p:childTnLst>
                                </p:cTn>
                              </p:par>
                            </p:childTnLst>
                          </p:cTn>
                        </p:par>
                        <p:par>
                          <p:cTn id="32" fill="hold">
                            <p:stCondLst>
                              <p:cond delay="9500"/>
                            </p:stCondLst>
                            <p:childTnLst>
                              <p:par>
                                <p:cTn id="33" presetID="4" presetClass="entr" presetSubtype="16" fill="hold" nodeType="afterEffect">
                                  <p:stCondLst>
                                    <p:cond delay="1000"/>
                                  </p:stCondLst>
                                  <p:childTnLst>
                                    <p:set>
                                      <p:cBhvr>
                                        <p:cTn id="34" dur="1" fill="hold">
                                          <p:stCondLst>
                                            <p:cond delay="0"/>
                                          </p:stCondLst>
                                        </p:cTn>
                                        <p:tgtEl>
                                          <p:spTgt spid="10"/>
                                        </p:tgtEl>
                                        <p:attrNameLst>
                                          <p:attrName>style.visibility</p:attrName>
                                        </p:attrNameLst>
                                      </p:cBhvr>
                                      <p:to>
                                        <p:strVal val="visible"/>
                                      </p:to>
                                    </p:set>
                                    <p:animEffect transition="in" filter="box(in)">
                                      <p:cBhvr>
                                        <p:cTn id="35" dur="500"/>
                                        <p:tgtEl>
                                          <p:spTgt spid="10"/>
                                        </p:tgtEl>
                                      </p:cBhvr>
                                    </p:animEffect>
                                  </p:childTnLst>
                                </p:cTn>
                              </p:par>
                            </p:childTnLst>
                          </p:cTn>
                        </p:par>
                        <p:par>
                          <p:cTn id="36" fill="hold">
                            <p:stCondLst>
                              <p:cond delay="11000"/>
                            </p:stCondLst>
                            <p:childTnLst>
                              <p:par>
                                <p:cTn id="37" presetID="4" presetClass="entr" presetSubtype="16" fill="hold" nodeType="afterEffect">
                                  <p:stCondLst>
                                    <p:cond delay="1000"/>
                                  </p:stCondLst>
                                  <p:childTnLst>
                                    <p:set>
                                      <p:cBhvr>
                                        <p:cTn id="38" dur="1" fill="hold">
                                          <p:stCondLst>
                                            <p:cond delay="0"/>
                                          </p:stCondLst>
                                        </p:cTn>
                                        <p:tgtEl>
                                          <p:spTgt spid="11"/>
                                        </p:tgtEl>
                                        <p:attrNameLst>
                                          <p:attrName>style.visibility</p:attrName>
                                        </p:attrNameLst>
                                      </p:cBhvr>
                                      <p:to>
                                        <p:strVal val="visible"/>
                                      </p:to>
                                    </p:set>
                                    <p:animEffect transition="in" filter="box(in)">
                                      <p:cBhvr>
                                        <p:cTn id="39" dur="500"/>
                                        <p:tgtEl>
                                          <p:spTgt spid="11"/>
                                        </p:tgtEl>
                                      </p:cBhvr>
                                    </p:animEffect>
                                  </p:childTnLst>
                                </p:cTn>
                              </p:par>
                            </p:childTnLst>
                          </p:cTn>
                        </p:par>
                        <p:par>
                          <p:cTn id="40" fill="hold">
                            <p:stCondLst>
                              <p:cond delay="12500"/>
                            </p:stCondLst>
                            <p:childTnLst>
                              <p:par>
                                <p:cTn id="41" presetID="4" presetClass="entr" presetSubtype="16" fill="hold" nodeType="afterEffect">
                                  <p:stCondLst>
                                    <p:cond delay="1000"/>
                                  </p:stCondLst>
                                  <p:childTnLst>
                                    <p:set>
                                      <p:cBhvr>
                                        <p:cTn id="42" dur="1" fill="hold">
                                          <p:stCondLst>
                                            <p:cond delay="0"/>
                                          </p:stCondLst>
                                        </p:cTn>
                                        <p:tgtEl>
                                          <p:spTgt spid="4"/>
                                        </p:tgtEl>
                                        <p:attrNameLst>
                                          <p:attrName>style.visibility</p:attrName>
                                        </p:attrNameLst>
                                      </p:cBhvr>
                                      <p:to>
                                        <p:strVal val="visible"/>
                                      </p:to>
                                    </p:set>
                                    <p:animEffect transition="in" filter="box(in)">
                                      <p:cBhvr>
                                        <p:cTn id="43" dur="500"/>
                                        <p:tgtEl>
                                          <p:spTgt spid="4"/>
                                        </p:tgtEl>
                                      </p:cBhvr>
                                    </p:animEffect>
                                  </p:childTnLst>
                                </p:cTn>
                              </p:par>
                            </p:childTnLst>
                          </p:cTn>
                        </p:par>
                        <p:par>
                          <p:cTn id="44" fill="hold">
                            <p:stCondLst>
                              <p:cond delay="14000"/>
                            </p:stCondLst>
                            <p:childTnLst>
                              <p:par>
                                <p:cTn id="45" presetID="4" presetClass="entr" presetSubtype="16" fill="hold" grpId="0" nodeType="afterEffect">
                                  <p:stCondLst>
                                    <p:cond delay="1000"/>
                                  </p:stCondLst>
                                  <p:childTnLst>
                                    <p:set>
                                      <p:cBhvr>
                                        <p:cTn id="46" dur="1" fill="hold">
                                          <p:stCondLst>
                                            <p:cond delay="0"/>
                                          </p:stCondLst>
                                        </p:cTn>
                                        <p:tgtEl>
                                          <p:spTgt spid="383041"/>
                                        </p:tgtEl>
                                        <p:attrNameLst>
                                          <p:attrName>style.visibility</p:attrName>
                                        </p:attrNameLst>
                                      </p:cBhvr>
                                      <p:to>
                                        <p:strVal val="visible"/>
                                      </p:to>
                                    </p:set>
                                    <p:animEffect transition="in" filter="box(in)">
                                      <p:cBhvr>
                                        <p:cTn id="47" dur="500"/>
                                        <p:tgtEl>
                                          <p:spTgt spid="3830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3041" grpId="0" autoUpdateAnimBg="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Дата 1"/>
          <p:cNvSpPr>
            <a:spLocks noGrp="1"/>
          </p:cNvSpPr>
          <p:nvPr>
            <p:ph type="dt" sz="quarter" idx="10"/>
          </p:nvPr>
        </p:nvSpPr>
        <p:spPr/>
        <p:txBody>
          <a:bodyPr/>
          <a:lstStyle/>
          <a:p>
            <a:pPr>
              <a:defRPr/>
            </a:pPr>
            <a:endParaRPr lang="fr-FR" altLang="en-GB"/>
          </a:p>
          <a:p>
            <a:pPr>
              <a:defRPr/>
            </a:pPr>
            <a:endParaRPr lang="fr-FR" altLang="en-GB"/>
          </a:p>
        </p:txBody>
      </p:sp>
      <p:sp>
        <p:nvSpPr>
          <p:cNvPr id="63491" name="Rectangle 3"/>
          <p:cNvSpPr>
            <a:spLocks noChangeArrowheads="1"/>
          </p:cNvSpPr>
          <p:nvPr/>
        </p:nvSpPr>
        <p:spPr bwMode="auto">
          <a:xfrm>
            <a:off x="0" y="1006475"/>
            <a:ext cx="1008063" cy="1008063"/>
          </a:xfrm>
          <a:prstGeom prst="rect">
            <a:avLst/>
          </a:prstGeom>
          <a:solidFill>
            <a:srgbClr val="93B8D4"/>
          </a:solidFill>
          <a:ln w="9525">
            <a:noFill/>
            <a:miter lim="800000"/>
            <a:headEnd/>
            <a:tailEnd/>
          </a:ln>
        </p:spPr>
        <p:txBody>
          <a:bodyPr wrap="none" anchor="ctr"/>
          <a:lstStyle/>
          <a:p>
            <a:pPr eaLnBrk="0" hangingPunct="0"/>
            <a:endParaRPr lang="ru-RU"/>
          </a:p>
        </p:txBody>
      </p:sp>
      <p:sp>
        <p:nvSpPr>
          <p:cNvPr id="63492" name="Rectangle 4"/>
          <p:cNvSpPr>
            <a:spLocks noChangeArrowheads="1"/>
          </p:cNvSpPr>
          <p:nvPr/>
        </p:nvSpPr>
        <p:spPr bwMode="auto">
          <a:xfrm>
            <a:off x="0" y="0"/>
            <a:ext cx="1008063" cy="1008063"/>
          </a:xfrm>
          <a:prstGeom prst="rect">
            <a:avLst/>
          </a:prstGeom>
          <a:solidFill>
            <a:srgbClr val="007FB3"/>
          </a:solidFill>
          <a:ln w="9525">
            <a:noFill/>
            <a:miter lim="800000"/>
            <a:headEnd/>
            <a:tailEnd/>
          </a:ln>
        </p:spPr>
        <p:txBody>
          <a:bodyPr wrap="none" anchor="ctr"/>
          <a:lstStyle/>
          <a:p>
            <a:pPr algn="ctr" eaLnBrk="0" hangingPunct="0"/>
            <a:endParaRPr lang="en-GB" sz="2400" b="1">
              <a:solidFill>
                <a:schemeClr val="bg1"/>
              </a:solidFill>
            </a:endParaRPr>
          </a:p>
        </p:txBody>
      </p:sp>
      <p:sp>
        <p:nvSpPr>
          <p:cNvPr id="63493" name="Rectangle 5"/>
          <p:cNvSpPr>
            <a:spLocks noChangeArrowheads="1"/>
          </p:cNvSpPr>
          <p:nvPr/>
        </p:nvSpPr>
        <p:spPr bwMode="auto">
          <a:xfrm>
            <a:off x="0" y="3022600"/>
            <a:ext cx="1008063" cy="1008063"/>
          </a:xfrm>
          <a:prstGeom prst="rect">
            <a:avLst/>
          </a:prstGeom>
          <a:solidFill>
            <a:srgbClr val="026793"/>
          </a:solidFill>
          <a:ln w="9525">
            <a:noFill/>
            <a:miter lim="800000"/>
            <a:headEnd/>
            <a:tailEnd/>
          </a:ln>
        </p:spPr>
        <p:txBody>
          <a:bodyPr wrap="none" anchor="ctr"/>
          <a:lstStyle/>
          <a:p>
            <a:pPr eaLnBrk="0" hangingPunct="0"/>
            <a:endParaRPr lang="ru-RU"/>
          </a:p>
        </p:txBody>
      </p:sp>
      <p:sp>
        <p:nvSpPr>
          <p:cNvPr id="63494" name="Rectangle 6"/>
          <p:cNvSpPr>
            <a:spLocks noChangeArrowheads="1"/>
          </p:cNvSpPr>
          <p:nvPr/>
        </p:nvSpPr>
        <p:spPr bwMode="auto">
          <a:xfrm>
            <a:off x="0" y="2014538"/>
            <a:ext cx="1008063" cy="1008062"/>
          </a:xfrm>
          <a:prstGeom prst="rect">
            <a:avLst/>
          </a:prstGeom>
          <a:solidFill>
            <a:srgbClr val="B2C1DD"/>
          </a:solidFill>
          <a:ln w="9525">
            <a:noFill/>
            <a:miter lim="800000"/>
            <a:headEnd/>
            <a:tailEnd/>
          </a:ln>
        </p:spPr>
        <p:txBody>
          <a:bodyPr wrap="none" anchor="ctr"/>
          <a:lstStyle/>
          <a:p>
            <a:pPr eaLnBrk="0" hangingPunct="0"/>
            <a:endParaRPr lang="ru-RU"/>
          </a:p>
        </p:txBody>
      </p:sp>
      <p:sp>
        <p:nvSpPr>
          <p:cNvPr id="63495" name="Rectangle 7"/>
          <p:cNvSpPr>
            <a:spLocks noChangeArrowheads="1"/>
          </p:cNvSpPr>
          <p:nvPr/>
        </p:nvSpPr>
        <p:spPr bwMode="auto">
          <a:xfrm>
            <a:off x="0" y="4030663"/>
            <a:ext cx="1008063" cy="1008062"/>
          </a:xfrm>
          <a:prstGeom prst="rect">
            <a:avLst/>
          </a:prstGeom>
          <a:solidFill>
            <a:srgbClr val="007FB3"/>
          </a:solidFill>
          <a:ln w="9525">
            <a:noFill/>
            <a:miter lim="800000"/>
            <a:headEnd/>
            <a:tailEnd/>
          </a:ln>
        </p:spPr>
        <p:txBody>
          <a:bodyPr wrap="none" anchor="ctr"/>
          <a:lstStyle/>
          <a:p>
            <a:pPr eaLnBrk="0" hangingPunct="0"/>
            <a:endParaRPr lang="ru-RU"/>
          </a:p>
        </p:txBody>
      </p:sp>
      <p:sp>
        <p:nvSpPr>
          <p:cNvPr id="63496" name="Rectangle 8"/>
          <p:cNvSpPr>
            <a:spLocks noChangeArrowheads="1"/>
          </p:cNvSpPr>
          <p:nvPr/>
        </p:nvSpPr>
        <p:spPr bwMode="auto">
          <a:xfrm>
            <a:off x="1116013" y="0"/>
            <a:ext cx="7772400" cy="609600"/>
          </a:xfrm>
          <a:prstGeom prst="rect">
            <a:avLst/>
          </a:prstGeom>
          <a:noFill/>
          <a:ln w="9525">
            <a:noFill/>
            <a:miter lim="800000"/>
            <a:headEnd/>
            <a:tailEnd/>
          </a:ln>
        </p:spPr>
        <p:txBody>
          <a:bodyPr/>
          <a:lstStyle/>
          <a:p>
            <a:pPr eaLnBrk="0" hangingPunct="0"/>
            <a:r>
              <a:rPr lang="ru-RU" sz="3200" b="1">
                <a:sym typeface="Wingdings" pitchFamily="2" charset="2"/>
              </a:rPr>
              <a:t>Выход локальных сетей из энергосберегающего режима.</a:t>
            </a:r>
            <a:endParaRPr lang="en-GB" sz="3200" b="1">
              <a:sym typeface="Wingdings" pitchFamily="2" charset="2"/>
            </a:endParaRPr>
          </a:p>
        </p:txBody>
      </p:sp>
      <p:sp>
        <p:nvSpPr>
          <p:cNvPr id="192522" name="Text Box 10"/>
          <p:cNvSpPr txBox="1">
            <a:spLocks noChangeArrowheads="1"/>
          </p:cNvSpPr>
          <p:nvPr/>
        </p:nvSpPr>
        <p:spPr bwMode="auto">
          <a:xfrm>
            <a:off x="1258888" y="2133600"/>
            <a:ext cx="7026275" cy="1006475"/>
          </a:xfrm>
          <a:prstGeom prst="rect">
            <a:avLst/>
          </a:prstGeom>
          <a:noFill/>
          <a:ln w="9525">
            <a:noFill/>
            <a:miter lim="800000"/>
            <a:headEnd/>
            <a:tailEnd/>
          </a:ln>
        </p:spPr>
        <p:txBody>
          <a:bodyPr>
            <a:spAutoFit/>
          </a:bodyPr>
          <a:lstStyle/>
          <a:p>
            <a:pPr eaLnBrk="0" hangingPunct="0"/>
            <a:r>
              <a:rPr lang="ru-RU"/>
              <a:t>В результате блок </a:t>
            </a:r>
            <a:r>
              <a:rPr lang="en-GB"/>
              <a:t>BSI </a:t>
            </a:r>
            <a:r>
              <a:rPr lang="ru-RU"/>
              <a:t>подаёт напряжение на провод «</a:t>
            </a:r>
            <a:r>
              <a:rPr lang="en-GB"/>
              <a:t>+ CAN</a:t>
            </a:r>
            <a:r>
              <a:rPr lang="ru-RU"/>
              <a:t>» и отправляет сообщения всем блокам, подключённым к локальным сетям стандарта</a:t>
            </a:r>
            <a:r>
              <a:rPr lang="en-GB"/>
              <a:t> LS CAN.</a:t>
            </a:r>
          </a:p>
        </p:txBody>
      </p:sp>
      <p:sp>
        <p:nvSpPr>
          <p:cNvPr id="63498" name="Line 56"/>
          <p:cNvSpPr>
            <a:spLocks noChangeShapeType="1"/>
          </p:cNvSpPr>
          <p:nvPr/>
        </p:nvSpPr>
        <p:spPr bwMode="auto">
          <a:xfrm>
            <a:off x="5943600" y="4343400"/>
            <a:ext cx="2133600" cy="0"/>
          </a:xfrm>
          <a:prstGeom prst="line">
            <a:avLst/>
          </a:prstGeom>
          <a:noFill/>
          <a:ln w="76200">
            <a:solidFill>
              <a:srgbClr val="FF0000"/>
            </a:solidFill>
            <a:round/>
            <a:headEnd/>
            <a:tailEnd/>
          </a:ln>
        </p:spPr>
        <p:txBody>
          <a:bodyPr/>
          <a:lstStyle/>
          <a:p>
            <a:endParaRPr lang="ru-RU"/>
          </a:p>
        </p:txBody>
      </p:sp>
      <p:sp>
        <p:nvSpPr>
          <p:cNvPr id="63499" name="Line 57"/>
          <p:cNvSpPr>
            <a:spLocks noChangeShapeType="1"/>
          </p:cNvSpPr>
          <p:nvPr/>
        </p:nvSpPr>
        <p:spPr bwMode="auto">
          <a:xfrm>
            <a:off x="5943600" y="5334000"/>
            <a:ext cx="1447800" cy="0"/>
          </a:xfrm>
          <a:prstGeom prst="line">
            <a:avLst/>
          </a:prstGeom>
          <a:noFill/>
          <a:ln w="76200">
            <a:solidFill>
              <a:srgbClr val="99CC00"/>
            </a:solidFill>
            <a:round/>
            <a:headEnd/>
            <a:tailEnd/>
          </a:ln>
        </p:spPr>
        <p:txBody>
          <a:bodyPr/>
          <a:lstStyle/>
          <a:p>
            <a:endParaRPr lang="ru-RU"/>
          </a:p>
        </p:txBody>
      </p:sp>
      <p:sp>
        <p:nvSpPr>
          <p:cNvPr id="63500" name="Line 58"/>
          <p:cNvSpPr>
            <a:spLocks noChangeShapeType="1"/>
          </p:cNvSpPr>
          <p:nvPr/>
        </p:nvSpPr>
        <p:spPr bwMode="auto">
          <a:xfrm>
            <a:off x="5943600" y="3505200"/>
            <a:ext cx="1447800" cy="0"/>
          </a:xfrm>
          <a:prstGeom prst="line">
            <a:avLst/>
          </a:prstGeom>
          <a:noFill/>
          <a:ln w="76200">
            <a:solidFill>
              <a:srgbClr val="00CCFF"/>
            </a:solidFill>
            <a:round/>
            <a:headEnd/>
            <a:tailEnd/>
          </a:ln>
        </p:spPr>
        <p:txBody>
          <a:bodyPr/>
          <a:lstStyle/>
          <a:p>
            <a:endParaRPr lang="ru-RU"/>
          </a:p>
        </p:txBody>
      </p:sp>
      <p:grpSp>
        <p:nvGrpSpPr>
          <p:cNvPr id="63501" name="Group 59"/>
          <p:cNvGrpSpPr>
            <a:grpSpLocks/>
          </p:cNvGrpSpPr>
          <p:nvPr/>
        </p:nvGrpSpPr>
        <p:grpSpPr bwMode="auto">
          <a:xfrm>
            <a:off x="4933950" y="3124200"/>
            <a:ext cx="1085850" cy="2530475"/>
            <a:chOff x="2710" y="1920"/>
            <a:chExt cx="684" cy="1594"/>
          </a:xfrm>
        </p:grpSpPr>
        <p:sp>
          <p:nvSpPr>
            <p:cNvPr id="63514" name="Rectangle 60"/>
            <p:cNvSpPr>
              <a:spLocks noChangeArrowheads="1"/>
            </p:cNvSpPr>
            <p:nvPr/>
          </p:nvSpPr>
          <p:spPr bwMode="auto">
            <a:xfrm>
              <a:off x="2736" y="1920"/>
              <a:ext cx="624" cy="1584"/>
            </a:xfrm>
            <a:prstGeom prst="rect">
              <a:avLst/>
            </a:prstGeom>
            <a:solidFill>
              <a:schemeClr val="accent1"/>
            </a:solidFill>
            <a:ln w="28575">
              <a:solidFill>
                <a:schemeClr val="tx1"/>
              </a:solidFill>
              <a:miter lim="800000"/>
              <a:headEnd/>
              <a:tailEnd/>
            </a:ln>
          </p:spPr>
          <p:txBody>
            <a:bodyPr wrap="none" anchor="ctr"/>
            <a:lstStyle/>
            <a:p>
              <a:pPr algn="ctr" eaLnBrk="0" hangingPunct="0"/>
              <a:r>
                <a:rPr lang="en-GB" b="1">
                  <a:solidFill>
                    <a:schemeClr val="tx1"/>
                  </a:solidFill>
                </a:rPr>
                <a:t>BSI</a:t>
              </a:r>
            </a:p>
          </p:txBody>
        </p:sp>
        <p:sp>
          <p:nvSpPr>
            <p:cNvPr id="63515" name="Line 61"/>
            <p:cNvSpPr>
              <a:spLocks noChangeShapeType="1"/>
            </p:cNvSpPr>
            <p:nvPr/>
          </p:nvSpPr>
          <p:spPr bwMode="auto">
            <a:xfrm>
              <a:off x="2736" y="2352"/>
              <a:ext cx="624" cy="0"/>
            </a:xfrm>
            <a:prstGeom prst="line">
              <a:avLst/>
            </a:prstGeom>
            <a:noFill/>
            <a:ln w="9525">
              <a:solidFill>
                <a:schemeClr val="tx1"/>
              </a:solidFill>
              <a:prstDash val="sysDot"/>
              <a:round/>
              <a:headEnd/>
              <a:tailEnd/>
            </a:ln>
          </p:spPr>
          <p:txBody>
            <a:bodyPr/>
            <a:lstStyle/>
            <a:p>
              <a:endParaRPr lang="ru-RU"/>
            </a:p>
          </p:txBody>
        </p:sp>
        <p:sp>
          <p:nvSpPr>
            <p:cNvPr id="63516" name="Line 62"/>
            <p:cNvSpPr>
              <a:spLocks noChangeShapeType="1"/>
            </p:cNvSpPr>
            <p:nvPr/>
          </p:nvSpPr>
          <p:spPr bwMode="auto">
            <a:xfrm>
              <a:off x="2736" y="3072"/>
              <a:ext cx="624" cy="0"/>
            </a:xfrm>
            <a:prstGeom prst="line">
              <a:avLst/>
            </a:prstGeom>
            <a:noFill/>
            <a:ln w="9525">
              <a:solidFill>
                <a:schemeClr val="tx1"/>
              </a:solidFill>
              <a:prstDash val="sysDot"/>
              <a:round/>
              <a:headEnd/>
              <a:tailEnd/>
            </a:ln>
          </p:spPr>
          <p:txBody>
            <a:bodyPr/>
            <a:lstStyle/>
            <a:p>
              <a:endParaRPr lang="ru-RU"/>
            </a:p>
          </p:txBody>
        </p:sp>
        <p:sp>
          <p:nvSpPr>
            <p:cNvPr id="63517" name="Text Box 63"/>
            <p:cNvSpPr txBox="1">
              <a:spLocks noChangeArrowheads="1"/>
            </p:cNvSpPr>
            <p:nvPr/>
          </p:nvSpPr>
          <p:spPr bwMode="auto">
            <a:xfrm>
              <a:off x="2710" y="1920"/>
              <a:ext cx="682" cy="442"/>
            </a:xfrm>
            <a:prstGeom prst="rect">
              <a:avLst/>
            </a:prstGeom>
            <a:noFill/>
            <a:ln w="9525">
              <a:noFill/>
              <a:miter lim="800000"/>
              <a:headEnd/>
              <a:tailEnd/>
            </a:ln>
          </p:spPr>
          <p:txBody>
            <a:bodyPr wrap="none">
              <a:spAutoFit/>
            </a:bodyPr>
            <a:lstStyle/>
            <a:p>
              <a:pPr algn="ctr" eaLnBrk="0" hangingPunct="0"/>
              <a:r>
                <a:rPr lang="en-GB">
                  <a:solidFill>
                    <a:schemeClr val="tx1"/>
                  </a:solidFill>
                </a:rPr>
                <a:t>LS CAN</a:t>
              </a:r>
            </a:p>
            <a:p>
              <a:pPr algn="ctr" eaLnBrk="0" hangingPunct="0"/>
              <a:r>
                <a:rPr lang="en-GB">
                  <a:solidFill>
                    <a:schemeClr val="tx1"/>
                  </a:solidFill>
                </a:rPr>
                <a:t>CAR</a:t>
              </a:r>
            </a:p>
          </p:txBody>
        </p:sp>
        <p:sp>
          <p:nvSpPr>
            <p:cNvPr id="63518" name="Text Box 64"/>
            <p:cNvSpPr txBox="1">
              <a:spLocks noChangeArrowheads="1"/>
            </p:cNvSpPr>
            <p:nvPr/>
          </p:nvSpPr>
          <p:spPr bwMode="auto">
            <a:xfrm>
              <a:off x="2712" y="3072"/>
              <a:ext cx="682" cy="442"/>
            </a:xfrm>
            <a:prstGeom prst="rect">
              <a:avLst/>
            </a:prstGeom>
            <a:noFill/>
            <a:ln w="9525">
              <a:noFill/>
              <a:miter lim="800000"/>
              <a:headEnd/>
              <a:tailEnd/>
            </a:ln>
          </p:spPr>
          <p:txBody>
            <a:bodyPr wrap="none">
              <a:spAutoFit/>
            </a:bodyPr>
            <a:lstStyle/>
            <a:p>
              <a:pPr algn="ctr" eaLnBrk="0" hangingPunct="0"/>
              <a:r>
                <a:rPr lang="en-GB">
                  <a:solidFill>
                    <a:schemeClr val="tx1"/>
                  </a:solidFill>
                </a:rPr>
                <a:t>LS CAN</a:t>
              </a:r>
            </a:p>
            <a:p>
              <a:pPr algn="ctr" eaLnBrk="0" hangingPunct="0"/>
              <a:r>
                <a:rPr lang="en-GB">
                  <a:solidFill>
                    <a:schemeClr val="tx1"/>
                  </a:solidFill>
                </a:rPr>
                <a:t>CONF</a:t>
              </a:r>
            </a:p>
          </p:txBody>
        </p:sp>
      </p:grpSp>
      <p:sp>
        <p:nvSpPr>
          <p:cNvPr id="63502" name="Text Box 65"/>
          <p:cNvSpPr txBox="1">
            <a:spLocks noChangeArrowheads="1"/>
          </p:cNvSpPr>
          <p:nvPr/>
        </p:nvSpPr>
        <p:spPr bwMode="auto">
          <a:xfrm>
            <a:off x="1116013" y="3789363"/>
            <a:ext cx="3240087" cy="1343025"/>
          </a:xfrm>
          <a:prstGeom prst="rect">
            <a:avLst/>
          </a:prstGeom>
          <a:noFill/>
          <a:ln w="28575">
            <a:solidFill>
              <a:srgbClr val="026793"/>
            </a:solidFill>
            <a:miter lim="800000"/>
            <a:headEnd/>
            <a:tailEnd/>
          </a:ln>
        </p:spPr>
        <p:txBody>
          <a:bodyPr>
            <a:spAutoFit/>
          </a:bodyPr>
          <a:lstStyle/>
          <a:p>
            <a:pPr eaLnBrk="0" hangingPunct="0"/>
            <a:r>
              <a:rPr lang="ru-RU" sz="1600" b="1"/>
              <a:t>Нажатие на клавишу аварийной </a:t>
            </a:r>
            <a:endParaRPr lang="en-GB" sz="1600" b="1"/>
          </a:p>
          <a:p>
            <a:pPr eaLnBrk="0" hangingPunct="0"/>
            <a:r>
              <a:rPr lang="ru-RU" sz="1600" b="1"/>
              <a:t>сигнализации</a:t>
            </a:r>
            <a:endParaRPr lang="en-GB" sz="1600" b="1"/>
          </a:p>
          <a:p>
            <a:pPr eaLnBrk="0" hangingPunct="0"/>
            <a:r>
              <a:rPr lang="ru-RU" sz="1600" b="1"/>
              <a:t>Нажатие на клавишу иммобилизации</a:t>
            </a:r>
            <a:endParaRPr lang="en-GB" sz="1600" b="1"/>
          </a:p>
          <a:p>
            <a:pPr eaLnBrk="0" hangingPunct="0"/>
            <a:r>
              <a:rPr lang="ru-RU" sz="1600" b="1"/>
              <a:t>замков</a:t>
            </a:r>
            <a:endParaRPr lang="en-GB" sz="1600" b="1"/>
          </a:p>
        </p:txBody>
      </p:sp>
      <p:sp>
        <p:nvSpPr>
          <p:cNvPr id="63503" name="Line 66"/>
          <p:cNvSpPr>
            <a:spLocks noChangeShapeType="1"/>
          </p:cNvSpPr>
          <p:nvPr/>
        </p:nvSpPr>
        <p:spPr bwMode="auto">
          <a:xfrm>
            <a:off x="4622800" y="4343400"/>
            <a:ext cx="304800" cy="0"/>
          </a:xfrm>
          <a:prstGeom prst="line">
            <a:avLst/>
          </a:prstGeom>
          <a:noFill/>
          <a:ln w="28575">
            <a:solidFill>
              <a:schemeClr val="tx1"/>
            </a:solidFill>
            <a:round/>
            <a:headEnd/>
            <a:tailEnd type="triangle" w="med" len="med"/>
          </a:ln>
        </p:spPr>
        <p:txBody>
          <a:bodyPr/>
          <a:lstStyle/>
          <a:p>
            <a:endParaRPr lang="ru-RU"/>
          </a:p>
        </p:txBody>
      </p:sp>
      <p:sp>
        <p:nvSpPr>
          <p:cNvPr id="63504" name="Text Box 67"/>
          <p:cNvSpPr txBox="1">
            <a:spLocks noChangeArrowheads="1"/>
          </p:cNvSpPr>
          <p:nvPr/>
        </p:nvSpPr>
        <p:spPr bwMode="auto">
          <a:xfrm>
            <a:off x="7366000" y="3292475"/>
            <a:ext cx="1598613" cy="546100"/>
          </a:xfrm>
          <a:prstGeom prst="rect">
            <a:avLst/>
          </a:prstGeom>
          <a:solidFill>
            <a:schemeClr val="bg1"/>
          </a:solidFill>
          <a:ln w="28575">
            <a:solidFill>
              <a:srgbClr val="026793"/>
            </a:solidFill>
            <a:miter lim="800000"/>
            <a:headEnd/>
            <a:tailEnd/>
          </a:ln>
        </p:spPr>
        <p:txBody>
          <a:bodyPr>
            <a:spAutoFit/>
          </a:bodyPr>
          <a:lstStyle/>
          <a:p>
            <a:pPr eaLnBrk="0" hangingPunct="0"/>
            <a:r>
              <a:rPr lang="ru-RU" sz="1400" b="1"/>
              <a:t>Блоки управления</a:t>
            </a:r>
            <a:endParaRPr lang="en-GB" sz="1400" b="1"/>
          </a:p>
        </p:txBody>
      </p:sp>
      <p:sp>
        <p:nvSpPr>
          <p:cNvPr id="63505" name="Text Box 68"/>
          <p:cNvSpPr txBox="1">
            <a:spLocks noChangeArrowheads="1"/>
          </p:cNvSpPr>
          <p:nvPr/>
        </p:nvSpPr>
        <p:spPr bwMode="auto">
          <a:xfrm>
            <a:off x="7366000" y="5146675"/>
            <a:ext cx="1527175" cy="546100"/>
          </a:xfrm>
          <a:prstGeom prst="rect">
            <a:avLst/>
          </a:prstGeom>
          <a:solidFill>
            <a:schemeClr val="bg1"/>
          </a:solidFill>
          <a:ln w="28575">
            <a:solidFill>
              <a:srgbClr val="026793"/>
            </a:solidFill>
            <a:miter lim="800000"/>
            <a:headEnd/>
            <a:tailEnd/>
          </a:ln>
        </p:spPr>
        <p:txBody>
          <a:bodyPr>
            <a:spAutoFit/>
          </a:bodyPr>
          <a:lstStyle/>
          <a:p>
            <a:pPr eaLnBrk="0" hangingPunct="0"/>
            <a:r>
              <a:rPr lang="ru-RU" sz="1400" b="1"/>
              <a:t>Блоки управления</a:t>
            </a:r>
            <a:endParaRPr lang="en-GB" sz="1400" b="1"/>
          </a:p>
        </p:txBody>
      </p:sp>
      <p:sp>
        <p:nvSpPr>
          <p:cNvPr id="63506" name="Line 69"/>
          <p:cNvSpPr>
            <a:spLocks noChangeShapeType="1"/>
          </p:cNvSpPr>
          <p:nvPr/>
        </p:nvSpPr>
        <p:spPr bwMode="auto">
          <a:xfrm>
            <a:off x="6096000" y="3657600"/>
            <a:ext cx="1066800" cy="0"/>
          </a:xfrm>
          <a:prstGeom prst="line">
            <a:avLst/>
          </a:prstGeom>
          <a:noFill/>
          <a:ln w="38100">
            <a:solidFill>
              <a:srgbClr val="00CCFF"/>
            </a:solidFill>
            <a:round/>
            <a:headEnd/>
            <a:tailEnd type="triangle" w="med" len="med"/>
          </a:ln>
        </p:spPr>
        <p:txBody>
          <a:bodyPr/>
          <a:lstStyle/>
          <a:p>
            <a:endParaRPr lang="ru-RU"/>
          </a:p>
        </p:txBody>
      </p:sp>
      <p:sp>
        <p:nvSpPr>
          <p:cNvPr id="63507" name="Line 70"/>
          <p:cNvSpPr>
            <a:spLocks noChangeShapeType="1"/>
          </p:cNvSpPr>
          <p:nvPr/>
        </p:nvSpPr>
        <p:spPr bwMode="auto">
          <a:xfrm>
            <a:off x="1828800" y="5788025"/>
            <a:ext cx="1066800" cy="0"/>
          </a:xfrm>
          <a:prstGeom prst="line">
            <a:avLst/>
          </a:prstGeom>
          <a:noFill/>
          <a:ln w="38100">
            <a:solidFill>
              <a:srgbClr val="00CCFF"/>
            </a:solidFill>
            <a:round/>
            <a:headEnd/>
            <a:tailEnd type="triangle" w="med" len="med"/>
          </a:ln>
        </p:spPr>
        <p:txBody>
          <a:bodyPr/>
          <a:lstStyle/>
          <a:p>
            <a:endParaRPr lang="ru-RU"/>
          </a:p>
        </p:txBody>
      </p:sp>
      <p:sp>
        <p:nvSpPr>
          <p:cNvPr id="63508" name="Line 71"/>
          <p:cNvSpPr>
            <a:spLocks noChangeShapeType="1"/>
          </p:cNvSpPr>
          <p:nvPr/>
        </p:nvSpPr>
        <p:spPr bwMode="auto">
          <a:xfrm>
            <a:off x="1828800" y="6169025"/>
            <a:ext cx="1066800" cy="0"/>
          </a:xfrm>
          <a:prstGeom prst="line">
            <a:avLst/>
          </a:prstGeom>
          <a:noFill/>
          <a:ln w="38100">
            <a:solidFill>
              <a:srgbClr val="99CC00"/>
            </a:solidFill>
            <a:round/>
            <a:headEnd/>
            <a:tailEnd type="triangle" w="med" len="med"/>
          </a:ln>
        </p:spPr>
        <p:txBody>
          <a:bodyPr/>
          <a:lstStyle/>
          <a:p>
            <a:endParaRPr lang="ru-RU"/>
          </a:p>
        </p:txBody>
      </p:sp>
      <p:sp>
        <p:nvSpPr>
          <p:cNvPr id="63509" name="Line 72"/>
          <p:cNvSpPr>
            <a:spLocks noChangeShapeType="1"/>
          </p:cNvSpPr>
          <p:nvPr/>
        </p:nvSpPr>
        <p:spPr bwMode="auto">
          <a:xfrm>
            <a:off x="6096000" y="5486400"/>
            <a:ext cx="1066800" cy="0"/>
          </a:xfrm>
          <a:prstGeom prst="line">
            <a:avLst/>
          </a:prstGeom>
          <a:noFill/>
          <a:ln w="38100">
            <a:solidFill>
              <a:srgbClr val="99CC00"/>
            </a:solidFill>
            <a:round/>
            <a:headEnd/>
            <a:tailEnd type="triangle" w="med" len="med"/>
          </a:ln>
        </p:spPr>
        <p:txBody>
          <a:bodyPr/>
          <a:lstStyle/>
          <a:p>
            <a:endParaRPr lang="ru-RU"/>
          </a:p>
        </p:txBody>
      </p:sp>
      <p:sp>
        <p:nvSpPr>
          <p:cNvPr id="63510" name="Text Box 73"/>
          <p:cNvSpPr txBox="1">
            <a:spLocks noChangeArrowheads="1"/>
          </p:cNvSpPr>
          <p:nvPr/>
        </p:nvSpPr>
        <p:spPr bwMode="auto">
          <a:xfrm>
            <a:off x="7132638" y="3962400"/>
            <a:ext cx="944562" cy="396875"/>
          </a:xfrm>
          <a:prstGeom prst="rect">
            <a:avLst/>
          </a:prstGeom>
          <a:noFill/>
          <a:ln w="9525">
            <a:noFill/>
            <a:miter lim="800000"/>
            <a:headEnd/>
            <a:tailEnd/>
          </a:ln>
        </p:spPr>
        <p:txBody>
          <a:bodyPr wrap="none">
            <a:spAutoFit/>
          </a:bodyPr>
          <a:lstStyle/>
          <a:p>
            <a:pPr eaLnBrk="0" hangingPunct="0"/>
            <a:r>
              <a:rPr lang="en-GB" b="1"/>
              <a:t>+ CAN</a:t>
            </a:r>
          </a:p>
        </p:txBody>
      </p:sp>
      <p:sp>
        <p:nvSpPr>
          <p:cNvPr id="63511" name="Text Box 74"/>
          <p:cNvSpPr txBox="1">
            <a:spLocks noChangeArrowheads="1"/>
          </p:cNvSpPr>
          <p:nvPr/>
        </p:nvSpPr>
        <p:spPr bwMode="auto">
          <a:xfrm>
            <a:off x="2971800" y="5835650"/>
            <a:ext cx="4125913" cy="336550"/>
          </a:xfrm>
          <a:prstGeom prst="rect">
            <a:avLst/>
          </a:prstGeom>
          <a:noFill/>
          <a:ln w="9525">
            <a:noFill/>
            <a:miter lim="800000"/>
            <a:headEnd/>
            <a:tailEnd/>
          </a:ln>
        </p:spPr>
        <p:txBody>
          <a:bodyPr wrap="none">
            <a:spAutoFit/>
          </a:bodyPr>
          <a:lstStyle/>
          <a:p>
            <a:pPr eaLnBrk="0" hangingPunct="0"/>
            <a:r>
              <a:rPr lang="ru-RU" sz="1600" b="1"/>
              <a:t>Сообщение о выходе из «спящего» режима</a:t>
            </a:r>
            <a:endParaRPr lang="en-GB" sz="1600" b="1"/>
          </a:p>
        </p:txBody>
      </p:sp>
      <p:sp>
        <p:nvSpPr>
          <p:cNvPr id="63512" name="Rectangle 78"/>
          <p:cNvSpPr>
            <a:spLocks noChangeArrowheads="1"/>
          </p:cNvSpPr>
          <p:nvPr/>
        </p:nvSpPr>
        <p:spPr bwMode="auto">
          <a:xfrm>
            <a:off x="1331913" y="1773238"/>
            <a:ext cx="5138737" cy="396875"/>
          </a:xfrm>
          <a:prstGeom prst="rect">
            <a:avLst/>
          </a:prstGeom>
          <a:noFill/>
          <a:ln w="9525">
            <a:noFill/>
            <a:miter lim="800000"/>
            <a:headEnd/>
            <a:tailEnd/>
          </a:ln>
        </p:spPr>
        <p:txBody>
          <a:bodyPr>
            <a:spAutoFit/>
          </a:bodyPr>
          <a:lstStyle/>
          <a:p>
            <a:pPr eaLnBrk="0" hangingPunct="0"/>
            <a:r>
              <a:rPr lang="ru-RU"/>
              <a:t>ЦЕЛЬ</a:t>
            </a:r>
            <a:r>
              <a:rPr lang="en-GB"/>
              <a:t>: </a:t>
            </a:r>
            <a:r>
              <a:rPr lang="ru-RU"/>
              <a:t>Уменьшение энергопотребления</a:t>
            </a:r>
            <a:r>
              <a:rPr lang="en-GB"/>
              <a:t>.</a:t>
            </a:r>
          </a:p>
        </p:txBody>
      </p:sp>
      <p:sp>
        <p:nvSpPr>
          <p:cNvPr id="63513" name="Text Box 79"/>
          <p:cNvSpPr txBox="1">
            <a:spLocks noChangeArrowheads="1"/>
          </p:cNvSpPr>
          <p:nvPr/>
        </p:nvSpPr>
        <p:spPr bwMode="auto">
          <a:xfrm>
            <a:off x="1458913" y="990600"/>
            <a:ext cx="7685087" cy="822325"/>
          </a:xfrm>
          <a:prstGeom prst="rect">
            <a:avLst/>
          </a:prstGeom>
          <a:noFill/>
          <a:ln w="9525">
            <a:noFill/>
            <a:miter lim="800000"/>
            <a:headEnd/>
            <a:tailEnd/>
          </a:ln>
        </p:spPr>
        <p:txBody>
          <a:bodyPr>
            <a:spAutoFit/>
          </a:bodyPr>
          <a:lstStyle/>
          <a:p>
            <a:pPr eaLnBrk="0" hangingPunct="0">
              <a:buFontTx/>
              <a:buChar char="-"/>
            </a:pPr>
            <a:r>
              <a:rPr lang="en-GB" sz="2400"/>
              <a:t> </a:t>
            </a:r>
            <a:r>
              <a:rPr lang="ru-RU" sz="2400"/>
              <a:t>Выход из «спящего» режима посредством подачи сигнала непосредственно на блок </a:t>
            </a:r>
            <a:r>
              <a:rPr lang="en-GB" sz="2400" b="1"/>
              <a:t>BSI </a:t>
            </a:r>
            <a:r>
              <a:rPr lang="ru-RU" sz="2400" b="1"/>
              <a:t>(</a:t>
            </a:r>
            <a:r>
              <a:rPr lang="en-GB" sz="2400" b="1"/>
              <a:t>407</a:t>
            </a:r>
            <a:r>
              <a:rPr lang="ru-RU" sz="2400" b="1"/>
              <a:t>)</a:t>
            </a:r>
            <a:r>
              <a:rPr lang="en-GB" sz="2400" b="1"/>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192522"/>
                                        </p:tgtEl>
                                        <p:attrNameLst>
                                          <p:attrName>style.visibility</p:attrName>
                                        </p:attrNameLst>
                                      </p:cBhvr>
                                      <p:to>
                                        <p:strVal val="visible"/>
                                      </p:to>
                                    </p:set>
                                    <p:animEffect transition="in" filter="box(in)">
                                      <p:cBhvr>
                                        <p:cTn id="7" dur="500"/>
                                        <p:tgtEl>
                                          <p:spTgt spid="1925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522" grpId="0" autoUpdateAnimBg="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Дата 1"/>
          <p:cNvSpPr>
            <a:spLocks noGrp="1"/>
          </p:cNvSpPr>
          <p:nvPr>
            <p:ph type="dt" sz="quarter" idx="10"/>
          </p:nvPr>
        </p:nvSpPr>
        <p:spPr/>
        <p:txBody>
          <a:bodyPr/>
          <a:lstStyle/>
          <a:p>
            <a:pPr>
              <a:defRPr/>
            </a:pPr>
            <a:endParaRPr lang="fr-FR" altLang="en-GB"/>
          </a:p>
          <a:p>
            <a:pPr>
              <a:defRPr/>
            </a:pPr>
            <a:endParaRPr lang="fr-FR" altLang="en-GB"/>
          </a:p>
        </p:txBody>
      </p:sp>
      <p:sp>
        <p:nvSpPr>
          <p:cNvPr id="64515" name="Rectangle 3"/>
          <p:cNvSpPr>
            <a:spLocks noChangeArrowheads="1"/>
          </p:cNvSpPr>
          <p:nvPr/>
        </p:nvSpPr>
        <p:spPr bwMode="auto">
          <a:xfrm>
            <a:off x="0" y="1006475"/>
            <a:ext cx="1008063" cy="1008063"/>
          </a:xfrm>
          <a:prstGeom prst="rect">
            <a:avLst/>
          </a:prstGeom>
          <a:solidFill>
            <a:srgbClr val="93B8D4"/>
          </a:solidFill>
          <a:ln w="9525">
            <a:noFill/>
            <a:miter lim="800000"/>
            <a:headEnd/>
            <a:tailEnd/>
          </a:ln>
        </p:spPr>
        <p:txBody>
          <a:bodyPr wrap="none" anchor="ctr"/>
          <a:lstStyle/>
          <a:p>
            <a:pPr eaLnBrk="0" hangingPunct="0"/>
            <a:endParaRPr lang="ru-RU"/>
          </a:p>
        </p:txBody>
      </p:sp>
      <p:sp>
        <p:nvSpPr>
          <p:cNvPr id="64516" name="Rectangle 4"/>
          <p:cNvSpPr>
            <a:spLocks noChangeArrowheads="1"/>
          </p:cNvSpPr>
          <p:nvPr/>
        </p:nvSpPr>
        <p:spPr bwMode="auto">
          <a:xfrm>
            <a:off x="0" y="0"/>
            <a:ext cx="1008063" cy="1008063"/>
          </a:xfrm>
          <a:prstGeom prst="rect">
            <a:avLst/>
          </a:prstGeom>
          <a:solidFill>
            <a:srgbClr val="007FB3"/>
          </a:solidFill>
          <a:ln w="9525">
            <a:noFill/>
            <a:miter lim="800000"/>
            <a:headEnd/>
            <a:tailEnd/>
          </a:ln>
        </p:spPr>
        <p:txBody>
          <a:bodyPr wrap="none" anchor="ctr"/>
          <a:lstStyle/>
          <a:p>
            <a:pPr algn="ctr" eaLnBrk="0" hangingPunct="0"/>
            <a:endParaRPr lang="en-GB" sz="2400" b="1">
              <a:solidFill>
                <a:schemeClr val="bg1"/>
              </a:solidFill>
            </a:endParaRPr>
          </a:p>
        </p:txBody>
      </p:sp>
      <p:sp>
        <p:nvSpPr>
          <p:cNvPr id="64517" name="Rectangle 5"/>
          <p:cNvSpPr>
            <a:spLocks noChangeArrowheads="1"/>
          </p:cNvSpPr>
          <p:nvPr/>
        </p:nvSpPr>
        <p:spPr bwMode="auto">
          <a:xfrm>
            <a:off x="0" y="3022600"/>
            <a:ext cx="1008063" cy="1008063"/>
          </a:xfrm>
          <a:prstGeom prst="rect">
            <a:avLst/>
          </a:prstGeom>
          <a:solidFill>
            <a:srgbClr val="026793"/>
          </a:solidFill>
          <a:ln w="9525">
            <a:noFill/>
            <a:miter lim="800000"/>
            <a:headEnd/>
            <a:tailEnd/>
          </a:ln>
        </p:spPr>
        <p:txBody>
          <a:bodyPr wrap="none" anchor="ctr"/>
          <a:lstStyle/>
          <a:p>
            <a:pPr eaLnBrk="0" hangingPunct="0"/>
            <a:endParaRPr lang="ru-RU"/>
          </a:p>
        </p:txBody>
      </p:sp>
      <p:sp>
        <p:nvSpPr>
          <p:cNvPr id="64518" name="Rectangle 6"/>
          <p:cNvSpPr>
            <a:spLocks noChangeArrowheads="1"/>
          </p:cNvSpPr>
          <p:nvPr/>
        </p:nvSpPr>
        <p:spPr bwMode="auto">
          <a:xfrm>
            <a:off x="0" y="2014538"/>
            <a:ext cx="1008063" cy="1008062"/>
          </a:xfrm>
          <a:prstGeom prst="rect">
            <a:avLst/>
          </a:prstGeom>
          <a:solidFill>
            <a:srgbClr val="B2C1DD"/>
          </a:solidFill>
          <a:ln w="9525">
            <a:noFill/>
            <a:miter lim="800000"/>
            <a:headEnd/>
            <a:tailEnd/>
          </a:ln>
        </p:spPr>
        <p:txBody>
          <a:bodyPr wrap="none" anchor="ctr"/>
          <a:lstStyle/>
          <a:p>
            <a:pPr eaLnBrk="0" hangingPunct="0"/>
            <a:endParaRPr lang="ru-RU"/>
          </a:p>
        </p:txBody>
      </p:sp>
      <p:sp>
        <p:nvSpPr>
          <p:cNvPr id="64519" name="Rectangle 7"/>
          <p:cNvSpPr>
            <a:spLocks noChangeArrowheads="1"/>
          </p:cNvSpPr>
          <p:nvPr/>
        </p:nvSpPr>
        <p:spPr bwMode="auto">
          <a:xfrm>
            <a:off x="0" y="4030663"/>
            <a:ext cx="1008063" cy="1008062"/>
          </a:xfrm>
          <a:prstGeom prst="rect">
            <a:avLst/>
          </a:prstGeom>
          <a:solidFill>
            <a:srgbClr val="007FB3"/>
          </a:solidFill>
          <a:ln w="9525">
            <a:noFill/>
            <a:miter lim="800000"/>
            <a:headEnd/>
            <a:tailEnd/>
          </a:ln>
        </p:spPr>
        <p:txBody>
          <a:bodyPr wrap="none" anchor="ctr"/>
          <a:lstStyle/>
          <a:p>
            <a:pPr eaLnBrk="0" hangingPunct="0"/>
            <a:endParaRPr lang="ru-RU"/>
          </a:p>
        </p:txBody>
      </p:sp>
      <p:sp>
        <p:nvSpPr>
          <p:cNvPr id="64520" name="Rectangle 8"/>
          <p:cNvSpPr>
            <a:spLocks noChangeArrowheads="1"/>
          </p:cNvSpPr>
          <p:nvPr/>
        </p:nvSpPr>
        <p:spPr bwMode="auto">
          <a:xfrm>
            <a:off x="971550" y="0"/>
            <a:ext cx="8353425" cy="609600"/>
          </a:xfrm>
          <a:prstGeom prst="rect">
            <a:avLst/>
          </a:prstGeom>
          <a:noFill/>
          <a:ln w="9525">
            <a:noFill/>
            <a:miter lim="800000"/>
            <a:headEnd/>
            <a:tailEnd/>
          </a:ln>
        </p:spPr>
        <p:txBody>
          <a:bodyPr/>
          <a:lstStyle/>
          <a:p>
            <a:pPr eaLnBrk="0" hangingPunct="0"/>
            <a:r>
              <a:rPr lang="ru-RU" sz="2800" b="1">
                <a:sym typeface="Wingdings" pitchFamily="2" charset="2"/>
              </a:rPr>
              <a:t>Выход локальных сетей из энергосберегающего режима.</a:t>
            </a:r>
            <a:endParaRPr lang="en-GB" sz="2800" b="1">
              <a:sym typeface="Wingdings" pitchFamily="2" charset="2"/>
            </a:endParaRPr>
          </a:p>
        </p:txBody>
      </p:sp>
      <p:sp>
        <p:nvSpPr>
          <p:cNvPr id="193546" name="Text Box 10"/>
          <p:cNvSpPr txBox="1">
            <a:spLocks noChangeArrowheads="1"/>
          </p:cNvSpPr>
          <p:nvPr/>
        </p:nvSpPr>
        <p:spPr bwMode="auto">
          <a:xfrm>
            <a:off x="1447800" y="1366838"/>
            <a:ext cx="7026275" cy="1920875"/>
          </a:xfrm>
          <a:prstGeom prst="rect">
            <a:avLst/>
          </a:prstGeom>
          <a:noFill/>
          <a:ln w="9525">
            <a:noFill/>
            <a:miter lim="800000"/>
            <a:headEnd/>
            <a:tailEnd/>
          </a:ln>
        </p:spPr>
        <p:txBody>
          <a:bodyPr>
            <a:spAutoFit/>
          </a:bodyPr>
          <a:lstStyle/>
          <a:p>
            <a:pPr eaLnBrk="0" hangingPunct="0"/>
            <a:r>
              <a:rPr lang="ru-RU"/>
              <a:t>Блоки управления, которые могут выводить локальную сеть </a:t>
            </a:r>
            <a:r>
              <a:rPr lang="en-GB"/>
              <a:t>LS CAN </a:t>
            </a:r>
            <a:r>
              <a:rPr lang="ru-RU"/>
              <a:t>из спящего режима, имеют независимый провод питания от </a:t>
            </a:r>
            <a:r>
              <a:rPr lang="en-GB"/>
              <a:t> </a:t>
            </a:r>
            <a:r>
              <a:rPr lang="ru-RU"/>
              <a:t>«</a:t>
            </a:r>
            <a:r>
              <a:rPr lang="en-GB"/>
              <a:t>+</a:t>
            </a:r>
            <a:r>
              <a:rPr lang="ru-RU"/>
              <a:t>» аккумуляторной батареи</a:t>
            </a:r>
            <a:r>
              <a:rPr lang="en-GB"/>
              <a:t>. </a:t>
            </a:r>
            <a:r>
              <a:rPr lang="ru-RU"/>
              <a:t>Таким образом, они посылают сообщение блоку</a:t>
            </a:r>
            <a:r>
              <a:rPr lang="en-GB"/>
              <a:t> BSI</a:t>
            </a:r>
            <a:r>
              <a:rPr lang="ru-RU"/>
              <a:t>, в котором указывают на  необходимость выведения всей локальной сети из «спящего» режима.</a:t>
            </a:r>
            <a:endParaRPr lang="en-GB"/>
          </a:p>
        </p:txBody>
      </p:sp>
      <p:sp>
        <p:nvSpPr>
          <p:cNvPr id="64522" name="Line 43"/>
          <p:cNvSpPr>
            <a:spLocks noChangeShapeType="1"/>
          </p:cNvSpPr>
          <p:nvPr/>
        </p:nvSpPr>
        <p:spPr bwMode="auto">
          <a:xfrm>
            <a:off x="152400" y="5975350"/>
            <a:ext cx="647700" cy="0"/>
          </a:xfrm>
          <a:prstGeom prst="line">
            <a:avLst/>
          </a:prstGeom>
          <a:noFill/>
          <a:ln w="38100">
            <a:solidFill>
              <a:srgbClr val="99CC00"/>
            </a:solidFill>
            <a:round/>
            <a:headEnd/>
            <a:tailEnd type="triangle" w="med" len="med"/>
          </a:ln>
        </p:spPr>
        <p:txBody>
          <a:bodyPr/>
          <a:lstStyle/>
          <a:p>
            <a:endParaRPr lang="ru-RU"/>
          </a:p>
        </p:txBody>
      </p:sp>
      <p:sp>
        <p:nvSpPr>
          <p:cNvPr id="64523" name="Text Box 46"/>
          <p:cNvSpPr txBox="1">
            <a:spLocks noChangeArrowheads="1"/>
          </p:cNvSpPr>
          <p:nvPr/>
        </p:nvSpPr>
        <p:spPr bwMode="auto">
          <a:xfrm>
            <a:off x="827088" y="5661025"/>
            <a:ext cx="1646237" cy="639763"/>
          </a:xfrm>
          <a:prstGeom prst="rect">
            <a:avLst/>
          </a:prstGeom>
          <a:noFill/>
          <a:ln w="9525">
            <a:noFill/>
            <a:miter lim="800000"/>
            <a:headEnd/>
            <a:tailEnd/>
          </a:ln>
        </p:spPr>
        <p:txBody>
          <a:bodyPr>
            <a:spAutoFit/>
          </a:bodyPr>
          <a:lstStyle/>
          <a:p>
            <a:pPr eaLnBrk="0" hangingPunct="0"/>
            <a:r>
              <a:rPr lang="ru-RU" sz="1200" b="1"/>
              <a:t>Сообщение о выходе из «спящего» режима</a:t>
            </a:r>
            <a:endParaRPr lang="en-GB" sz="1200" b="1"/>
          </a:p>
        </p:txBody>
      </p:sp>
      <p:sp>
        <p:nvSpPr>
          <p:cNvPr id="64524" name="Line 53"/>
          <p:cNvSpPr>
            <a:spLocks noChangeShapeType="1"/>
          </p:cNvSpPr>
          <p:nvPr/>
        </p:nvSpPr>
        <p:spPr bwMode="auto">
          <a:xfrm flipH="1">
            <a:off x="152400" y="5181600"/>
            <a:ext cx="685800" cy="0"/>
          </a:xfrm>
          <a:prstGeom prst="line">
            <a:avLst/>
          </a:prstGeom>
          <a:noFill/>
          <a:ln w="38100">
            <a:solidFill>
              <a:srgbClr val="99CC00"/>
            </a:solidFill>
            <a:prstDash val="dash"/>
            <a:round/>
            <a:headEnd/>
            <a:tailEnd type="triangle" w="med" len="med"/>
          </a:ln>
        </p:spPr>
        <p:txBody>
          <a:bodyPr/>
          <a:lstStyle/>
          <a:p>
            <a:endParaRPr lang="ru-RU"/>
          </a:p>
        </p:txBody>
      </p:sp>
      <p:sp>
        <p:nvSpPr>
          <p:cNvPr id="64525" name="Line 65"/>
          <p:cNvSpPr>
            <a:spLocks noChangeShapeType="1"/>
          </p:cNvSpPr>
          <p:nvPr/>
        </p:nvSpPr>
        <p:spPr bwMode="auto">
          <a:xfrm>
            <a:off x="152400" y="5746750"/>
            <a:ext cx="673100" cy="0"/>
          </a:xfrm>
          <a:prstGeom prst="line">
            <a:avLst/>
          </a:prstGeom>
          <a:noFill/>
          <a:ln w="38100">
            <a:solidFill>
              <a:srgbClr val="00CCFF"/>
            </a:solidFill>
            <a:round/>
            <a:headEnd/>
            <a:tailEnd type="triangle" w="med" len="med"/>
          </a:ln>
        </p:spPr>
        <p:txBody>
          <a:bodyPr/>
          <a:lstStyle/>
          <a:p>
            <a:endParaRPr lang="ru-RU"/>
          </a:p>
        </p:txBody>
      </p:sp>
      <p:sp>
        <p:nvSpPr>
          <p:cNvPr id="64526" name="Line 66"/>
          <p:cNvSpPr>
            <a:spLocks noChangeShapeType="1"/>
          </p:cNvSpPr>
          <p:nvPr/>
        </p:nvSpPr>
        <p:spPr bwMode="auto">
          <a:xfrm flipH="1">
            <a:off x="152400" y="5410200"/>
            <a:ext cx="685800" cy="0"/>
          </a:xfrm>
          <a:prstGeom prst="line">
            <a:avLst/>
          </a:prstGeom>
          <a:noFill/>
          <a:ln w="38100">
            <a:solidFill>
              <a:srgbClr val="00CCFF"/>
            </a:solidFill>
            <a:prstDash val="dash"/>
            <a:round/>
            <a:headEnd/>
            <a:tailEnd type="triangle" w="med" len="med"/>
          </a:ln>
        </p:spPr>
        <p:txBody>
          <a:bodyPr/>
          <a:lstStyle/>
          <a:p>
            <a:endParaRPr lang="ru-RU"/>
          </a:p>
        </p:txBody>
      </p:sp>
      <p:sp>
        <p:nvSpPr>
          <p:cNvPr id="64527" name="Text Box 67"/>
          <p:cNvSpPr txBox="1">
            <a:spLocks noChangeArrowheads="1"/>
          </p:cNvSpPr>
          <p:nvPr/>
        </p:nvSpPr>
        <p:spPr bwMode="auto">
          <a:xfrm>
            <a:off x="827088" y="5084763"/>
            <a:ext cx="1643062" cy="457200"/>
          </a:xfrm>
          <a:prstGeom prst="rect">
            <a:avLst/>
          </a:prstGeom>
          <a:noFill/>
          <a:ln w="9525">
            <a:noFill/>
            <a:miter lim="800000"/>
            <a:headEnd/>
            <a:tailEnd/>
          </a:ln>
        </p:spPr>
        <p:txBody>
          <a:bodyPr>
            <a:spAutoFit/>
          </a:bodyPr>
          <a:lstStyle/>
          <a:p>
            <a:pPr eaLnBrk="0" hangingPunct="0"/>
            <a:r>
              <a:rPr lang="ru-RU" sz="1200" b="1"/>
              <a:t>Запрос на выход из «спящего» режима</a:t>
            </a:r>
            <a:endParaRPr lang="en-GB" sz="1200" b="1"/>
          </a:p>
        </p:txBody>
      </p:sp>
      <p:sp>
        <p:nvSpPr>
          <p:cNvPr id="64528" name="Line 32"/>
          <p:cNvSpPr>
            <a:spLocks noChangeShapeType="1"/>
          </p:cNvSpPr>
          <p:nvPr/>
        </p:nvSpPr>
        <p:spPr bwMode="auto">
          <a:xfrm>
            <a:off x="3505200" y="4953000"/>
            <a:ext cx="1295400" cy="0"/>
          </a:xfrm>
          <a:prstGeom prst="line">
            <a:avLst/>
          </a:prstGeom>
          <a:noFill/>
          <a:ln w="76200">
            <a:solidFill>
              <a:srgbClr val="FF0000"/>
            </a:solidFill>
            <a:round/>
            <a:headEnd/>
            <a:tailEnd/>
          </a:ln>
        </p:spPr>
        <p:txBody>
          <a:bodyPr/>
          <a:lstStyle/>
          <a:p>
            <a:endParaRPr lang="ru-RU"/>
          </a:p>
        </p:txBody>
      </p:sp>
      <p:sp>
        <p:nvSpPr>
          <p:cNvPr id="64529" name="Line 33"/>
          <p:cNvSpPr>
            <a:spLocks noChangeShapeType="1"/>
          </p:cNvSpPr>
          <p:nvPr/>
        </p:nvSpPr>
        <p:spPr bwMode="auto">
          <a:xfrm>
            <a:off x="3505200" y="5867400"/>
            <a:ext cx="1371600" cy="0"/>
          </a:xfrm>
          <a:prstGeom prst="line">
            <a:avLst/>
          </a:prstGeom>
          <a:noFill/>
          <a:ln w="76200">
            <a:solidFill>
              <a:srgbClr val="99CC00"/>
            </a:solidFill>
            <a:round/>
            <a:headEnd/>
            <a:tailEnd/>
          </a:ln>
        </p:spPr>
        <p:txBody>
          <a:bodyPr/>
          <a:lstStyle/>
          <a:p>
            <a:endParaRPr lang="ru-RU"/>
          </a:p>
        </p:txBody>
      </p:sp>
      <p:sp>
        <p:nvSpPr>
          <p:cNvPr id="64530" name="Line 34"/>
          <p:cNvSpPr>
            <a:spLocks noChangeShapeType="1"/>
          </p:cNvSpPr>
          <p:nvPr/>
        </p:nvSpPr>
        <p:spPr bwMode="auto">
          <a:xfrm>
            <a:off x="3505200" y="4038600"/>
            <a:ext cx="2133600" cy="0"/>
          </a:xfrm>
          <a:prstGeom prst="line">
            <a:avLst/>
          </a:prstGeom>
          <a:noFill/>
          <a:ln w="76200">
            <a:solidFill>
              <a:srgbClr val="00CCFF"/>
            </a:solidFill>
            <a:round/>
            <a:headEnd/>
            <a:tailEnd/>
          </a:ln>
        </p:spPr>
        <p:txBody>
          <a:bodyPr/>
          <a:lstStyle/>
          <a:p>
            <a:endParaRPr lang="ru-RU"/>
          </a:p>
        </p:txBody>
      </p:sp>
      <p:grpSp>
        <p:nvGrpSpPr>
          <p:cNvPr id="64531" name="Group 35"/>
          <p:cNvGrpSpPr>
            <a:grpSpLocks/>
          </p:cNvGrpSpPr>
          <p:nvPr/>
        </p:nvGrpSpPr>
        <p:grpSpPr bwMode="auto">
          <a:xfrm>
            <a:off x="2514600" y="3641725"/>
            <a:ext cx="1085850" cy="2530475"/>
            <a:chOff x="2710" y="1920"/>
            <a:chExt cx="684" cy="1594"/>
          </a:xfrm>
        </p:grpSpPr>
        <p:sp>
          <p:nvSpPr>
            <p:cNvPr id="64555" name="Rectangle 36"/>
            <p:cNvSpPr>
              <a:spLocks noChangeArrowheads="1"/>
            </p:cNvSpPr>
            <p:nvPr/>
          </p:nvSpPr>
          <p:spPr bwMode="auto">
            <a:xfrm>
              <a:off x="2736" y="1920"/>
              <a:ext cx="624" cy="1584"/>
            </a:xfrm>
            <a:prstGeom prst="rect">
              <a:avLst/>
            </a:prstGeom>
            <a:solidFill>
              <a:schemeClr val="accent1"/>
            </a:solidFill>
            <a:ln w="28575">
              <a:solidFill>
                <a:schemeClr val="tx1"/>
              </a:solidFill>
              <a:miter lim="800000"/>
              <a:headEnd/>
              <a:tailEnd/>
            </a:ln>
          </p:spPr>
          <p:txBody>
            <a:bodyPr wrap="none" anchor="ctr"/>
            <a:lstStyle/>
            <a:p>
              <a:pPr algn="ctr" eaLnBrk="0" hangingPunct="0"/>
              <a:r>
                <a:rPr lang="en-GB" b="1">
                  <a:solidFill>
                    <a:schemeClr val="tx1"/>
                  </a:solidFill>
                </a:rPr>
                <a:t>BSI</a:t>
              </a:r>
            </a:p>
          </p:txBody>
        </p:sp>
        <p:sp>
          <p:nvSpPr>
            <p:cNvPr id="64556" name="Line 37"/>
            <p:cNvSpPr>
              <a:spLocks noChangeShapeType="1"/>
            </p:cNvSpPr>
            <p:nvPr/>
          </p:nvSpPr>
          <p:spPr bwMode="auto">
            <a:xfrm>
              <a:off x="2736" y="2352"/>
              <a:ext cx="624" cy="0"/>
            </a:xfrm>
            <a:prstGeom prst="line">
              <a:avLst/>
            </a:prstGeom>
            <a:noFill/>
            <a:ln w="9525">
              <a:solidFill>
                <a:schemeClr val="tx1"/>
              </a:solidFill>
              <a:prstDash val="sysDot"/>
              <a:round/>
              <a:headEnd/>
              <a:tailEnd/>
            </a:ln>
          </p:spPr>
          <p:txBody>
            <a:bodyPr/>
            <a:lstStyle/>
            <a:p>
              <a:endParaRPr lang="ru-RU"/>
            </a:p>
          </p:txBody>
        </p:sp>
        <p:sp>
          <p:nvSpPr>
            <p:cNvPr id="64557" name="Line 38"/>
            <p:cNvSpPr>
              <a:spLocks noChangeShapeType="1"/>
            </p:cNvSpPr>
            <p:nvPr/>
          </p:nvSpPr>
          <p:spPr bwMode="auto">
            <a:xfrm>
              <a:off x="2736" y="3072"/>
              <a:ext cx="624" cy="0"/>
            </a:xfrm>
            <a:prstGeom prst="line">
              <a:avLst/>
            </a:prstGeom>
            <a:noFill/>
            <a:ln w="9525">
              <a:solidFill>
                <a:schemeClr val="tx1"/>
              </a:solidFill>
              <a:prstDash val="sysDot"/>
              <a:round/>
              <a:headEnd/>
              <a:tailEnd/>
            </a:ln>
          </p:spPr>
          <p:txBody>
            <a:bodyPr/>
            <a:lstStyle/>
            <a:p>
              <a:endParaRPr lang="ru-RU"/>
            </a:p>
          </p:txBody>
        </p:sp>
        <p:sp>
          <p:nvSpPr>
            <p:cNvPr id="64558" name="Text Box 39"/>
            <p:cNvSpPr txBox="1">
              <a:spLocks noChangeArrowheads="1"/>
            </p:cNvSpPr>
            <p:nvPr/>
          </p:nvSpPr>
          <p:spPr bwMode="auto">
            <a:xfrm>
              <a:off x="2710" y="1920"/>
              <a:ext cx="682" cy="442"/>
            </a:xfrm>
            <a:prstGeom prst="rect">
              <a:avLst/>
            </a:prstGeom>
            <a:noFill/>
            <a:ln w="9525">
              <a:noFill/>
              <a:miter lim="800000"/>
              <a:headEnd/>
              <a:tailEnd/>
            </a:ln>
          </p:spPr>
          <p:txBody>
            <a:bodyPr wrap="none">
              <a:spAutoFit/>
            </a:bodyPr>
            <a:lstStyle/>
            <a:p>
              <a:pPr algn="ctr" eaLnBrk="0" hangingPunct="0"/>
              <a:r>
                <a:rPr lang="en-GB">
                  <a:solidFill>
                    <a:schemeClr val="tx1"/>
                  </a:solidFill>
                </a:rPr>
                <a:t>LS CAN</a:t>
              </a:r>
            </a:p>
            <a:p>
              <a:pPr algn="ctr" eaLnBrk="0" hangingPunct="0"/>
              <a:r>
                <a:rPr lang="en-GB">
                  <a:solidFill>
                    <a:schemeClr val="tx1"/>
                  </a:solidFill>
                </a:rPr>
                <a:t>CAR</a:t>
              </a:r>
            </a:p>
          </p:txBody>
        </p:sp>
        <p:sp>
          <p:nvSpPr>
            <p:cNvPr id="64559" name="Text Box 40"/>
            <p:cNvSpPr txBox="1">
              <a:spLocks noChangeArrowheads="1"/>
            </p:cNvSpPr>
            <p:nvPr/>
          </p:nvSpPr>
          <p:spPr bwMode="auto">
            <a:xfrm>
              <a:off x="2712" y="3072"/>
              <a:ext cx="682" cy="442"/>
            </a:xfrm>
            <a:prstGeom prst="rect">
              <a:avLst/>
            </a:prstGeom>
            <a:noFill/>
            <a:ln w="9525">
              <a:noFill/>
              <a:miter lim="800000"/>
              <a:headEnd/>
              <a:tailEnd/>
            </a:ln>
          </p:spPr>
          <p:txBody>
            <a:bodyPr wrap="none">
              <a:spAutoFit/>
            </a:bodyPr>
            <a:lstStyle/>
            <a:p>
              <a:pPr algn="ctr" eaLnBrk="0" hangingPunct="0"/>
              <a:r>
                <a:rPr lang="en-GB">
                  <a:solidFill>
                    <a:schemeClr val="tx1"/>
                  </a:solidFill>
                </a:rPr>
                <a:t>LS CAN</a:t>
              </a:r>
            </a:p>
            <a:p>
              <a:pPr algn="ctr" eaLnBrk="0" hangingPunct="0"/>
              <a:r>
                <a:rPr lang="en-GB">
                  <a:solidFill>
                    <a:schemeClr val="tx1"/>
                  </a:solidFill>
                </a:rPr>
                <a:t>CONF</a:t>
              </a:r>
            </a:p>
          </p:txBody>
        </p:sp>
      </p:grpSp>
      <p:sp>
        <p:nvSpPr>
          <p:cNvPr id="64532" name="Text Box 41"/>
          <p:cNvSpPr txBox="1">
            <a:spLocks noChangeArrowheads="1"/>
          </p:cNvSpPr>
          <p:nvPr/>
        </p:nvSpPr>
        <p:spPr bwMode="auto">
          <a:xfrm>
            <a:off x="6781800" y="2924175"/>
            <a:ext cx="2286000" cy="530225"/>
          </a:xfrm>
          <a:prstGeom prst="rect">
            <a:avLst/>
          </a:prstGeom>
          <a:solidFill>
            <a:schemeClr val="bg1"/>
          </a:solidFill>
          <a:ln w="28575">
            <a:solidFill>
              <a:srgbClr val="026793"/>
            </a:solidFill>
            <a:miter lim="800000"/>
            <a:headEnd/>
            <a:tailEnd/>
          </a:ln>
        </p:spPr>
        <p:txBody>
          <a:bodyPr>
            <a:spAutoFit/>
          </a:bodyPr>
          <a:lstStyle/>
          <a:p>
            <a:pPr eaLnBrk="0" hangingPunct="0"/>
            <a:r>
              <a:rPr lang="ru-RU" sz="900" b="1"/>
              <a:t>Открывание капота</a:t>
            </a:r>
            <a:r>
              <a:rPr lang="en-GB" sz="900" b="1"/>
              <a:t> </a:t>
            </a:r>
          </a:p>
          <a:p>
            <a:pPr eaLnBrk="0" hangingPunct="0"/>
            <a:r>
              <a:rPr lang="ru-RU" sz="900" b="1"/>
              <a:t>Приём сигнала ультразвукового передатчика</a:t>
            </a:r>
            <a:endParaRPr lang="en-GB" sz="900" b="1"/>
          </a:p>
        </p:txBody>
      </p:sp>
      <p:sp>
        <p:nvSpPr>
          <p:cNvPr id="64533" name="Line 42"/>
          <p:cNvSpPr>
            <a:spLocks noChangeShapeType="1"/>
          </p:cNvSpPr>
          <p:nvPr/>
        </p:nvSpPr>
        <p:spPr bwMode="auto">
          <a:xfrm>
            <a:off x="3657600" y="4191000"/>
            <a:ext cx="1066800" cy="0"/>
          </a:xfrm>
          <a:prstGeom prst="line">
            <a:avLst/>
          </a:prstGeom>
          <a:noFill/>
          <a:ln w="38100">
            <a:solidFill>
              <a:srgbClr val="00CCFF"/>
            </a:solidFill>
            <a:round/>
            <a:headEnd/>
            <a:tailEnd type="triangle" w="med" len="med"/>
          </a:ln>
        </p:spPr>
        <p:txBody>
          <a:bodyPr/>
          <a:lstStyle/>
          <a:p>
            <a:endParaRPr lang="ru-RU"/>
          </a:p>
        </p:txBody>
      </p:sp>
      <p:sp>
        <p:nvSpPr>
          <p:cNvPr id="64534" name="Line 44"/>
          <p:cNvSpPr>
            <a:spLocks noChangeShapeType="1"/>
          </p:cNvSpPr>
          <p:nvPr/>
        </p:nvSpPr>
        <p:spPr bwMode="auto">
          <a:xfrm>
            <a:off x="3657600" y="6019800"/>
            <a:ext cx="1066800" cy="0"/>
          </a:xfrm>
          <a:prstGeom prst="line">
            <a:avLst/>
          </a:prstGeom>
          <a:noFill/>
          <a:ln w="38100">
            <a:solidFill>
              <a:srgbClr val="99CC00"/>
            </a:solidFill>
            <a:round/>
            <a:headEnd/>
            <a:tailEnd type="triangle" w="med" len="med"/>
          </a:ln>
        </p:spPr>
        <p:txBody>
          <a:bodyPr/>
          <a:lstStyle/>
          <a:p>
            <a:endParaRPr lang="ru-RU"/>
          </a:p>
        </p:txBody>
      </p:sp>
      <p:sp>
        <p:nvSpPr>
          <p:cNvPr id="64535" name="Text Box 45"/>
          <p:cNvSpPr txBox="1">
            <a:spLocks noChangeArrowheads="1"/>
          </p:cNvSpPr>
          <p:nvPr/>
        </p:nvSpPr>
        <p:spPr bwMode="auto">
          <a:xfrm>
            <a:off x="3962400" y="4556125"/>
            <a:ext cx="944563" cy="396875"/>
          </a:xfrm>
          <a:prstGeom prst="rect">
            <a:avLst/>
          </a:prstGeom>
          <a:noFill/>
          <a:ln w="9525">
            <a:noFill/>
            <a:miter lim="800000"/>
            <a:headEnd/>
            <a:tailEnd/>
          </a:ln>
        </p:spPr>
        <p:txBody>
          <a:bodyPr wrap="none">
            <a:spAutoFit/>
          </a:bodyPr>
          <a:lstStyle/>
          <a:p>
            <a:pPr eaLnBrk="0" hangingPunct="0"/>
            <a:r>
              <a:rPr lang="en-GB" b="1"/>
              <a:t>+ CAN</a:t>
            </a:r>
          </a:p>
        </p:txBody>
      </p:sp>
      <p:sp>
        <p:nvSpPr>
          <p:cNvPr id="64536" name="Freeform 47"/>
          <p:cNvSpPr>
            <a:spLocks/>
          </p:cNvSpPr>
          <p:nvPr/>
        </p:nvSpPr>
        <p:spPr bwMode="auto">
          <a:xfrm>
            <a:off x="4876800" y="3429000"/>
            <a:ext cx="762000" cy="1219200"/>
          </a:xfrm>
          <a:custGeom>
            <a:avLst/>
            <a:gdLst>
              <a:gd name="T0" fmla="*/ 1209675089 w 480"/>
              <a:gd name="T1" fmla="*/ 0 h 768"/>
              <a:gd name="T2" fmla="*/ 0 w 480"/>
              <a:gd name="T3" fmla="*/ 0 h 768"/>
              <a:gd name="T4" fmla="*/ 0 w 480"/>
              <a:gd name="T5" fmla="*/ 1935480178 h 768"/>
              <a:gd name="T6" fmla="*/ 1209675089 w 480"/>
              <a:gd name="T7" fmla="*/ 1935480178 h 768"/>
              <a:gd name="T8" fmla="*/ 0 60000 65536"/>
              <a:gd name="T9" fmla="*/ 0 60000 65536"/>
              <a:gd name="T10" fmla="*/ 0 60000 65536"/>
              <a:gd name="T11" fmla="*/ 0 60000 65536"/>
              <a:gd name="T12" fmla="*/ 0 w 480"/>
              <a:gd name="T13" fmla="*/ 0 h 768"/>
              <a:gd name="T14" fmla="*/ 480 w 480"/>
              <a:gd name="T15" fmla="*/ 768 h 768"/>
            </a:gdLst>
            <a:ahLst/>
            <a:cxnLst>
              <a:cxn ang="T8">
                <a:pos x="T0" y="T1"/>
              </a:cxn>
              <a:cxn ang="T9">
                <a:pos x="T2" y="T3"/>
              </a:cxn>
              <a:cxn ang="T10">
                <a:pos x="T4" y="T5"/>
              </a:cxn>
              <a:cxn ang="T11">
                <a:pos x="T6" y="T7"/>
              </a:cxn>
            </a:cxnLst>
            <a:rect l="T12" t="T13" r="T14" b="T15"/>
            <a:pathLst>
              <a:path w="480" h="768">
                <a:moveTo>
                  <a:pt x="480" y="0"/>
                </a:moveTo>
                <a:lnTo>
                  <a:pt x="0" y="0"/>
                </a:lnTo>
                <a:lnTo>
                  <a:pt x="0" y="768"/>
                </a:lnTo>
                <a:lnTo>
                  <a:pt x="480" y="768"/>
                </a:lnTo>
              </a:path>
            </a:pathLst>
          </a:custGeom>
          <a:noFill/>
          <a:ln w="76200" cmpd="sng">
            <a:solidFill>
              <a:srgbClr val="00CCFF"/>
            </a:solidFill>
            <a:round/>
            <a:headEnd/>
            <a:tailEnd/>
          </a:ln>
        </p:spPr>
        <p:txBody>
          <a:bodyPr/>
          <a:lstStyle/>
          <a:p>
            <a:endParaRPr lang="ru-RU"/>
          </a:p>
        </p:txBody>
      </p:sp>
      <p:sp>
        <p:nvSpPr>
          <p:cNvPr id="64537" name="Text Box 48"/>
          <p:cNvSpPr txBox="1">
            <a:spLocks noChangeArrowheads="1"/>
          </p:cNvSpPr>
          <p:nvPr/>
        </p:nvSpPr>
        <p:spPr bwMode="auto">
          <a:xfrm>
            <a:off x="5562600" y="3825875"/>
            <a:ext cx="708025" cy="365125"/>
          </a:xfrm>
          <a:prstGeom prst="rect">
            <a:avLst/>
          </a:prstGeom>
          <a:solidFill>
            <a:schemeClr val="bg1"/>
          </a:solidFill>
          <a:ln w="28575">
            <a:solidFill>
              <a:srgbClr val="026793"/>
            </a:solidFill>
            <a:miter lim="800000"/>
            <a:headEnd/>
            <a:tailEnd/>
          </a:ln>
        </p:spPr>
        <p:txBody>
          <a:bodyPr wrap="none">
            <a:spAutoFit/>
          </a:bodyPr>
          <a:lstStyle/>
          <a:p>
            <a:pPr eaLnBrk="0" hangingPunct="0"/>
            <a:r>
              <a:rPr lang="en-GB" sz="1600" b="1"/>
              <a:t>CV00</a:t>
            </a:r>
          </a:p>
        </p:txBody>
      </p:sp>
      <p:sp>
        <p:nvSpPr>
          <p:cNvPr id="64538" name="Text Box 49"/>
          <p:cNvSpPr txBox="1">
            <a:spLocks noChangeArrowheads="1"/>
          </p:cNvSpPr>
          <p:nvPr/>
        </p:nvSpPr>
        <p:spPr bwMode="auto">
          <a:xfrm>
            <a:off x="5562600" y="3216275"/>
            <a:ext cx="698500" cy="365125"/>
          </a:xfrm>
          <a:prstGeom prst="rect">
            <a:avLst/>
          </a:prstGeom>
          <a:solidFill>
            <a:schemeClr val="bg1"/>
          </a:solidFill>
          <a:ln w="28575">
            <a:solidFill>
              <a:srgbClr val="026793"/>
            </a:solidFill>
            <a:miter lim="800000"/>
            <a:headEnd/>
            <a:tailEnd/>
          </a:ln>
        </p:spPr>
        <p:txBody>
          <a:bodyPr>
            <a:spAutoFit/>
          </a:bodyPr>
          <a:lstStyle/>
          <a:p>
            <a:pPr algn="ctr" eaLnBrk="0" hangingPunct="0"/>
            <a:r>
              <a:rPr lang="en-GB" sz="1600" b="1"/>
              <a:t>8602</a:t>
            </a:r>
          </a:p>
        </p:txBody>
      </p:sp>
      <p:sp>
        <p:nvSpPr>
          <p:cNvPr id="64539" name="Text Box 50"/>
          <p:cNvSpPr txBox="1">
            <a:spLocks noChangeArrowheads="1"/>
          </p:cNvSpPr>
          <p:nvPr/>
        </p:nvSpPr>
        <p:spPr bwMode="auto">
          <a:xfrm>
            <a:off x="5562600" y="4435475"/>
            <a:ext cx="685800" cy="365125"/>
          </a:xfrm>
          <a:prstGeom prst="rect">
            <a:avLst/>
          </a:prstGeom>
          <a:solidFill>
            <a:schemeClr val="bg1"/>
          </a:solidFill>
          <a:ln w="28575">
            <a:solidFill>
              <a:srgbClr val="026793"/>
            </a:solidFill>
            <a:miter lim="800000"/>
            <a:headEnd/>
            <a:tailEnd/>
          </a:ln>
        </p:spPr>
        <p:txBody>
          <a:bodyPr>
            <a:spAutoFit/>
          </a:bodyPr>
          <a:lstStyle/>
          <a:p>
            <a:pPr eaLnBrk="0" hangingPunct="0"/>
            <a:r>
              <a:rPr lang="en-GB" sz="1600" b="1"/>
              <a:t>BSC</a:t>
            </a:r>
          </a:p>
        </p:txBody>
      </p:sp>
      <p:sp>
        <p:nvSpPr>
          <p:cNvPr id="64540" name="Line 51"/>
          <p:cNvSpPr>
            <a:spLocks noChangeShapeType="1"/>
          </p:cNvSpPr>
          <p:nvPr/>
        </p:nvSpPr>
        <p:spPr bwMode="auto">
          <a:xfrm flipH="1">
            <a:off x="3657600" y="3886200"/>
            <a:ext cx="1066800" cy="0"/>
          </a:xfrm>
          <a:prstGeom prst="line">
            <a:avLst/>
          </a:prstGeom>
          <a:noFill/>
          <a:ln w="38100">
            <a:solidFill>
              <a:srgbClr val="00CCFF"/>
            </a:solidFill>
            <a:prstDash val="dash"/>
            <a:round/>
            <a:headEnd/>
            <a:tailEnd type="triangle" w="med" len="med"/>
          </a:ln>
        </p:spPr>
        <p:txBody>
          <a:bodyPr/>
          <a:lstStyle/>
          <a:p>
            <a:endParaRPr lang="ru-RU"/>
          </a:p>
        </p:txBody>
      </p:sp>
      <p:sp>
        <p:nvSpPr>
          <p:cNvPr id="64541" name="Freeform 52"/>
          <p:cNvSpPr>
            <a:spLocks/>
          </p:cNvSpPr>
          <p:nvPr/>
        </p:nvSpPr>
        <p:spPr bwMode="auto">
          <a:xfrm>
            <a:off x="4876800" y="5486400"/>
            <a:ext cx="762000" cy="762000"/>
          </a:xfrm>
          <a:custGeom>
            <a:avLst/>
            <a:gdLst>
              <a:gd name="T0" fmla="*/ 1209675089 w 480"/>
              <a:gd name="T1" fmla="*/ 0 h 768"/>
              <a:gd name="T2" fmla="*/ 0 w 480"/>
              <a:gd name="T3" fmla="*/ 0 h 768"/>
              <a:gd name="T4" fmla="*/ 0 w 480"/>
              <a:gd name="T5" fmla="*/ 756046883 h 768"/>
              <a:gd name="T6" fmla="*/ 1209675089 w 480"/>
              <a:gd name="T7" fmla="*/ 756046883 h 768"/>
              <a:gd name="T8" fmla="*/ 0 60000 65536"/>
              <a:gd name="T9" fmla="*/ 0 60000 65536"/>
              <a:gd name="T10" fmla="*/ 0 60000 65536"/>
              <a:gd name="T11" fmla="*/ 0 60000 65536"/>
              <a:gd name="T12" fmla="*/ 0 w 480"/>
              <a:gd name="T13" fmla="*/ 0 h 768"/>
              <a:gd name="T14" fmla="*/ 480 w 480"/>
              <a:gd name="T15" fmla="*/ 768 h 768"/>
            </a:gdLst>
            <a:ahLst/>
            <a:cxnLst>
              <a:cxn ang="T8">
                <a:pos x="T0" y="T1"/>
              </a:cxn>
              <a:cxn ang="T9">
                <a:pos x="T2" y="T3"/>
              </a:cxn>
              <a:cxn ang="T10">
                <a:pos x="T4" y="T5"/>
              </a:cxn>
              <a:cxn ang="T11">
                <a:pos x="T6" y="T7"/>
              </a:cxn>
            </a:cxnLst>
            <a:rect l="T12" t="T13" r="T14" b="T15"/>
            <a:pathLst>
              <a:path w="480" h="768">
                <a:moveTo>
                  <a:pt x="480" y="0"/>
                </a:moveTo>
                <a:lnTo>
                  <a:pt x="0" y="0"/>
                </a:lnTo>
                <a:lnTo>
                  <a:pt x="0" y="768"/>
                </a:lnTo>
                <a:lnTo>
                  <a:pt x="480" y="768"/>
                </a:lnTo>
              </a:path>
            </a:pathLst>
          </a:custGeom>
          <a:noFill/>
          <a:ln w="76200" cmpd="sng">
            <a:solidFill>
              <a:srgbClr val="99CC00"/>
            </a:solidFill>
            <a:round/>
            <a:headEnd/>
            <a:tailEnd/>
          </a:ln>
        </p:spPr>
        <p:txBody>
          <a:bodyPr/>
          <a:lstStyle/>
          <a:p>
            <a:endParaRPr lang="ru-RU"/>
          </a:p>
        </p:txBody>
      </p:sp>
      <p:sp>
        <p:nvSpPr>
          <p:cNvPr id="64542" name="Text Box 54"/>
          <p:cNvSpPr txBox="1">
            <a:spLocks noChangeArrowheads="1"/>
          </p:cNvSpPr>
          <p:nvPr/>
        </p:nvSpPr>
        <p:spPr bwMode="auto">
          <a:xfrm>
            <a:off x="5562600" y="5273675"/>
            <a:ext cx="685800" cy="365125"/>
          </a:xfrm>
          <a:prstGeom prst="rect">
            <a:avLst/>
          </a:prstGeom>
          <a:solidFill>
            <a:schemeClr val="bg1"/>
          </a:solidFill>
          <a:ln w="28575">
            <a:solidFill>
              <a:srgbClr val="026793"/>
            </a:solidFill>
            <a:miter lim="800000"/>
            <a:headEnd/>
            <a:tailEnd/>
          </a:ln>
        </p:spPr>
        <p:txBody>
          <a:bodyPr>
            <a:spAutoFit/>
          </a:bodyPr>
          <a:lstStyle/>
          <a:p>
            <a:pPr algn="ctr" eaLnBrk="0" hangingPunct="0"/>
            <a:r>
              <a:rPr lang="en-GB" sz="1600" b="1"/>
              <a:t>RT3</a:t>
            </a:r>
          </a:p>
        </p:txBody>
      </p:sp>
      <p:sp>
        <p:nvSpPr>
          <p:cNvPr id="64543" name="Text Box 55"/>
          <p:cNvSpPr txBox="1">
            <a:spLocks noChangeArrowheads="1"/>
          </p:cNvSpPr>
          <p:nvPr/>
        </p:nvSpPr>
        <p:spPr bwMode="auto">
          <a:xfrm>
            <a:off x="5562600" y="6035675"/>
            <a:ext cx="685800" cy="365125"/>
          </a:xfrm>
          <a:prstGeom prst="rect">
            <a:avLst/>
          </a:prstGeom>
          <a:solidFill>
            <a:schemeClr val="bg1"/>
          </a:solidFill>
          <a:ln w="28575">
            <a:solidFill>
              <a:srgbClr val="026793"/>
            </a:solidFill>
            <a:miter lim="800000"/>
            <a:headEnd/>
            <a:tailEnd/>
          </a:ln>
        </p:spPr>
        <p:txBody>
          <a:bodyPr>
            <a:spAutoFit/>
          </a:bodyPr>
          <a:lstStyle/>
          <a:p>
            <a:pPr algn="ctr" eaLnBrk="0" hangingPunct="0"/>
            <a:r>
              <a:rPr lang="en-GB" sz="1600" b="1"/>
              <a:t>RD4</a:t>
            </a:r>
          </a:p>
        </p:txBody>
      </p:sp>
      <p:sp>
        <p:nvSpPr>
          <p:cNvPr id="64544" name="Line 56"/>
          <p:cNvSpPr>
            <a:spLocks noChangeShapeType="1"/>
          </p:cNvSpPr>
          <p:nvPr/>
        </p:nvSpPr>
        <p:spPr bwMode="auto">
          <a:xfrm flipH="1">
            <a:off x="6324600" y="3390900"/>
            <a:ext cx="381000" cy="0"/>
          </a:xfrm>
          <a:prstGeom prst="line">
            <a:avLst/>
          </a:prstGeom>
          <a:noFill/>
          <a:ln w="28575">
            <a:solidFill>
              <a:schemeClr val="tx1"/>
            </a:solidFill>
            <a:round/>
            <a:headEnd/>
            <a:tailEnd type="triangle" w="med" len="med"/>
          </a:ln>
        </p:spPr>
        <p:txBody>
          <a:bodyPr/>
          <a:lstStyle/>
          <a:p>
            <a:endParaRPr lang="ru-RU"/>
          </a:p>
        </p:txBody>
      </p:sp>
      <p:sp>
        <p:nvSpPr>
          <p:cNvPr id="64545" name="Text Box 57"/>
          <p:cNvSpPr txBox="1">
            <a:spLocks noChangeArrowheads="1"/>
          </p:cNvSpPr>
          <p:nvPr/>
        </p:nvSpPr>
        <p:spPr bwMode="auto">
          <a:xfrm>
            <a:off x="6781800" y="3581400"/>
            <a:ext cx="2286000" cy="803275"/>
          </a:xfrm>
          <a:prstGeom prst="rect">
            <a:avLst/>
          </a:prstGeom>
          <a:solidFill>
            <a:schemeClr val="bg1"/>
          </a:solidFill>
          <a:ln w="28575">
            <a:solidFill>
              <a:srgbClr val="026793"/>
            </a:solidFill>
            <a:miter lim="800000"/>
            <a:headEnd/>
            <a:tailEnd/>
          </a:ln>
        </p:spPr>
        <p:txBody>
          <a:bodyPr>
            <a:spAutoFit/>
          </a:bodyPr>
          <a:lstStyle/>
          <a:p>
            <a:pPr eaLnBrk="0" hangingPunct="0"/>
            <a:r>
              <a:rPr lang="ru-RU" sz="900" b="1"/>
              <a:t>Приём радиосигнала с пульта дистанционного управления</a:t>
            </a:r>
            <a:endParaRPr lang="en-GB" sz="900" b="1"/>
          </a:p>
          <a:p>
            <a:pPr eaLnBrk="0" hangingPunct="0"/>
            <a:r>
              <a:rPr lang="ru-RU" sz="900" b="1"/>
              <a:t>Включение габаритных огней</a:t>
            </a:r>
            <a:endParaRPr lang="en-GB" sz="900" b="1"/>
          </a:p>
          <a:p>
            <a:pPr eaLnBrk="0" hangingPunct="0"/>
            <a:r>
              <a:rPr lang="ru-RU" sz="900" b="1"/>
              <a:t>Включение дальнего света фар</a:t>
            </a:r>
          </a:p>
          <a:p>
            <a:pPr eaLnBrk="0" hangingPunct="0"/>
            <a:r>
              <a:rPr lang="ru-RU" sz="900" b="1"/>
              <a:t>Подача звукового сигнала</a:t>
            </a:r>
            <a:endParaRPr lang="en-GB" sz="900" b="1"/>
          </a:p>
        </p:txBody>
      </p:sp>
      <p:sp>
        <p:nvSpPr>
          <p:cNvPr id="64546" name="Line 58"/>
          <p:cNvSpPr>
            <a:spLocks noChangeShapeType="1"/>
          </p:cNvSpPr>
          <p:nvPr/>
        </p:nvSpPr>
        <p:spPr bwMode="auto">
          <a:xfrm flipH="1">
            <a:off x="6324600" y="4648200"/>
            <a:ext cx="381000" cy="0"/>
          </a:xfrm>
          <a:prstGeom prst="line">
            <a:avLst/>
          </a:prstGeom>
          <a:noFill/>
          <a:ln w="28575">
            <a:solidFill>
              <a:schemeClr val="tx1"/>
            </a:solidFill>
            <a:round/>
            <a:headEnd/>
            <a:tailEnd type="triangle" w="med" len="med"/>
          </a:ln>
        </p:spPr>
        <p:txBody>
          <a:bodyPr/>
          <a:lstStyle/>
          <a:p>
            <a:endParaRPr lang="ru-RU"/>
          </a:p>
        </p:txBody>
      </p:sp>
      <p:sp>
        <p:nvSpPr>
          <p:cNvPr id="64547" name="Text Box 59"/>
          <p:cNvSpPr txBox="1">
            <a:spLocks noChangeArrowheads="1"/>
          </p:cNvSpPr>
          <p:nvPr/>
        </p:nvSpPr>
        <p:spPr bwMode="auto">
          <a:xfrm>
            <a:off x="6781800" y="4495800"/>
            <a:ext cx="2286000" cy="393700"/>
          </a:xfrm>
          <a:prstGeom prst="rect">
            <a:avLst/>
          </a:prstGeom>
          <a:solidFill>
            <a:schemeClr val="bg1"/>
          </a:solidFill>
          <a:ln w="28575">
            <a:solidFill>
              <a:srgbClr val="026793"/>
            </a:solidFill>
            <a:miter lim="800000"/>
            <a:headEnd/>
            <a:tailEnd/>
          </a:ln>
        </p:spPr>
        <p:txBody>
          <a:bodyPr>
            <a:spAutoFit/>
          </a:bodyPr>
          <a:lstStyle/>
          <a:p>
            <a:pPr eaLnBrk="0" hangingPunct="0"/>
            <a:r>
              <a:rPr lang="ru-RU" sz="900" b="1"/>
              <a:t>Открывание крышки багажника или заднего стекла</a:t>
            </a:r>
            <a:endParaRPr lang="en-GB" sz="900" b="1"/>
          </a:p>
        </p:txBody>
      </p:sp>
      <p:sp>
        <p:nvSpPr>
          <p:cNvPr id="64548" name="Line 60"/>
          <p:cNvSpPr>
            <a:spLocks noChangeShapeType="1"/>
          </p:cNvSpPr>
          <p:nvPr/>
        </p:nvSpPr>
        <p:spPr bwMode="auto">
          <a:xfrm flipH="1">
            <a:off x="6324600" y="4038600"/>
            <a:ext cx="381000" cy="0"/>
          </a:xfrm>
          <a:prstGeom prst="line">
            <a:avLst/>
          </a:prstGeom>
          <a:noFill/>
          <a:ln w="28575">
            <a:solidFill>
              <a:schemeClr val="tx1"/>
            </a:solidFill>
            <a:round/>
            <a:headEnd/>
            <a:tailEnd type="triangle" w="med" len="med"/>
          </a:ln>
        </p:spPr>
        <p:txBody>
          <a:bodyPr/>
          <a:lstStyle/>
          <a:p>
            <a:endParaRPr lang="ru-RU"/>
          </a:p>
        </p:txBody>
      </p:sp>
      <p:sp>
        <p:nvSpPr>
          <p:cNvPr id="64549" name="Line 61"/>
          <p:cNvSpPr>
            <a:spLocks noChangeShapeType="1"/>
          </p:cNvSpPr>
          <p:nvPr/>
        </p:nvSpPr>
        <p:spPr bwMode="auto">
          <a:xfrm flipH="1">
            <a:off x="6324600" y="5486400"/>
            <a:ext cx="381000" cy="0"/>
          </a:xfrm>
          <a:prstGeom prst="line">
            <a:avLst/>
          </a:prstGeom>
          <a:noFill/>
          <a:ln w="28575">
            <a:solidFill>
              <a:schemeClr val="tx1"/>
            </a:solidFill>
            <a:round/>
            <a:headEnd/>
            <a:tailEnd type="triangle" w="med" len="med"/>
          </a:ln>
        </p:spPr>
        <p:txBody>
          <a:bodyPr/>
          <a:lstStyle/>
          <a:p>
            <a:endParaRPr lang="ru-RU"/>
          </a:p>
        </p:txBody>
      </p:sp>
      <p:sp>
        <p:nvSpPr>
          <p:cNvPr id="64550" name="Line 62"/>
          <p:cNvSpPr>
            <a:spLocks noChangeShapeType="1"/>
          </p:cNvSpPr>
          <p:nvPr/>
        </p:nvSpPr>
        <p:spPr bwMode="auto">
          <a:xfrm flipH="1">
            <a:off x="6324600" y="6248400"/>
            <a:ext cx="381000" cy="0"/>
          </a:xfrm>
          <a:prstGeom prst="line">
            <a:avLst/>
          </a:prstGeom>
          <a:noFill/>
          <a:ln w="28575">
            <a:solidFill>
              <a:schemeClr val="tx1"/>
            </a:solidFill>
            <a:round/>
            <a:headEnd/>
            <a:tailEnd type="triangle" w="med" len="med"/>
          </a:ln>
        </p:spPr>
        <p:txBody>
          <a:bodyPr/>
          <a:lstStyle/>
          <a:p>
            <a:endParaRPr lang="ru-RU"/>
          </a:p>
        </p:txBody>
      </p:sp>
      <p:sp>
        <p:nvSpPr>
          <p:cNvPr id="64551" name="Text Box 63"/>
          <p:cNvSpPr txBox="1">
            <a:spLocks noChangeArrowheads="1"/>
          </p:cNvSpPr>
          <p:nvPr/>
        </p:nvSpPr>
        <p:spPr bwMode="auto">
          <a:xfrm>
            <a:off x="6781800" y="5029200"/>
            <a:ext cx="2286000" cy="666750"/>
          </a:xfrm>
          <a:prstGeom prst="rect">
            <a:avLst/>
          </a:prstGeom>
          <a:solidFill>
            <a:schemeClr val="bg1"/>
          </a:solidFill>
          <a:ln w="28575">
            <a:solidFill>
              <a:srgbClr val="026793"/>
            </a:solidFill>
            <a:miter lim="800000"/>
            <a:headEnd/>
            <a:tailEnd/>
          </a:ln>
        </p:spPr>
        <p:txBody>
          <a:bodyPr>
            <a:spAutoFit/>
          </a:bodyPr>
          <a:lstStyle/>
          <a:p>
            <a:pPr eaLnBrk="0" hangingPunct="0"/>
            <a:r>
              <a:rPr lang="ru-RU" sz="900" b="1"/>
              <a:t>Вызов экстренной помощи</a:t>
            </a:r>
            <a:endParaRPr lang="en-GB" sz="900" b="1"/>
          </a:p>
          <a:p>
            <a:pPr eaLnBrk="0" hangingPunct="0"/>
            <a:r>
              <a:rPr lang="ru-RU" sz="900" b="1"/>
              <a:t>Вызов абонента</a:t>
            </a:r>
            <a:endParaRPr lang="en-GB" sz="900" b="1"/>
          </a:p>
          <a:p>
            <a:pPr eaLnBrk="0" hangingPunct="0"/>
            <a:r>
              <a:rPr lang="ru-RU" sz="900" b="1"/>
              <a:t>Входящий телефонный звонок</a:t>
            </a:r>
            <a:endParaRPr lang="en-GB" sz="900" b="1"/>
          </a:p>
          <a:p>
            <a:pPr eaLnBrk="0" hangingPunct="0"/>
            <a:r>
              <a:rPr lang="ru-RU" sz="900" b="1"/>
              <a:t>Нажатие на клавишу</a:t>
            </a:r>
            <a:r>
              <a:rPr lang="en-GB" sz="900" b="1"/>
              <a:t> </a:t>
            </a:r>
            <a:r>
              <a:rPr lang="ru-RU" sz="900" b="1"/>
              <a:t>«</a:t>
            </a:r>
            <a:r>
              <a:rPr lang="en-GB" sz="900" b="1"/>
              <a:t>ON</a:t>
            </a:r>
            <a:r>
              <a:rPr lang="ru-RU" sz="900" b="1"/>
              <a:t>»</a:t>
            </a:r>
            <a:endParaRPr lang="en-GB" sz="900" b="1"/>
          </a:p>
        </p:txBody>
      </p:sp>
      <p:sp>
        <p:nvSpPr>
          <p:cNvPr id="64552" name="Text Box 64"/>
          <p:cNvSpPr txBox="1">
            <a:spLocks noChangeArrowheads="1"/>
          </p:cNvSpPr>
          <p:nvPr/>
        </p:nvSpPr>
        <p:spPr bwMode="auto">
          <a:xfrm>
            <a:off x="6781800" y="6097588"/>
            <a:ext cx="2286000" cy="257175"/>
          </a:xfrm>
          <a:prstGeom prst="rect">
            <a:avLst/>
          </a:prstGeom>
          <a:solidFill>
            <a:schemeClr val="bg1"/>
          </a:solidFill>
          <a:ln w="28575">
            <a:solidFill>
              <a:srgbClr val="026793"/>
            </a:solidFill>
            <a:miter lim="800000"/>
            <a:headEnd/>
            <a:tailEnd/>
          </a:ln>
        </p:spPr>
        <p:txBody>
          <a:bodyPr>
            <a:spAutoFit/>
          </a:bodyPr>
          <a:lstStyle/>
          <a:p>
            <a:pPr eaLnBrk="0" hangingPunct="0"/>
            <a:r>
              <a:rPr lang="ru-RU" sz="900" b="1"/>
              <a:t>Нажатие на клавишу</a:t>
            </a:r>
            <a:r>
              <a:rPr lang="en-GB" sz="900" b="1"/>
              <a:t> </a:t>
            </a:r>
            <a:r>
              <a:rPr lang="ru-RU" sz="900" b="1"/>
              <a:t>«</a:t>
            </a:r>
            <a:r>
              <a:rPr lang="en-GB" sz="900" b="1"/>
              <a:t>ON</a:t>
            </a:r>
            <a:r>
              <a:rPr lang="ru-RU" sz="900" b="1"/>
              <a:t>»</a:t>
            </a:r>
            <a:endParaRPr lang="en-GB" sz="900" b="1"/>
          </a:p>
        </p:txBody>
      </p:sp>
      <p:sp>
        <p:nvSpPr>
          <p:cNvPr id="64553" name="Line 68"/>
          <p:cNvSpPr>
            <a:spLocks noChangeShapeType="1"/>
          </p:cNvSpPr>
          <p:nvPr/>
        </p:nvSpPr>
        <p:spPr bwMode="auto">
          <a:xfrm flipH="1">
            <a:off x="3581400" y="5638800"/>
            <a:ext cx="1066800" cy="0"/>
          </a:xfrm>
          <a:prstGeom prst="line">
            <a:avLst/>
          </a:prstGeom>
          <a:noFill/>
          <a:ln w="38100">
            <a:solidFill>
              <a:srgbClr val="99CC00"/>
            </a:solidFill>
            <a:prstDash val="dash"/>
            <a:round/>
            <a:headEnd/>
            <a:tailEnd type="triangle" w="med" len="med"/>
          </a:ln>
        </p:spPr>
        <p:txBody>
          <a:bodyPr/>
          <a:lstStyle/>
          <a:p>
            <a:endParaRPr lang="ru-RU"/>
          </a:p>
        </p:txBody>
      </p:sp>
      <p:sp>
        <p:nvSpPr>
          <p:cNvPr id="64554" name="Text Box 74"/>
          <p:cNvSpPr txBox="1">
            <a:spLocks noChangeArrowheads="1"/>
          </p:cNvSpPr>
          <p:nvPr/>
        </p:nvSpPr>
        <p:spPr bwMode="auto">
          <a:xfrm>
            <a:off x="1042988" y="838200"/>
            <a:ext cx="7777162" cy="701675"/>
          </a:xfrm>
          <a:prstGeom prst="rect">
            <a:avLst/>
          </a:prstGeom>
          <a:noFill/>
          <a:ln w="9525">
            <a:noFill/>
            <a:miter lim="800000"/>
            <a:headEnd/>
            <a:tailEnd/>
          </a:ln>
        </p:spPr>
        <p:txBody>
          <a:bodyPr>
            <a:spAutoFit/>
          </a:bodyPr>
          <a:lstStyle/>
          <a:p>
            <a:pPr eaLnBrk="0" hangingPunct="0">
              <a:buFontTx/>
              <a:buChar char="-"/>
            </a:pPr>
            <a:r>
              <a:rPr lang="en-GB"/>
              <a:t> </a:t>
            </a:r>
            <a:r>
              <a:rPr lang="ru-RU" b="1"/>
              <a:t>Выход из «спящего» режима с помощью блоков управления, имеющих независимое питание</a:t>
            </a:r>
            <a:r>
              <a:rPr lang="ru-RU"/>
              <a:t> (</a:t>
            </a:r>
            <a:r>
              <a:rPr lang="en-GB" b="1"/>
              <a:t>407</a:t>
            </a:r>
            <a:r>
              <a:rPr lang="ru-RU" b="1"/>
              <a:t>)</a:t>
            </a:r>
            <a:r>
              <a:rPr lang="en-GB" b="1"/>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193546"/>
                                        </p:tgtEl>
                                        <p:attrNameLst>
                                          <p:attrName>style.visibility</p:attrName>
                                        </p:attrNameLst>
                                      </p:cBhvr>
                                      <p:to>
                                        <p:strVal val="visible"/>
                                      </p:to>
                                    </p:set>
                                    <p:animEffect transition="in" filter="box(in)">
                                      <p:cBhvr>
                                        <p:cTn id="7" dur="500"/>
                                        <p:tgtEl>
                                          <p:spTgt spid="1935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546" grpId="0" autoUpdateAnimBg="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Дата 1"/>
          <p:cNvSpPr>
            <a:spLocks noGrp="1"/>
          </p:cNvSpPr>
          <p:nvPr>
            <p:ph type="dt" sz="quarter" idx="10"/>
          </p:nvPr>
        </p:nvSpPr>
        <p:spPr/>
        <p:txBody>
          <a:bodyPr/>
          <a:lstStyle/>
          <a:p>
            <a:pPr>
              <a:defRPr/>
            </a:pPr>
            <a:endParaRPr lang="fr-FR" altLang="en-GB"/>
          </a:p>
          <a:p>
            <a:pPr>
              <a:defRPr/>
            </a:pPr>
            <a:endParaRPr lang="fr-FR" altLang="en-GB"/>
          </a:p>
        </p:txBody>
      </p:sp>
      <p:sp>
        <p:nvSpPr>
          <p:cNvPr id="65539" name="Line 2"/>
          <p:cNvSpPr>
            <a:spLocks noChangeShapeType="1"/>
          </p:cNvSpPr>
          <p:nvPr/>
        </p:nvSpPr>
        <p:spPr bwMode="auto">
          <a:xfrm flipV="1">
            <a:off x="1979613" y="4221163"/>
            <a:ext cx="0" cy="647700"/>
          </a:xfrm>
          <a:prstGeom prst="line">
            <a:avLst/>
          </a:prstGeom>
          <a:noFill/>
          <a:ln w="9525">
            <a:solidFill>
              <a:srgbClr val="FF0000"/>
            </a:solidFill>
            <a:round/>
            <a:headEnd/>
            <a:tailEnd/>
          </a:ln>
        </p:spPr>
        <p:txBody>
          <a:bodyPr/>
          <a:lstStyle/>
          <a:p>
            <a:endParaRPr lang="ru-RU"/>
          </a:p>
        </p:txBody>
      </p:sp>
      <p:sp>
        <p:nvSpPr>
          <p:cNvPr id="65540" name="Line 3"/>
          <p:cNvSpPr>
            <a:spLocks noChangeShapeType="1"/>
          </p:cNvSpPr>
          <p:nvPr/>
        </p:nvSpPr>
        <p:spPr bwMode="auto">
          <a:xfrm flipV="1">
            <a:off x="5003800" y="1844675"/>
            <a:ext cx="0" cy="647700"/>
          </a:xfrm>
          <a:prstGeom prst="line">
            <a:avLst/>
          </a:prstGeom>
          <a:noFill/>
          <a:ln w="9525">
            <a:solidFill>
              <a:srgbClr val="FF0000"/>
            </a:solidFill>
            <a:round/>
            <a:headEnd/>
            <a:tailEnd/>
          </a:ln>
        </p:spPr>
        <p:txBody>
          <a:bodyPr/>
          <a:lstStyle/>
          <a:p>
            <a:endParaRPr lang="ru-RU"/>
          </a:p>
        </p:txBody>
      </p:sp>
      <p:sp>
        <p:nvSpPr>
          <p:cNvPr id="65541" name="Rectangle 5"/>
          <p:cNvSpPr>
            <a:spLocks noChangeArrowheads="1"/>
          </p:cNvSpPr>
          <p:nvPr/>
        </p:nvSpPr>
        <p:spPr bwMode="auto">
          <a:xfrm>
            <a:off x="0" y="1006475"/>
            <a:ext cx="603250" cy="1008063"/>
          </a:xfrm>
          <a:prstGeom prst="rect">
            <a:avLst/>
          </a:prstGeom>
          <a:solidFill>
            <a:srgbClr val="93B8D4"/>
          </a:solidFill>
          <a:ln w="9525">
            <a:noFill/>
            <a:miter lim="800000"/>
            <a:headEnd/>
            <a:tailEnd/>
          </a:ln>
        </p:spPr>
        <p:txBody>
          <a:bodyPr wrap="none" anchor="ctr"/>
          <a:lstStyle/>
          <a:p>
            <a:pPr eaLnBrk="0" hangingPunct="0"/>
            <a:endParaRPr lang="ru-RU"/>
          </a:p>
        </p:txBody>
      </p:sp>
      <p:sp>
        <p:nvSpPr>
          <p:cNvPr id="65542" name="Rectangle 6"/>
          <p:cNvSpPr>
            <a:spLocks noChangeArrowheads="1"/>
          </p:cNvSpPr>
          <p:nvPr/>
        </p:nvSpPr>
        <p:spPr bwMode="auto">
          <a:xfrm>
            <a:off x="0" y="0"/>
            <a:ext cx="603250" cy="1008063"/>
          </a:xfrm>
          <a:prstGeom prst="rect">
            <a:avLst/>
          </a:prstGeom>
          <a:solidFill>
            <a:srgbClr val="007FB3"/>
          </a:solidFill>
          <a:ln w="9525">
            <a:noFill/>
            <a:miter lim="800000"/>
            <a:headEnd/>
            <a:tailEnd/>
          </a:ln>
        </p:spPr>
        <p:txBody>
          <a:bodyPr wrap="none" anchor="ctr"/>
          <a:lstStyle/>
          <a:p>
            <a:pPr algn="ctr" eaLnBrk="0" hangingPunct="0"/>
            <a:endParaRPr lang="fr-FR" sz="2400" b="1">
              <a:solidFill>
                <a:schemeClr val="bg1"/>
              </a:solidFill>
            </a:endParaRPr>
          </a:p>
        </p:txBody>
      </p:sp>
      <p:sp>
        <p:nvSpPr>
          <p:cNvPr id="65543" name="Rectangle 7"/>
          <p:cNvSpPr>
            <a:spLocks noChangeArrowheads="1"/>
          </p:cNvSpPr>
          <p:nvPr/>
        </p:nvSpPr>
        <p:spPr bwMode="auto">
          <a:xfrm>
            <a:off x="0" y="3022600"/>
            <a:ext cx="603250" cy="1008063"/>
          </a:xfrm>
          <a:prstGeom prst="rect">
            <a:avLst/>
          </a:prstGeom>
          <a:solidFill>
            <a:srgbClr val="026793"/>
          </a:solidFill>
          <a:ln w="9525">
            <a:noFill/>
            <a:miter lim="800000"/>
            <a:headEnd/>
            <a:tailEnd/>
          </a:ln>
        </p:spPr>
        <p:txBody>
          <a:bodyPr wrap="none" anchor="ctr"/>
          <a:lstStyle/>
          <a:p>
            <a:pPr eaLnBrk="0" hangingPunct="0"/>
            <a:endParaRPr lang="ru-RU"/>
          </a:p>
        </p:txBody>
      </p:sp>
      <p:sp>
        <p:nvSpPr>
          <p:cNvPr id="65544" name="Rectangle 8"/>
          <p:cNvSpPr>
            <a:spLocks noChangeArrowheads="1"/>
          </p:cNvSpPr>
          <p:nvPr/>
        </p:nvSpPr>
        <p:spPr bwMode="auto">
          <a:xfrm>
            <a:off x="0" y="2014538"/>
            <a:ext cx="603250" cy="1008062"/>
          </a:xfrm>
          <a:prstGeom prst="rect">
            <a:avLst/>
          </a:prstGeom>
          <a:solidFill>
            <a:srgbClr val="B2C1DD"/>
          </a:solidFill>
          <a:ln w="9525">
            <a:noFill/>
            <a:miter lim="800000"/>
            <a:headEnd/>
            <a:tailEnd/>
          </a:ln>
        </p:spPr>
        <p:txBody>
          <a:bodyPr wrap="none" anchor="ctr"/>
          <a:lstStyle/>
          <a:p>
            <a:pPr eaLnBrk="0" hangingPunct="0"/>
            <a:endParaRPr lang="ru-RU"/>
          </a:p>
        </p:txBody>
      </p:sp>
      <p:sp>
        <p:nvSpPr>
          <p:cNvPr id="65545" name="Rectangle 9"/>
          <p:cNvSpPr>
            <a:spLocks noChangeArrowheads="1"/>
          </p:cNvSpPr>
          <p:nvPr/>
        </p:nvSpPr>
        <p:spPr bwMode="auto">
          <a:xfrm>
            <a:off x="0" y="4030663"/>
            <a:ext cx="603250" cy="1008062"/>
          </a:xfrm>
          <a:prstGeom prst="rect">
            <a:avLst/>
          </a:prstGeom>
          <a:solidFill>
            <a:srgbClr val="007FB3"/>
          </a:solidFill>
          <a:ln w="9525">
            <a:noFill/>
            <a:miter lim="800000"/>
            <a:headEnd/>
            <a:tailEnd/>
          </a:ln>
        </p:spPr>
        <p:txBody>
          <a:bodyPr wrap="none" anchor="ctr"/>
          <a:lstStyle/>
          <a:p>
            <a:pPr eaLnBrk="0" hangingPunct="0"/>
            <a:endParaRPr lang="ru-RU"/>
          </a:p>
        </p:txBody>
      </p:sp>
      <p:sp>
        <p:nvSpPr>
          <p:cNvPr id="65546" name="Rectangle 10"/>
          <p:cNvSpPr>
            <a:spLocks noChangeArrowheads="1"/>
          </p:cNvSpPr>
          <p:nvPr/>
        </p:nvSpPr>
        <p:spPr bwMode="auto">
          <a:xfrm>
            <a:off x="755650" y="188913"/>
            <a:ext cx="4652963" cy="609600"/>
          </a:xfrm>
          <a:prstGeom prst="rect">
            <a:avLst/>
          </a:prstGeom>
          <a:noFill/>
          <a:ln w="9525">
            <a:noFill/>
            <a:miter lim="800000"/>
            <a:headEnd/>
            <a:tailEnd/>
          </a:ln>
        </p:spPr>
        <p:txBody>
          <a:bodyPr/>
          <a:lstStyle/>
          <a:p>
            <a:pPr eaLnBrk="0" hangingPunct="0"/>
            <a:r>
              <a:rPr lang="ru-RU" sz="3200" b="1">
                <a:sym typeface="Wingdings" pitchFamily="2" charset="2"/>
              </a:rPr>
              <a:t>Выход локальных сетей из энергосберегающего режима.</a:t>
            </a:r>
            <a:endParaRPr lang="fr-FR" sz="3200" b="1">
              <a:sym typeface="Wingdings" pitchFamily="2" charset="2"/>
            </a:endParaRPr>
          </a:p>
        </p:txBody>
      </p:sp>
      <p:sp>
        <p:nvSpPr>
          <p:cNvPr id="65547" name="Line 11"/>
          <p:cNvSpPr>
            <a:spLocks noChangeShapeType="1"/>
          </p:cNvSpPr>
          <p:nvPr/>
        </p:nvSpPr>
        <p:spPr bwMode="auto">
          <a:xfrm>
            <a:off x="2124075" y="4221163"/>
            <a:ext cx="2592388" cy="0"/>
          </a:xfrm>
          <a:prstGeom prst="line">
            <a:avLst/>
          </a:prstGeom>
          <a:noFill/>
          <a:ln w="76200">
            <a:solidFill>
              <a:schemeClr val="folHlink"/>
            </a:solidFill>
            <a:round/>
            <a:headEnd/>
            <a:tailEnd/>
          </a:ln>
        </p:spPr>
        <p:txBody>
          <a:bodyPr wrap="none"/>
          <a:lstStyle/>
          <a:p>
            <a:endParaRPr lang="ru-RU"/>
          </a:p>
        </p:txBody>
      </p:sp>
      <p:sp>
        <p:nvSpPr>
          <p:cNvPr id="65548" name="Line 12"/>
          <p:cNvSpPr>
            <a:spLocks noChangeShapeType="1"/>
          </p:cNvSpPr>
          <p:nvPr/>
        </p:nvSpPr>
        <p:spPr bwMode="auto">
          <a:xfrm>
            <a:off x="4716463" y="3141663"/>
            <a:ext cx="4762" cy="1116012"/>
          </a:xfrm>
          <a:prstGeom prst="line">
            <a:avLst/>
          </a:prstGeom>
          <a:noFill/>
          <a:ln w="76200">
            <a:solidFill>
              <a:schemeClr val="folHlink"/>
            </a:solidFill>
            <a:round/>
            <a:headEnd/>
            <a:tailEnd/>
          </a:ln>
        </p:spPr>
        <p:txBody>
          <a:bodyPr wrap="none"/>
          <a:lstStyle/>
          <a:p>
            <a:endParaRPr lang="ru-RU"/>
          </a:p>
        </p:txBody>
      </p:sp>
      <p:sp>
        <p:nvSpPr>
          <p:cNvPr id="65549" name="Text Box 13"/>
          <p:cNvSpPr txBox="1">
            <a:spLocks noChangeArrowheads="1"/>
          </p:cNvSpPr>
          <p:nvPr/>
        </p:nvSpPr>
        <p:spPr bwMode="auto">
          <a:xfrm>
            <a:off x="855663" y="3573463"/>
            <a:ext cx="1844675" cy="336550"/>
          </a:xfrm>
          <a:prstGeom prst="rect">
            <a:avLst/>
          </a:prstGeom>
          <a:noFill/>
          <a:ln w="9525">
            <a:noFill/>
            <a:miter lim="800000"/>
            <a:headEnd/>
            <a:tailEnd/>
          </a:ln>
        </p:spPr>
        <p:txBody>
          <a:bodyPr>
            <a:spAutoFit/>
          </a:bodyPr>
          <a:lstStyle/>
          <a:p>
            <a:pPr algn="ctr"/>
            <a:r>
              <a:rPr lang="fr-FR" sz="1600" b="1"/>
              <a:t>CAN HS I/S</a:t>
            </a:r>
          </a:p>
        </p:txBody>
      </p:sp>
      <p:sp>
        <p:nvSpPr>
          <p:cNvPr id="65550" name="Line 14"/>
          <p:cNvSpPr>
            <a:spLocks noChangeShapeType="1"/>
          </p:cNvSpPr>
          <p:nvPr/>
        </p:nvSpPr>
        <p:spPr bwMode="auto">
          <a:xfrm flipV="1">
            <a:off x="5364163" y="1484313"/>
            <a:ext cx="0" cy="1041400"/>
          </a:xfrm>
          <a:prstGeom prst="line">
            <a:avLst/>
          </a:prstGeom>
          <a:noFill/>
          <a:ln w="76200">
            <a:solidFill>
              <a:schemeClr val="folHlink"/>
            </a:solidFill>
            <a:round/>
            <a:headEnd/>
            <a:tailEnd/>
          </a:ln>
        </p:spPr>
        <p:txBody>
          <a:bodyPr wrap="none"/>
          <a:lstStyle/>
          <a:p>
            <a:endParaRPr lang="ru-RU"/>
          </a:p>
        </p:txBody>
      </p:sp>
      <p:sp>
        <p:nvSpPr>
          <p:cNvPr id="65551" name="Line 15"/>
          <p:cNvSpPr>
            <a:spLocks noChangeShapeType="1"/>
          </p:cNvSpPr>
          <p:nvPr/>
        </p:nvSpPr>
        <p:spPr bwMode="auto">
          <a:xfrm>
            <a:off x="5364163" y="1484313"/>
            <a:ext cx="2462212" cy="0"/>
          </a:xfrm>
          <a:prstGeom prst="line">
            <a:avLst/>
          </a:prstGeom>
          <a:noFill/>
          <a:ln w="76200">
            <a:solidFill>
              <a:schemeClr val="folHlink"/>
            </a:solidFill>
            <a:round/>
            <a:headEnd/>
            <a:tailEnd/>
          </a:ln>
        </p:spPr>
        <p:txBody>
          <a:bodyPr wrap="none"/>
          <a:lstStyle/>
          <a:p>
            <a:endParaRPr lang="ru-RU"/>
          </a:p>
        </p:txBody>
      </p:sp>
      <p:sp>
        <p:nvSpPr>
          <p:cNvPr id="65552" name="Text Box 16"/>
          <p:cNvSpPr txBox="1">
            <a:spLocks noChangeArrowheads="1"/>
          </p:cNvSpPr>
          <p:nvPr/>
        </p:nvSpPr>
        <p:spPr bwMode="auto">
          <a:xfrm>
            <a:off x="7851775" y="1196975"/>
            <a:ext cx="1311275" cy="581025"/>
          </a:xfrm>
          <a:prstGeom prst="rect">
            <a:avLst/>
          </a:prstGeom>
          <a:noFill/>
          <a:ln w="9525">
            <a:noFill/>
            <a:miter lim="800000"/>
            <a:headEnd/>
            <a:tailEnd/>
          </a:ln>
        </p:spPr>
        <p:txBody>
          <a:bodyPr>
            <a:spAutoFit/>
          </a:bodyPr>
          <a:lstStyle/>
          <a:p>
            <a:pPr algn="ctr"/>
            <a:r>
              <a:rPr lang="fr-FR" sz="1600" b="1"/>
              <a:t>LS CAN Confort</a:t>
            </a:r>
          </a:p>
        </p:txBody>
      </p:sp>
      <p:sp>
        <p:nvSpPr>
          <p:cNvPr id="65553" name="Line 17"/>
          <p:cNvSpPr>
            <a:spLocks noChangeShapeType="1"/>
          </p:cNvSpPr>
          <p:nvPr/>
        </p:nvSpPr>
        <p:spPr bwMode="auto">
          <a:xfrm flipH="1">
            <a:off x="5359400" y="2852738"/>
            <a:ext cx="4763" cy="1406525"/>
          </a:xfrm>
          <a:prstGeom prst="line">
            <a:avLst/>
          </a:prstGeom>
          <a:noFill/>
          <a:ln w="76200">
            <a:solidFill>
              <a:schemeClr val="folHlink"/>
            </a:solidFill>
            <a:round/>
            <a:headEnd/>
            <a:tailEnd/>
          </a:ln>
        </p:spPr>
        <p:txBody>
          <a:bodyPr wrap="none"/>
          <a:lstStyle/>
          <a:p>
            <a:endParaRPr lang="ru-RU"/>
          </a:p>
        </p:txBody>
      </p:sp>
      <p:sp>
        <p:nvSpPr>
          <p:cNvPr id="65554" name="Line 18"/>
          <p:cNvSpPr>
            <a:spLocks noChangeShapeType="1"/>
          </p:cNvSpPr>
          <p:nvPr/>
        </p:nvSpPr>
        <p:spPr bwMode="auto">
          <a:xfrm>
            <a:off x="5353050" y="4221163"/>
            <a:ext cx="2438400" cy="0"/>
          </a:xfrm>
          <a:prstGeom prst="line">
            <a:avLst/>
          </a:prstGeom>
          <a:noFill/>
          <a:ln w="76200">
            <a:solidFill>
              <a:schemeClr val="folHlink"/>
            </a:solidFill>
            <a:round/>
            <a:headEnd/>
            <a:tailEnd/>
          </a:ln>
        </p:spPr>
        <p:txBody>
          <a:bodyPr wrap="none"/>
          <a:lstStyle/>
          <a:p>
            <a:endParaRPr lang="ru-RU"/>
          </a:p>
        </p:txBody>
      </p:sp>
      <p:sp>
        <p:nvSpPr>
          <p:cNvPr id="65555" name="Text Box 19"/>
          <p:cNvSpPr txBox="1">
            <a:spLocks noChangeArrowheads="1"/>
          </p:cNvSpPr>
          <p:nvPr/>
        </p:nvSpPr>
        <p:spPr bwMode="auto">
          <a:xfrm>
            <a:off x="7708900" y="4005263"/>
            <a:ext cx="1616075" cy="581025"/>
          </a:xfrm>
          <a:prstGeom prst="rect">
            <a:avLst/>
          </a:prstGeom>
          <a:noFill/>
          <a:ln w="9525">
            <a:noFill/>
            <a:miter lim="800000"/>
            <a:headEnd/>
            <a:tailEnd/>
          </a:ln>
        </p:spPr>
        <p:txBody>
          <a:bodyPr>
            <a:spAutoFit/>
          </a:bodyPr>
          <a:lstStyle/>
          <a:p>
            <a:pPr algn="ctr"/>
            <a:r>
              <a:rPr lang="fr-FR" sz="1600" b="1"/>
              <a:t>LS CAN Carrosserie</a:t>
            </a:r>
          </a:p>
        </p:txBody>
      </p:sp>
      <p:sp>
        <p:nvSpPr>
          <p:cNvPr id="65556" name="Line 20"/>
          <p:cNvSpPr>
            <a:spLocks noChangeShapeType="1"/>
          </p:cNvSpPr>
          <p:nvPr/>
        </p:nvSpPr>
        <p:spPr bwMode="auto">
          <a:xfrm>
            <a:off x="7451725" y="3429000"/>
            <a:ext cx="0" cy="792163"/>
          </a:xfrm>
          <a:prstGeom prst="line">
            <a:avLst/>
          </a:prstGeom>
          <a:noFill/>
          <a:ln w="76200">
            <a:solidFill>
              <a:schemeClr val="folHlink"/>
            </a:solidFill>
            <a:round/>
            <a:headEnd/>
            <a:tailEnd/>
          </a:ln>
        </p:spPr>
        <p:txBody>
          <a:bodyPr wrap="none"/>
          <a:lstStyle/>
          <a:p>
            <a:endParaRPr lang="ru-RU"/>
          </a:p>
        </p:txBody>
      </p:sp>
      <p:sp>
        <p:nvSpPr>
          <p:cNvPr id="65557" name="Line 21"/>
          <p:cNvSpPr>
            <a:spLocks noChangeShapeType="1"/>
          </p:cNvSpPr>
          <p:nvPr/>
        </p:nvSpPr>
        <p:spPr bwMode="auto">
          <a:xfrm>
            <a:off x="2987675" y="3646488"/>
            <a:ext cx="0" cy="609600"/>
          </a:xfrm>
          <a:prstGeom prst="line">
            <a:avLst/>
          </a:prstGeom>
          <a:noFill/>
          <a:ln w="76200">
            <a:solidFill>
              <a:schemeClr val="folHlink"/>
            </a:solidFill>
            <a:round/>
            <a:headEnd/>
            <a:tailEnd/>
          </a:ln>
        </p:spPr>
        <p:txBody>
          <a:bodyPr wrap="none"/>
          <a:lstStyle/>
          <a:p>
            <a:endParaRPr lang="ru-RU"/>
          </a:p>
        </p:txBody>
      </p:sp>
      <p:sp>
        <p:nvSpPr>
          <p:cNvPr id="65558" name="Line 22"/>
          <p:cNvSpPr>
            <a:spLocks noChangeShapeType="1"/>
          </p:cNvSpPr>
          <p:nvPr/>
        </p:nvSpPr>
        <p:spPr bwMode="auto">
          <a:xfrm flipV="1">
            <a:off x="7451725" y="2636838"/>
            <a:ext cx="0" cy="647700"/>
          </a:xfrm>
          <a:prstGeom prst="line">
            <a:avLst/>
          </a:prstGeom>
          <a:noFill/>
          <a:ln w="9525">
            <a:solidFill>
              <a:srgbClr val="FF0000"/>
            </a:solidFill>
            <a:round/>
            <a:headEnd/>
            <a:tailEnd/>
          </a:ln>
        </p:spPr>
        <p:txBody>
          <a:bodyPr/>
          <a:lstStyle/>
          <a:p>
            <a:endParaRPr lang="ru-RU"/>
          </a:p>
        </p:txBody>
      </p:sp>
      <p:sp>
        <p:nvSpPr>
          <p:cNvPr id="65559" name="Line 24"/>
          <p:cNvSpPr>
            <a:spLocks noChangeShapeType="1"/>
          </p:cNvSpPr>
          <p:nvPr/>
        </p:nvSpPr>
        <p:spPr bwMode="auto">
          <a:xfrm flipH="1">
            <a:off x="5940425" y="4076700"/>
            <a:ext cx="1223963" cy="0"/>
          </a:xfrm>
          <a:prstGeom prst="line">
            <a:avLst/>
          </a:prstGeom>
          <a:noFill/>
          <a:ln w="9525">
            <a:solidFill>
              <a:schemeClr val="tx1"/>
            </a:solidFill>
            <a:round/>
            <a:headEnd/>
            <a:tailEnd/>
          </a:ln>
        </p:spPr>
        <p:txBody>
          <a:bodyPr/>
          <a:lstStyle/>
          <a:p>
            <a:endParaRPr lang="ru-RU"/>
          </a:p>
        </p:txBody>
      </p:sp>
      <p:sp>
        <p:nvSpPr>
          <p:cNvPr id="65560" name="Line 25"/>
          <p:cNvSpPr>
            <a:spLocks noChangeShapeType="1"/>
          </p:cNvSpPr>
          <p:nvPr/>
        </p:nvSpPr>
        <p:spPr bwMode="auto">
          <a:xfrm>
            <a:off x="7308850" y="4221163"/>
            <a:ext cx="0" cy="720725"/>
          </a:xfrm>
          <a:prstGeom prst="line">
            <a:avLst/>
          </a:prstGeom>
          <a:noFill/>
          <a:ln w="76200">
            <a:solidFill>
              <a:schemeClr val="folHlink"/>
            </a:solidFill>
            <a:round/>
            <a:headEnd/>
            <a:tailEnd/>
          </a:ln>
        </p:spPr>
        <p:txBody>
          <a:bodyPr wrap="none"/>
          <a:lstStyle/>
          <a:p>
            <a:endParaRPr lang="ru-RU"/>
          </a:p>
        </p:txBody>
      </p:sp>
      <p:sp>
        <p:nvSpPr>
          <p:cNvPr id="65561" name="Line 26"/>
          <p:cNvSpPr>
            <a:spLocks noChangeShapeType="1"/>
          </p:cNvSpPr>
          <p:nvPr/>
        </p:nvSpPr>
        <p:spPr bwMode="auto">
          <a:xfrm flipV="1">
            <a:off x="7019925" y="1052513"/>
            <a:ext cx="12700" cy="431800"/>
          </a:xfrm>
          <a:prstGeom prst="line">
            <a:avLst/>
          </a:prstGeom>
          <a:noFill/>
          <a:ln w="76200">
            <a:solidFill>
              <a:schemeClr val="folHlink"/>
            </a:solidFill>
            <a:round/>
            <a:headEnd/>
            <a:tailEnd/>
          </a:ln>
        </p:spPr>
        <p:txBody>
          <a:bodyPr wrap="none"/>
          <a:lstStyle/>
          <a:p>
            <a:endParaRPr lang="ru-RU"/>
          </a:p>
        </p:txBody>
      </p:sp>
      <p:sp>
        <p:nvSpPr>
          <p:cNvPr id="65562" name="Line 27"/>
          <p:cNvSpPr>
            <a:spLocks noChangeShapeType="1"/>
          </p:cNvSpPr>
          <p:nvPr/>
        </p:nvSpPr>
        <p:spPr bwMode="auto">
          <a:xfrm>
            <a:off x="3708400" y="4221163"/>
            <a:ext cx="0" cy="609600"/>
          </a:xfrm>
          <a:prstGeom prst="line">
            <a:avLst/>
          </a:prstGeom>
          <a:noFill/>
          <a:ln w="76200">
            <a:solidFill>
              <a:schemeClr val="folHlink"/>
            </a:solidFill>
            <a:round/>
            <a:headEnd/>
            <a:tailEnd/>
          </a:ln>
        </p:spPr>
        <p:txBody>
          <a:bodyPr wrap="none"/>
          <a:lstStyle/>
          <a:p>
            <a:endParaRPr lang="ru-RU"/>
          </a:p>
        </p:txBody>
      </p:sp>
      <p:sp>
        <p:nvSpPr>
          <p:cNvPr id="65563" name="Line 28"/>
          <p:cNvSpPr>
            <a:spLocks noChangeShapeType="1"/>
          </p:cNvSpPr>
          <p:nvPr/>
        </p:nvSpPr>
        <p:spPr bwMode="auto">
          <a:xfrm>
            <a:off x="4572000" y="3068638"/>
            <a:ext cx="0" cy="1008062"/>
          </a:xfrm>
          <a:prstGeom prst="line">
            <a:avLst/>
          </a:prstGeom>
          <a:noFill/>
          <a:ln w="9525">
            <a:solidFill>
              <a:schemeClr val="tx1"/>
            </a:solidFill>
            <a:round/>
            <a:headEnd/>
            <a:tailEnd/>
          </a:ln>
        </p:spPr>
        <p:txBody>
          <a:bodyPr/>
          <a:lstStyle/>
          <a:p>
            <a:endParaRPr lang="ru-RU"/>
          </a:p>
        </p:txBody>
      </p:sp>
      <p:sp>
        <p:nvSpPr>
          <p:cNvPr id="65564" name="Line 29"/>
          <p:cNvSpPr>
            <a:spLocks noChangeShapeType="1"/>
          </p:cNvSpPr>
          <p:nvPr/>
        </p:nvSpPr>
        <p:spPr bwMode="auto">
          <a:xfrm>
            <a:off x="3130550" y="3644900"/>
            <a:ext cx="1588" cy="430213"/>
          </a:xfrm>
          <a:prstGeom prst="line">
            <a:avLst/>
          </a:prstGeom>
          <a:noFill/>
          <a:ln w="9525">
            <a:solidFill>
              <a:schemeClr val="tx1"/>
            </a:solidFill>
            <a:round/>
            <a:headEnd/>
            <a:tailEnd/>
          </a:ln>
        </p:spPr>
        <p:txBody>
          <a:bodyPr/>
          <a:lstStyle/>
          <a:p>
            <a:endParaRPr lang="ru-RU"/>
          </a:p>
        </p:txBody>
      </p:sp>
      <p:sp>
        <p:nvSpPr>
          <p:cNvPr id="65565" name="Line 30"/>
          <p:cNvSpPr>
            <a:spLocks noChangeShapeType="1"/>
          </p:cNvSpPr>
          <p:nvPr/>
        </p:nvSpPr>
        <p:spPr bwMode="auto">
          <a:xfrm flipH="1">
            <a:off x="2268538" y="4076700"/>
            <a:ext cx="2303462" cy="0"/>
          </a:xfrm>
          <a:prstGeom prst="line">
            <a:avLst/>
          </a:prstGeom>
          <a:noFill/>
          <a:ln w="9525">
            <a:solidFill>
              <a:schemeClr val="tx1"/>
            </a:solidFill>
            <a:round/>
            <a:headEnd/>
            <a:tailEnd/>
          </a:ln>
        </p:spPr>
        <p:txBody>
          <a:bodyPr/>
          <a:lstStyle/>
          <a:p>
            <a:endParaRPr lang="ru-RU"/>
          </a:p>
        </p:txBody>
      </p:sp>
      <p:sp>
        <p:nvSpPr>
          <p:cNvPr id="65566" name="Line 31"/>
          <p:cNvSpPr>
            <a:spLocks noChangeShapeType="1"/>
          </p:cNvSpPr>
          <p:nvPr/>
        </p:nvSpPr>
        <p:spPr bwMode="auto">
          <a:xfrm flipH="1">
            <a:off x="4211638" y="5013325"/>
            <a:ext cx="1439862" cy="0"/>
          </a:xfrm>
          <a:prstGeom prst="line">
            <a:avLst/>
          </a:prstGeom>
          <a:noFill/>
          <a:ln w="9525">
            <a:solidFill>
              <a:schemeClr val="tx1"/>
            </a:solidFill>
            <a:round/>
            <a:headEnd/>
            <a:tailEnd/>
          </a:ln>
        </p:spPr>
        <p:txBody>
          <a:bodyPr/>
          <a:lstStyle/>
          <a:p>
            <a:endParaRPr lang="ru-RU"/>
          </a:p>
        </p:txBody>
      </p:sp>
      <p:sp>
        <p:nvSpPr>
          <p:cNvPr id="65567" name="Line 32"/>
          <p:cNvSpPr>
            <a:spLocks noChangeShapeType="1"/>
          </p:cNvSpPr>
          <p:nvPr/>
        </p:nvSpPr>
        <p:spPr bwMode="auto">
          <a:xfrm>
            <a:off x="6011863" y="4221163"/>
            <a:ext cx="0" cy="647700"/>
          </a:xfrm>
          <a:prstGeom prst="line">
            <a:avLst/>
          </a:prstGeom>
          <a:noFill/>
          <a:ln w="76200">
            <a:solidFill>
              <a:schemeClr val="folHlink"/>
            </a:solidFill>
            <a:round/>
            <a:headEnd/>
            <a:tailEnd/>
          </a:ln>
        </p:spPr>
        <p:txBody>
          <a:bodyPr wrap="none"/>
          <a:lstStyle/>
          <a:p>
            <a:endParaRPr lang="ru-RU"/>
          </a:p>
        </p:txBody>
      </p:sp>
      <p:sp>
        <p:nvSpPr>
          <p:cNvPr id="65568" name="Line 33"/>
          <p:cNvSpPr>
            <a:spLocks noChangeShapeType="1"/>
          </p:cNvSpPr>
          <p:nvPr/>
        </p:nvSpPr>
        <p:spPr bwMode="auto">
          <a:xfrm flipH="1">
            <a:off x="5940425" y="1412875"/>
            <a:ext cx="0" cy="2663825"/>
          </a:xfrm>
          <a:prstGeom prst="line">
            <a:avLst/>
          </a:prstGeom>
          <a:noFill/>
          <a:ln w="9525">
            <a:solidFill>
              <a:schemeClr val="tx1"/>
            </a:solidFill>
            <a:round/>
            <a:headEnd/>
            <a:tailEnd/>
          </a:ln>
        </p:spPr>
        <p:txBody>
          <a:bodyPr/>
          <a:lstStyle/>
          <a:p>
            <a:endParaRPr lang="ru-RU"/>
          </a:p>
        </p:txBody>
      </p:sp>
      <p:sp>
        <p:nvSpPr>
          <p:cNvPr id="65569" name="Line 34"/>
          <p:cNvSpPr>
            <a:spLocks noChangeShapeType="1"/>
          </p:cNvSpPr>
          <p:nvPr/>
        </p:nvSpPr>
        <p:spPr bwMode="auto">
          <a:xfrm flipH="1">
            <a:off x="5940425" y="1412875"/>
            <a:ext cx="1800225" cy="0"/>
          </a:xfrm>
          <a:prstGeom prst="line">
            <a:avLst/>
          </a:prstGeom>
          <a:noFill/>
          <a:ln w="9525">
            <a:solidFill>
              <a:schemeClr val="tx1"/>
            </a:solidFill>
            <a:round/>
            <a:headEnd/>
            <a:tailEnd/>
          </a:ln>
        </p:spPr>
        <p:txBody>
          <a:bodyPr/>
          <a:lstStyle/>
          <a:p>
            <a:endParaRPr lang="ru-RU"/>
          </a:p>
        </p:txBody>
      </p:sp>
      <p:sp>
        <p:nvSpPr>
          <p:cNvPr id="65570" name="Line 35"/>
          <p:cNvSpPr>
            <a:spLocks noChangeShapeType="1"/>
          </p:cNvSpPr>
          <p:nvPr/>
        </p:nvSpPr>
        <p:spPr bwMode="auto">
          <a:xfrm flipH="1">
            <a:off x="6877050" y="836613"/>
            <a:ext cx="0" cy="574675"/>
          </a:xfrm>
          <a:prstGeom prst="line">
            <a:avLst/>
          </a:prstGeom>
          <a:noFill/>
          <a:ln w="9525">
            <a:solidFill>
              <a:schemeClr val="tx1"/>
            </a:solidFill>
            <a:round/>
            <a:headEnd/>
            <a:tailEnd/>
          </a:ln>
        </p:spPr>
        <p:txBody>
          <a:bodyPr/>
          <a:lstStyle/>
          <a:p>
            <a:endParaRPr lang="ru-RU"/>
          </a:p>
        </p:txBody>
      </p:sp>
      <p:sp>
        <p:nvSpPr>
          <p:cNvPr id="65571" name="Line 36"/>
          <p:cNvSpPr>
            <a:spLocks noChangeShapeType="1"/>
          </p:cNvSpPr>
          <p:nvPr/>
        </p:nvSpPr>
        <p:spPr bwMode="auto">
          <a:xfrm flipH="1">
            <a:off x="5651500" y="2781300"/>
            <a:ext cx="288925" cy="0"/>
          </a:xfrm>
          <a:prstGeom prst="line">
            <a:avLst/>
          </a:prstGeom>
          <a:noFill/>
          <a:ln w="9525">
            <a:solidFill>
              <a:schemeClr val="tx1"/>
            </a:solidFill>
            <a:round/>
            <a:headEnd/>
            <a:tailEnd/>
          </a:ln>
        </p:spPr>
        <p:txBody>
          <a:bodyPr/>
          <a:lstStyle/>
          <a:p>
            <a:endParaRPr lang="ru-RU"/>
          </a:p>
        </p:txBody>
      </p:sp>
      <p:sp>
        <p:nvSpPr>
          <p:cNvPr id="65572" name="Line 37"/>
          <p:cNvSpPr>
            <a:spLocks noChangeShapeType="1"/>
          </p:cNvSpPr>
          <p:nvPr/>
        </p:nvSpPr>
        <p:spPr bwMode="auto">
          <a:xfrm flipH="1">
            <a:off x="7165975" y="4076700"/>
            <a:ext cx="0" cy="719138"/>
          </a:xfrm>
          <a:prstGeom prst="line">
            <a:avLst/>
          </a:prstGeom>
          <a:noFill/>
          <a:ln w="9525">
            <a:solidFill>
              <a:schemeClr val="tx1"/>
            </a:solidFill>
            <a:round/>
            <a:headEnd/>
            <a:tailEnd/>
          </a:ln>
        </p:spPr>
        <p:txBody>
          <a:bodyPr/>
          <a:lstStyle/>
          <a:p>
            <a:endParaRPr lang="ru-RU"/>
          </a:p>
        </p:txBody>
      </p:sp>
      <p:sp>
        <p:nvSpPr>
          <p:cNvPr id="65573" name="Line 38"/>
          <p:cNvSpPr>
            <a:spLocks noChangeShapeType="1"/>
          </p:cNvSpPr>
          <p:nvPr/>
        </p:nvSpPr>
        <p:spPr bwMode="auto">
          <a:xfrm flipH="1">
            <a:off x="6157913" y="4076700"/>
            <a:ext cx="0" cy="719138"/>
          </a:xfrm>
          <a:prstGeom prst="line">
            <a:avLst/>
          </a:prstGeom>
          <a:noFill/>
          <a:ln w="9525">
            <a:solidFill>
              <a:schemeClr val="tx1"/>
            </a:solidFill>
            <a:round/>
            <a:headEnd/>
            <a:tailEnd/>
          </a:ln>
        </p:spPr>
        <p:txBody>
          <a:bodyPr/>
          <a:lstStyle/>
          <a:p>
            <a:endParaRPr lang="ru-RU"/>
          </a:p>
        </p:txBody>
      </p:sp>
      <p:sp>
        <p:nvSpPr>
          <p:cNvPr id="556071" name="Text Box 39"/>
          <p:cNvSpPr txBox="1">
            <a:spLocks noChangeArrowheads="1"/>
          </p:cNvSpPr>
          <p:nvPr/>
        </p:nvSpPr>
        <p:spPr bwMode="auto">
          <a:xfrm>
            <a:off x="1619250" y="5661025"/>
            <a:ext cx="7073900" cy="396875"/>
          </a:xfrm>
          <a:prstGeom prst="rect">
            <a:avLst/>
          </a:prstGeom>
          <a:noFill/>
          <a:ln w="9525">
            <a:noFill/>
            <a:miter lim="800000"/>
            <a:headEnd/>
            <a:tailEnd/>
          </a:ln>
        </p:spPr>
        <p:txBody>
          <a:bodyPr>
            <a:spAutoFit/>
          </a:bodyPr>
          <a:lstStyle/>
          <a:p>
            <a:pPr>
              <a:spcBef>
                <a:spcPct val="50000"/>
              </a:spcBef>
            </a:pPr>
            <a:r>
              <a:rPr lang="ru-RU"/>
              <a:t>Все локальные сети находятся в «спящем» режиме</a:t>
            </a:r>
            <a:endParaRPr lang="fr-FR">
              <a:latin typeface="Comic Sans MS" pitchFamily="66" charset="0"/>
            </a:endParaRPr>
          </a:p>
        </p:txBody>
      </p:sp>
      <p:sp>
        <p:nvSpPr>
          <p:cNvPr id="65575" name="Rectangle 40"/>
          <p:cNvSpPr>
            <a:spLocks noChangeArrowheads="1"/>
          </p:cNvSpPr>
          <p:nvPr/>
        </p:nvSpPr>
        <p:spPr bwMode="auto">
          <a:xfrm>
            <a:off x="3275013" y="4797425"/>
            <a:ext cx="936625" cy="431800"/>
          </a:xfrm>
          <a:prstGeom prst="rect">
            <a:avLst/>
          </a:prstGeom>
          <a:solidFill>
            <a:schemeClr val="bg2"/>
          </a:solidFill>
          <a:ln w="28575">
            <a:solidFill>
              <a:schemeClr val="tx1"/>
            </a:solidFill>
            <a:miter lim="800000"/>
            <a:headEnd/>
            <a:tailEnd/>
          </a:ln>
        </p:spPr>
        <p:txBody>
          <a:bodyPr wrap="none" anchor="ctr"/>
          <a:lstStyle/>
          <a:p>
            <a:pPr algn="ctr"/>
            <a:r>
              <a:rPr lang="fr-FR" sz="1600" b="1">
                <a:solidFill>
                  <a:schemeClr val="tx1"/>
                </a:solidFill>
              </a:rPr>
              <a:t>7800</a:t>
            </a:r>
          </a:p>
        </p:txBody>
      </p:sp>
      <p:sp>
        <p:nvSpPr>
          <p:cNvPr id="65576" name="Rectangle 41"/>
          <p:cNvSpPr>
            <a:spLocks noChangeArrowheads="1"/>
          </p:cNvSpPr>
          <p:nvPr/>
        </p:nvSpPr>
        <p:spPr bwMode="auto">
          <a:xfrm>
            <a:off x="6948488" y="4797425"/>
            <a:ext cx="936625" cy="431800"/>
          </a:xfrm>
          <a:prstGeom prst="rect">
            <a:avLst/>
          </a:prstGeom>
          <a:solidFill>
            <a:schemeClr val="bg2"/>
          </a:solidFill>
          <a:ln w="28575">
            <a:solidFill>
              <a:schemeClr val="tx1"/>
            </a:solidFill>
            <a:miter lim="800000"/>
            <a:headEnd/>
            <a:tailEnd/>
          </a:ln>
        </p:spPr>
        <p:txBody>
          <a:bodyPr wrap="none" anchor="ctr"/>
          <a:lstStyle/>
          <a:p>
            <a:pPr algn="ctr"/>
            <a:r>
              <a:rPr lang="fr-FR" sz="1600" b="1">
                <a:solidFill>
                  <a:schemeClr val="tx1"/>
                </a:solidFill>
              </a:rPr>
              <a:t>5008</a:t>
            </a:r>
          </a:p>
        </p:txBody>
      </p:sp>
      <p:sp>
        <p:nvSpPr>
          <p:cNvPr id="65577" name="Rectangle 42"/>
          <p:cNvSpPr>
            <a:spLocks noChangeArrowheads="1"/>
          </p:cNvSpPr>
          <p:nvPr/>
        </p:nvSpPr>
        <p:spPr bwMode="auto">
          <a:xfrm>
            <a:off x="5508625" y="4797425"/>
            <a:ext cx="936625" cy="431800"/>
          </a:xfrm>
          <a:prstGeom prst="rect">
            <a:avLst/>
          </a:prstGeom>
          <a:solidFill>
            <a:schemeClr val="bg2"/>
          </a:solidFill>
          <a:ln w="28575">
            <a:solidFill>
              <a:schemeClr val="tx1"/>
            </a:solidFill>
            <a:miter lim="800000"/>
            <a:headEnd/>
            <a:tailEnd/>
          </a:ln>
        </p:spPr>
        <p:txBody>
          <a:bodyPr wrap="none" anchor="ctr"/>
          <a:lstStyle/>
          <a:p>
            <a:pPr algn="ctr"/>
            <a:r>
              <a:rPr lang="fr-FR" sz="1600" b="1">
                <a:solidFill>
                  <a:schemeClr val="tx1"/>
                </a:solidFill>
              </a:rPr>
              <a:t>PSF1</a:t>
            </a:r>
          </a:p>
        </p:txBody>
      </p:sp>
      <p:sp>
        <p:nvSpPr>
          <p:cNvPr id="65578" name="Rectangle 43"/>
          <p:cNvSpPr>
            <a:spLocks noChangeArrowheads="1"/>
          </p:cNvSpPr>
          <p:nvPr/>
        </p:nvSpPr>
        <p:spPr bwMode="auto">
          <a:xfrm>
            <a:off x="7019925" y="3213100"/>
            <a:ext cx="936625" cy="431800"/>
          </a:xfrm>
          <a:prstGeom prst="rect">
            <a:avLst/>
          </a:prstGeom>
          <a:solidFill>
            <a:schemeClr val="bg2"/>
          </a:solidFill>
          <a:ln w="28575">
            <a:solidFill>
              <a:schemeClr val="tx1"/>
            </a:solidFill>
            <a:miter lim="800000"/>
            <a:headEnd/>
            <a:tailEnd/>
          </a:ln>
        </p:spPr>
        <p:txBody>
          <a:bodyPr wrap="none" anchor="ctr"/>
          <a:lstStyle/>
          <a:p>
            <a:pPr algn="ctr"/>
            <a:r>
              <a:rPr lang="fr-FR" sz="1600" b="1">
                <a:solidFill>
                  <a:schemeClr val="tx1"/>
                </a:solidFill>
              </a:rPr>
              <a:t>CV00</a:t>
            </a:r>
          </a:p>
        </p:txBody>
      </p:sp>
      <p:sp>
        <p:nvSpPr>
          <p:cNvPr id="65579" name="Rectangle 44"/>
          <p:cNvSpPr>
            <a:spLocks noChangeArrowheads="1"/>
          </p:cNvSpPr>
          <p:nvPr/>
        </p:nvSpPr>
        <p:spPr bwMode="auto">
          <a:xfrm>
            <a:off x="6588125" y="620713"/>
            <a:ext cx="936625" cy="431800"/>
          </a:xfrm>
          <a:prstGeom prst="rect">
            <a:avLst/>
          </a:prstGeom>
          <a:solidFill>
            <a:schemeClr val="bg2"/>
          </a:solidFill>
          <a:ln w="28575">
            <a:solidFill>
              <a:schemeClr val="tx1"/>
            </a:solidFill>
            <a:miter lim="800000"/>
            <a:headEnd/>
            <a:tailEnd/>
          </a:ln>
        </p:spPr>
        <p:txBody>
          <a:bodyPr wrap="none" anchor="ctr"/>
          <a:lstStyle/>
          <a:p>
            <a:pPr algn="ctr"/>
            <a:r>
              <a:rPr lang="fr-FR" sz="1600" b="1">
                <a:solidFill>
                  <a:schemeClr val="tx1"/>
                </a:solidFill>
              </a:rPr>
              <a:t>0004</a:t>
            </a:r>
          </a:p>
        </p:txBody>
      </p:sp>
      <p:sp>
        <p:nvSpPr>
          <p:cNvPr id="65580" name="Rectangle 45"/>
          <p:cNvSpPr>
            <a:spLocks noChangeArrowheads="1"/>
          </p:cNvSpPr>
          <p:nvPr/>
        </p:nvSpPr>
        <p:spPr bwMode="auto">
          <a:xfrm>
            <a:off x="4324350" y="2420938"/>
            <a:ext cx="1447800" cy="762000"/>
          </a:xfrm>
          <a:prstGeom prst="rect">
            <a:avLst/>
          </a:prstGeom>
          <a:solidFill>
            <a:schemeClr val="bg2"/>
          </a:solidFill>
          <a:ln w="28575">
            <a:solidFill>
              <a:schemeClr val="tx1"/>
            </a:solidFill>
            <a:miter lim="800000"/>
            <a:headEnd/>
            <a:tailEnd/>
          </a:ln>
        </p:spPr>
        <p:txBody>
          <a:bodyPr wrap="none" anchor="ctr"/>
          <a:lstStyle/>
          <a:p>
            <a:pPr algn="ctr"/>
            <a:r>
              <a:rPr lang="fr-FR" sz="2400" b="1">
                <a:solidFill>
                  <a:schemeClr val="tx1"/>
                </a:solidFill>
              </a:rPr>
              <a:t>BSI</a:t>
            </a:r>
          </a:p>
        </p:txBody>
      </p:sp>
      <p:sp>
        <p:nvSpPr>
          <p:cNvPr id="65581" name="Rectangle 46"/>
          <p:cNvSpPr>
            <a:spLocks noChangeArrowheads="1"/>
          </p:cNvSpPr>
          <p:nvPr/>
        </p:nvSpPr>
        <p:spPr bwMode="auto">
          <a:xfrm>
            <a:off x="2555875" y="3213100"/>
            <a:ext cx="936625" cy="431800"/>
          </a:xfrm>
          <a:prstGeom prst="rect">
            <a:avLst/>
          </a:prstGeom>
          <a:solidFill>
            <a:schemeClr val="bg2"/>
          </a:solidFill>
          <a:ln w="28575">
            <a:solidFill>
              <a:schemeClr val="tx1"/>
            </a:solidFill>
            <a:miter lim="800000"/>
            <a:headEnd/>
            <a:tailEnd/>
          </a:ln>
        </p:spPr>
        <p:txBody>
          <a:bodyPr wrap="none" anchor="ctr"/>
          <a:lstStyle/>
          <a:p>
            <a:pPr algn="ctr"/>
            <a:r>
              <a:rPr lang="fr-FR" sz="1600" b="1">
                <a:solidFill>
                  <a:schemeClr val="tx1"/>
                </a:solidFill>
              </a:rPr>
              <a:t>1320</a:t>
            </a:r>
          </a:p>
        </p:txBody>
      </p:sp>
      <p:sp>
        <p:nvSpPr>
          <p:cNvPr id="65582" name="Text Box 47"/>
          <p:cNvSpPr txBox="1">
            <a:spLocks noChangeArrowheads="1"/>
          </p:cNvSpPr>
          <p:nvPr/>
        </p:nvSpPr>
        <p:spPr bwMode="auto">
          <a:xfrm>
            <a:off x="3348038" y="1844675"/>
            <a:ext cx="1457325" cy="457200"/>
          </a:xfrm>
          <a:prstGeom prst="rect">
            <a:avLst/>
          </a:prstGeom>
          <a:noFill/>
          <a:ln w="9525">
            <a:noFill/>
            <a:miter lim="800000"/>
            <a:headEnd/>
            <a:tailEnd/>
          </a:ln>
        </p:spPr>
        <p:txBody>
          <a:bodyPr wrap="none">
            <a:spAutoFit/>
          </a:bodyPr>
          <a:lstStyle/>
          <a:p>
            <a:pPr eaLnBrk="0" hangingPunct="0"/>
            <a:r>
              <a:rPr lang="fr-FR" sz="1200">
                <a:solidFill>
                  <a:schemeClr val="tx1"/>
                </a:solidFill>
              </a:rPr>
              <a:t>+</a:t>
            </a:r>
            <a:r>
              <a:rPr lang="ru-RU" sz="1200">
                <a:solidFill>
                  <a:schemeClr val="tx1"/>
                </a:solidFill>
              </a:rPr>
              <a:t> Аккумуляторной </a:t>
            </a:r>
          </a:p>
          <a:p>
            <a:pPr eaLnBrk="0" hangingPunct="0"/>
            <a:r>
              <a:rPr lang="ru-RU" sz="1200">
                <a:solidFill>
                  <a:schemeClr val="tx1"/>
                </a:solidFill>
              </a:rPr>
              <a:t>батареи</a:t>
            </a:r>
            <a:endParaRPr lang="fr-FR" sz="1200">
              <a:solidFill>
                <a:schemeClr val="tx1"/>
              </a:solidFill>
            </a:endParaRPr>
          </a:p>
        </p:txBody>
      </p:sp>
      <p:sp>
        <p:nvSpPr>
          <p:cNvPr id="65583" name="Line 48"/>
          <p:cNvSpPr>
            <a:spLocks noChangeShapeType="1"/>
          </p:cNvSpPr>
          <p:nvPr/>
        </p:nvSpPr>
        <p:spPr bwMode="auto">
          <a:xfrm>
            <a:off x="2124075" y="4184650"/>
            <a:ext cx="0" cy="612775"/>
          </a:xfrm>
          <a:prstGeom prst="line">
            <a:avLst/>
          </a:prstGeom>
          <a:noFill/>
          <a:ln w="76200">
            <a:solidFill>
              <a:schemeClr val="folHlink"/>
            </a:solidFill>
            <a:round/>
            <a:headEnd/>
            <a:tailEnd/>
          </a:ln>
        </p:spPr>
        <p:txBody>
          <a:bodyPr wrap="none"/>
          <a:lstStyle/>
          <a:p>
            <a:endParaRPr lang="ru-RU"/>
          </a:p>
        </p:txBody>
      </p:sp>
      <p:sp>
        <p:nvSpPr>
          <p:cNvPr id="65584" name="Rectangle 49"/>
          <p:cNvSpPr>
            <a:spLocks noChangeArrowheads="1"/>
          </p:cNvSpPr>
          <p:nvPr/>
        </p:nvSpPr>
        <p:spPr bwMode="auto">
          <a:xfrm>
            <a:off x="1692275" y="4797425"/>
            <a:ext cx="936625" cy="431800"/>
          </a:xfrm>
          <a:prstGeom prst="rect">
            <a:avLst/>
          </a:prstGeom>
          <a:solidFill>
            <a:schemeClr val="bg2"/>
          </a:solidFill>
          <a:ln w="28575">
            <a:solidFill>
              <a:schemeClr val="tx1"/>
            </a:solidFill>
            <a:miter lim="800000"/>
            <a:headEnd/>
            <a:tailEnd/>
          </a:ln>
        </p:spPr>
        <p:txBody>
          <a:bodyPr wrap="none" anchor="ctr"/>
          <a:lstStyle/>
          <a:p>
            <a:pPr algn="ctr"/>
            <a:r>
              <a:rPr lang="fr-FR" sz="1600" b="1">
                <a:solidFill>
                  <a:schemeClr val="tx1"/>
                </a:solidFill>
              </a:rPr>
              <a:t>7600</a:t>
            </a:r>
          </a:p>
        </p:txBody>
      </p:sp>
      <p:sp>
        <p:nvSpPr>
          <p:cNvPr id="65585" name="Line 50"/>
          <p:cNvSpPr>
            <a:spLocks noChangeShapeType="1"/>
          </p:cNvSpPr>
          <p:nvPr/>
        </p:nvSpPr>
        <p:spPr bwMode="auto">
          <a:xfrm>
            <a:off x="2268538" y="4076700"/>
            <a:ext cx="0" cy="720725"/>
          </a:xfrm>
          <a:prstGeom prst="line">
            <a:avLst/>
          </a:prstGeom>
          <a:noFill/>
          <a:ln w="9525">
            <a:solidFill>
              <a:schemeClr val="tx1"/>
            </a:solidFill>
            <a:round/>
            <a:headEnd/>
            <a:tailEnd/>
          </a:ln>
        </p:spPr>
        <p:txBody>
          <a:bodyPr/>
          <a:lstStyle/>
          <a:p>
            <a:endParaRPr lang="ru-RU"/>
          </a:p>
        </p:txBody>
      </p:sp>
      <p:sp>
        <p:nvSpPr>
          <p:cNvPr id="65586" name="Text Box 52"/>
          <p:cNvSpPr txBox="1">
            <a:spLocks noChangeArrowheads="1"/>
          </p:cNvSpPr>
          <p:nvPr/>
        </p:nvSpPr>
        <p:spPr bwMode="auto">
          <a:xfrm>
            <a:off x="7524750" y="2636838"/>
            <a:ext cx="1419225" cy="457200"/>
          </a:xfrm>
          <a:prstGeom prst="rect">
            <a:avLst/>
          </a:prstGeom>
          <a:noFill/>
          <a:ln w="9525">
            <a:noFill/>
            <a:miter lim="800000"/>
            <a:headEnd/>
            <a:tailEnd/>
          </a:ln>
        </p:spPr>
        <p:txBody>
          <a:bodyPr wrap="none">
            <a:spAutoFit/>
          </a:bodyPr>
          <a:lstStyle/>
          <a:p>
            <a:pPr eaLnBrk="0" hangingPunct="0"/>
            <a:r>
              <a:rPr lang="fr-FR" sz="1200">
                <a:solidFill>
                  <a:schemeClr val="tx1"/>
                </a:solidFill>
              </a:rPr>
              <a:t>+</a:t>
            </a:r>
            <a:r>
              <a:rPr lang="ru-RU" sz="1200">
                <a:solidFill>
                  <a:schemeClr val="tx1"/>
                </a:solidFill>
              </a:rPr>
              <a:t> Аккумуляторной</a:t>
            </a:r>
          </a:p>
          <a:p>
            <a:pPr eaLnBrk="0" hangingPunct="0"/>
            <a:r>
              <a:rPr lang="ru-RU" sz="1200">
                <a:solidFill>
                  <a:schemeClr val="tx1"/>
                </a:solidFill>
              </a:rPr>
              <a:t> батареи</a:t>
            </a:r>
            <a:endParaRPr lang="fr-FR" sz="1200">
              <a:solidFill>
                <a:schemeClr val="tx1"/>
              </a:solidFill>
            </a:endParaRPr>
          </a:p>
        </p:txBody>
      </p:sp>
      <p:sp>
        <p:nvSpPr>
          <p:cNvPr id="65587" name="Text Box 53"/>
          <p:cNvSpPr txBox="1">
            <a:spLocks noChangeArrowheads="1"/>
          </p:cNvSpPr>
          <p:nvPr/>
        </p:nvSpPr>
        <p:spPr bwMode="auto">
          <a:xfrm>
            <a:off x="611188" y="4292600"/>
            <a:ext cx="1419225" cy="457200"/>
          </a:xfrm>
          <a:prstGeom prst="rect">
            <a:avLst/>
          </a:prstGeom>
          <a:noFill/>
          <a:ln w="9525">
            <a:noFill/>
            <a:miter lim="800000"/>
            <a:headEnd/>
            <a:tailEnd/>
          </a:ln>
        </p:spPr>
        <p:txBody>
          <a:bodyPr wrap="none">
            <a:spAutoFit/>
          </a:bodyPr>
          <a:lstStyle/>
          <a:p>
            <a:pPr eaLnBrk="0" hangingPunct="0"/>
            <a:r>
              <a:rPr lang="fr-FR" sz="1200">
                <a:solidFill>
                  <a:schemeClr val="tx1"/>
                </a:solidFill>
              </a:rPr>
              <a:t>+</a:t>
            </a:r>
            <a:r>
              <a:rPr lang="ru-RU" sz="1200">
                <a:solidFill>
                  <a:schemeClr val="tx1"/>
                </a:solidFill>
              </a:rPr>
              <a:t> Аккумуляторной</a:t>
            </a:r>
          </a:p>
          <a:p>
            <a:pPr eaLnBrk="0" hangingPunct="0"/>
            <a:r>
              <a:rPr lang="ru-RU" sz="1200">
                <a:solidFill>
                  <a:schemeClr val="tx1"/>
                </a:solidFill>
              </a:rPr>
              <a:t> батареи</a:t>
            </a:r>
            <a:endParaRPr lang="fr-FR" sz="1200">
              <a:solidFill>
                <a:schemeClr val="tx1"/>
              </a:solidFill>
            </a:endParaRPr>
          </a:p>
        </p:txBody>
      </p:sp>
      <p:sp>
        <p:nvSpPr>
          <p:cNvPr id="65588" name="Line 54"/>
          <p:cNvSpPr>
            <a:spLocks noChangeShapeType="1"/>
          </p:cNvSpPr>
          <p:nvPr/>
        </p:nvSpPr>
        <p:spPr bwMode="auto">
          <a:xfrm flipV="1">
            <a:off x="7019925" y="1052513"/>
            <a:ext cx="12700" cy="431800"/>
          </a:xfrm>
          <a:prstGeom prst="line">
            <a:avLst/>
          </a:prstGeom>
          <a:noFill/>
          <a:ln w="76200">
            <a:solidFill>
              <a:schemeClr val="folHlink"/>
            </a:solidFill>
            <a:round/>
            <a:headEnd/>
            <a:tailEnd/>
          </a:ln>
        </p:spPr>
        <p:txBody>
          <a:bodyPr wrap="none"/>
          <a:lstStyle/>
          <a:p>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556071"/>
                                        </p:tgtEl>
                                        <p:attrNameLst>
                                          <p:attrName>style.visibility</p:attrName>
                                        </p:attrNameLst>
                                      </p:cBhvr>
                                      <p:to>
                                        <p:strVal val="visible"/>
                                      </p:to>
                                    </p:set>
                                    <p:animEffect transition="in" filter="box(in)">
                                      <p:cBhvr>
                                        <p:cTn id="7" dur="500"/>
                                        <p:tgtEl>
                                          <p:spTgt spid="5560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6071" grpId="0" autoUpdateAnimBg="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Дата 1"/>
          <p:cNvSpPr>
            <a:spLocks noGrp="1"/>
          </p:cNvSpPr>
          <p:nvPr>
            <p:ph type="dt" sz="quarter" idx="10"/>
          </p:nvPr>
        </p:nvSpPr>
        <p:spPr/>
        <p:txBody>
          <a:bodyPr/>
          <a:lstStyle/>
          <a:p>
            <a:pPr>
              <a:defRPr/>
            </a:pPr>
            <a:endParaRPr lang="fr-FR" altLang="en-GB"/>
          </a:p>
          <a:p>
            <a:pPr>
              <a:defRPr/>
            </a:pPr>
            <a:endParaRPr lang="fr-FR" altLang="en-GB"/>
          </a:p>
        </p:txBody>
      </p:sp>
      <p:sp>
        <p:nvSpPr>
          <p:cNvPr id="66563" name="Line 2"/>
          <p:cNvSpPr>
            <a:spLocks noChangeShapeType="1"/>
          </p:cNvSpPr>
          <p:nvPr/>
        </p:nvSpPr>
        <p:spPr bwMode="auto">
          <a:xfrm flipV="1">
            <a:off x="1979613" y="4221163"/>
            <a:ext cx="0" cy="647700"/>
          </a:xfrm>
          <a:prstGeom prst="line">
            <a:avLst/>
          </a:prstGeom>
          <a:noFill/>
          <a:ln w="9525">
            <a:solidFill>
              <a:srgbClr val="FF0000"/>
            </a:solidFill>
            <a:round/>
            <a:headEnd/>
            <a:tailEnd/>
          </a:ln>
        </p:spPr>
        <p:txBody>
          <a:bodyPr/>
          <a:lstStyle/>
          <a:p>
            <a:endParaRPr lang="ru-RU"/>
          </a:p>
        </p:txBody>
      </p:sp>
      <p:sp>
        <p:nvSpPr>
          <p:cNvPr id="66564" name="Line 3"/>
          <p:cNvSpPr>
            <a:spLocks noChangeShapeType="1"/>
          </p:cNvSpPr>
          <p:nvPr/>
        </p:nvSpPr>
        <p:spPr bwMode="auto">
          <a:xfrm flipV="1">
            <a:off x="5003800" y="1844675"/>
            <a:ext cx="0" cy="647700"/>
          </a:xfrm>
          <a:prstGeom prst="line">
            <a:avLst/>
          </a:prstGeom>
          <a:noFill/>
          <a:ln w="9525">
            <a:solidFill>
              <a:srgbClr val="FF0000"/>
            </a:solidFill>
            <a:round/>
            <a:headEnd/>
            <a:tailEnd/>
          </a:ln>
        </p:spPr>
        <p:txBody>
          <a:bodyPr/>
          <a:lstStyle/>
          <a:p>
            <a:endParaRPr lang="ru-RU"/>
          </a:p>
        </p:txBody>
      </p:sp>
      <p:sp>
        <p:nvSpPr>
          <p:cNvPr id="66565" name="Rectangle 5"/>
          <p:cNvSpPr>
            <a:spLocks noChangeArrowheads="1"/>
          </p:cNvSpPr>
          <p:nvPr/>
        </p:nvSpPr>
        <p:spPr bwMode="auto">
          <a:xfrm>
            <a:off x="-171450" y="817563"/>
            <a:ext cx="735013" cy="1008062"/>
          </a:xfrm>
          <a:prstGeom prst="rect">
            <a:avLst/>
          </a:prstGeom>
          <a:solidFill>
            <a:srgbClr val="93B8D4"/>
          </a:solidFill>
          <a:ln w="9525">
            <a:noFill/>
            <a:miter lim="800000"/>
            <a:headEnd/>
            <a:tailEnd/>
          </a:ln>
        </p:spPr>
        <p:txBody>
          <a:bodyPr wrap="none" anchor="ctr"/>
          <a:lstStyle/>
          <a:p>
            <a:pPr eaLnBrk="0" hangingPunct="0"/>
            <a:endParaRPr lang="ru-RU"/>
          </a:p>
        </p:txBody>
      </p:sp>
      <p:sp>
        <p:nvSpPr>
          <p:cNvPr id="66566" name="Rectangle 6"/>
          <p:cNvSpPr>
            <a:spLocks noChangeArrowheads="1"/>
          </p:cNvSpPr>
          <p:nvPr/>
        </p:nvSpPr>
        <p:spPr bwMode="auto">
          <a:xfrm>
            <a:off x="-171450" y="-188913"/>
            <a:ext cx="735013" cy="1008063"/>
          </a:xfrm>
          <a:prstGeom prst="rect">
            <a:avLst/>
          </a:prstGeom>
          <a:solidFill>
            <a:srgbClr val="007FB3"/>
          </a:solidFill>
          <a:ln w="9525">
            <a:noFill/>
            <a:miter lim="800000"/>
            <a:headEnd/>
            <a:tailEnd/>
          </a:ln>
        </p:spPr>
        <p:txBody>
          <a:bodyPr wrap="none" anchor="ctr"/>
          <a:lstStyle/>
          <a:p>
            <a:pPr algn="ctr" eaLnBrk="0" hangingPunct="0"/>
            <a:endParaRPr lang="fr-FR" sz="2400" b="1">
              <a:solidFill>
                <a:schemeClr val="bg1"/>
              </a:solidFill>
            </a:endParaRPr>
          </a:p>
        </p:txBody>
      </p:sp>
      <p:sp>
        <p:nvSpPr>
          <p:cNvPr id="66567" name="Rectangle 7"/>
          <p:cNvSpPr>
            <a:spLocks noChangeArrowheads="1"/>
          </p:cNvSpPr>
          <p:nvPr/>
        </p:nvSpPr>
        <p:spPr bwMode="auto">
          <a:xfrm>
            <a:off x="-171450" y="2833688"/>
            <a:ext cx="735013" cy="1008062"/>
          </a:xfrm>
          <a:prstGeom prst="rect">
            <a:avLst/>
          </a:prstGeom>
          <a:solidFill>
            <a:srgbClr val="026793"/>
          </a:solidFill>
          <a:ln w="9525">
            <a:noFill/>
            <a:miter lim="800000"/>
            <a:headEnd/>
            <a:tailEnd/>
          </a:ln>
        </p:spPr>
        <p:txBody>
          <a:bodyPr wrap="none" anchor="ctr"/>
          <a:lstStyle/>
          <a:p>
            <a:pPr eaLnBrk="0" hangingPunct="0"/>
            <a:endParaRPr lang="ru-RU"/>
          </a:p>
        </p:txBody>
      </p:sp>
      <p:sp>
        <p:nvSpPr>
          <p:cNvPr id="66568" name="Rectangle 8"/>
          <p:cNvSpPr>
            <a:spLocks noChangeArrowheads="1"/>
          </p:cNvSpPr>
          <p:nvPr/>
        </p:nvSpPr>
        <p:spPr bwMode="auto">
          <a:xfrm>
            <a:off x="-171450" y="1825625"/>
            <a:ext cx="735013" cy="1008063"/>
          </a:xfrm>
          <a:prstGeom prst="rect">
            <a:avLst/>
          </a:prstGeom>
          <a:solidFill>
            <a:srgbClr val="B2C1DD"/>
          </a:solidFill>
          <a:ln w="9525">
            <a:noFill/>
            <a:miter lim="800000"/>
            <a:headEnd/>
            <a:tailEnd/>
          </a:ln>
        </p:spPr>
        <p:txBody>
          <a:bodyPr wrap="none" anchor="ctr"/>
          <a:lstStyle/>
          <a:p>
            <a:pPr eaLnBrk="0" hangingPunct="0"/>
            <a:endParaRPr lang="ru-RU"/>
          </a:p>
        </p:txBody>
      </p:sp>
      <p:sp>
        <p:nvSpPr>
          <p:cNvPr id="66569" name="Rectangle 9"/>
          <p:cNvSpPr>
            <a:spLocks noChangeArrowheads="1"/>
          </p:cNvSpPr>
          <p:nvPr/>
        </p:nvSpPr>
        <p:spPr bwMode="auto">
          <a:xfrm>
            <a:off x="-171450" y="3841750"/>
            <a:ext cx="735013" cy="1008063"/>
          </a:xfrm>
          <a:prstGeom prst="rect">
            <a:avLst/>
          </a:prstGeom>
          <a:solidFill>
            <a:srgbClr val="007FB3"/>
          </a:solidFill>
          <a:ln w="9525">
            <a:noFill/>
            <a:miter lim="800000"/>
            <a:headEnd/>
            <a:tailEnd/>
          </a:ln>
        </p:spPr>
        <p:txBody>
          <a:bodyPr wrap="none" anchor="ctr"/>
          <a:lstStyle/>
          <a:p>
            <a:pPr eaLnBrk="0" hangingPunct="0"/>
            <a:endParaRPr lang="ru-RU"/>
          </a:p>
        </p:txBody>
      </p:sp>
      <p:sp>
        <p:nvSpPr>
          <p:cNvPr id="66570" name="Rectangle 10"/>
          <p:cNvSpPr>
            <a:spLocks noChangeArrowheads="1"/>
          </p:cNvSpPr>
          <p:nvPr/>
        </p:nvSpPr>
        <p:spPr bwMode="auto">
          <a:xfrm>
            <a:off x="684213" y="0"/>
            <a:ext cx="5661025" cy="609600"/>
          </a:xfrm>
          <a:prstGeom prst="rect">
            <a:avLst/>
          </a:prstGeom>
          <a:noFill/>
          <a:ln w="9525">
            <a:noFill/>
            <a:miter lim="800000"/>
            <a:headEnd/>
            <a:tailEnd/>
          </a:ln>
        </p:spPr>
        <p:txBody>
          <a:bodyPr/>
          <a:lstStyle/>
          <a:p>
            <a:pPr eaLnBrk="0" hangingPunct="0"/>
            <a:r>
              <a:rPr lang="ru-RU" sz="2800" b="1">
                <a:sym typeface="Wingdings" pitchFamily="2" charset="2"/>
              </a:rPr>
              <a:t>Выход локальных сетей из энергосберегающего режима.</a:t>
            </a:r>
            <a:endParaRPr lang="fr-FR" sz="2800" b="1">
              <a:sym typeface="Wingdings" pitchFamily="2" charset="2"/>
            </a:endParaRPr>
          </a:p>
        </p:txBody>
      </p:sp>
      <p:sp>
        <p:nvSpPr>
          <p:cNvPr id="66571" name="Line 11"/>
          <p:cNvSpPr>
            <a:spLocks noChangeShapeType="1"/>
          </p:cNvSpPr>
          <p:nvPr/>
        </p:nvSpPr>
        <p:spPr bwMode="auto">
          <a:xfrm>
            <a:off x="2124075" y="4221163"/>
            <a:ext cx="2592388" cy="0"/>
          </a:xfrm>
          <a:prstGeom prst="line">
            <a:avLst/>
          </a:prstGeom>
          <a:noFill/>
          <a:ln w="76200">
            <a:solidFill>
              <a:schemeClr val="folHlink"/>
            </a:solidFill>
            <a:round/>
            <a:headEnd/>
            <a:tailEnd/>
          </a:ln>
        </p:spPr>
        <p:txBody>
          <a:bodyPr wrap="none"/>
          <a:lstStyle/>
          <a:p>
            <a:endParaRPr lang="ru-RU"/>
          </a:p>
        </p:txBody>
      </p:sp>
      <p:sp>
        <p:nvSpPr>
          <p:cNvPr id="66572" name="Line 12"/>
          <p:cNvSpPr>
            <a:spLocks noChangeShapeType="1"/>
          </p:cNvSpPr>
          <p:nvPr/>
        </p:nvSpPr>
        <p:spPr bwMode="auto">
          <a:xfrm>
            <a:off x="4716463" y="3141663"/>
            <a:ext cx="4762" cy="1116012"/>
          </a:xfrm>
          <a:prstGeom prst="line">
            <a:avLst/>
          </a:prstGeom>
          <a:noFill/>
          <a:ln w="76200">
            <a:solidFill>
              <a:schemeClr val="folHlink"/>
            </a:solidFill>
            <a:round/>
            <a:headEnd/>
            <a:tailEnd/>
          </a:ln>
        </p:spPr>
        <p:txBody>
          <a:bodyPr wrap="none"/>
          <a:lstStyle/>
          <a:p>
            <a:endParaRPr lang="ru-RU"/>
          </a:p>
        </p:txBody>
      </p:sp>
      <p:sp>
        <p:nvSpPr>
          <p:cNvPr id="66573" name="Text Box 13"/>
          <p:cNvSpPr txBox="1">
            <a:spLocks noChangeArrowheads="1"/>
          </p:cNvSpPr>
          <p:nvPr/>
        </p:nvSpPr>
        <p:spPr bwMode="auto">
          <a:xfrm>
            <a:off x="855663" y="3573463"/>
            <a:ext cx="1844675" cy="336550"/>
          </a:xfrm>
          <a:prstGeom prst="rect">
            <a:avLst/>
          </a:prstGeom>
          <a:noFill/>
          <a:ln w="9525">
            <a:noFill/>
            <a:miter lim="800000"/>
            <a:headEnd/>
            <a:tailEnd/>
          </a:ln>
        </p:spPr>
        <p:txBody>
          <a:bodyPr>
            <a:spAutoFit/>
          </a:bodyPr>
          <a:lstStyle/>
          <a:p>
            <a:pPr algn="ctr"/>
            <a:r>
              <a:rPr lang="fr-FR" sz="1600" b="1"/>
              <a:t>CAN HS I/S</a:t>
            </a:r>
          </a:p>
        </p:txBody>
      </p:sp>
      <p:sp>
        <p:nvSpPr>
          <p:cNvPr id="66574" name="Line 14"/>
          <p:cNvSpPr>
            <a:spLocks noChangeShapeType="1"/>
          </p:cNvSpPr>
          <p:nvPr/>
        </p:nvSpPr>
        <p:spPr bwMode="auto">
          <a:xfrm flipV="1">
            <a:off x="5364163" y="1268413"/>
            <a:ext cx="12700" cy="1257300"/>
          </a:xfrm>
          <a:prstGeom prst="line">
            <a:avLst/>
          </a:prstGeom>
          <a:noFill/>
          <a:ln w="76200">
            <a:solidFill>
              <a:schemeClr val="folHlink"/>
            </a:solidFill>
            <a:round/>
            <a:headEnd/>
            <a:tailEnd/>
          </a:ln>
        </p:spPr>
        <p:txBody>
          <a:bodyPr wrap="none"/>
          <a:lstStyle/>
          <a:p>
            <a:endParaRPr lang="ru-RU"/>
          </a:p>
        </p:txBody>
      </p:sp>
      <p:sp>
        <p:nvSpPr>
          <p:cNvPr id="66575" name="Line 15"/>
          <p:cNvSpPr>
            <a:spLocks noChangeShapeType="1"/>
          </p:cNvSpPr>
          <p:nvPr/>
        </p:nvSpPr>
        <p:spPr bwMode="auto">
          <a:xfrm>
            <a:off x="5340350" y="1268413"/>
            <a:ext cx="2462213" cy="0"/>
          </a:xfrm>
          <a:prstGeom prst="line">
            <a:avLst/>
          </a:prstGeom>
          <a:noFill/>
          <a:ln w="76200">
            <a:solidFill>
              <a:schemeClr val="folHlink"/>
            </a:solidFill>
            <a:round/>
            <a:headEnd/>
            <a:tailEnd/>
          </a:ln>
        </p:spPr>
        <p:txBody>
          <a:bodyPr wrap="none"/>
          <a:lstStyle/>
          <a:p>
            <a:endParaRPr lang="ru-RU"/>
          </a:p>
        </p:txBody>
      </p:sp>
      <p:sp>
        <p:nvSpPr>
          <p:cNvPr id="66576" name="Text Box 16"/>
          <p:cNvSpPr txBox="1">
            <a:spLocks noChangeArrowheads="1"/>
          </p:cNvSpPr>
          <p:nvPr/>
        </p:nvSpPr>
        <p:spPr bwMode="auto">
          <a:xfrm>
            <a:off x="7851775" y="1196975"/>
            <a:ext cx="1311275" cy="581025"/>
          </a:xfrm>
          <a:prstGeom prst="rect">
            <a:avLst/>
          </a:prstGeom>
          <a:noFill/>
          <a:ln w="9525">
            <a:noFill/>
            <a:miter lim="800000"/>
            <a:headEnd/>
            <a:tailEnd/>
          </a:ln>
        </p:spPr>
        <p:txBody>
          <a:bodyPr>
            <a:spAutoFit/>
          </a:bodyPr>
          <a:lstStyle/>
          <a:p>
            <a:pPr algn="ctr"/>
            <a:r>
              <a:rPr lang="fr-FR" sz="1600" b="1"/>
              <a:t>LS CAN Confort</a:t>
            </a:r>
          </a:p>
        </p:txBody>
      </p:sp>
      <p:sp>
        <p:nvSpPr>
          <p:cNvPr id="66577" name="Line 17"/>
          <p:cNvSpPr>
            <a:spLocks noChangeShapeType="1"/>
          </p:cNvSpPr>
          <p:nvPr/>
        </p:nvSpPr>
        <p:spPr bwMode="auto">
          <a:xfrm flipH="1">
            <a:off x="5359400" y="2852738"/>
            <a:ext cx="4763" cy="1406525"/>
          </a:xfrm>
          <a:prstGeom prst="line">
            <a:avLst/>
          </a:prstGeom>
          <a:noFill/>
          <a:ln w="76200">
            <a:solidFill>
              <a:schemeClr val="folHlink"/>
            </a:solidFill>
            <a:round/>
            <a:headEnd/>
            <a:tailEnd/>
          </a:ln>
        </p:spPr>
        <p:txBody>
          <a:bodyPr wrap="none"/>
          <a:lstStyle/>
          <a:p>
            <a:endParaRPr lang="ru-RU"/>
          </a:p>
        </p:txBody>
      </p:sp>
      <p:sp>
        <p:nvSpPr>
          <p:cNvPr id="66578" name="Line 18"/>
          <p:cNvSpPr>
            <a:spLocks noChangeShapeType="1"/>
          </p:cNvSpPr>
          <p:nvPr/>
        </p:nvSpPr>
        <p:spPr bwMode="auto">
          <a:xfrm>
            <a:off x="5353050" y="4221163"/>
            <a:ext cx="2438400" cy="0"/>
          </a:xfrm>
          <a:prstGeom prst="line">
            <a:avLst/>
          </a:prstGeom>
          <a:noFill/>
          <a:ln w="76200">
            <a:solidFill>
              <a:schemeClr val="folHlink"/>
            </a:solidFill>
            <a:round/>
            <a:headEnd/>
            <a:tailEnd/>
          </a:ln>
        </p:spPr>
        <p:txBody>
          <a:bodyPr wrap="none"/>
          <a:lstStyle/>
          <a:p>
            <a:endParaRPr lang="ru-RU"/>
          </a:p>
        </p:txBody>
      </p:sp>
      <p:sp>
        <p:nvSpPr>
          <p:cNvPr id="66579" name="Text Box 19"/>
          <p:cNvSpPr txBox="1">
            <a:spLocks noChangeArrowheads="1"/>
          </p:cNvSpPr>
          <p:nvPr/>
        </p:nvSpPr>
        <p:spPr bwMode="auto">
          <a:xfrm>
            <a:off x="7708900" y="4005263"/>
            <a:ext cx="1616075" cy="581025"/>
          </a:xfrm>
          <a:prstGeom prst="rect">
            <a:avLst/>
          </a:prstGeom>
          <a:noFill/>
          <a:ln w="9525">
            <a:noFill/>
            <a:miter lim="800000"/>
            <a:headEnd/>
            <a:tailEnd/>
          </a:ln>
        </p:spPr>
        <p:txBody>
          <a:bodyPr>
            <a:spAutoFit/>
          </a:bodyPr>
          <a:lstStyle/>
          <a:p>
            <a:pPr algn="ctr"/>
            <a:r>
              <a:rPr lang="fr-FR" sz="1600" b="1"/>
              <a:t>LS CAN Carrosserie</a:t>
            </a:r>
          </a:p>
        </p:txBody>
      </p:sp>
      <p:sp>
        <p:nvSpPr>
          <p:cNvPr id="66580" name="Line 20"/>
          <p:cNvSpPr>
            <a:spLocks noChangeShapeType="1"/>
          </p:cNvSpPr>
          <p:nvPr/>
        </p:nvSpPr>
        <p:spPr bwMode="auto">
          <a:xfrm>
            <a:off x="7451725" y="3429000"/>
            <a:ext cx="0" cy="792163"/>
          </a:xfrm>
          <a:prstGeom prst="line">
            <a:avLst/>
          </a:prstGeom>
          <a:noFill/>
          <a:ln w="76200">
            <a:solidFill>
              <a:schemeClr val="folHlink"/>
            </a:solidFill>
            <a:round/>
            <a:headEnd/>
            <a:tailEnd/>
          </a:ln>
        </p:spPr>
        <p:txBody>
          <a:bodyPr wrap="none"/>
          <a:lstStyle/>
          <a:p>
            <a:endParaRPr lang="ru-RU"/>
          </a:p>
        </p:txBody>
      </p:sp>
      <p:sp>
        <p:nvSpPr>
          <p:cNvPr id="66581" name="Line 21"/>
          <p:cNvSpPr>
            <a:spLocks noChangeShapeType="1"/>
          </p:cNvSpPr>
          <p:nvPr/>
        </p:nvSpPr>
        <p:spPr bwMode="auto">
          <a:xfrm>
            <a:off x="2987675" y="3646488"/>
            <a:ext cx="0" cy="609600"/>
          </a:xfrm>
          <a:prstGeom prst="line">
            <a:avLst/>
          </a:prstGeom>
          <a:noFill/>
          <a:ln w="76200">
            <a:solidFill>
              <a:schemeClr val="folHlink"/>
            </a:solidFill>
            <a:round/>
            <a:headEnd/>
            <a:tailEnd/>
          </a:ln>
        </p:spPr>
        <p:txBody>
          <a:bodyPr wrap="none"/>
          <a:lstStyle/>
          <a:p>
            <a:endParaRPr lang="ru-RU"/>
          </a:p>
        </p:txBody>
      </p:sp>
      <p:sp>
        <p:nvSpPr>
          <p:cNvPr id="66582" name="Line 22"/>
          <p:cNvSpPr>
            <a:spLocks noChangeShapeType="1"/>
          </p:cNvSpPr>
          <p:nvPr/>
        </p:nvSpPr>
        <p:spPr bwMode="auto">
          <a:xfrm flipV="1">
            <a:off x="7451725" y="2636838"/>
            <a:ext cx="0" cy="647700"/>
          </a:xfrm>
          <a:prstGeom prst="line">
            <a:avLst/>
          </a:prstGeom>
          <a:noFill/>
          <a:ln w="9525">
            <a:solidFill>
              <a:srgbClr val="FF0000"/>
            </a:solidFill>
            <a:round/>
            <a:headEnd/>
            <a:tailEnd/>
          </a:ln>
        </p:spPr>
        <p:txBody>
          <a:bodyPr/>
          <a:lstStyle/>
          <a:p>
            <a:endParaRPr lang="ru-RU"/>
          </a:p>
        </p:txBody>
      </p:sp>
      <p:sp>
        <p:nvSpPr>
          <p:cNvPr id="66583" name="Line 24"/>
          <p:cNvSpPr>
            <a:spLocks noChangeShapeType="1"/>
          </p:cNvSpPr>
          <p:nvPr/>
        </p:nvSpPr>
        <p:spPr bwMode="auto">
          <a:xfrm flipH="1">
            <a:off x="5940425" y="4076700"/>
            <a:ext cx="1223963" cy="0"/>
          </a:xfrm>
          <a:prstGeom prst="line">
            <a:avLst/>
          </a:prstGeom>
          <a:noFill/>
          <a:ln w="9525">
            <a:solidFill>
              <a:schemeClr val="tx1"/>
            </a:solidFill>
            <a:round/>
            <a:headEnd/>
            <a:tailEnd/>
          </a:ln>
        </p:spPr>
        <p:txBody>
          <a:bodyPr/>
          <a:lstStyle/>
          <a:p>
            <a:endParaRPr lang="ru-RU"/>
          </a:p>
        </p:txBody>
      </p:sp>
      <p:sp>
        <p:nvSpPr>
          <p:cNvPr id="66584" name="Line 25"/>
          <p:cNvSpPr>
            <a:spLocks noChangeShapeType="1"/>
          </p:cNvSpPr>
          <p:nvPr/>
        </p:nvSpPr>
        <p:spPr bwMode="auto">
          <a:xfrm>
            <a:off x="7308850" y="4221163"/>
            <a:ext cx="0" cy="720725"/>
          </a:xfrm>
          <a:prstGeom prst="line">
            <a:avLst/>
          </a:prstGeom>
          <a:noFill/>
          <a:ln w="76200">
            <a:solidFill>
              <a:schemeClr val="folHlink"/>
            </a:solidFill>
            <a:round/>
            <a:headEnd/>
            <a:tailEnd/>
          </a:ln>
        </p:spPr>
        <p:txBody>
          <a:bodyPr wrap="none"/>
          <a:lstStyle/>
          <a:p>
            <a:endParaRPr lang="ru-RU"/>
          </a:p>
        </p:txBody>
      </p:sp>
      <p:sp>
        <p:nvSpPr>
          <p:cNvPr id="66585" name="Line 26"/>
          <p:cNvSpPr>
            <a:spLocks noChangeShapeType="1"/>
          </p:cNvSpPr>
          <p:nvPr/>
        </p:nvSpPr>
        <p:spPr bwMode="auto">
          <a:xfrm flipV="1">
            <a:off x="6988175" y="836613"/>
            <a:ext cx="12700" cy="431800"/>
          </a:xfrm>
          <a:prstGeom prst="line">
            <a:avLst/>
          </a:prstGeom>
          <a:noFill/>
          <a:ln w="76200">
            <a:solidFill>
              <a:schemeClr val="folHlink"/>
            </a:solidFill>
            <a:round/>
            <a:headEnd/>
            <a:tailEnd/>
          </a:ln>
        </p:spPr>
        <p:txBody>
          <a:bodyPr wrap="none"/>
          <a:lstStyle/>
          <a:p>
            <a:endParaRPr lang="ru-RU"/>
          </a:p>
        </p:txBody>
      </p:sp>
      <p:sp>
        <p:nvSpPr>
          <p:cNvPr id="66586" name="Line 27"/>
          <p:cNvSpPr>
            <a:spLocks noChangeShapeType="1"/>
          </p:cNvSpPr>
          <p:nvPr/>
        </p:nvSpPr>
        <p:spPr bwMode="auto">
          <a:xfrm>
            <a:off x="3708400" y="4221163"/>
            <a:ext cx="0" cy="609600"/>
          </a:xfrm>
          <a:prstGeom prst="line">
            <a:avLst/>
          </a:prstGeom>
          <a:noFill/>
          <a:ln w="76200">
            <a:solidFill>
              <a:schemeClr val="folHlink"/>
            </a:solidFill>
            <a:round/>
            <a:headEnd/>
            <a:tailEnd/>
          </a:ln>
        </p:spPr>
        <p:txBody>
          <a:bodyPr wrap="none"/>
          <a:lstStyle/>
          <a:p>
            <a:endParaRPr lang="ru-RU"/>
          </a:p>
        </p:txBody>
      </p:sp>
      <p:sp>
        <p:nvSpPr>
          <p:cNvPr id="66587" name="Line 28"/>
          <p:cNvSpPr>
            <a:spLocks noChangeShapeType="1"/>
          </p:cNvSpPr>
          <p:nvPr/>
        </p:nvSpPr>
        <p:spPr bwMode="auto">
          <a:xfrm>
            <a:off x="4572000" y="3068638"/>
            <a:ext cx="0" cy="1008062"/>
          </a:xfrm>
          <a:prstGeom prst="line">
            <a:avLst/>
          </a:prstGeom>
          <a:noFill/>
          <a:ln w="9525">
            <a:solidFill>
              <a:schemeClr val="tx1"/>
            </a:solidFill>
            <a:round/>
            <a:headEnd/>
            <a:tailEnd/>
          </a:ln>
        </p:spPr>
        <p:txBody>
          <a:bodyPr/>
          <a:lstStyle/>
          <a:p>
            <a:endParaRPr lang="ru-RU"/>
          </a:p>
        </p:txBody>
      </p:sp>
      <p:sp>
        <p:nvSpPr>
          <p:cNvPr id="66588" name="Line 29"/>
          <p:cNvSpPr>
            <a:spLocks noChangeShapeType="1"/>
          </p:cNvSpPr>
          <p:nvPr/>
        </p:nvSpPr>
        <p:spPr bwMode="auto">
          <a:xfrm>
            <a:off x="3130550" y="3644900"/>
            <a:ext cx="1588" cy="430213"/>
          </a:xfrm>
          <a:prstGeom prst="line">
            <a:avLst/>
          </a:prstGeom>
          <a:noFill/>
          <a:ln w="9525">
            <a:solidFill>
              <a:schemeClr val="tx1"/>
            </a:solidFill>
            <a:round/>
            <a:headEnd/>
            <a:tailEnd/>
          </a:ln>
        </p:spPr>
        <p:txBody>
          <a:bodyPr/>
          <a:lstStyle/>
          <a:p>
            <a:endParaRPr lang="ru-RU"/>
          </a:p>
        </p:txBody>
      </p:sp>
      <p:sp>
        <p:nvSpPr>
          <p:cNvPr id="66589" name="Line 30"/>
          <p:cNvSpPr>
            <a:spLocks noChangeShapeType="1"/>
          </p:cNvSpPr>
          <p:nvPr/>
        </p:nvSpPr>
        <p:spPr bwMode="auto">
          <a:xfrm flipH="1">
            <a:off x="2268538" y="4076700"/>
            <a:ext cx="2303462" cy="0"/>
          </a:xfrm>
          <a:prstGeom prst="line">
            <a:avLst/>
          </a:prstGeom>
          <a:noFill/>
          <a:ln w="9525">
            <a:solidFill>
              <a:schemeClr val="tx1"/>
            </a:solidFill>
            <a:round/>
            <a:headEnd/>
            <a:tailEnd/>
          </a:ln>
        </p:spPr>
        <p:txBody>
          <a:bodyPr/>
          <a:lstStyle/>
          <a:p>
            <a:endParaRPr lang="ru-RU"/>
          </a:p>
        </p:txBody>
      </p:sp>
      <p:sp>
        <p:nvSpPr>
          <p:cNvPr id="66590" name="Line 31"/>
          <p:cNvSpPr>
            <a:spLocks noChangeShapeType="1"/>
          </p:cNvSpPr>
          <p:nvPr/>
        </p:nvSpPr>
        <p:spPr bwMode="auto">
          <a:xfrm flipH="1">
            <a:off x="4211638" y="5013325"/>
            <a:ext cx="1439862" cy="0"/>
          </a:xfrm>
          <a:prstGeom prst="line">
            <a:avLst/>
          </a:prstGeom>
          <a:noFill/>
          <a:ln w="9525">
            <a:solidFill>
              <a:schemeClr val="tx1"/>
            </a:solidFill>
            <a:round/>
            <a:headEnd/>
            <a:tailEnd/>
          </a:ln>
        </p:spPr>
        <p:txBody>
          <a:bodyPr/>
          <a:lstStyle/>
          <a:p>
            <a:endParaRPr lang="ru-RU"/>
          </a:p>
        </p:txBody>
      </p:sp>
      <p:sp>
        <p:nvSpPr>
          <p:cNvPr id="66591" name="Line 32"/>
          <p:cNvSpPr>
            <a:spLocks noChangeShapeType="1"/>
          </p:cNvSpPr>
          <p:nvPr/>
        </p:nvSpPr>
        <p:spPr bwMode="auto">
          <a:xfrm>
            <a:off x="6011863" y="4221163"/>
            <a:ext cx="0" cy="647700"/>
          </a:xfrm>
          <a:prstGeom prst="line">
            <a:avLst/>
          </a:prstGeom>
          <a:noFill/>
          <a:ln w="76200">
            <a:solidFill>
              <a:schemeClr val="folHlink"/>
            </a:solidFill>
            <a:round/>
            <a:headEnd/>
            <a:tailEnd/>
          </a:ln>
        </p:spPr>
        <p:txBody>
          <a:bodyPr wrap="none"/>
          <a:lstStyle/>
          <a:p>
            <a:endParaRPr lang="ru-RU"/>
          </a:p>
        </p:txBody>
      </p:sp>
      <p:sp>
        <p:nvSpPr>
          <p:cNvPr id="66592" name="Line 33"/>
          <p:cNvSpPr>
            <a:spLocks noChangeShapeType="1"/>
          </p:cNvSpPr>
          <p:nvPr/>
        </p:nvSpPr>
        <p:spPr bwMode="auto">
          <a:xfrm flipH="1">
            <a:off x="5940425" y="1412875"/>
            <a:ext cx="0" cy="2663825"/>
          </a:xfrm>
          <a:prstGeom prst="line">
            <a:avLst/>
          </a:prstGeom>
          <a:noFill/>
          <a:ln w="9525">
            <a:solidFill>
              <a:schemeClr val="tx1"/>
            </a:solidFill>
            <a:round/>
            <a:headEnd/>
            <a:tailEnd/>
          </a:ln>
        </p:spPr>
        <p:txBody>
          <a:bodyPr/>
          <a:lstStyle/>
          <a:p>
            <a:endParaRPr lang="ru-RU"/>
          </a:p>
        </p:txBody>
      </p:sp>
      <p:sp>
        <p:nvSpPr>
          <p:cNvPr id="66593" name="Line 34"/>
          <p:cNvSpPr>
            <a:spLocks noChangeShapeType="1"/>
          </p:cNvSpPr>
          <p:nvPr/>
        </p:nvSpPr>
        <p:spPr bwMode="auto">
          <a:xfrm flipH="1">
            <a:off x="5940425" y="1412875"/>
            <a:ext cx="1800225" cy="0"/>
          </a:xfrm>
          <a:prstGeom prst="line">
            <a:avLst/>
          </a:prstGeom>
          <a:noFill/>
          <a:ln w="9525">
            <a:solidFill>
              <a:schemeClr val="tx1"/>
            </a:solidFill>
            <a:round/>
            <a:headEnd/>
            <a:tailEnd/>
          </a:ln>
        </p:spPr>
        <p:txBody>
          <a:bodyPr/>
          <a:lstStyle/>
          <a:p>
            <a:endParaRPr lang="ru-RU"/>
          </a:p>
        </p:txBody>
      </p:sp>
      <p:sp>
        <p:nvSpPr>
          <p:cNvPr id="66594" name="Line 35"/>
          <p:cNvSpPr>
            <a:spLocks noChangeShapeType="1"/>
          </p:cNvSpPr>
          <p:nvPr/>
        </p:nvSpPr>
        <p:spPr bwMode="auto">
          <a:xfrm flipH="1">
            <a:off x="6877050" y="836613"/>
            <a:ext cx="0" cy="574675"/>
          </a:xfrm>
          <a:prstGeom prst="line">
            <a:avLst/>
          </a:prstGeom>
          <a:noFill/>
          <a:ln w="9525">
            <a:solidFill>
              <a:schemeClr val="tx1"/>
            </a:solidFill>
            <a:round/>
            <a:headEnd/>
            <a:tailEnd/>
          </a:ln>
        </p:spPr>
        <p:txBody>
          <a:bodyPr/>
          <a:lstStyle/>
          <a:p>
            <a:endParaRPr lang="ru-RU"/>
          </a:p>
        </p:txBody>
      </p:sp>
      <p:sp>
        <p:nvSpPr>
          <p:cNvPr id="66595" name="Line 36"/>
          <p:cNvSpPr>
            <a:spLocks noChangeShapeType="1"/>
          </p:cNvSpPr>
          <p:nvPr/>
        </p:nvSpPr>
        <p:spPr bwMode="auto">
          <a:xfrm flipH="1">
            <a:off x="5651500" y="2781300"/>
            <a:ext cx="288925" cy="0"/>
          </a:xfrm>
          <a:prstGeom prst="line">
            <a:avLst/>
          </a:prstGeom>
          <a:noFill/>
          <a:ln w="9525">
            <a:solidFill>
              <a:schemeClr val="tx1"/>
            </a:solidFill>
            <a:round/>
            <a:headEnd/>
            <a:tailEnd/>
          </a:ln>
        </p:spPr>
        <p:txBody>
          <a:bodyPr/>
          <a:lstStyle/>
          <a:p>
            <a:endParaRPr lang="ru-RU"/>
          </a:p>
        </p:txBody>
      </p:sp>
      <p:sp>
        <p:nvSpPr>
          <p:cNvPr id="66596" name="Line 37"/>
          <p:cNvSpPr>
            <a:spLocks noChangeShapeType="1"/>
          </p:cNvSpPr>
          <p:nvPr/>
        </p:nvSpPr>
        <p:spPr bwMode="auto">
          <a:xfrm flipH="1">
            <a:off x="7165975" y="4076700"/>
            <a:ext cx="0" cy="719138"/>
          </a:xfrm>
          <a:prstGeom prst="line">
            <a:avLst/>
          </a:prstGeom>
          <a:noFill/>
          <a:ln w="9525">
            <a:solidFill>
              <a:schemeClr val="tx1"/>
            </a:solidFill>
            <a:round/>
            <a:headEnd/>
            <a:tailEnd/>
          </a:ln>
        </p:spPr>
        <p:txBody>
          <a:bodyPr/>
          <a:lstStyle/>
          <a:p>
            <a:endParaRPr lang="ru-RU"/>
          </a:p>
        </p:txBody>
      </p:sp>
      <p:sp>
        <p:nvSpPr>
          <p:cNvPr id="66597" name="Line 38"/>
          <p:cNvSpPr>
            <a:spLocks noChangeShapeType="1"/>
          </p:cNvSpPr>
          <p:nvPr/>
        </p:nvSpPr>
        <p:spPr bwMode="auto">
          <a:xfrm flipH="1">
            <a:off x="6157913" y="4076700"/>
            <a:ext cx="0" cy="719138"/>
          </a:xfrm>
          <a:prstGeom prst="line">
            <a:avLst/>
          </a:prstGeom>
          <a:noFill/>
          <a:ln w="9525">
            <a:solidFill>
              <a:schemeClr val="tx1"/>
            </a:solidFill>
            <a:round/>
            <a:headEnd/>
            <a:tailEnd/>
          </a:ln>
        </p:spPr>
        <p:txBody>
          <a:bodyPr/>
          <a:lstStyle/>
          <a:p>
            <a:endParaRPr lang="ru-RU"/>
          </a:p>
        </p:txBody>
      </p:sp>
      <p:sp>
        <p:nvSpPr>
          <p:cNvPr id="535591" name="Text Box 39"/>
          <p:cNvSpPr txBox="1">
            <a:spLocks noChangeArrowheads="1"/>
          </p:cNvSpPr>
          <p:nvPr/>
        </p:nvSpPr>
        <p:spPr bwMode="auto">
          <a:xfrm>
            <a:off x="1835150" y="5516563"/>
            <a:ext cx="7073900" cy="1006475"/>
          </a:xfrm>
          <a:prstGeom prst="rect">
            <a:avLst/>
          </a:prstGeom>
          <a:noFill/>
          <a:ln w="9525">
            <a:noFill/>
            <a:miter lim="800000"/>
            <a:headEnd/>
            <a:tailEnd/>
          </a:ln>
        </p:spPr>
        <p:txBody>
          <a:bodyPr>
            <a:spAutoFit/>
          </a:bodyPr>
          <a:lstStyle/>
          <a:p>
            <a:pPr>
              <a:spcBef>
                <a:spcPct val="50000"/>
              </a:spcBef>
            </a:pPr>
            <a:r>
              <a:rPr lang="ru-RU"/>
              <a:t>При нажатии на клавишу ключа блок</a:t>
            </a:r>
            <a:r>
              <a:rPr lang="fr-FR"/>
              <a:t> CV00 </a:t>
            </a:r>
            <a:r>
              <a:rPr lang="ru-RU"/>
              <a:t>выходит из «спящего» режима (этот блок имеет некоммутируемое соединение с аккумуляторной батареей)</a:t>
            </a:r>
            <a:endParaRPr lang="fr-FR">
              <a:latin typeface="Comic Sans MS" pitchFamily="66" charset="0"/>
            </a:endParaRPr>
          </a:p>
        </p:txBody>
      </p:sp>
      <p:sp>
        <p:nvSpPr>
          <p:cNvPr id="66599" name="Rectangle 40"/>
          <p:cNvSpPr>
            <a:spLocks noChangeArrowheads="1"/>
          </p:cNvSpPr>
          <p:nvPr/>
        </p:nvSpPr>
        <p:spPr bwMode="auto">
          <a:xfrm>
            <a:off x="3275013" y="4797425"/>
            <a:ext cx="936625" cy="431800"/>
          </a:xfrm>
          <a:prstGeom prst="rect">
            <a:avLst/>
          </a:prstGeom>
          <a:solidFill>
            <a:schemeClr val="bg2"/>
          </a:solidFill>
          <a:ln w="28575">
            <a:solidFill>
              <a:schemeClr val="tx1"/>
            </a:solidFill>
            <a:miter lim="800000"/>
            <a:headEnd/>
            <a:tailEnd/>
          </a:ln>
        </p:spPr>
        <p:txBody>
          <a:bodyPr wrap="none" anchor="ctr"/>
          <a:lstStyle/>
          <a:p>
            <a:pPr algn="ctr"/>
            <a:r>
              <a:rPr lang="fr-FR" sz="1600" b="1">
                <a:solidFill>
                  <a:schemeClr val="tx1"/>
                </a:solidFill>
              </a:rPr>
              <a:t>7800</a:t>
            </a:r>
          </a:p>
        </p:txBody>
      </p:sp>
      <p:sp>
        <p:nvSpPr>
          <p:cNvPr id="66600" name="Rectangle 41"/>
          <p:cNvSpPr>
            <a:spLocks noChangeArrowheads="1"/>
          </p:cNvSpPr>
          <p:nvPr/>
        </p:nvSpPr>
        <p:spPr bwMode="auto">
          <a:xfrm>
            <a:off x="6948488" y="4797425"/>
            <a:ext cx="936625" cy="431800"/>
          </a:xfrm>
          <a:prstGeom prst="rect">
            <a:avLst/>
          </a:prstGeom>
          <a:solidFill>
            <a:schemeClr val="bg2"/>
          </a:solidFill>
          <a:ln w="28575">
            <a:solidFill>
              <a:schemeClr val="tx1"/>
            </a:solidFill>
            <a:miter lim="800000"/>
            <a:headEnd/>
            <a:tailEnd/>
          </a:ln>
        </p:spPr>
        <p:txBody>
          <a:bodyPr wrap="none" anchor="ctr"/>
          <a:lstStyle/>
          <a:p>
            <a:pPr algn="ctr"/>
            <a:r>
              <a:rPr lang="fr-FR" sz="1600" b="1">
                <a:solidFill>
                  <a:schemeClr val="tx1"/>
                </a:solidFill>
              </a:rPr>
              <a:t>5008</a:t>
            </a:r>
          </a:p>
        </p:txBody>
      </p:sp>
      <p:sp>
        <p:nvSpPr>
          <p:cNvPr id="66601" name="Rectangle 42"/>
          <p:cNvSpPr>
            <a:spLocks noChangeArrowheads="1"/>
          </p:cNvSpPr>
          <p:nvPr/>
        </p:nvSpPr>
        <p:spPr bwMode="auto">
          <a:xfrm>
            <a:off x="5508625" y="4797425"/>
            <a:ext cx="936625" cy="431800"/>
          </a:xfrm>
          <a:prstGeom prst="rect">
            <a:avLst/>
          </a:prstGeom>
          <a:solidFill>
            <a:schemeClr val="bg2"/>
          </a:solidFill>
          <a:ln w="28575">
            <a:solidFill>
              <a:schemeClr val="tx1"/>
            </a:solidFill>
            <a:miter lim="800000"/>
            <a:headEnd/>
            <a:tailEnd/>
          </a:ln>
        </p:spPr>
        <p:txBody>
          <a:bodyPr wrap="none" anchor="ctr"/>
          <a:lstStyle/>
          <a:p>
            <a:pPr algn="ctr"/>
            <a:r>
              <a:rPr lang="fr-FR" sz="1600" b="1">
                <a:solidFill>
                  <a:schemeClr val="tx1"/>
                </a:solidFill>
              </a:rPr>
              <a:t>PSF1</a:t>
            </a:r>
          </a:p>
        </p:txBody>
      </p:sp>
      <p:sp>
        <p:nvSpPr>
          <p:cNvPr id="66602" name="Rectangle 43"/>
          <p:cNvSpPr>
            <a:spLocks noChangeArrowheads="1"/>
          </p:cNvSpPr>
          <p:nvPr/>
        </p:nvSpPr>
        <p:spPr bwMode="auto">
          <a:xfrm>
            <a:off x="7019925" y="3213100"/>
            <a:ext cx="936625" cy="431800"/>
          </a:xfrm>
          <a:prstGeom prst="rect">
            <a:avLst/>
          </a:prstGeom>
          <a:solidFill>
            <a:srgbClr val="FFFF00"/>
          </a:solidFill>
          <a:ln w="28575">
            <a:solidFill>
              <a:schemeClr val="tx1"/>
            </a:solidFill>
            <a:miter lim="800000"/>
            <a:headEnd/>
            <a:tailEnd/>
          </a:ln>
        </p:spPr>
        <p:txBody>
          <a:bodyPr wrap="none" anchor="ctr"/>
          <a:lstStyle/>
          <a:p>
            <a:pPr algn="ctr"/>
            <a:r>
              <a:rPr lang="fr-FR" sz="1600" b="1">
                <a:solidFill>
                  <a:schemeClr val="tx1"/>
                </a:solidFill>
              </a:rPr>
              <a:t>CV00</a:t>
            </a:r>
          </a:p>
        </p:txBody>
      </p:sp>
      <p:sp>
        <p:nvSpPr>
          <p:cNvPr id="66603" name="Rectangle 44"/>
          <p:cNvSpPr>
            <a:spLocks noChangeArrowheads="1"/>
          </p:cNvSpPr>
          <p:nvPr/>
        </p:nvSpPr>
        <p:spPr bwMode="auto">
          <a:xfrm>
            <a:off x="6556375" y="404813"/>
            <a:ext cx="936625" cy="431800"/>
          </a:xfrm>
          <a:prstGeom prst="rect">
            <a:avLst/>
          </a:prstGeom>
          <a:solidFill>
            <a:schemeClr val="bg2"/>
          </a:solidFill>
          <a:ln w="28575">
            <a:solidFill>
              <a:schemeClr val="tx1"/>
            </a:solidFill>
            <a:miter lim="800000"/>
            <a:headEnd/>
            <a:tailEnd/>
          </a:ln>
        </p:spPr>
        <p:txBody>
          <a:bodyPr wrap="none" anchor="ctr"/>
          <a:lstStyle/>
          <a:p>
            <a:pPr algn="ctr"/>
            <a:r>
              <a:rPr lang="fr-FR" sz="1600" b="1">
                <a:solidFill>
                  <a:schemeClr val="tx1"/>
                </a:solidFill>
              </a:rPr>
              <a:t>0004</a:t>
            </a:r>
          </a:p>
        </p:txBody>
      </p:sp>
      <p:sp>
        <p:nvSpPr>
          <p:cNvPr id="66604" name="Rectangle 45"/>
          <p:cNvSpPr>
            <a:spLocks noChangeArrowheads="1"/>
          </p:cNvSpPr>
          <p:nvPr/>
        </p:nvSpPr>
        <p:spPr bwMode="auto">
          <a:xfrm>
            <a:off x="4324350" y="2420938"/>
            <a:ext cx="1447800" cy="762000"/>
          </a:xfrm>
          <a:prstGeom prst="rect">
            <a:avLst/>
          </a:prstGeom>
          <a:solidFill>
            <a:schemeClr val="bg2"/>
          </a:solidFill>
          <a:ln w="28575">
            <a:solidFill>
              <a:schemeClr val="tx1"/>
            </a:solidFill>
            <a:miter lim="800000"/>
            <a:headEnd/>
            <a:tailEnd/>
          </a:ln>
        </p:spPr>
        <p:txBody>
          <a:bodyPr wrap="none" anchor="ctr"/>
          <a:lstStyle/>
          <a:p>
            <a:pPr algn="ctr"/>
            <a:r>
              <a:rPr lang="fr-FR" sz="2400" b="1">
                <a:solidFill>
                  <a:schemeClr val="tx1"/>
                </a:solidFill>
              </a:rPr>
              <a:t>BSI</a:t>
            </a:r>
          </a:p>
        </p:txBody>
      </p:sp>
      <p:sp>
        <p:nvSpPr>
          <p:cNvPr id="66605" name="Rectangle 46"/>
          <p:cNvSpPr>
            <a:spLocks noChangeArrowheads="1"/>
          </p:cNvSpPr>
          <p:nvPr/>
        </p:nvSpPr>
        <p:spPr bwMode="auto">
          <a:xfrm>
            <a:off x="2555875" y="3213100"/>
            <a:ext cx="936625" cy="431800"/>
          </a:xfrm>
          <a:prstGeom prst="rect">
            <a:avLst/>
          </a:prstGeom>
          <a:solidFill>
            <a:schemeClr val="bg2"/>
          </a:solidFill>
          <a:ln w="28575">
            <a:solidFill>
              <a:schemeClr val="tx1"/>
            </a:solidFill>
            <a:miter lim="800000"/>
            <a:headEnd/>
            <a:tailEnd/>
          </a:ln>
        </p:spPr>
        <p:txBody>
          <a:bodyPr wrap="none" anchor="ctr"/>
          <a:lstStyle/>
          <a:p>
            <a:pPr algn="ctr"/>
            <a:r>
              <a:rPr lang="fr-FR" sz="1600" b="1">
                <a:solidFill>
                  <a:schemeClr val="tx1"/>
                </a:solidFill>
              </a:rPr>
              <a:t>1320</a:t>
            </a:r>
          </a:p>
        </p:txBody>
      </p:sp>
      <p:pic>
        <p:nvPicPr>
          <p:cNvPr id="66606" name="Picture 48" descr="Plip"/>
          <p:cNvPicPr>
            <a:picLocks noChangeAspect="1" noChangeArrowheads="1"/>
          </p:cNvPicPr>
          <p:nvPr/>
        </p:nvPicPr>
        <p:blipFill>
          <a:blip r:embed="rId2" cstate="print">
            <a:clrChange>
              <a:clrFrom>
                <a:srgbClr val="FCFCFC"/>
              </a:clrFrom>
              <a:clrTo>
                <a:srgbClr val="FCFCFC">
                  <a:alpha val="0"/>
                </a:srgbClr>
              </a:clrTo>
            </a:clrChange>
            <a:lum bright="6000"/>
          </a:blip>
          <a:srcRect l="16568" t="9622" r="19238" b="13480"/>
          <a:stretch>
            <a:fillRect/>
          </a:stretch>
        </p:blipFill>
        <p:spPr bwMode="auto">
          <a:xfrm>
            <a:off x="2411413" y="1844675"/>
            <a:ext cx="808037" cy="696913"/>
          </a:xfrm>
          <a:prstGeom prst="rect">
            <a:avLst/>
          </a:prstGeom>
          <a:noFill/>
          <a:ln w="9525">
            <a:noFill/>
            <a:miter lim="800000"/>
            <a:headEnd/>
            <a:tailEnd/>
          </a:ln>
        </p:spPr>
      </p:pic>
      <p:sp>
        <p:nvSpPr>
          <p:cNvPr id="66607" name="Text Box 49"/>
          <p:cNvSpPr txBox="1">
            <a:spLocks noChangeArrowheads="1"/>
          </p:cNvSpPr>
          <p:nvPr/>
        </p:nvSpPr>
        <p:spPr bwMode="auto">
          <a:xfrm>
            <a:off x="1403350" y="1125538"/>
            <a:ext cx="3459163" cy="701675"/>
          </a:xfrm>
          <a:prstGeom prst="rect">
            <a:avLst/>
          </a:prstGeom>
          <a:noFill/>
          <a:ln w="9525">
            <a:noFill/>
            <a:miter lim="800000"/>
            <a:headEnd/>
            <a:tailEnd/>
          </a:ln>
        </p:spPr>
        <p:txBody>
          <a:bodyPr wrap="none">
            <a:spAutoFit/>
          </a:bodyPr>
          <a:lstStyle/>
          <a:p>
            <a:pPr eaLnBrk="0" hangingPunct="0"/>
            <a:r>
              <a:rPr lang="ru-RU" u="sng"/>
              <a:t>Событие</a:t>
            </a:r>
            <a:r>
              <a:rPr lang="fr-FR" u="sng"/>
              <a:t> :</a:t>
            </a:r>
          </a:p>
          <a:p>
            <a:pPr eaLnBrk="0" hangingPunct="0">
              <a:buFont typeface="Wingdings" pitchFamily="2" charset="2"/>
              <a:buChar char="Ø"/>
            </a:pPr>
            <a:r>
              <a:rPr lang="fr-FR"/>
              <a:t> </a:t>
            </a:r>
            <a:r>
              <a:rPr lang="ru-RU"/>
              <a:t>Нажатие на клавишу ключа</a:t>
            </a:r>
            <a:endParaRPr lang="fr-FR"/>
          </a:p>
        </p:txBody>
      </p:sp>
      <p:sp>
        <p:nvSpPr>
          <p:cNvPr id="66608" name="Line 50"/>
          <p:cNvSpPr>
            <a:spLocks noChangeShapeType="1"/>
          </p:cNvSpPr>
          <p:nvPr/>
        </p:nvSpPr>
        <p:spPr bwMode="auto">
          <a:xfrm>
            <a:off x="2124075" y="4184650"/>
            <a:ext cx="0" cy="612775"/>
          </a:xfrm>
          <a:prstGeom prst="line">
            <a:avLst/>
          </a:prstGeom>
          <a:noFill/>
          <a:ln w="76200">
            <a:solidFill>
              <a:schemeClr val="folHlink"/>
            </a:solidFill>
            <a:round/>
            <a:headEnd/>
            <a:tailEnd/>
          </a:ln>
        </p:spPr>
        <p:txBody>
          <a:bodyPr wrap="none"/>
          <a:lstStyle/>
          <a:p>
            <a:endParaRPr lang="ru-RU"/>
          </a:p>
        </p:txBody>
      </p:sp>
      <p:sp>
        <p:nvSpPr>
          <p:cNvPr id="66609" name="Rectangle 51"/>
          <p:cNvSpPr>
            <a:spLocks noChangeArrowheads="1"/>
          </p:cNvSpPr>
          <p:nvPr/>
        </p:nvSpPr>
        <p:spPr bwMode="auto">
          <a:xfrm>
            <a:off x="1692275" y="4797425"/>
            <a:ext cx="936625" cy="431800"/>
          </a:xfrm>
          <a:prstGeom prst="rect">
            <a:avLst/>
          </a:prstGeom>
          <a:solidFill>
            <a:schemeClr val="bg2"/>
          </a:solidFill>
          <a:ln w="28575">
            <a:solidFill>
              <a:schemeClr val="tx1"/>
            </a:solidFill>
            <a:miter lim="800000"/>
            <a:headEnd/>
            <a:tailEnd/>
          </a:ln>
        </p:spPr>
        <p:txBody>
          <a:bodyPr wrap="none" anchor="ctr"/>
          <a:lstStyle/>
          <a:p>
            <a:pPr algn="ctr"/>
            <a:r>
              <a:rPr lang="fr-FR" sz="1600" b="1">
                <a:solidFill>
                  <a:schemeClr val="tx1"/>
                </a:solidFill>
              </a:rPr>
              <a:t>7600</a:t>
            </a:r>
          </a:p>
        </p:txBody>
      </p:sp>
      <p:sp>
        <p:nvSpPr>
          <p:cNvPr id="66610" name="Line 52"/>
          <p:cNvSpPr>
            <a:spLocks noChangeShapeType="1"/>
          </p:cNvSpPr>
          <p:nvPr/>
        </p:nvSpPr>
        <p:spPr bwMode="auto">
          <a:xfrm>
            <a:off x="2268538" y="4076700"/>
            <a:ext cx="0" cy="720725"/>
          </a:xfrm>
          <a:prstGeom prst="line">
            <a:avLst/>
          </a:prstGeom>
          <a:noFill/>
          <a:ln w="9525">
            <a:solidFill>
              <a:schemeClr val="tx1"/>
            </a:solidFill>
            <a:round/>
            <a:headEnd/>
            <a:tailEnd/>
          </a:ln>
        </p:spPr>
        <p:txBody>
          <a:bodyPr/>
          <a:lstStyle/>
          <a:p>
            <a:endParaRPr lang="ru-RU"/>
          </a:p>
        </p:txBody>
      </p:sp>
      <p:sp>
        <p:nvSpPr>
          <p:cNvPr id="66611" name="Text Box 54"/>
          <p:cNvSpPr txBox="1">
            <a:spLocks noChangeArrowheads="1"/>
          </p:cNvSpPr>
          <p:nvPr/>
        </p:nvSpPr>
        <p:spPr bwMode="auto">
          <a:xfrm>
            <a:off x="539750" y="4221163"/>
            <a:ext cx="1295400" cy="639762"/>
          </a:xfrm>
          <a:prstGeom prst="rect">
            <a:avLst/>
          </a:prstGeom>
          <a:noFill/>
          <a:ln w="9525">
            <a:noFill/>
            <a:miter lim="800000"/>
            <a:headEnd/>
            <a:tailEnd/>
          </a:ln>
        </p:spPr>
        <p:txBody>
          <a:bodyPr>
            <a:spAutoFit/>
          </a:bodyPr>
          <a:lstStyle/>
          <a:p>
            <a:pPr algn="ctr" eaLnBrk="0" hangingPunct="0"/>
            <a:r>
              <a:rPr lang="ru-RU" sz="1200">
                <a:solidFill>
                  <a:schemeClr val="tx1"/>
                </a:solidFill>
              </a:rPr>
              <a:t>«</a:t>
            </a:r>
            <a:r>
              <a:rPr lang="fr-FR" sz="1200">
                <a:solidFill>
                  <a:schemeClr val="tx1"/>
                </a:solidFill>
              </a:rPr>
              <a:t>+</a:t>
            </a:r>
            <a:r>
              <a:rPr lang="ru-RU" sz="1200">
                <a:solidFill>
                  <a:schemeClr val="tx1"/>
                </a:solidFill>
              </a:rPr>
              <a:t>» аккумуляторной</a:t>
            </a:r>
          </a:p>
          <a:p>
            <a:pPr eaLnBrk="0" hangingPunct="0"/>
            <a:r>
              <a:rPr lang="ru-RU" sz="1200">
                <a:solidFill>
                  <a:schemeClr val="tx1"/>
                </a:solidFill>
              </a:rPr>
              <a:t> батареи</a:t>
            </a:r>
            <a:endParaRPr lang="fr-FR" sz="1200">
              <a:solidFill>
                <a:schemeClr val="tx1"/>
              </a:solidFill>
            </a:endParaRPr>
          </a:p>
        </p:txBody>
      </p:sp>
      <p:sp>
        <p:nvSpPr>
          <p:cNvPr id="66612" name="Text Box 55"/>
          <p:cNvSpPr txBox="1">
            <a:spLocks noChangeArrowheads="1"/>
          </p:cNvSpPr>
          <p:nvPr/>
        </p:nvSpPr>
        <p:spPr bwMode="auto">
          <a:xfrm>
            <a:off x="7524750" y="2565400"/>
            <a:ext cx="1568450" cy="457200"/>
          </a:xfrm>
          <a:prstGeom prst="rect">
            <a:avLst/>
          </a:prstGeom>
          <a:noFill/>
          <a:ln w="9525">
            <a:noFill/>
            <a:miter lim="800000"/>
            <a:headEnd/>
            <a:tailEnd/>
          </a:ln>
        </p:spPr>
        <p:txBody>
          <a:bodyPr wrap="none">
            <a:spAutoFit/>
          </a:bodyPr>
          <a:lstStyle/>
          <a:p>
            <a:pPr eaLnBrk="0" hangingPunct="0"/>
            <a:r>
              <a:rPr lang="ru-RU" sz="1200">
                <a:solidFill>
                  <a:schemeClr val="tx1"/>
                </a:solidFill>
              </a:rPr>
              <a:t>«</a:t>
            </a:r>
            <a:r>
              <a:rPr lang="fr-FR" sz="1200">
                <a:solidFill>
                  <a:schemeClr val="tx1"/>
                </a:solidFill>
              </a:rPr>
              <a:t>+</a:t>
            </a:r>
            <a:r>
              <a:rPr lang="ru-RU" sz="1200">
                <a:solidFill>
                  <a:schemeClr val="tx1"/>
                </a:solidFill>
              </a:rPr>
              <a:t>» аккумуляторной </a:t>
            </a:r>
          </a:p>
          <a:p>
            <a:pPr eaLnBrk="0" hangingPunct="0"/>
            <a:r>
              <a:rPr lang="ru-RU" sz="1200">
                <a:solidFill>
                  <a:schemeClr val="tx1"/>
                </a:solidFill>
              </a:rPr>
              <a:t>батареи</a:t>
            </a:r>
            <a:endParaRPr lang="fr-FR" sz="1200">
              <a:solidFill>
                <a:schemeClr val="tx1"/>
              </a:solidFill>
            </a:endParaRPr>
          </a:p>
        </p:txBody>
      </p:sp>
      <p:sp>
        <p:nvSpPr>
          <p:cNvPr id="66613" name="Text Box 56"/>
          <p:cNvSpPr txBox="1">
            <a:spLocks noChangeArrowheads="1"/>
          </p:cNvSpPr>
          <p:nvPr/>
        </p:nvSpPr>
        <p:spPr bwMode="auto">
          <a:xfrm>
            <a:off x="3851275" y="1916113"/>
            <a:ext cx="1530350" cy="457200"/>
          </a:xfrm>
          <a:prstGeom prst="rect">
            <a:avLst/>
          </a:prstGeom>
          <a:noFill/>
          <a:ln w="9525">
            <a:noFill/>
            <a:miter lim="800000"/>
            <a:headEnd/>
            <a:tailEnd/>
          </a:ln>
        </p:spPr>
        <p:txBody>
          <a:bodyPr wrap="none">
            <a:spAutoFit/>
          </a:bodyPr>
          <a:lstStyle/>
          <a:p>
            <a:pPr eaLnBrk="0" hangingPunct="0"/>
            <a:r>
              <a:rPr lang="ru-RU" sz="1200">
                <a:solidFill>
                  <a:schemeClr val="tx1"/>
                </a:solidFill>
              </a:rPr>
              <a:t>«</a:t>
            </a:r>
            <a:r>
              <a:rPr lang="fr-FR" sz="1200">
                <a:solidFill>
                  <a:schemeClr val="tx1"/>
                </a:solidFill>
              </a:rPr>
              <a:t>+</a:t>
            </a:r>
            <a:r>
              <a:rPr lang="ru-RU" sz="1200">
                <a:solidFill>
                  <a:schemeClr val="tx1"/>
                </a:solidFill>
              </a:rPr>
              <a:t>» аккумуляторной</a:t>
            </a:r>
          </a:p>
          <a:p>
            <a:pPr eaLnBrk="0" hangingPunct="0"/>
            <a:r>
              <a:rPr lang="ru-RU" sz="1200">
                <a:solidFill>
                  <a:schemeClr val="tx1"/>
                </a:solidFill>
              </a:rPr>
              <a:t> батареи</a:t>
            </a:r>
            <a:endParaRPr lang="fr-FR" sz="120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535591"/>
                                        </p:tgtEl>
                                        <p:attrNameLst>
                                          <p:attrName>style.visibility</p:attrName>
                                        </p:attrNameLst>
                                      </p:cBhvr>
                                      <p:to>
                                        <p:strVal val="visible"/>
                                      </p:to>
                                    </p:set>
                                    <p:animEffect transition="in" filter="box(in)">
                                      <p:cBhvr>
                                        <p:cTn id="7" dur="500"/>
                                        <p:tgtEl>
                                          <p:spTgt spid="5355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5591" grpId="0" autoUpdateAnimBg="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Дата 1"/>
          <p:cNvSpPr>
            <a:spLocks noGrp="1"/>
          </p:cNvSpPr>
          <p:nvPr>
            <p:ph type="dt" sz="quarter" idx="10"/>
          </p:nvPr>
        </p:nvSpPr>
        <p:spPr/>
        <p:txBody>
          <a:bodyPr/>
          <a:lstStyle/>
          <a:p>
            <a:pPr>
              <a:defRPr/>
            </a:pPr>
            <a:endParaRPr lang="fr-FR" altLang="en-GB"/>
          </a:p>
          <a:p>
            <a:pPr>
              <a:defRPr/>
            </a:pPr>
            <a:endParaRPr lang="fr-FR" altLang="en-GB"/>
          </a:p>
        </p:txBody>
      </p:sp>
      <p:sp>
        <p:nvSpPr>
          <p:cNvPr id="67587" name="Line 2"/>
          <p:cNvSpPr>
            <a:spLocks noChangeShapeType="1"/>
          </p:cNvSpPr>
          <p:nvPr/>
        </p:nvSpPr>
        <p:spPr bwMode="auto">
          <a:xfrm flipV="1">
            <a:off x="1979613" y="4221163"/>
            <a:ext cx="0" cy="647700"/>
          </a:xfrm>
          <a:prstGeom prst="line">
            <a:avLst/>
          </a:prstGeom>
          <a:noFill/>
          <a:ln w="9525">
            <a:solidFill>
              <a:srgbClr val="FF0000"/>
            </a:solidFill>
            <a:round/>
            <a:headEnd/>
            <a:tailEnd/>
          </a:ln>
        </p:spPr>
        <p:txBody>
          <a:bodyPr/>
          <a:lstStyle/>
          <a:p>
            <a:endParaRPr lang="ru-RU"/>
          </a:p>
        </p:txBody>
      </p:sp>
      <p:sp>
        <p:nvSpPr>
          <p:cNvPr id="67588" name="Line 3"/>
          <p:cNvSpPr>
            <a:spLocks noChangeShapeType="1"/>
          </p:cNvSpPr>
          <p:nvPr/>
        </p:nvSpPr>
        <p:spPr bwMode="auto">
          <a:xfrm flipV="1">
            <a:off x="5003800" y="1844675"/>
            <a:ext cx="0" cy="647700"/>
          </a:xfrm>
          <a:prstGeom prst="line">
            <a:avLst/>
          </a:prstGeom>
          <a:noFill/>
          <a:ln w="9525">
            <a:solidFill>
              <a:srgbClr val="FF0000"/>
            </a:solidFill>
            <a:round/>
            <a:headEnd/>
            <a:tailEnd/>
          </a:ln>
        </p:spPr>
        <p:txBody>
          <a:bodyPr/>
          <a:lstStyle/>
          <a:p>
            <a:endParaRPr lang="ru-RU"/>
          </a:p>
        </p:txBody>
      </p:sp>
      <p:sp>
        <p:nvSpPr>
          <p:cNvPr id="67589" name="Rectangle 5"/>
          <p:cNvSpPr>
            <a:spLocks noChangeArrowheads="1"/>
          </p:cNvSpPr>
          <p:nvPr/>
        </p:nvSpPr>
        <p:spPr bwMode="auto">
          <a:xfrm>
            <a:off x="0" y="1006475"/>
            <a:ext cx="612775" cy="1008063"/>
          </a:xfrm>
          <a:prstGeom prst="rect">
            <a:avLst/>
          </a:prstGeom>
          <a:solidFill>
            <a:srgbClr val="93B8D4"/>
          </a:solidFill>
          <a:ln w="9525">
            <a:noFill/>
            <a:miter lim="800000"/>
            <a:headEnd/>
            <a:tailEnd/>
          </a:ln>
        </p:spPr>
        <p:txBody>
          <a:bodyPr wrap="none" anchor="ctr"/>
          <a:lstStyle/>
          <a:p>
            <a:pPr eaLnBrk="0" hangingPunct="0"/>
            <a:endParaRPr lang="ru-RU"/>
          </a:p>
        </p:txBody>
      </p:sp>
      <p:sp>
        <p:nvSpPr>
          <p:cNvPr id="67590" name="Rectangle 6"/>
          <p:cNvSpPr>
            <a:spLocks noChangeArrowheads="1"/>
          </p:cNvSpPr>
          <p:nvPr/>
        </p:nvSpPr>
        <p:spPr bwMode="auto">
          <a:xfrm>
            <a:off x="0" y="0"/>
            <a:ext cx="612775" cy="1008063"/>
          </a:xfrm>
          <a:prstGeom prst="rect">
            <a:avLst/>
          </a:prstGeom>
          <a:solidFill>
            <a:srgbClr val="007FB3"/>
          </a:solidFill>
          <a:ln w="9525">
            <a:noFill/>
            <a:miter lim="800000"/>
            <a:headEnd/>
            <a:tailEnd/>
          </a:ln>
        </p:spPr>
        <p:txBody>
          <a:bodyPr wrap="none" anchor="ctr"/>
          <a:lstStyle/>
          <a:p>
            <a:pPr algn="ctr" eaLnBrk="0" hangingPunct="0"/>
            <a:endParaRPr lang="fr-FR" sz="2400" b="1">
              <a:solidFill>
                <a:schemeClr val="bg1"/>
              </a:solidFill>
            </a:endParaRPr>
          </a:p>
        </p:txBody>
      </p:sp>
      <p:sp>
        <p:nvSpPr>
          <p:cNvPr id="67591" name="Rectangle 7"/>
          <p:cNvSpPr>
            <a:spLocks noChangeArrowheads="1"/>
          </p:cNvSpPr>
          <p:nvPr/>
        </p:nvSpPr>
        <p:spPr bwMode="auto">
          <a:xfrm>
            <a:off x="0" y="3022600"/>
            <a:ext cx="612775" cy="1008063"/>
          </a:xfrm>
          <a:prstGeom prst="rect">
            <a:avLst/>
          </a:prstGeom>
          <a:solidFill>
            <a:srgbClr val="026793"/>
          </a:solidFill>
          <a:ln w="9525">
            <a:noFill/>
            <a:miter lim="800000"/>
            <a:headEnd/>
            <a:tailEnd/>
          </a:ln>
        </p:spPr>
        <p:txBody>
          <a:bodyPr wrap="none" anchor="ctr"/>
          <a:lstStyle/>
          <a:p>
            <a:pPr eaLnBrk="0" hangingPunct="0"/>
            <a:endParaRPr lang="ru-RU"/>
          </a:p>
        </p:txBody>
      </p:sp>
      <p:sp>
        <p:nvSpPr>
          <p:cNvPr id="67592" name="Rectangle 8"/>
          <p:cNvSpPr>
            <a:spLocks noChangeArrowheads="1"/>
          </p:cNvSpPr>
          <p:nvPr/>
        </p:nvSpPr>
        <p:spPr bwMode="auto">
          <a:xfrm>
            <a:off x="0" y="2014538"/>
            <a:ext cx="612775" cy="1008062"/>
          </a:xfrm>
          <a:prstGeom prst="rect">
            <a:avLst/>
          </a:prstGeom>
          <a:solidFill>
            <a:srgbClr val="B2C1DD"/>
          </a:solidFill>
          <a:ln w="9525">
            <a:noFill/>
            <a:miter lim="800000"/>
            <a:headEnd/>
            <a:tailEnd/>
          </a:ln>
        </p:spPr>
        <p:txBody>
          <a:bodyPr wrap="none" anchor="ctr"/>
          <a:lstStyle/>
          <a:p>
            <a:pPr eaLnBrk="0" hangingPunct="0"/>
            <a:endParaRPr lang="ru-RU"/>
          </a:p>
        </p:txBody>
      </p:sp>
      <p:sp>
        <p:nvSpPr>
          <p:cNvPr id="67593" name="Rectangle 9"/>
          <p:cNvSpPr>
            <a:spLocks noChangeArrowheads="1"/>
          </p:cNvSpPr>
          <p:nvPr/>
        </p:nvSpPr>
        <p:spPr bwMode="auto">
          <a:xfrm>
            <a:off x="0" y="4030663"/>
            <a:ext cx="612775" cy="1008062"/>
          </a:xfrm>
          <a:prstGeom prst="rect">
            <a:avLst/>
          </a:prstGeom>
          <a:solidFill>
            <a:srgbClr val="007FB3"/>
          </a:solidFill>
          <a:ln w="9525">
            <a:noFill/>
            <a:miter lim="800000"/>
            <a:headEnd/>
            <a:tailEnd/>
          </a:ln>
        </p:spPr>
        <p:txBody>
          <a:bodyPr wrap="none" anchor="ctr"/>
          <a:lstStyle/>
          <a:p>
            <a:pPr eaLnBrk="0" hangingPunct="0"/>
            <a:endParaRPr lang="ru-RU"/>
          </a:p>
        </p:txBody>
      </p:sp>
      <p:sp>
        <p:nvSpPr>
          <p:cNvPr id="67594" name="Rectangle 10"/>
          <p:cNvSpPr>
            <a:spLocks noChangeArrowheads="1"/>
          </p:cNvSpPr>
          <p:nvPr/>
        </p:nvSpPr>
        <p:spPr bwMode="auto">
          <a:xfrm>
            <a:off x="1143000" y="304800"/>
            <a:ext cx="4724400" cy="609600"/>
          </a:xfrm>
          <a:prstGeom prst="rect">
            <a:avLst/>
          </a:prstGeom>
          <a:noFill/>
          <a:ln w="9525">
            <a:noFill/>
            <a:miter lim="800000"/>
            <a:headEnd/>
            <a:tailEnd/>
          </a:ln>
        </p:spPr>
        <p:txBody>
          <a:bodyPr/>
          <a:lstStyle/>
          <a:p>
            <a:pPr eaLnBrk="0" hangingPunct="0"/>
            <a:r>
              <a:rPr lang="ru-RU" sz="3200" b="1">
                <a:sym typeface="Wingdings" pitchFamily="2" charset="2"/>
              </a:rPr>
              <a:t>Выход локальных сетей из энергосберегающего режима.</a:t>
            </a:r>
            <a:endParaRPr lang="fr-FR" sz="3200" b="1">
              <a:sym typeface="Wingdings" pitchFamily="2" charset="2"/>
            </a:endParaRPr>
          </a:p>
        </p:txBody>
      </p:sp>
      <p:sp>
        <p:nvSpPr>
          <p:cNvPr id="67595" name="Line 11"/>
          <p:cNvSpPr>
            <a:spLocks noChangeShapeType="1"/>
          </p:cNvSpPr>
          <p:nvPr/>
        </p:nvSpPr>
        <p:spPr bwMode="auto">
          <a:xfrm>
            <a:off x="2124075" y="4221163"/>
            <a:ext cx="2592388" cy="0"/>
          </a:xfrm>
          <a:prstGeom prst="line">
            <a:avLst/>
          </a:prstGeom>
          <a:noFill/>
          <a:ln w="76200">
            <a:solidFill>
              <a:schemeClr val="folHlink"/>
            </a:solidFill>
            <a:round/>
            <a:headEnd/>
            <a:tailEnd/>
          </a:ln>
        </p:spPr>
        <p:txBody>
          <a:bodyPr wrap="none"/>
          <a:lstStyle/>
          <a:p>
            <a:endParaRPr lang="ru-RU"/>
          </a:p>
        </p:txBody>
      </p:sp>
      <p:sp>
        <p:nvSpPr>
          <p:cNvPr id="67596" name="Line 12"/>
          <p:cNvSpPr>
            <a:spLocks noChangeShapeType="1"/>
          </p:cNvSpPr>
          <p:nvPr/>
        </p:nvSpPr>
        <p:spPr bwMode="auto">
          <a:xfrm>
            <a:off x="4716463" y="3141663"/>
            <a:ext cx="4762" cy="1116012"/>
          </a:xfrm>
          <a:prstGeom prst="line">
            <a:avLst/>
          </a:prstGeom>
          <a:noFill/>
          <a:ln w="76200">
            <a:solidFill>
              <a:schemeClr val="folHlink"/>
            </a:solidFill>
            <a:round/>
            <a:headEnd/>
            <a:tailEnd/>
          </a:ln>
        </p:spPr>
        <p:txBody>
          <a:bodyPr wrap="none"/>
          <a:lstStyle/>
          <a:p>
            <a:endParaRPr lang="ru-RU"/>
          </a:p>
        </p:txBody>
      </p:sp>
      <p:sp>
        <p:nvSpPr>
          <p:cNvPr id="67597" name="Text Box 13"/>
          <p:cNvSpPr txBox="1">
            <a:spLocks noChangeArrowheads="1"/>
          </p:cNvSpPr>
          <p:nvPr/>
        </p:nvSpPr>
        <p:spPr bwMode="auto">
          <a:xfrm>
            <a:off x="855663" y="3573463"/>
            <a:ext cx="1844675" cy="336550"/>
          </a:xfrm>
          <a:prstGeom prst="rect">
            <a:avLst/>
          </a:prstGeom>
          <a:noFill/>
          <a:ln w="9525">
            <a:noFill/>
            <a:miter lim="800000"/>
            <a:headEnd/>
            <a:tailEnd/>
          </a:ln>
        </p:spPr>
        <p:txBody>
          <a:bodyPr>
            <a:spAutoFit/>
          </a:bodyPr>
          <a:lstStyle/>
          <a:p>
            <a:pPr algn="ctr"/>
            <a:r>
              <a:rPr lang="fr-FR" sz="1600" b="1"/>
              <a:t>CAN HS I/S</a:t>
            </a:r>
          </a:p>
        </p:txBody>
      </p:sp>
      <p:sp>
        <p:nvSpPr>
          <p:cNvPr id="67598" name="Line 14"/>
          <p:cNvSpPr>
            <a:spLocks noChangeShapeType="1"/>
          </p:cNvSpPr>
          <p:nvPr/>
        </p:nvSpPr>
        <p:spPr bwMode="auto">
          <a:xfrm flipV="1">
            <a:off x="5364163" y="1268413"/>
            <a:ext cx="12700" cy="1257300"/>
          </a:xfrm>
          <a:prstGeom prst="line">
            <a:avLst/>
          </a:prstGeom>
          <a:noFill/>
          <a:ln w="76200">
            <a:solidFill>
              <a:schemeClr val="folHlink"/>
            </a:solidFill>
            <a:round/>
            <a:headEnd/>
            <a:tailEnd/>
          </a:ln>
        </p:spPr>
        <p:txBody>
          <a:bodyPr wrap="none"/>
          <a:lstStyle/>
          <a:p>
            <a:endParaRPr lang="ru-RU"/>
          </a:p>
        </p:txBody>
      </p:sp>
      <p:sp>
        <p:nvSpPr>
          <p:cNvPr id="67599" name="Line 15"/>
          <p:cNvSpPr>
            <a:spLocks noChangeShapeType="1"/>
          </p:cNvSpPr>
          <p:nvPr/>
        </p:nvSpPr>
        <p:spPr bwMode="auto">
          <a:xfrm>
            <a:off x="5340350" y="1268413"/>
            <a:ext cx="2462213" cy="0"/>
          </a:xfrm>
          <a:prstGeom prst="line">
            <a:avLst/>
          </a:prstGeom>
          <a:noFill/>
          <a:ln w="76200">
            <a:solidFill>
              <a:schemeClr val="folHlink"/>
            </a:solidFill>
            <a:round/>
            <a:headEnd/>
            <a:tailEnd/>
          </a:ln>
        </p:spPr>
        <p:txBody>
          <a:bodyPr wrap="none"/>
          <a:lstStyle/>
          <a:p>
            <a:endParaRPr lang="ru-RU"/>
          </a:p>
        </p:txBody>
      </p:sp>
      <p:sp>
        <p:nvSpPr>
          <p:cNvPr id="67600" name="Text Box 16"/>
          <p:cNvSpPr txBox="1">
            <a:spLocks noChangeArrowheads="1"/>
          </p:cNvSpPr>
          <p:nvPr/>
        </p:nvSpPr>
        <p:spPr bwMode="auto">
          <a:xfrm>
            <a:off x="7851775" y="1196975"/>
            <a:ext cx="1311275" cy="581025"/>
          </a:xfrm>
          <a:prstGeom prst="rect">
            <a:avLst/>
          </a:prstGeom>
          <a:noFill/>
          <a:ln w="9525">
            <a:noFill/>
            <a:miter lim="800000"/>
            <a:headEnd/>
            <a:tailEnd/>
          </a:ln>
        </p:spPr>
        <p:txBody>
          <a:bodyPr>
            <a:spAutoFit/>
          </a:bodyPr>
          <a:lstStyle/>
          <a:p>
            <a:pPr algn="ctr"/>
            <a:r>
              <a:rPr lang="fr-FR" sz="1600" b="1"/>
              <a:t>LS CAN Confort</a:t>
            </a:r>
          </a:p>
        </p:txBody>
      </p:sp>
      <p:sp>
        <p:nvSpPr>
          <p:cNvPr id="67601" name="Line 17"/>
          <p:cNvSpPr>
            <a:spLocks noChangeShapeType="1"/>
          </p:cNvSpPr>
          <p:nvPr/>
        </p:nvSpPr>
        <p:spPr bwMode="auto">
          <a:xfrm flipH="1">
            <a:off x="5359400" y="2852738"/>
            <a:ext cx="4763" cy="1406525"/>
          </a:xfrm>
          <a:prstGeom prst="line">
            <a:avLst/>
          </a:prstGeom>
          <a:noFill/>
          <a:ln w="76200">
            <a:solidFill>
              <a:srgbClr val="3366FF"/>
            </a:solidFill>
            <a:round/>
            <a:headEnd/>
            <a:tailEnd/>
          </a:ln>
        </p:spPr>
        <p:txBody>
          <a:bodyPr wrap="none"/>
          <a:lstStyle/>
          <a:p>
            <a:endParaRPr lang="ru-RU"/>
          </a:p>
        </p:txBody>
      </p:sp>
      <p:sp>
        <p:nvSpPr>
          <p:cNvPr id="67602" name="Line 18"/>
          <p:cNvSpPr>
            <a:spLocks noChangeShapeType="1"/>
          </p:cNvSpPr>
          <p:nvPr/>
        </p:nvSpPr>
        <p:spPr bwMode="auto">
          <a:xfrm>
            <a:off x="5353050" y="4221163"/>
            <a:ext cx="2438400" cy="0"/>
          </a:xfrm>
          <a:prstGeom prst="line">
            <a:avLst/>
          </a:prstGeom>
          <a:noFill/>
          <a:ln w="76200">
            <a:solidFill>
              <a:srgbClr val="3366FF"/>
            </a:solidFill>
            <a:round/>
            <a:headEnd/>
            <a:tailEnd/>
          </a:ln>
        </p:spPr>
        <p:txBody>
          <a:bodyPr wrap="none"/>
          <a:lstStyle/>
          <a:p>
            <a:endParaRPr lang="ru-RU"/>
          </a:p>
        </p:txBody>
      </p:sp>
      <p:sp>
        <p:nvSpPr>
          <p:cNvPr id="67603" name="Text Box 19"/>
          <p:cNvSpPr txBox="1">
            <a:spLocks noChangeArrowheads="1"/>
          </p:cNvSpPr>
          <p:nvPr/>
        </p:nvSpPr>
        <p:spPr bwMode="auto">
          <a:xfrm>
            <a:off x="7708900" y="4005263"/>
            <a:ext cx="1616075" cy="581025"/>
          </a:xfrm>
          <a:prstGeom prst="rect">
            <a:avLst/>
          </a:prstGeom>
          <a:noFill/>
          <a:ln w="9525">
            <a:noFill/>
            <a:miter lim="800000"/>
            <a:headEnd/>
            <a:tailEnd/>
          </a:ln>
        </p:spPr>
        <p:txBody>
          <a:bodyPr>
            <a:spAutoFit/>
          </a:bodyPr>
          <a:lstStyle/>
          <a:p>
            <a:pPr algn="ctr"/>
            <a:r>
              <a:rPr lang="fr-FR" sz="1600" b="1"/>
              <a:t>LS CAN Carrosserie</a:t>
            </a:r>
          </a:p>
        </p:txBody>
      </p:sp>
      <p:sp>
        <p:nvSpPr>
          <p:cNvPr id="67604" name="Line 20"/>
          <p:cNvSpPr>
            <a:spLocks noChangeShapeType="1"/>
          </p:cNvSpPr>
          <p:nvPr/>
        </p:nvSpPr>
        <p:spPr bwMode="auto">
          <a:xfrm>
            <a:off x="7451725" y="3429000"/>
            <a:ext cx="0" cy="792163"/>
          </a:xfrm>
          <a:prstGeom prst="line">
            <a:avLst/>
          </a:prstGeom>
          <a:noFill/>
          <a:ln w="76200">
            <a:solidFill>
              <a:srgbClr val="3366FF"/>
            </a:solidFill>
            <a:round/>
            <a:headEnd/>
            <a:tailEnd/>
          </a:ln>
        </p:spPr>
        <p:txBody>
          <a:bodyPr wrap="none"/>
          <a:lstStyle/>
          <a:p>
            <a:endParaRPr lang="ru-RU"/>
          </a:p>
        </p:txBody>
      </p:sp>
      <p:sp>
        <p:nvSpPr>
          <p:cNvPr id="67605" name="Line 21"/>
          <p:cNvSpPr>
            <a:spLocks noChangeShapeType="1"/>
          </p:cNvSpPr>
          <p:nvPr/>
        </p:nvSpPr>
        <p:spPr bwMode="auto">
          <a:xfrm>
            <a:off x="2987675" y="3646488"/>
            <a:ext cx="0" cy="609600"/>
          </a:xfrm>
          <a:prstGeom prst="line">
            <a:avLst/>
          </a:prstGeom>
          <a:noFill/>
          <a:ln w="76200">
            <a:solidFill>
              <a:schemeClr val="folHlink"/>
            </a:solidFill>
            <a:round/>
            <a:headEnd/>
            <a:tailEnd/>
          </a:ln>
        </p:spPr>
        <p:txBody>
          <a:bodyPr wrap="none"/>
          <a:lstStyle/>
          <a:p>
            <a:endParaRPr lang="ru-RU"/>
          </a:p>
        </p:txBody>
      </p:sp>
      <p:sp>
        <p:nvSpPr>
          <p:cNvPr id="67606" name="Line 22"/>
          <p:cNvSpPr>
            <a:spLocks noChangeShapeType="1"/>
          </p:cNvSpPr>
          <p:nvPr/>
        </p:nvSpPr>
        <p:spPr bwMode="auto">
          <a:xfrm flipV="1">
            <a:off x="7451725" y="2636838"/>
            <a:ext cx="0" cy="647700"/>
          </a:xfrm>
          <a:prstGeom prst="line">
            <a:avLst/>
          </a:prstGeom>
          <a:noFill/>
          <a:ln w="9525">
            <a:solidFill>
              <a:srgbClr val="FF0000"/>
            </a:solidFill>
            <a:round/>
            <a:headEnd/>
            <a:tailEnd/>
          </a:ln>
        </p:spPr>
        <p:txBody>
          <a:bodyPr/>
          <a:lstStyle/>
          <a:p>
            <a:endParaRPr lang="ru-RU"/>
          </a:p>
        </p:txBody>
      </p:sp>
      <p:sp>
        <p:nvSpPr>
          <p:cNvPr id="67607" name="Text Box 23"/>
          <p:cNvSpPr txBox="1">
            <a:spLocks noChangeArrowheads="1"/>
          </p:cNvSpPr>
          <p:nvPr/>
        </p:nvSpPr>
        <p:spPr bwMode="auto">
          <a:xfrm>
            <a:off x="7451725" y="2492375"/>
            <a:ext cx="1571625" cy="639763"/>
          </a:xfrm>
          <a:prstGeom prst="rect">
            <a:avLst/>
          </a:prstGeom>
          <a:noFill/>
          <a:ln w="9525">
            <a:noFill/>
            <a:miter lim="800000"/>
            <a:headEnd/>
            <a:tailEnd/>
          </a:ln>
        </p:spPr>
        <p:txBody>
          <a:bodyPr wrap="none">
            <a:spAutoFit/>
          </a:bodyPr>
          <a:lstStyle/>
          <a:p>
            <a:pPr eaLnBrk="0" hangingPunct="0"/>
            <a:r>
              <a:rPr lang="ru-RU" sz="1200">
                <a:solidFill>
                  <a:schemeClr val="tx1"/>
                </a:solidFill>
              </a:rPr>
              <a:t>«</a:t>
            </a:r>
            <a:r>
              <a:rPr lang="fr-FR" sz="1200">
                <a:solidFill>
                  <a:schemeClr val="tx1"/>
                </a:solidFill>
              </a:rPr>
              <a:t>+</a:t>
            </a:r>
            <a:r>
              <a:rPr lang="ru-RU" sz="1200">
                <a:solidFill>
                  <a:schemeClr val="tx1"/>
                </a:solidFill>
              </a:rPr>
              <a:t>» Аккумуляторной</a:t>
            </a:r>
          </a:p>
          <a:p>
            <a:pPr eaLnBrk="0" hangingPunct="0"/>
            <a:r>
              <a:rPr lang="ru-RU" sz="1200">
                <a:solidFill>
                  <a:schemeClr val="tx1"/>
                </a:solidFill>
              </a:rPr>
              <a:t> батареи</a:t>
            </a:r>
            <a:endParaRPr lang="fr-FR" sz="1200">
              <a:solidFill>
                <a:schemeClr val="tx1"/>
              </a:solidFill>
            </a:endParaRPr>
          </a:p>
          <a:p>
            <a:pPr eaLnBrk="0" hangingPunct="0"/>
            <a:endParaRPr lang="fr-FR" sz="1200">
              <a:solidFill>
                <a:schemeClr val="tx1"/>
              </a:solidFill>
            </a:endParaRPr>
          </a:p>
        </p:txBody>
      </p:sp>
      <p:sp>
        <p:nvSpPr>
          <p:cNvPr id="67608" name="Line 24"/>
          <p:cNvSpPr>
            <a:spLocks noChangeShapeType="1"/>
          </p:cNvSpPr>
          <p:nvPr/>
        </p:nvSpPr>
        <p:spPr bwMode="auto">
          <a:xfrm flipH="1">
            <a:off x="5940425" y="4076700"/>
            <a:ext cx="1223963" cy="0"/>
          </a:xfrm>
          <a:prstGeom prst="line">
            <a:avLst/>
          </a:prstGeom>
          <a:noFill/>
          <a:ln w="9525">
            <a:solidFill>
              <a:schemeClr val="tx1"/>
            </a:solidFill>
            <a:round/>
            <a:headEnd/>
            <a:tailEnd/>
          </a:ln>
        </p:spPr>
        <p:txBody>
          <a:bodyPr/>
          <a:lstStyle/>
          <a:p>
            <a:endParaRPr lang="ru-RU"/>
          </a:p>
        </p:txBody>
      </p:sp>
      <p:sp>
        <p:nvSpPr>
          <p:cNvPr id="67609" name="Line 25"/>
          <p:cNvSpPr>
            <a:spLocks noChangeShapeType="1"/>
          </p:cNvSpPr>
          <p:nvPr/>
        </p:nvSpPr>
        <p:spPr bwMode="auto">
          <a:xfrm>
            <a:off x="7308850" y="4221163"/>
            <a:ext cx="0" cy="720725"/>
          </a:xfrm>
          <a:prstGeom prst="line">
            <a:avLst/>
          </a:prstGeom>
          <a:noFill/>
          <a:ln w="76200">
            <a:solidFill>
              <a:srgbClr val="3366FF"/>
            </a:solidFill>
            <a:round/>
            <a:headEnd/>
            <a:tailEnd/>
          </a:ln>
        </p:spPr>
        <p:txBody>
          <a:bodyPr wrap="none"/>
          <a:lstStyle/>
          <a:p>
            <a:endParaRPr lang="ru-RU"/>
          </a:p>
        </p:txBody>
      </p:sp>
      <p:sp>
        <p:nvSpPr>
          <p:cNvPr id="67610" name="Line 26"/>
          <p:cNvSpPr>
            <a:spLocks noChangeShapeType="1"/>
          </p:cNvSpPr>
          <p:nvPr/>
        </p:nvSpPr>
        <p:spPr bwMode="auto">
          <a:xfrm flipV="1">
            <a:off x="6988175" y="836613"/>
            <a:ext cx="12700" cy="431800"/>
          </a:xfrm>
          <a:prstGeom prst="line">
            <a:avLst/>
          </a:prstGeom>
          <a:noFill/>
          <a:ln w="76200">
            <a:solidFill>
              <a:schemeClr val="folHlink"/>
            </a:solidFill>
            <a:round/>
            <a:headEnd/>
            <a:tailEnd/>
          </a:ln>
        </p:spPr>
        <p:txBody>
          <a:bodyPr wrap="none"/>
          <a:lstStyle/>
          <a:p>
            <a:endParaRPr lang="ru-RU"/>
          </a:p>
        </p:txBody>
      </p:sp>
      <p:sp>
        <p:nvSpPr>
          <p:cNvPr id="67611" name="Line 27"/>
          <p:cNvSpPr>
            <a:spLocks noChangeShapeType="1"/>
          </p:cNvSpPr>
          <p:nvPr/>
        </p:nvSpPr>
        <p:spPr bwMode="auto">
          <a:xfrm>
            <a:off x="3708400" y="4221163"/>
            <a:ext cx="0" cy="609600"/>
          </a:xfrm>
          <a:prstGeom prst="line">
            <a:avLst/>
          </a:prstGeom>
          <a:noFill/>
          <a:ln w="76200">
            <a:solidFill>
              <a:schemeClr val="folHlink"/>
            </a:solidFill>
            <a:round/>
            <a:headEnd/>
            <a:tailEnd/>
          </a:ln>
        </p:spPr>
        <p:txBody>
          <a:bodyPr wrap="none"/>
          <a:lstStyle/>
          <a:p>
            <a:endParaRPr lang="ru-RU"/>
          </a:p>
        </p:txBody>
      </p:sp>
      <p:sp>
        <p:nvSpPr>
          <p:cNvPr id="67612" name="Line 28"/>
          <p:cNvSpPr>
            <a:spLocks noChangeShapeType="1"/>
          </p:cNvSpPr>
          <p:nvPr/>
        </p:nvSpPr>
        <p:spPr bwMode="auto">
          <a:xfrm>
            <a:off x="4572000" y="3068638"/>
            <a:ext cx="0" cy="1008062"/>
          </a:xfrm>
          <a:prstGeom prst="line">
            <a:avLst/>
          </a:prstGeom>
          <a:noFill/>
          <a:ln w="9525">
            <a:solidFill>
              <a:schemeClr val="tx1"/>
            </a:solidFill>
            <a:round/>
            <a:headEnd/>
            <a:tailEnd/>
          </a:ln>
        </p:spPr>
        <p:txBody>
          <a:bodyPr/>
          <a:lstStyle/>
          <a:p>
            <a:endParaRPr lang="ru-RU"/>
          </a:p>
        </p:txBody>
      </p:sp>
      <p:sp>
        <p:nvSpPr>
          <p:cNvPr id="67613" name="Line 29"/>
          <p:cNvSpPr>
            <a:spLocks noChangeShapeType="1"/>
          </p:cNvSpPr>
          <p:nvPr/>
        </p:nvSpPr>
        <p:spPr bwMode="auto">
          <a:xfrm>
            <a:off x="3130550" y="3644900"/>
            <a:ext cx="1588" cy="430213"/>
          </a:xfrm>
          <a:prstGeom prst="line">
            <a:avLst/>
          </a:prstGeom>
          <a:noFill/>
          <a:ln w="9525">
            <a:solidFill>
              <a:schemeClr val="tx1"/>
            </a:solidFill>
            <a:round/>
            <a:headEnd/>
            <a:tailEnd/>
          </a:ln>
        </p:spPr>
        <p:txBody>
          <a:bodyPr/>
          <a:lstStyle/>
          <a:p>
            <a:endParaRPr lang="ru-RU"/>
          </a:p>
        </p:txBody>
      </p:sp>
      <p:sp>
        <p:nvSpPr>
          <p:cNvPr id="67614" name="Line 30"/>
          <p:cNvSpPr>
            <a:spLocks noChangeShapeType="1"/>
          </p:cNvSpPr>
          <p:nvPr/>
        </p:nvSpPr>
        <p:spPr bwMode="auto">
          <a:xfrm flipH="1">
            <a:off x="2268538" y="4076700"/>
            <a:ext cx="2303462" cy="0"/>
          </a:xfrm>
          <a:prstGeom prst="line">
            <a:avLst/>
          </a:prstGeom>
          <a:noFill/>
          <a:ln w="9525">
            <a:solidFill>
              <a:schemeClr val="tx1"/>
            </a:solidFill>
            <a:round/>
            <a:headEnd/>
            <a:tailEnd/>
          </a:ln>
        </p:spPr>
        <p:txBody>
          <a:bodyPr/>
          <a:lstStyle/>
          <a:p>
            <a:endParaRPr lang="ru-RU"/>
          </a:p>
        </p:txBody>
      </p:sp>
      <p:sp>
        <p:nvSpPr>
          <p:cNvPr id="67615" name="Line 31"/>
          <p:cNvSpPr>
            <a:spLocks noChangeShapeType="1"/>
          </p:cNvSpPr>
          <p:nvPr/>
        </p:nvSpPr>
        <p:spPr bwMode="auto">
          <a:xfrm flipH="1">
            <a:off x="4211638" y="5013325"/>
            <a:ext cx="1439862" cy="0"/>
          </a:xfrm>
          <a:prstGeom prst="line">
            <a:avLst/>
          </a:prstGeom>
          <a:noFill/>
          <a:ln w="9525">
            <a:solidFill>
              <a:schemeClr val="tx1"/>
            </a:solidFill>
            <a:round/>
            <a:headEnd/>
            <a:tailEnd/>
          </a:ln>
        </p:spPr>
        <p:txBody>
          <a:bodyPr/>
          <a:lstStyle/>
          <a:p>
            <a:endParaRPr lang="ru-RU"/>
          </a:p>
        </p:txBody>
      </p:sp>
      <p:sp>
        <p:nvSpPr>
          <p:cNvPr id="67616" name="Line 32"/>
          <p:cNvSpPr>
            <a:spLocks noChangeShapeType="1"/>
          </p:cNvSpPr>
          <p:nvPr/>
        </p:nvSpPr>
        <p:spPr bwMode="auto">
          <a:xfrm>
            <a:off x="6011863" y="4221163"/>
            <a:ext cx="0" cy="647700"/>
          </a:xfrm>
          <a:prstGeom prst="line">
            <a:avLst/>
          </a:prstGeom>
          <a:noFill/>
          <a:ln w="76200">
            <a:solidFill>
              <a:srgbClr val="3366FF"/>
            </a:solidFill>
            <a:round/>
            <a:headEnd/>
            <a:tailEnd/>
          </a:ln>
        </p:spPr>
        <p:txBody>
          <a:bodyPr wrap="none"/>
          <a:lstStyle/>
          <a:p>
            <a:endParaRPr lang="ru-RU"/>
          </a:p>
        </p:txBody>
      </p:sp>
      <p:sp>
        <p:nvSpPr>
          <p:cNvPr id="67617" name="Line 33"/>
          <p:cNvSpPr>
            <a:spLocks noChangeShapeType="1"/>
          </p:cNvSpPr>
          <p:nvPr/>
        </p:nvSpPr>
        <p:spPr bwMode="auto">
          <a:xfrm flipH="1">
            <a:off x="5940425" y="1412875"/>
            <a:ext cx="0" cy="2663825"/>
          </a:xfrm>
          <a:prstGeom prst="line">
            <a:avLst/>
          </a:prstGeom>
          <a:noFill/>
          <a:ln w="9525">
            <a:solidFill>
              <a:schemeClr val="tx1"/>
            </a:solidFill>
            <a:round/>
            <a:headEnd/>
            <a:tailEnd/>
          </a:ln>
        </p:spPr>
        <p:txBody>
          <a:bodyPr/>
          <a:lstStyle/>
          <a:p>
            <a:endParaRPr lang="ru-RU"/>
          </a:p>
        </p:txBody>
      </p:sp>
      <p:sp>
        <p:nvSpPr>
          <p:cNvPr id="67618" name="Line 34"/>
          <p:cNvSpPr>
            <a:spLocks noChangeShapeType="1"/>
          </p:cNvSpPr>
          <p:nvPr/>
        </p:nvSpPr>
        <p:spPr bwMode="auto">
          <a:xfrm flipH="1">
            <a:off x="5940425" y="1412875"/>
            <a:ext cx="1800225" cy="0"/>
          </a:xfrm>
          <a:prstGeom prst="line">
            <a:avLst/>
          </a:prstGeom>
          <a:noFill/>
          <a:ln w="9525">
            <a:solidFill>
              <a:schemeClr val="tx1"/>
            </a:solidFill>
            <a:round/>
            <a:headEnd/>
            <a:tailEnd/>
          </a:ln>
        </p:spPr>
        <p:txBody>
          <a:bodyPr/>
          <a:lstStyle/>
          <a:p>
            <a:endParaRPr lang="ru-RU"/>
          </a:p>
        </p:txBody>
      </p:sp>
      <p:sp>
        <p:nvSpPr>
          <p:cNvPr id="67619" name="Line 35"/>
          <p:cNvSpPr>
            <a:spLocks noChangeShapeType="1"/>
          </p:cNvSpPr>
          <p:nvPr/>
        </p:nvSpPr>
        <p:spPr bwMode="auto">
          <a:xfrm flipH="1">
            <a:off x="6877050" y="836613"/>
            <a:ext cx="0" cy="574675"/>
          </a:xfrm>
          <a:prstGeom prst="line">
            <a:avLst/>
          </a:prstGeom>
          <a:noFill/>
          <a:ln w="9525">
            <a:solidFill>
              <a:schemeClr val="tx1"/>
            </a:solidFill>
            <a:round/>
            <a:headEnd/>
            <a:tailEnd/>
          </a:ln>
        </p:spPr>
        <p:txBody>
          <a:bodyPr/>
          <a:lstStyle/>
          <a:p>
            <a:endParaRPr lang="ru-RU"/>
          </a:p>
        </p:txBody>
      </p:sp>
      <p:sp>
        <p:nvSpPr>
          <p:cNvPr id="67620" name="Line 36"/>
          <p:cNvSpPr>
            <a:spLocks noChangeShapeType="1"/>
          </p:cNvSpPr>
          <p:nvPr/>
        </p:nvSpPr>
        <p:spPr bwMode="auto">
          <a:xfrm flipH="1">
            <a:off x="5651500" y="2781300"/>
            <a:ext cx="288925" cy="0"/>
          </a:xfrm>
          <a:prstGeom prst="line">
            <a:avLst/>
          </a:prstGeom>
          <a:noFill/>
          <a:ln w="9525">
            <a:solidFill>
              <a:schemeClr val="tx1"/>
            </a:solidFill>
            <a:round/>
            <a:headEnd/>
            <a:tailEnd/>
          </a:ln>
        </p:spPr>
        <p:txBody>
          <a:bodyPr/>
          <a:lstStyle/>
          <a:p>
            <a:endParaRPr lang="ru-RU"/>
          </a:p>
        </p:txBody>
      </p:sp>
      <p:sp>
        <p:nvSpPr>
          <p:cNvPr id="67621" name="Line 37"/>
          <p:cNvSpPr>
            <a:spLocks noChangeShapeType="1"/>
          </p:cNvSpPr>
          <p:nvPr/>
        </p:nvSpPr>
        <p:spPr bwMode="auto">
          <a:xfrm flipH="1">
            <a:off x="7165975" y="4076700"/>
            <a:ext cx="0" cy="719138"/>
          </a:xfrm>
          <a:prstGeom prst="line">
            <a:avLst/>
          </a:prstGeom>
          <a:noFill/>
          <a:ln w="9525">
            <a:solidFill>
              <a:schemeClr val="tx1"/>
            </a:solidFill>
            <a:round/>
            <a:headEnd/>
            <a:tailEnd/>
          </a:ln>
        </p:spPr>
        <p:txBody>
          <a:bodyPr/>
          <a:lstStyle/>
          <a:p>
            <a:endParaRPr lang="ru-RU"/>
          </a:p>
        </p:txBody>
      </p:sp>
      <p:sp>
        <p:nvSpPr>
          <p:cNvPr id="67622" name="Line 38"/>
          <p:cNvSpPr>
            <a:spLocks noChangeShapeType="1"/>
          </p:cNvSpPr>
          <p:nvPr/>
        </p:nvSpPr>
        <p:spPr bwMode="auto">
          <a:xfrm flipH="1">
            <a:off x="6157913" y="4076700"/>
            <a:ext cx="0" cy="719138"/>
          </a:xfrm>
          <a:prstGeom prst="line">
            <a:avLst/>
          </a:prstGeom>
          <a:noFill/>
          <a:ln w="9525">
            <a:solidFill>
              <a:schemeClr val="tx1"/>
            </a:solidFill>
            <a:round/>
            <a:headEnd/>
            <a:tailEnd/>
          </a:ln>
        </p:spPr>
        <p:txBody>
          <a:bodyPr/>
          <a:lstStyle/>
          <a:p>
            <a:endParaRPr lang="ru-RU"/>
          </a:p>
        </p:txBody>
      </p:sp>
      <p:sp>
        <p:nvSpPr>
          <p:cNvPr id="536615" name="Text Box 39"/>
          <p:cNvSpPr txBox="1">
            <a:spLocks noChangeArrowheads="1"/>
          </p:cNvSpPr>
          <p:nvPr/>
        </p:nvSpPr>
        <p:spPr bwMode="auto">
          <a:xfrm>
            <a:off x="1692275" y="5516563"/>
            <a:ext cx="7073900" cy="1006475"/>
          </a:xfrm>
          <a:prstGeom prst="rect">
            <a:avLst/>
          </a:prstGeom>
          <a:noFill/>
          <a:ln w="9525">
            <a:noFill/>
            <a:miter lim="800000"/>
            <a:headEnd/>
            <a:tailEnd/>
          </a:ln>
        </p:spPr>
        <p:txBody>
          <a:bodyPr>
            <a:spAutoFit/>
          </a:bodyPr>
          <a:lstStyle/>
          <a:p>
            <a:pPr>
              <a:spcBef>
                <a:spcPct val="50000"/>
              </a:spcBef>
            </a:pPr>
            <a:r>
              <a:rPr lang="ru-RU"/>
              <a:t>Блок </a:t>
            </a:r>
            <a:r>
              <a:rPr lang="fr-FR"/>
              <a:t>CV00</a:t>
            </a:r>
            <a:r>
              <a:rPr lang="ru-RU"/>
              <a:t> по локальной сети </a:t>
            </a:r>
            <a:r>
              <a:rPr lang="fr-FR"/>
              <a:t>LS CAN Carrosserie </a:t>
            </a:r>
            <a:r>
              <a:rPr lang="ru-RU"/>
              <a:t>посылает запрос на необходимость вывода остальных блоков управления из «спящего» режима.</a:t>
            </a:r>
            <a:endParaRPr lang="fr-FR"/>
          </a:p>
        </p:txBody>
      </p:sp>
      <p:sp>
        <p:nvSpPr>
          <p:cNvPr id="67624" name="Rectangle 40"/>
          <p:cNvSpPr>
            <a:spLocks noChangeArrowheads="1"/>
          </p:cNvSpPr>
          <p:nvPr/>
        </p:nvSpPr>
        <p:spPr bwMode="auto">
          <a:xfrm>
            <a:off x="3275013" y="4797425"/>
            <a:ext cx="936625" cy="431800"/>
          </a:xfrm>
          <a:prstGeom prst="rect">
            <a:avLst/>
          </a:prstGeom>
          <a:solidFill>
            <a:schemeClr val="bg2"/>
          </a:solidFill>
          <a:ln w="28575">
            <a:solidFill>
              <a:schemeClr val="tx1"/>
            </a:solidFill>
            <a:miter lim="800000"/>
            <a:headEnd/>
            <a:tailEnd/>
          </a:ln>
        </p:spPr>
        <p:txBody>
          <a:bodyPr wrap="none" anchor="ctr"/>
          <a:lstStyle/>
          <a:p>
            <a:pPr algn="ctr"/>
            <a:r>
              <a:rPr lang="fr-FR" sz="1600" b="1">
                <a:solidFill>
                  <a:schemeClr val="tx1"/>
                </a:solidFill>
              </a:rPr>
              <a:t>7800</a:t>
            </a:r>
          </a:p>
        </p:txBody>
      </p:sp>
      <p:sp>
        <p:nvSpPr>
          <p:cNvPr id="67625" name="Rectangle 41"/>
          <p:cNvSpPr>
            <a:spLocks noChangeArrowheads="1"/>
          </p:cNvSpPr>
          <p:nvPr/>
        </p:nvSpPr>
        <p:spPr bwMode="auto">
          <a:xfrm>
            <a:off x="6948488" y="4797425"/>
            <a:ext cx="936625" cy="431800"/>
          </a:xfrm>
          <a:prstGeom prst="rect">
            <a:avLst/>
          </a:prstGeom>
          <a:solidFill>
            <a:schemeClr val="bg2"/>
          </a:solidFill>
          <a:ln w="28575">
            <a:solidFill>
              <a:schemeClr val="tx1"/>
            </a:solidFill>
            <a:miter lim="800000"/>
            <a:headEnd/>
            <a:tailEnd/>
          </a:ln>
        </p:spPr>
        <p:txBody>
          <a:bodyPr wrap="none" anchor="ctr"/>
          <a:lstStyle/>
          <a:p>
            <a:pPr algn="ctr"/>
            <a:r>
              <a:rPr lang="fr-FR" sz="1600" b="1">
                <a:solidFill>
                  <a:schemeClr val="tx1"/>
                </a:solidFill>
              </a:rPr>
              <a:t>5008</a:t>
            </a:r>
          </a:p>
        </p:txBody>
      </p:sp>
      <p:sp>
        <p:nvSpPr>
          <p:cNvPr id="67626" name="Rectangle 42"/>
          <p:cNvSpPr>
            <a:spLocks noChangeArrowheads="1"/>
          </p:cNvSpPr>
          <p:nvPr/>
        </p:nvSpPr>
        <p:spPr bwMode="auto">
          <a:xfrm>
            <a:off x="5508625" y="4797425"/>
            <a:ext cx="936625" cy="431800"/>
          </a:xfrm>
          <a:prstGeom prst="rect">
            <a:avLst/>
          </a:prstGeom>
          <a:solidFill>
            <a:schemeClr val="bg2"/>
          </a:solidFill>
          <a:ln w="28575">
            <a:solidFill>
              <a:schemeClr val="tx1"/>
            </a:solidFill>
            <a:miter lim="800000"/>
            <a:headEnd/>
            <a:tailEnd/>
          </a:ln>
        </p:spPr>
        <p:txBody>
          <a:bodyPr wrap="none" anchor="ctr"/>
          <a:lstStyle/>
          <a:p>
            <a:pPr algn="ctr"/>
            <a:r>
              <a:rPr lang="fr-FR" sz="1600" b="1">
                <a:solidFill>
                  <a:schemeClr val="tx1"/>
                </a:solidFill>
              </a:rPr>
              <a:t>PSF1</a:t>
            </a:r>
          </a:p>
        </p:txBody>
      </p:sp>
      <p:sp>
        <p:nvSpPr>
          <p:cNvPr id="67627" name="Rectangle 43"/>
          <p:cNvSpPr>
            <a:spLocks noChangeArrowheads="1"/>
          </p:cNvSpPr>
          <p:nvPr/>
        </p:nvSpPr>
        <p:spPr bwMode="auto">
          <a:xfrm>
            <a:off x="7019925" y="3213100"/>
            <a:ext cx="936625" cy="431800"/>
          </a:xfrm>
          <a:prstGeom prst="rect">
            <a:avLst/>
          </a:prstGeom>
          <a:solidFill>
            <a:srgbClr val="FFFF00"/>
          </a:solidFill>
          <a:ln w="28575">
            <a:solidFill>
              <a:schemeClr val="tx1"/>
            </a:solidFill>
            <a:miter lim="800000"/>
            <a:headEnd/>
            <a:tailEnd/>
          </a:ln>
        </p:spPr>
        <p:txBody>
          <a:bodyPr wrap="none" anchor="ctr"/>
          <a:lstStyle/>
          <a:p>
            <a:pPr algn="ctr"/>
            <a:r>
              <a:rPr lang="fr-FR" sz="1600" b="1">
                <a:solidFill>
                  <a:schemeClr val="tx1"/>
                </a:solidFill>
              </a:rPr>
              <a:t>CV00</a:t>
            </a:r>
          </a:p>
        </p:txBody>
      </p:sp>
      <p:sp>
        <p:nvSpPr>
          <p:cNvPr id="67628" name="Rectangle 44"/>
          <p:cNvSpPr>
            <a:spLocks noChangeArrowheads="1"/>
          </p:cNvSpPr>
          <p:nvPr/>
        </p:nvSpPr>
        <p:spPr bwMode="auto">
          <a:xfrm>
            <a:off x="6556375" y="404813"/>
            <a:ext cx="936625" cy="431800"/>
          </a:xfrm>
          <a:prstGeom prst="rect">
            <a:avLst/>
          </a:prstGeom>
          <a:solidFill>
            <a:schemeClr val="bg2"/>
          </a:solidFill>
          <a:ln w="28575">
            <a:solidFill>
              <a:schemeClr val="tx1"/>
            </a:solidFill>
            <a:miter lim="800000"/>
            <a:headEnd/>
            <a:tailEnd/>
          </a:ln>
        </p:spPr>
        <p:txBody>
          <a:bodyPr wrap="none" anchor="ctr"/>
          <a:lstStyle/>
          <a:p>
            <a:pPr algn="ctr"/>
            <a:r>
              <a:rPr lang="fr-FR" sz="1600" b="1">
                <a:solidFill>
                  <a:schemeClr val="tx1"/>
                </a:solidFill>
              </a:rPr>
              <a:t>0004</a:t>
            </a:r>
          </a:p>
        </p:txBody>
      </p:sp>
      <p:sp>
        <p:nvSpPr>
          <p:cNvPr id="67629" name="Rectangle 45"/>
          <p:cNvSpPr>
            <a:spLocks noChangeArrowheads="1"/>
          </p:cNvSpPr>
          <p:nvPr/>
        </p:nvSpPr>
        <p:spPr bwMode="auto">
          <a:xfrm>
            <a:off x="4324350" y="2420938"/>
            <a:ext cx="1447800" cy="762000"/>
          </a:xfrm>
          <a:prstGeom prst="rect">
            <a:avLst/>
          </a:prstGeom>
          <a:solidFill>
            <a:schemeClr val="bg2"/>
          </a:solidFill>
          <a:ln w="28575">
            <a:solidFill>
              <a:schemeClr val="tx1"/>
            </a:solidFill>
            <a:miter lim="800000"/>
            <a:headEnd/>
            <a:tailEnd/>
          </a:ln>
        </p:spPr>
        <p:txBody>
          <a:bodyPr wrap="none" anchor="ctr"/>
          <a:lstStyle/>
          <a:p>
            <a:pPr algn="ctr"/>
            <a:r>
              <a:rPr lang="fr-FR" sz="2400" b="1">
                <a:solidFill>
                  <a:schemeClr val="tx1"/>
                </a:solidFill>
              </a:rPr>
              <a:t>BSI</a:t>
            </a:r>
          </a:p>
        </p:txBody>
      </p:sp>
      <p:sp>
        <p:nvSpPr>
          <p:cNvPr id="67630" name="Rectangle 46"/>
          <p:cNvSpPr>
            <a:spLocks noChangeArrowheads="1"/>
          </p:cNvSpPr>
          <p:nvPr/>
        </p:nvSpPr>
        <p:spPr bwMode="auto">
          <a:xfrm>
            <a:off x="2555875" y="3213100"/>
            <a:ext cx="936625" cy="431800"/>
          </a:xfrm>
          <a:prstGeom prst="rect">
            <a:avLst/>
          </a:prstGeom>
          <a:solidFill>
            <a:schemeClr val="bg2"/>
          </a:solidFill>
          <a:ln w="28575">
            <a:solidFill>
              <a:schemeClr val="tx1"/>
            </a:solidFill>
            <a:miter lim="800000"/>
            <a:headEnd/>
            <a:tailEnd/>
          </a:ln>
        </p:spPr>
        <p:txBody>
          <a:bodyPr wrap="none" anchor="ctr"/>
          <a:lstStyle/>
          <a:p>
            <a:pPr algn="ctr"/>
            <a:r>
              <a:rPr lang="fr-FR" sz="1600" b="1">
                <a:solidFill>
                  <a:schemeClr val="tx1"/>
                </a:solidFill>
              </a:rPr>
              <a:t>1320</a:t>
            </a:r>
          </a:p>
        </p:txBody>
      </p:sp>
      <p:sp>
        <p:nvSpPr>
          <p:cNvPr id="67631" name="Text Box 47"/>
          <p:cNvSpPr txBox="1">
            <a:spLocks noChangeArrowheads="1"/>
          </p:cNvSpPr>
          <p:nvPr/>
        </p:nvSpPr>
        <p:spPr bwMode="auto">
          <a:xfrm>
            <a:off x="3348038" y="1773238"/>
            <a:ext cx="1571625" cy="639762"/>
          </a:xfrm>
          <a:prstGeom prst="rect">
            <a:avLst/>
          </a:prstGeom>
          <a:noFill/>
          <a:ln w="9525">
            <a:noFill/>
            <a:miter lim="800000"/>
            <a:headEnd/>
            <a:tailEnd/>
          </a:ln>
        </p:spPr>
        <p:txBody>
          <a:bodyPr wrap="none">
            <a:spAutoFit/>
          </a:bodyPr>
          <a:lstStyle/>
          <a:p>
            <a:pPr eaLnBrk="0" hangingPunct="0"/>
            <a:r>
              <a:rPr lang="ru-RU" sz="1200">
                <a:solidFill>
                  <a:schemeClr val="tx1"/>
                </a:solidFill>
              </a:rPr>
              <a:t>«</a:t>
            </a:r>
            <a:r>
              <a:rPr lang="fr-FR" sz="1200">
                <a:solidFill>
                  <a:schemeClr val="tx1"/>
                </a:solidFill>
              </a:rPr>
              <a:t>+</a:t>
            </a:r>
            <a:r>
              <a:rPr lang="ru-RU" sz="1200">
                <a:solidFill>
                  <a:schemeClr val="tx1"/>
                </a:solidFill>
              </a:rPr>
              <a:t>» Аккумуляторной</a:t>
            </a:r>
          </a:p>
          <a:p>
            <a:pPr eaLnBrk="0" hangingPunct="0"/>
            <a:r>
              <a:rPr lang="ru-RU" sz="1200">
                <a:solidFill>
                  <a:schemeClr val="tx1"/>
                </a:solidFill>
              </a:rPr>
              <a:t> батареи</a:t>
            </a:r>
            <a:endParaRPr lang="fr-FR" sz="1200">
              <a:solidFill>
                <a:schemeClr val="tx1"/>
              </a:solidFill>
            </a:endParaRPr>
          </a:p>
          <a:p>
            <a:pPr eaLnBrk="0" hangingPunct="0"/>
            <a:endParaRPr lang="fr-FR" sz="1200">
              <a:solidFill>
                <a:schemeClr val="tx1"/>
              </a:solidFill>
            </a:endParaRPr>
          </a:p>
        </p:txBody>
      </p:sp>
      <p:sp>
        <p:nvSpPr>
          <p:cNvPr id="67632" name="Line 50"/>
          <p:cNvSpPr>
            <a:spLocks noChangeShapeType="1"/>
          </p:cNvSpPr>
          <p:nvPr/>
        </p:nvSpPr>
        <p:spPr bwMode="auto">
          <a:xfrm>
            <a:off x="2124075" y="4184650"/>
            <a:ext cx="0" cy="612775"/>
          </a:xfrm>
          <a:prstGeom prst="line">
            <a:avLst/>
          </a:prstGeom>
          <a:noFill/>
          <a:ln w="76200">
            <a:solidFill>
              <a:schemeClr val="folHlink"/>
            </a:solidFill>
            <a:round/>
            <a:headEnd/>
            <a:tailEnd/>
          </a:ln>
        </p:spPr>
        <p:txBody>
          <a:bodyPr wrap="none"/>
          <a:lstStyle/>
          <a:p>
            <a:endParaRPr lang="ru-RU"/>
          </a:p>
        </p:txBody>
      </p:sp>
      <p:sp>
        <p:nvSpPr>
          <p:cNvPr id="67633" name="Rectangle 51"/>
          <p:cNvSpPr>
            <a:spLocks noChangeArrowheads="1"/>
          </p:cNvSpPr>
          <p:nvPr/>
        </p:nvSpPr>
        <p:spPr bwMode="auto">
          <a:xfrm>
            <a:off x="1692275" y="4797425"/>
            <a:ext cx="936625" cy="431800"/>
          </a:xfrm>
          <a:prstGeom prst="rect">
            <a:avLst/>
          </a:prstGeom>
          <a:solidFill>
            <a:schemeClr val="bg2"/>
          </a:solidFill>
          <a:ln w="28575">
            <a:solidFill>
              <a:schemeClr val="tx1"/>
            </a:solidFill>
            <a:miter lim="800000"/>
            <a:headEnd/>
            <a:tailEnd/>
          </a:ln>
        </p:spPr>
        <p:txBody>
          <a:bodyPr wrap="none" anchor="ctr"/>
          <a:lstStyle/>
          <a:p>
            <a:pPr algn="ctr"/>
            <a:r>
              <a:rPr lang="fr-FR" sz="1600" b="1">
                <a:solidFill>
                  <a:schemeClr val="tx1"/>
                </a:solidFill>
              </a:rPr>
              <a:t>7600</a:t>
            </a:r>
          </a:p>
        </p:txBody>
      </p:sp>
      <p:sp>
        <p:nvSpPr>
          <p:cNvPr id="67634" name="Line 52"/>
          <p:cNvSpPr>
            <a:spLocks noChangeShapeType="1"/>
          </p:cNvSpPr>
          <p:nvPr/>
        </p:nvSpPr>
        <p:spPr bwMode="auto">
          <a:xfrm>
            <a:off x="2268538" y="4076700"/>
            <a:ext cx="0" cy="720725"/>
          </a:xfrm>
          <a:prstGeom prst="line">
            <a:avLst/>
          </a:prstGeom>
          <a:noFill/>
          <a:ln w="9525">
            <a:solidFill>
              <a:schemeClr val="tx1"/>
            </a:solidFill>
            <a:round/>
            <a:headEnd/>
            <a:tailEnd/>
          </a:ln>
        </p:spPr>
        <p:txBody>
          <a:bodyPr/>
          <a:lstStyle/>
          <a:p>
            <a:endParaRPr lang="ru-RU"/>
          </a:p>
        </p:txBody>
      </p:sp>
      <p:sp>
        <p:nvSpPr>
          <p:cNvPr id="67635" name="Text Box 53"/>
          <p:cNvSpPr txBox="1">
            <a:spLocks noChangeArrowheads="1"/>
          </p:cNvSpPr>
          <p:nvPr/>
        </p:nvSpPr>
        <p:spPr bwMode="auto">
          <a:xfrm>
            <a:off x="611188" y="4005263"/>
            <a:ext cx="1571625" cy="457200"/>
          </a:xfrm>
          <a:prstGeom prst="rect">
            <a:avLst/>
          </a:prstGeom>
          <a:noFill/>
          <a:ln w="9525">
            <a:noFill/>
            <a:miter lim="800000"/>
            <a:headEnd/>
            <a:tailEnd/>
          </a:ln>
        </p:spPr>
        <p:txBody>
          <a:bodyPr wrap="none">
            <a:spAutoFit/>
          </a:bodyPr>
          <a:lstStyle/>
          <a:p>
            <a:pPr eaLnBrk="0" hangingPunct="0"/>
            <a:r>
              <a:rPr lang="ru-RU" sz="1200">
                <a:solidFill>
                  <a:schemeClr val="tx1"/>
                </a:solidFill>
              </a:rPr>
              <a:t>«</a:t>
            </a:r>
            <a:r>
              <a:rPr lang="fr-FR" sz="1200">
                <a:solidFill>
                  <a:schemeClr val="tx1"/>
                </a:solidFill>
              </a:rPr>
              <a:t>+</a:t>
            </a:r>
            <a:r>
              <a:rPr lang="ru-RU" sz="1200">
                <a:solidFill>
                  <a:schemeClr val="tx1"/>
                </a:solidFill>
              </a:rPr>
              <a:t>» Аккумуляторной</a:t>
            </a:r>
          </a:p>
          <a:p>
            <a:pPr eaLnBrk="0" hangingPunct="0"/>
            <a:r>
              <a:rPr lang="ru-RU" sz="1200">
                <a:solidFill>
                  <a:schemeClr val="tx1"/>
                </a:solidFill>
              </a:rPr>
              <a:t> батареи</a:t>
            </a:r>
            <a:endParaRPr lang="fr-FR" sz="120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536615"/>
                                        </p:tgtEl>
                                        <p:attrNameLst>
                                          <p:attrName>style.visibility</p:attrName>
                                        </p:attrNameLst>
                                      </p:cBhvr>
                                      <p:to>
                                        <p:strVal val="visible"/>
                                      </p:to>
                                    </p:set>
                                    <p:animEffect transition="in" filter="box(in)">
                                      <p:cBhvr>
                                        <p:cTn id="7" dur="500"/>
                                        <p:tgtEl>
                                          <p:spTgt spid="5366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6615" grpId="0" autoUpdateAnimBg="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Дата 1"/>
          <p:cNvSpPr>
            <a:spLocks noGrp="1"/>
          </p:cNvSpPr>
          <p:nvPr>
            <p:ph type="dt" sz="quarter" idx="10"/>
          </p:nvPr>
        </p:nvSpPr>
        <p:spPr/>
        <p:txBody>
          <a:bodyPr/>
          <a:lstStyle/>
          <a:p>
            <a:pPr>
              <a:defRPr/>
            </a:pPr>
            <a:endParaRPr lang="fr-FR" altLang="en-GB"/>
          </a:p>
          <a:p>
            <a:pPr>
              <a:defRPr/>
            </a:pPr>
            <a:endParaRPr lang="fr-FR" altLang="en-GB"/>
          </a:p>
        </p:txBody>
      </p:sp>
      <p:sp>
        <p:nvSpPr>
          <p:cNvPr id="68611" name="Line 2"/>
          <p:cNvSpPr>
            <a:spLocks noChangeShapeType="1"/>
          </p:cNvSpPr>
          <p:nvPr/>
        </p:nvSpPr>
        <p:spPr bwMode="auto">
          <a:xfrm flipV="1">
            <a:off x="1979613" y="4221163"/>
            <a:ext cx="0" cy="647700"/>
          </a:xfrm>
          <a:prstGeom prst="line">
            <a:avLst/>
          </a:prstGeom>
          <a:noFill/>
          <a:ln w="9525">
            <a:solidFill>
              <a:srgbClr val="FF0000"/>
            </a:solidFill>
            <a:round/>
            <a:headEnd/>
            <a:tailEnd/>
          </a:ln>
        </p:spPr>
        <p:txBody>
          <a:bodyPr/>
          <a:lstStyle/>
          <a:p>
            <a:endParaRPr lang="ru-RU"/>
          </a:p>
        </p:txBody>
      </p:sp>
      <p:sp>
        <p:nvSpPr>
          <p:cNvPr id="68612" name="Line 3"/>
          <p:cNvSpPr>
            <a:spLocks noChangeShapeType="1"/>
          </p:cNvSpPr>
          <p:nvPr/>
        </p:nvSpPr>
        <p:spPr bwMode="auto">
          <a:xfrm flipV="1">
            <a:off x="5003800" y="1844675"/>
            <a:ext cx="0" cy="647700"/>
          </a:xfrm>
          <a:prstGeom prst="line">
            <a:avLst/>
          </a:prstGeom>
          <a:noFill/>
          <a:ln w="9525">
            <a:solidFill>
              <a:srgbClr val="FF0000"/>
            </a:solidFill>
            <a:round/>
            <a:headEnd/>
            <a:tailEnd/>
          </a:ln>
        </p:spPr>
        <p:txBody>
          <a:bodyPr/>
          <a:lstStyle/>
          <a:p>
            <a:endParaRPr lang="ru-RU"/>
          </a:p>
        </p:txBody>
      </p:sp>
      <p:sp>
        <p:nvSpPr>
          <p:cNvPr id="68613" name="Rectangle 5"/>
          <p:cNvSpPr>
            <a:spLocks noChangeArrowheads="1"/>
          </p:cNvSpPr>
          <p:nvPr/>
        </p:nvSpPr>
        <p:spPr bwMode="auto">
          <a:xfrm>
            <a:off x="0" y="1006475"/>
            <a:ext cx="1008063" cy="1008063"/>
          </a:xfrm>
          <a:prstGeom prst="rect">
            <a:avLst/>
          </a:prstGeom>
          <a:solidFill>
            <a:srgbClr val="93B8D4"/>
          </a:solidFill>
          <a:ln w="9525">
            <a:noFill/>
            <a:miter lim="800000"/>
            <a:headEnd/>
            <a:tailEnd/>
          </a:ln>
        </p:spPr>
        <p:txBody>
          <a:bodyPr wrap="none" anchor="ctr"/>
          <a:lstStyle/>
          <a:p>
            <a:pPr eaLnBrk="0" hangingPunct="0"/>
            <a:endParaRPr lang="ru-RU"/>
          </a:p>
        </p:txBody>
      </p:sp>
      <p:sp>
        <p:nvSpPr>
          <p:cNvPr id="68614" name="Rectangle 6"/>
          <p:cNvSpPr>
            <a:spLocks noChangeArrowheads="1"/>
          </p:cNvSpPr>
          <p:nvPr/>
        </p:nvSpPr>
        <p:spPr bwMode="auto">
          <a:xfrm>
            <a:off x="0" y="0"/>
            <a:ext cx="1008063" cy="1008063"/>
          </a:xfrm>
          <a:prstGeom prst="rect">
            <a:avLst/>
          </a:prstGeom>
          <a:solidFill>
            <a:srgbClr val="007FB3"/>
          </a:solidFill>
          <a:ln w="9525">
            <a:noFill/>
            <a:miter lim="800000"/>
            <a:headEnd/>
            <a:tailEnd/>
          </a:ln>
        </p:spPr>
        <p:txBody>
          <a:bodyPr wrap="none" anchor="ctr"/>
          <a:lstStyle/>
          <a:p>
            <a:pPr algn="ctr" eaLnBrk="0" hangingPunct="0"/>
            <a:endParaRPr lang="fr-FR" sz="2400" b="1">
              <a:solidFill>
                <a:schemeClr val="bg1"/>
              </a:solidFill>
            </a:endParaRPr>
          </a:p>
        </p:txBody>
      </p:sp>
      <p:sp>
        <p:nvSpPr>
          <p:cNvPr id="68615" name="Rectangle 7"/>
          <p:cNvSpPr>
            <a:spLocks noChangeArrowheads="1"/>
          </p:cNvSpPr>
          <p:nvPr/>
        </p:nvSpPr>
        <p:spPr bwMode="auto">
          <a:xfrm>
            <a:off x="0" y="3022600"/>
            <a:ext cx="1008063" cy="1008063"/>
          </a:xfrm>
          <a:prstGeom prst="rect">
            <a:avLst/>
          </a:prstGeom>
          <a:solidFill>
            <a:srgbClr val="026793"/>
          </a:solidFill>
          <a:ln w="9525">
            <a:noFill/>
            <a:miter lim="800000"/>
            <a:headEnd/>
            <a:tailEnd/>
          </a:ln>
        </p:spPr>
        <p:txBody>
          <a:bodyPr wrap="none" anchor="ctr"/>
          <a:lstStyle/>
          <a:p>
            <a:pPr eaLnBrk="0" hangingPunct="0"/>
            <a:endParaRPr lang="ru-RU"/>
          </a:p>
        </p:txBody>
      </p:sp>
      <p:sp>
        <p:nvSpPr>
          <p:cNvPr id="68616" name="Rectangle 8"/>
          <p:cNvSpPr>
            <a:spLocks noChangeArrowheads="1"/>
          </p:cNvSpPr>
          <p:nvPr/>
        </p:nvSpPr>
        <p:spPr bwMode="auto">
          <a:xfrm>
            <a:off x="0" y="2014538"/>
            <a:ext cx="1008063" cy="1008062"/>
          </a:xfrm>
          <a:prstGeom prst="rect">
            <a:avLst/>
          </a:prstGeom>
          <a:solidFill>
            <a:srgbClr val="B2C1DD"/>
          </a:solidFill>
          <a:ln w="9525">
            <a:noFill/>
            <a:miter lim="800000"/>
            <a:headEnd/>
            <a:tailEnd/>
          </a:ln>
        </p:spPr>
        <p:txBody>
          <a:bodyPr wrap="none" anchor="ctr"/>
          <a:lstStyle/>
          <a:p>
            <a:pPr eaLnBrk="0" hangingPunct="0"/>
            <a:endParaRPr lang="ru-RU"/>
          </a:p>
        </p:txBody>
      </p:sp>
      <p:sp>
        <p:nvSpPr>
          <p:cNvPr id="68617" name="Rectangle 9"/>
          <p:cNvSpPr>
            <a:spLocks noChangeArrowheads="1"/>
          </p:cNvSpPr>
          <p:nvPr/>
        </p:nvSpPr>
        <p:spPr bwMode="auto">
          <a:xfrm>
            <a:off x="0" y="4030663"/>
            <a:ext cx="1008063" cy="1008062"/>
          </a:xfrm>
          <a:prstGeom prst="rect">
            <a:avLst/>
          </a:prstGeom>
          <a:solidFill>
            <a:srgbClr val="007FB3"/>
          </a:solidFill>
          <a:ln w="9525">
            <a:noFill/>
            <a:miter lim="800000"/>
            <a:headEnd/>
            <a:tailEnd/>
          </a:ln>
        </p:spPr>
        <p:txBody>
          <a:bodyPr wrap="none" anchor="ctr"/>
          <a:lstStyle/>
          <a:p>
            <a:pPr eaLnBrk="0" hangingPunct="0"/>
            <a:endParaRPr lang="ru-RU"/>
          </a:p>
        </p:txBody>
      </p:sp>
      <p:sp>
        <p:nvSpPr>
          <p:cNvPr id="68618" name="Rectangle 10"/>
          <p:cNvSpPr>
            <a:spLocks noChangeArrowheads="1"/>
          </p:cNvSpPr>
          <p:nvPr/>
        </p:nvSpPr>
        <p:spPr bwMode="auto">
          <a:xfrm>
            <a:off x="1143000" y="304800"/>
            <a:ext cx="4508500" cy="609600"/>
          </a:xfrm>
          <a:prstGeom prst="rect">
            <a:avLst/>
          </a:prstGeom>
          <a:noFill/>
          <a:ln w="9525">
            <a:noFill/>
            <a:miter lim="800000"/>
            <a:headEnd/>
            <a:tailEnd/>
          </a:ln>
        </p:spPr>
        <p:txBody>
          <a:bodyPr/>
          <a:lstStyle/>
          <a:p>
            <a:pPr eaLnBrk="0" hangingPunct="0"/>
            <a:r>
              <a:rPr lang="ru-RU" sz="3200" b="1">
                <a:sym typeface="Wingdings" pitchFamily="2" charset="2"/>
              </a:rPr>
              <a:t>Выход локальных сетей из энергосберегающего режима.</a:t>
            </a:r>
            <a:endParaRPr lang="fr-FR" sz="3200" b="1">
              <a:sym typeface="Wingdings" pitchFamily="2" charset="2"/>
            </a:endParaRPr>
          </a:p>
        </p:txBody>
      </p:sp>
      <p:sp>
        <p:nvSpPr>
          <p:cNvPr id="68619" name="Line 11"/>
          <p:cNvSpPr>
            <a:spLocks noChangeShapeType="1"/>
          </p:cNvSpPr>
          <p:nvPr/>
        </p:nvSpPr>
        <p:spPr bwMode="auto">
          <a:xfrm>
            <a:off x="2124075" y="4221163"/>
            <a:ext cx="2592388" cy="0"/>
          </a:xfrm>
          <a:prstGeom prst="line">
            <a:avLst/>
          </a:prstGeom>
          <a:noFill/>
          <a:ln w="76200">
            <a:solidFill>
              <a:schemeClr val="folHlink"/>
            </a:solidFill>
            <a:round/>
            <a:headEnd/>
            <a:tailEnd/>
          </a:ln>
        </p:spPr>
        <p:txBody>
          <a:bodyPr wrap="none"/>
          <a:lstStyle/>
          <a:p>
            <a:endParaRPr lang="ru-RU"/>
          </a:p>
        </p:txBody>
      </p:sp>
      <p:sp>
        <p:nvSpPr>
          <p:cNvPr id="68620" name="Line 12"/>
          <p:cNvSpPr>
            <a:spLocks noChangeShapeType="1"/>
          </p:cNvSpPr>
          <p:nvPr/>
        </p:nvSpPr>
        <p:spPr bwMode="auto">
          <a:xfrm>
            <a:off x="4716463" y="3141663"/>
            <a:ext cx="4762" cy="1116012"/>
          </a:xfrm>
          <a:prstGeom prst="line">
            <a:avLst/>
          </a:prstGeom>
          <a:noFill/>
          <a:ln w="76200">
            <a:solidFill>
              <a:schemeClr val="folHlink"/>
            </a:solidFill>
            <a:round/>
            <a:headEnd/>
            <a:tailEnd/>
          </a:ln>
        </p:spPr>
        <p:txBody>
          <a:bodyPr wrap="none"/>
          <a:lstStyle/>
          <a:p>
            <a:endParaRPr lang="ru-RU"/>
          </a:p>
        </p:txBody>
      </p:sp>
      <p:sp>
        <p:nvSpPr>
          <p:cNvPr id="68621" name="Text Box 13"/>
          <p:cNvSpPr txBox="1">
            <a:spLocks noChangeArrowheads="1"/>
          </p:cNvSpPr>
          <p:nvPr/>
        </p:nvSpPr>
        <p:spPr bwMode="auto">
          <a:xfrm>
            <a:off x="855663" y="3573463"/>
            <a:ext cx="1844675" cy="336550"/>
          </a:xfrm>
          <a:prstGeom prst="rect">
            <a:avLst/>
          </a:prstGeom>
          <a:noFill/>
          <a:ln w="9525">
            <a:noFill/>
            <a:miter lim="800000"/>
            <a:headEnd/>
            <a:tailEnd/>
          </a:ln>
        </p:spPr>
        <p:txBody>
          <a:bodyPr>
            <a:spAutoFit/>
          </a:bodyPr>
          <a:lstStyle/>
          <a:p>
            <a:pPr algn="ctr"/>
            <a:r>
              <a:rPr lang="fr-FR" sz="1600" b="1"/>
              <a:t>CAN HS I/S</a:t>
            </a:r>
          </a:p>
        </p:txBody>
      </p:sp>
      <p:sp>
        <p:nvSpPr>
          <p:cNvPr id="68622" name="Line 14"/>
          <p:cNvSpPr>
            <a:spLocks noChangeShapeType="1"/>
          </p:cNvSpPr>
          <p:nvPr/>
        </p:nvSpPr>
        <p:spPr bwMode="auto">
          <a:xfrm flipV="1">
            <a:off x="5364163" y="1268413"/>
            <a:ext cx="12700" cy="1257300"/>
          </a:xfrm>
          <a:prstGeom prst="line">
            <a:avLst/>
          </a:prstGeom>
          <a:noFill/>
          <a:ln w="76200">
            <a:solidFill>
              <a:schemeClr val="folHlink"/>
            </a:solidFill>
            <a:round/>
            <a:headEnd/>
            <a:tailEnd/>
          </a:ln>
        </p:spPr>
        <p:txBody>
          <a:bodyPr wrap="none"/>
          <a:lstStyle/>
          <a:p>
            <a:endParaRPr lang="ru-RU"/>
          </a:p>
        </p:txBody>
      </p:sp>
      <p:sp>
        <p:nvSpPr>
          <p:cNvPr id="68623" name="Line 15"/>
          <p:cNvSpPr>
            <a:spLocks noChangeShapeType="1"/>
          </p:cNvSpPr>
          <p:nvPr/>
        </p:nvSpPr>
        <p:spPr bwMode="auto">
          <a:xfrm>
            <a:off x="5340350" y="1268413"/>
            <a:ext cx="2462213" cy="0"/>
          </a:xfrm>
          <a:prstGeom prst="line">
            <a:avLst/>
          </a:prstGeom>
          <a:noFill/>
          <a:ln w="76200">
            <a:solidFill>
              <a:schemeClr val="folHlink"/>
            </a:solidFill>
            <a:round/>
            <a:headEnd/>
            <a:tailEnd/>
          </a:ln>
        </p:spPr>
        <p:txBody>
          <a:bodyPr wrap="none"/>
          <a:lstStyle/>
          <a:p>
            <a:endParaRPr lang="ru-RU"/>
          </a:p>
        </p:txBody>
      </p:sp>
      <p:sp>
        <p:nvSpPr>
          <p:cNvPr id="68624" name="Text Box 16"/>
          <p:cNvSpPr txBox="1">
            <a:spLocks noChangeArrowheads="1"/>
          </p:cNvSpPr>
          <p:nvPr/>
        </p:nvSpPr>
        <p:spPr bwMode="auto">
          <a:xfrm>
            <a:off x="7851775" y="1196975"/>
            <a:ext cx="1311275" cy="581025"/>
          </a:xfrm>
          <a:prstGeom prst="rect">
            <a:avLst/>
          </a:prstGeom>
          <a:noFill/>
          <a:ln w="9525">
            <a:noFill/>
            <a:miter lim="800000"/>
            <a:headEnd/>
            <a:tailEnd/>
          </a:ln>
        </p:spPr>
        <p:txBody>
          <a:bodyPr>
            <a:spAutoFit/>
          </a:bodyPr>
          <a:lstStyle/>
          <a:p>
            <a:pPr algn="ctr"/>
            <a:r>
              <a:rPr lang="fr-FR" sz="1600" b="1"/>
              <a:t>LS CAN Confort</a:t>
            </a:r>
          </a:p>
        </p:txBody>
      </p:sp>
      <p:sp>
        <p:nvSpPr>
          <p:cNvPr id="68625" name="Line 17"/>
          <p:cNvSpPr>
            <a:spLocks noChangeShapeType="1"/>
          </p:cNvSpPr>
          <p:nvPr/>
        </p:nvSpPr>
        <p:spPr bwMode="auto">
          <a:xfrm flipH="1">
            <a:off x="5359400" y="2852738"/>
            <a:ext cx="4763" cy="1406525"/>
          </a:xfrm>
          <a:prstGeom prst="line">
            <a:avLst/>
          </a:prstGeom>
          <a:noFill/>
          <a:ln w="76200">
            <a:solidFill>
              <a:srgbClr val="3366FF"/>
            </a:solidFill>
            <a:round/>
            <a:headEnd/>
            <a:tailEnd/>
          </a:ln>
        </p:spPr>
        <p:txBody>
          <a:bodyPr wrap="none"/>
          <a:lstStyle/>
          <a:p>
            <a:endParaRPr lang="ru-RU"/>
          </a:p>
        </p:txBody>
      </p:sp>
      <p:sp>
        <p:nvSpPr>
          <p:cNvPr id="68626" name="Line 18"/>
          <p:cNvSpPr>
            <a:spLocks noChangeShapeType="1"/>
          </p:cNvSpPr>
          <p:nvPr/>
        </p:nvSpPr>
        <p:spPr bwMode="auto">
          <a:xfrm>
            <a:off x="5353050" y="4221163"/>
            <a:ext cx="2438400" cy="0"/>
          </a:xfrm>
          <a:prstGeom prst="line">
            <a:avLst/>
          </a:prstGeom>
          <a:noFill/>
          <a:ln w="76200">
            <a:solidFill>
              <a:srgbClr val="3366FF"/>
            </a:solidFill>
            <a:round/>
            <a:headEnd/>
            <a:tailEnd/>
          </a:ln>
        </p:spPr>
        <p:txBody>
          <a:bodyPr wrap="none"/>
          <a:lstStyle/>
          <a:p>
            <a:endParaRPr lang="ru-RU"/>
          </a:p>
        </p:txBody>
      </p:sp>
      <p:sp>
        <p:nvSpPr>
          <p:cNvPr id="68627" name="Text Box 19"/>
          <p:cNvSpPr txBox="1">
            <a:spLocks noChangeArrowheads="1"/>
          </p:cNvSpPr>
          <p:nvPr/>
        </p:nvSpPr>
        <p:spPr bwMode="auto">
          <a:xfrm>
            <a:off x="7708900" y="4005263"/>
            <a:ext cx="1616075" cy="581025"/>
          </a:xfrm>
          <a:prstGeom prst="rect">
            <a:avLst/>
          </a:prstGeom>
          <a:noFill/>
          <a:ln w="9525">
            <a:noFill/>
            <a:miter lim="800000"/>
            <a:headEnd/>
            <a:tailEnd/>
          </a:ln>
        </p:spPr>
        <p:txBody>
          <a:bodyPr>
            <a:spAutoFit/>
          </a:bodyPr>
          <a:lstStyle/>
          <a:p>
            <a:pPr algn="ctr"/>
            <a:r>
              <a:rPr lang="fr-FR" sz="1600" b="1"/>
              <a:t>LS CAN Carrosserie</a:t>
            </a:r>
          </a:p>
        </p:txBody>
      </p:sp>
      <p:sp>
        <p:nvSpPr>
          <p:cNvPr id="68628" name="Line 20"/>
          <p:cNvSpPr>
            <a:spLocks noChangeShapeType="1"/>
          </p:cNvSpPr>
          <p:nvPr/>
        </p:nvSpPr>
        <p:spPr bwMode="auto">
          <a:xfrm>
            <a:off x="7451725" y="3429000"/>
            <a:ext cx="0" cy="792163"/>
          </a:xfrm>
          <a:prstGeom prst="line">
            <a:avLst/>
          </a:prstGeom>
          <a:noFill/>
          <a:ln w="76200">
            <a:solidFill>
              <a:srgbClr val="3366FF"/>
            </a:solidFill>
            <a:round/>
            <a:headEnd/>
            <a:tailEnd/>
          </a:ln>
        </p:spPr>
        <p:txBody>
          <a:bodyPr wrap="none"/>
          <a:lstStyle/>
          <a:p>
            <a:endParaRPr lang="ru-RU"/>
          </a:p>
        </p:txBody>
      </p:sp>
      <p:sp>
        <p:nvSpPr>
          <p:cNvPr id="68629" name="Line 21"/>
          <p:cNvSpPr>
            <a:spLocks noChangeShapeType="1"/>
          </p:cNvSpPr>
          <p:nvPr/>
        </p:nvSpPr>
        <p:spPr bwMode="auto">
          <a:xfrm>
            <a:off x="2987675" y="3646488"/>
            <a:ext cx="0" cy="609600"/>
          </a:xfrm>
          <a:prstGeom prst="line">
            <a:avLst/>
          </a:prstGeom>
          <a:noFill/>
          <a:ln w="76200">
            <a:solidFill>
              <a:schemeClr val="folHlink"/>
            </a:solidFill>
            <a:round/>
            <a:headEnd/>
            <a:tailEnd/>
          </a:ln>
        </p:spPr>
        <p:txBody>
          <a:bodyPr wrap="none"/>
          <a:lstStyle/>
          <a:p>
            <a:endParaRPr lang="ru-RU"/>
          </a:p>
        </p:txBody>
      </p:sp>
      <p:sp>
        <p:nvSpPr>
          <p:cNvPr id="68630" name="Line 22"/>
          <p:cNvSpPr>
            <a:spLocks noChangeShapeType="1"/>
          </p:cNvSpPr>
          <p:nvPr/>
        </p:nvSpPr>
        <p:spPr bwMode="auto">
          <a:xfrm flipV="1">
            <a:off x="7451725" y="2636838"/>
            <a:ext cx="0" cy="647700"/>
          </a:xfrm>
          <a:prstGeom prst="line">
            <a:avLst/>
          </a:prstGeom>
          <a:noFill/>
          <a:ln w="9525">
            <a:solidFill>
              <a:srgbClr val="FF0000"/>
            </a:solidFill>
            <a:round/>
            <a:headEnd/>
            <a:tailEnd/>
          </a:ln>
        </p:spPr>
        <p:txBody>
          <a:bodyPr/>
          <a:lstStyle/>
          <a:p>
            <a:endParaRPr lang="ru-RU"/>
          </a:p>
        </p:txBody>
      </p:sp>
      <p:sp>
        <p:nvSpPr>
          <p:cNvPr id="68631" name="Text Box 23"/>
          <p:cNvSpPr txBox="1">
            <a:spLocks noChangeArrowheads="1"/>
          </p:cNvSpPr>
          <p:nvPr/>
        </p:nvSpPr>
        <p:spPr bwMode="auto">
          <a:xfrm>
            <a:off x="7380288" y="2565400"/>
            <a:ext cx="1571625" cy="457200"/>
          </a:xfrm>
          <a:prstGeom prst="rect">
            <a:avLst/>
          </a:prstGeom>
          <a:noFill/>
          <a:ln w="9525">
            <a:noFill/>
            <a:miter lim="800000"/>
            <a:headEnd/>
            <a:tailEnd/>
          </a:ln>
        </p:spPr>
        <p:txBody>
          <a:bodyPr wrap="none">
            <a:spAutoFit/>
          </a:bodyPr>
          <a:lstStyle/>
          <a:p>
            <a:pPr eaLnBrk="0" hangingPunct="0"/>
            <a:r>
              <a:rPr lang="ru-RU" sz="1200">
                <a:solidFill>
                  <a:schemeClr val="tx1"/>
                </a:solidFill>
              </a:rPr>
              <a:t>«</a:t>
            </a:r>
            <a:r>
              <a:rPr lang="fr-FR" sz="1200">
                <a:solidFill>
                  <a:schemeClr val="tx1"/>
                </a:solidFill>
              </a:rPr>
              <a:t>+</a:t>
            </a:r>
            <a:r>
              <a:rPr lang="ru-RU" sz="1200">
                <a:solidFill>
                  <a:schemeClr val="tx1"/>
                </a:solidFill>
              </a:rPr>
              <a:t>» Аккумуляторной</a:t>
            </a:r>
          </a:p>
          <a:p>
            <a:pPr eaLnBrk="0" hangingPunct="0"/>
            <a:r>
              <a:rPr lang="ru-RU" sz="1200">
                <a:solidFill>
                  <a:schemeClr val="tx1"/>
                </a:solidFill>
              </a:rPr>
              <a:t> батареи</a:t>
            </a:r>
            <a:endParaRPr lang="fr-FR" sz="1200">
              <a:solidFill>
                <a:schemeClr val="tx1"/>
              </a:solidFill>
            </a:endParaRPr>
          </a:p>
        </p:txBody>
      </p:sp>
      <p:sp>
        <p:nvSpPr>
          <p:cNvPr id="68632" name="Line 24"/>
          <p:cNvSpPr>
            <a:spLocks noChangeShapeType="1"/>
          </p:cNvSpPr>
          <p:nvPr/>
        </p:nvSpPr>
        <p:spPr bwMode="auto">
          <a:xfrm flipH="1">
            <a:off x="5940425" y="4076700"/>
            <a:ext cx="1223963" cy="0"/>
          </a:xfrm>
          <a:prstGeom prst="line">
            <a:avLst/>
          </a:prstGeom>
          <a:noFill/>
          <a:ln w="9525">
            <a:solidFill>
              <a:schemeClr val="tx1"/>
            </a:solidFill>
            <a:round/>
            <a:headEnd/>
            <a:tailEnd/>
          </a:ln>
        </p:spPr>
        <p:txBody>
          <a:bodyPr/>
          <a:lstStyle/>
          <a:p>
            <a:endParaRPr lang="ru-RU"/>
          </a:p>
        </p:txBody>
      </p:sp>
      <p:sp>
        <p:nvSpPr>
          <p:cNvPr id="68633" name="Line 25"/>
          <p:cNvSpPr>
            <a:spLocks noChangeShapeType="1"/>
          </p:cNvSpPr>
          <p:nvPr/>
        </p:nvSpPr>
        <p:spPr bwMode="auto">
          <a:xfrm>
            <a:off x="7308850" y="4221163"/>
            <a:ext cx="0" cy="720725"/>
          </a:xfrm>
          <a:prstGeom prst="line">
            <a:avLst/>
          </a:prstGeom>
          <a:noFill/>
          <a:ln w="76200">
            <a:solidFill>
              <a:srgbClr val="3366FF"/>
            </a:solidFill>
            <a:round/>
            <a:headEnd/>
            <a:tailEnd/>
          </a:ln>
        </p:spPr>
        <p:txBody>
          <a:bodyPr wrap="none"/>
          <a:lstStyle/>
          <a:p>
            <a:endParaRPr lang="ru-RU"/>
          </a:p>
        </p:txBody>
      </p:sp>
      <p:sp>
        <p:nvSpPr>
          <p:cNvPr id="68634" name="Line 26"/>
          <p:cNvSpPr>
            <a:spLocks noChangeShapeType="1"/>
          </p:cNvSpPr>
          <p:nvPr/>
        </p:nvSpPr>
        <p:spPr bwMode="auto">
          <a:xfrm flipV="1">
            <a:off x="6988175" y="836613"/>
            <a:ext cx="12700" cy="431800"/>
          </a:xfrm>
          <a:prstGeom prst="line">
            <a:avLst/>
          </a:prstGeom>
          <a:noFill/>
          <a:ln w="76200">
            <a:solidFill>
              <a:schemeClr val="folHlink"/>
            </a:solidFill>
            <a:round/>
            <a:headEnd/>
            <a:tailEnd/>
          </a:ln>
        </p:spPr>
        <p:txBody>
          <a:bodyPr wrap="none"/>
          <a:lstStyle/>
          <a:p>
            <a:endParaRPr lang="ru-RU"/>
          </a:p>
        </p:txBody>
      </p:sp>
      <p:sp>
        <p:nvSpPr>
          <p:cNvPr id="68635" name="Line 27"/>
          <p:cNvSpPr>
            <a:spLocks noChangeShapeType="1"/>
          </p:cNvSpPr>
          <p:nvPr/>
        </p:nvSpPr>
        <p:spPr bwMode="auto">
          <a:xfrm>
            <a:off x="3708400" y="4221163"/>
            <a:ext cx="0" cy="609600"/>
          </a:xfrm>
          <a:prstGeom prst="line">
            <a:avLst/>
          </a:prstGeom>
          <a:noFill/>
          <a:ln w="76200">
            <a:solidFill>
              <a:schemeClr val="folHlink"/>
            </a:solidFill>
            <a:round/>
            <a:headEnd/>
            <a:tailEnd/>
          </a:ln>
        </p:spPr>
        <p:txBody>
          <a:bodyPr wrap="none"/>
          <a:lstStyle/>
          <a:p>
            <a:endParaRPr lang="ru-RU"/>
          </a:p>
        </p:txBody>
      </p:sp>
      <p:sp>
        <p:nvSpPr>
          <p:cNvPr id="68636" name="Line 28"/>
          <p:cNvSpPr>
            <a:spLocks noChangeShapeType="1"/>
          </p:cNvSpPr>
          <p:nvPr/>
        </p:nvSpPr>
        <p:spPr bwMode="auto">
          <a:xfrm>
            <a:off x="4572000" y="3068638"/>
            <a:ext cx="0" cy="1008062"/>
          </a:xfrm>
          <a:prstGeom prst="line">
            <a:avLst/>
          </a:prstGeom>
          <a:noFill/>
          <a:ln w="9525">
            <a:solidFill>
              <a:schemeClr val="tx1"/>
            </a:solidFill>
            <a:round/>
            <a:headEnd/>
            <a:tailEnd/>
          </a:ln>
        </p:spPr>
        <p:txBody>
          <a:bodyPr/>
          <a:lstStyle/>
          <a:p>
            <a:endParaRPr lang="ru-RU"/>
          </a:p>
        </p:txBody>
      </p:sp>
      <p:sp>
        <p:nvSpPr>
          <p:cNvPr id="68637" name="Line 29"/>
          <p:cNvSpPr>
            <a:spLocks noChangeShapeType="1"/>
          </p:cNvSpPr>
          <p:nvPr/>
        </p:nvSpPr>
        <p:spPr bwMode="auto">
          <a:xfrm>
            <a:off x="3130550" y="3644900"/>
            <a:ext cx="1588" cy="430213"/>
          </a:xfrm>
          <a:prstGeom prst="line">
            <a:avLst/>
          </a:prstGeom>
          <a:noFill/>
          <a:ln w="9525">
            <a:solidFill>
              <a:schemeClr val="tx1"/>
            </a:solidFill>
            <a:round/>
            <a:headEnd/>
            <a:tailEnd/>
          </a:ln>
        </p:spPr>
        <p:txBody>
          <a:bodyPr/>
          <a:lstStyle/>
          <a:p>
            <a:endParaRPr lang="ru-RU"/>
          </a:p>
        </p:txBody>
      </p:sp>
      <p:sp>
        <p:nvSpPr>
          <p:cNvPr id="68638" name="Line 30"/>
          <p:cNvSpPr>
            <a:spLocks noChangeShapeType="1"/>
          </p:cNvSpPr>
          <p:nvPr/>
        </p:nvSpPr>
        <p:spPr bwMode="auto">
          <a:xfrm flipH="1">
            <a:off x="2268538" y="4076700"/>
            <a:ext cx="2303462" cy="0"/>
          </a:xfrm>
          <a:prstGeom prst="line">
            <a:avLst/>
          </a:prstGeom>
          <a:noFill/>
          <a:ln w="9525">
            <a:solidFill>
              <a:schemeClr val="tx1"/>
            </a:solidFill>
            <a:round/>
            <a:headEnd/>
            <a:tailEnd/>
          </a:ln>
        </p:spPr>
        <p:txBody>
          <a:bodyPr/>
          <a:lstStyle/>
          <a:p>
            <a:endParaRPr lang="ru-RU"/>
          </a:p>
        </p:txBody>
      </p:sp>
      <p:sp>
        <p:nvSpPr>
          <p:cNvPr id="68639" name="Line 31"/>
          <p:cNvSpPr>
            <a:spLocks noChangeShapeType="1"/>
          </p:cNvSpPr>
          <p:nvPr/>
        </p:nvSpPr>
        <p:spPr bwMode="auto">
          <a:xfrm flipH="1">
            <a:off x="4211638" y="5013325"/>
            <a:ext cx="1439862" cy="0"/>
          </a:xfrm>
          <a:prstGeom prst="line">
            <a:avLst/>
          </a:prstGeom>
          <a:noFill/>
          <a:ln w="9525">
            <a:solidFill>
              <a:schemeClr val="tx1"/>
            </a:solidFill>
            <a:round/>
            <a:headEnd/>
            <a:tailEnd/>
          </a:ln>
        </p:spPr>
        <p:txBody>
          <a:bodyPr/>
          <a:lstStyle/>
          <a:p>
            <a:endParaRPr lang="ru-RU"/>
          </a:p>
        </p:txBody>
      </p:sp>
      <p:sp>
        <p:nvSpPr>
          <p:cNvPr id="68640" name="Line 32"/>
          <p:cNvSpPr>
            <a:spLocks noChangeShapeType="1"/>
          </p:cNvSpPr>
          <p:nvPr/>
        </p:nvSpPr>
        <p:spPr bwMode="auto">
          <a:xfrm>
            <a:off x="6011863" y="4221163"/>
            <a:ext cx="0" cy="647700"/>
          </a:xfrm>
          <a:prstGeom prst="line">
            <a:avLst/>
          </a:prstGeom>
          <a:noFill/>
          <a:ln w="76200">
            <a:solidFill>
              <a:srgbClr val="3366FF"/>
            </a:solidFill>
            <a:round/>
            <a:headEnd/>
            <a:tailEnd/>
          </a:ln>
        </p:spPr>
        <p:txBody>
          <a:bodyPr wrap="none"/>
          <a:lstStyle/>
          <a:p>
            <a:endParaRPr lang="ru-RU"/>
          </a:p>
        </p:txBody>
      </p:sp>
      <p:sp>
        <p:nvSpPr>
          <p:cNvPr id="68641" name="Line 33"/>
          <p:cNvSpPr>
            <a:spLocks noChangeShapeType="1"/>
          </p:cNvSpPr>
          <p:nvPr/>
        </p:nvSpPr>
        <p:spPr bwMode="auto">
          <a:xfrm flipH="1">
            <a:off x="5940425" y="1412875"/>
            <a:ext cx="0" cy="2663825"/>
          </a:xfrm>
          <a:prstGeom prst="line">
            <a:avLst/>
          </a:prstGeom>
          <a:noFill/>
          <a:ln w="9525">
            <a:solidFill>
              <a:schemeClr val="tx1"/>
            </a:solidFill>
            <a:round/>
            <a:headEnd/>
            <a:tailEnd/>
          </a:ln>
        </p:spPr>
        <p:txBody>
          <a:bodyPr/>
          <a:lstStyle/>
          <a:p>
            <a:endParaRPr lang="ru-RU"/>
          </a:p>
        </p:txBody>
      </p:sp>
      <p:sp>
        <p:nvSpPr>
          <p:cNvPr id="68642" name="Line 34"/>
          <p:cNvSpPr>
            <a:spLocks noChangeShapeType="1"/>
          </p:cNvSpPr>
          <p:nvPr/>
        </p:nvSpPr>
        <p:spPr bwMode="auto">
          <a:xfrm flipH="1">
            <a:off x="5940425" y="1412875"/>
            <a:ext cx="1800225" cy="0"/>
          </a:xfrm>
          <a:prstGeom prst="line">
            <a:avLst/>
          </a:prstGeom>
          <a:noFill/>
          <a:ln w="9525">
            <a:solidFill>
              <a:schemeClr val="tx1"/>
            </a:solidFill>
            <a:round/>
            <a:headEnd/>
            <a:tailEnd/>
          </a:ln>
        </p:spPr>
        <p:txBody>
          <a:bodyPr/>
          <a:lstStyle/>
          <a:p>
            <a:endParaRPr lang="ru-RU"/>
          </a:p>
        </p:txBody>
      </p:sp>
      <p:sp>
        <p:nvSpPr>
          <p:cNvPr id="68643" name="Line 35"/>
          <p:cNvSpPr>
            <a:spLocks noChangeShapeType="1"/>
          </p:cNvSpPr>
          <p:nvPr/>
        </p:nvSpPr>
        <p:spPr bwMode="auto">
          <a:xfrm flipH="1">
            <a:off x="6877050" y="836613"/>
            <a:ext cx="0" cy="574675"/>
          </a:xfrm>
          <a:prstGeom prst="line">
            <a:avLst/>
          </a:prstGeom>
          <a:noFill/>
          <a:ln w="9525">
            <a:solidFill>
              <a:schemeClr val="tx1"/>
            </a:solidFill>
            <a:round/>
            <a:headEnd/>
            <a:tailEnd/>
          </a:ln>
        </p:spPr>
        <p:txBody>
          <a:bodyPr/>
          <a:lstStyle/>
          <a:p>
            <a:endParaRPr lang="ru-RU"/>
          </a:p>
        </p:txBody>
      </p:sp>
      <p:sp>
        <p:nvSpPr>
          <p:cNvPr id="68644" name="Line 36"/>
          <p:cNvSpPr>
            <a:spLocks noChangeShapeType="1"/>
          </p:cNvSpPr>
          <p:nvPr/>
        </p:nvSpPr>
        <p:spPr bwMode="auto">
          <a:xfrm flipH="1">
            <a:off x="5651500" y="2781300"/>
            <a:ext cx="288925" cy="0"/>
          </a:xfrm>
          <a:prstGeom prst="line">
            <a:avLst/>
          </a:prstGeom>
          <a:noFill/>
          <a:ln w="9525">
            <a:solidFill>
              <a:schemeClr val="tx1"/>
            </a:solidFill>
            <a:round/>
            <a:headEnd/>
            <a:tailEnd/>
          </a:ln>
        </p:spPr>
        <p:txBody>
          <a:bodyPr/>
          <a:lstStyle/>
          <a:p>
            <a:endParaRPr lang="ru-RU"/>
          </a:p>
        </p:txBody>
      </p:sp>
      <p:sp>
        <p:nvSpPr>
          <p:cNvPr id="68645" name="Line 37"/>
          <p:cNvSpPr>
            <a:spLocks noChangeShapeType="1"/>
          </p:cNvSpPr>
          <p:nvPr/>
        </p:nvSpPr>
        <p:spPr bwMode="auto">
          <a:xfrm flipH="1">
            <a:off x="7165975" y="4076700"/>
            <a:ext cx="0" cy="719138"/>
          </a:xfrm>
          <a:prstGeom prst="line">
            <a:avLst/>
          </a:prstGeom>
          <a:noFill/>
          <a:ln w="9525">
            <a:solidFill>
              <a:schemeClr val="tx1"/>
            </a:solidFill>
            <a:round/>
            <a:headEnd/>
            <a:tailEnd/>
          </a:ln>
        </p:spPr>
        <p:txBody>
          <a:bodyPr/>
          <a:lstStyle/>
          <a:p>
            <a:endParaRPr lang="ru-RU"/>
          </a:p>
        </p:txBody>
      </p:sp>
      <p:sp>
        <p:nvSpPr>
          <p:cNvPr id="68646" name="Line 38"/>
          <p:cNvSpPr>
            <a:spLocks noChangeShapeType="1"/>
          </p:cNvSpPr>
          <p:nvPr/>
        </p:nvSpPr>
        <p:spPr bwMode="auto">
          <a:xfrm flipH="1">
            <a:off x="6157913" y="4076700"/>
            <a:ext cx="0" cy="719138"/>
          </a:xfrm>
          <a:prstGeom prst="line">
            <a:avLst/>
          </a:prstGeom>
          <a:noFill/>
          <a:ln w="9525">
            <a:solidFill>
              <a:schemeClr val="tx1"/>
            </a:solidFill>
            <a:round/>
            <a:headEnd/>
            <a:tailEnd/>
          </a:ln>
        </p:spPr>
        <p:txBody>
          <a:bodyPr/>
          <a:lstStyle/>
          <a:p>
            <a:endParaRPr lang="ru-RU"/>
          </a:p>
        </p:txBody>
      </p:sp>
      <p:sp>
        <p:nvSpPr>
          <p:cNvPr id="537639" name="Text Box 39"/>
          <p:cNvSpPr txBox="1">
            <a:spLocks noChangeArrowheads="1"/>
          </p:cNvSpPr>
          <p:nvPr/>
        </p:nvSpPr>
        <p:spPr bwMode="auto">
          <a:xfrm>
            <a:off x="1619250" y="5661025"/>
            <a:ext cx="7073900" cy="701675"/>
          </a:xfrm>
          <a:prstGeom prst="rect">
            <a:avLst/>
          </a:prstGeom>
          <a:noFill/>
          <a:ln w="9525">
            <a:noFill/>
            <a:miter lim="800000"/>
            <a:headEnd/>
            <a:tailEnd/>
          </a:ln>
        </p:spPr>
        <p:txBody>
          <a:bodyPr>
            <a:spAutoFit/>
          </a:bodyPr>
          <a:lstStyle/>
          <a:p>
            <a:pPr>
              <a:spcBef>
                <a:spcPct val="50000"/>
              </a:spcBef>
            </a:pPr>
            <a:r>
              <a:rPr lang="ru-RU"/>
              <a:t>Блок </a:t>
            </a:r>
            <a:r>
              <a:rPr lang="fr-FR"/>
              <a:t>BSI </a:t>
            </a:r>
            <a:r>
              <a:rPr lang="ru-RU"/>
              <a:t>выходит из «спящего» режима и обрабатывает принятое сообщение</a:t>
            </a:r>
            <a:r>
              <a:rPr lang="fr-FR"/>
              <a:t>.</a:t>
            </a:r>
            <a:endParaRPr lang="fr-FR">
              <a:latin typeface="Comic Sans MS" pitchFamily="66" charset="0"/>
            </a:endParaRPr>
          </a:p>
        </p:txBody>
      </p:sp>
      <p:sp>
        <p:nvSpPr>
          <p:cNvPr id="68648" name="Rectangle 40"/>
          <p:cNvSpPr>
            <a:spLocks noChangeArrowheads="1"/>
          </p:cNvSpPr>
          <p:nvPr/>
        </p:nvSpPr>
        <p:spPr bwMode="auto">
          <a:xfrm>
            <a:off x="3275013" y="4797425"/>
            <a:ext cx="936625" cy="431800"/>
          </a:xfrm>
          <a:prstGeom prst="rect">
            <a:avLst/>
          </a:prstGeom>
          <a:solidFill>
            <a:schemeClr val="bg2"/>
          </a:solidFill>
          <a:ln w="28575">
            <a:solidFill>
              <a:schemeClr val="tx1"/>
            </a:solidFill>
            <a:miter lim="800000"/>
            <a:headEnd/>
            <a:tailEnd/>
          </a:ln>
        </p:spPr>
        <p:txBody>
          <a:bodyPr wrap="none" anchor="ctr"/>
          <a:lstStyle/>
          <a:p>
            <a:pPr algn="ctr"/>
            <a:r>
              <a:rPr lang="fr-FR" sz="1600" b="1">
                <a:solidFill>
                  <a:schemeClr val="tx1"/>
                </a:solidFill>
              </a:rPr>
              <a:t>7800</a:t>
            </a:r>
          </a:p>
        </p:txBody>
      </p:sp>
      <p:sp>
        <p:nvSpPr>
          <p:cNvPr id="68649" name="Rectangle 41"/>
          <p:cNvSpPr>
            <a:spLocks noChangeArrowheads="1"/>
          </p:cNvSpPr>
          <p:nvPr/>
        </p:nvSpPr>
        <p:spPr bwMode="auto">
          <a:xfrm>
            <a:off x="6948488" y="4797425"/>
            <a:ext cx="936625" cy="431800"/>
          </a:xfrm>
          <a:prstGeom prst="rect">
            <a:avLst/>
          </a:prstGeom>
          <a:solidFill>
            <a:schemeClr val="bg2"/>
          </a:solidFill>
          <a:ln w="28575">
            <a:solidFill>
              <a:schemeClr val="tx1"/>
            </a:solidFill>
            <a:miter lim="800000"/>
            <a:headEnd/>
            <a:tailEnd/>
          </a:ln>
        </p:spPr>
        <p:txBody>
          <a:bodyPr wrap="none" anchor="ctr"/>
          <a:lstStyle/>
          <a:p>
            <a:pPr algn="ctr"/>
            <a:r>
              <a:rPr lang="fr-FR" sz="1600" b="1">
                <a:solidFill>
                  <a:schemeClr val="tx1"/>
                </a:solidFill>
              </a:rPr>
              <a:t>5008</a:t>
            </a:r>
          </a:p>
        </p:txBody>
      </p:sp>
      <p:sp>
        <p:nvSpPr>
          <p:cNvPr id="68650" name="Rectangle 42"/>
          <p:cNvSpPr>
            <a:spLocks noChangeArrowheads="1"/>
          </p:cNvSpPr>
          <p:nvPr/>
        </p:nvSpPr>
        <p:spPr bwMode="auto">
          <a:xfrm>
            <a:off x="5508625" y="4797425"/>
            <a:ext cx="936625" cy="431800"/>
          </a:xfrm>
          <a:prstGeom prst="rect">
            <a:avLst/>
          </a:prstGeom>
          <a:solidFill>
            <a:schemeClr val="bg2"/>
          </a:solidFill>
          <a:ln w="28575">
            <a:solidFill>
              <a:schemeClr val="tx1"/>
            </a:solidFill>
            <a:miter lim="800000"/>
            <a:headEnd/>
            <a:tailEnd/>
          </a:ln>
        </p:spPr>
        <p:txBody>
          <a:bodyPr wrap="none" anchor="ctr"/>
          <a:lstStyle/>
          <a:p>
            <a:pPr algn="ctr"/>
            <a:r>
              <a:rPr lang="fr-FR" sz="1600" b="1">
                <a:solidFill>
                  <a:schemeClr val="tx1"/>
                </a:solidFill>
              </a:rPr>
              <a:t>PSF1</a:t>
            </a:r>
          </a:p>
        </p:txBody>
      </p:sp>
      <p:sp>
        <p:nvSpPr>
          <p:cNvPr id="68651" name="Rectangle 43"/>
          <p:cNvSpPr>
            <a:spLocks noChangeArrowheads="1"/>
          </p:cNvSpPr>
          <p:nvPr/>
        </p:nvSpPr>
        <p:spPr bwMode="auto">
          <a:xfrm>
            <a:off x="7019925" y="3213100"/>
            <a:ext cx="936625" cy="431800"/>
          </a:xfrm>
          <a:prstGeom prst="rect">
            <a:avLst/>
          </a:prstGeom>
          <a:solidFill>
            <a:srgbClr val="FFFF00"/>
          </a:solidFill>
          <a:ln w="28575">
            <a:solidFill>
              <a:schemeClr val="tx1"/>
            </a:solidFill>
            <a:miter lim="800000"/>
            <a:headEnd/>
            <a:tailEnd/>
          </a:ln>
        </p:spPr>
        <p:txBody>
          <a:bodyPr wrap="none" anchor="ctr"/>
          <a:lstStyle/>
          <a:p>
            <a:pPr algn="ctr"/>
            <a:r>
              <a:rPr lang="fr-FR" sz="1600" b="1">
                <a:solidFill>
                  <a:schemeClr val="tx1"/>
                </a:solidFill>
              </a:rPr>
              <a:t>CV00</a:t>
            </a:r>
          </a:p>
        </p:txBody>
      </p:sp>
      <p:sp>
        <p:nvSpPr>
          <p:cNvPr id="68652" name="Rectangle 44"/>
          <p:cNvSpPr>
            <a:spLocks noChangeArrowheads="1"/>
          </p:cNvSpPr>
          <p:nvPr/>
        </p:nvSpPr>
        <p:spPr bwMode="auto">
          <a:xfrm>
            <a:off x="6556375" y="404813"/>
            <a:ext cx="936625" cy="431800"/>
          </a:xfrm>
          <a:prstGeom prst="rect">
            <a:avLst/>
          </a:prstGeom>
          <a:solidFill>
            <a:schemeClr val="bg2"/>
          </a:solidFill>
          <a:ln w="28575">
            <a:solidFill>
              <a:schemeClr val="tx1"/>
            </a:solidFill>
            <a:miter lim="800000"/>
            <a:headEnd/>
            <a:tailEnd/>
          </a:ln>
        </p:spPr>
        <p:txBody>
          <a:bodyPr wrap="none" anchor="ctr"/>
          <a:lstStyle/>
          <a:p>
            <a:pPr algn="ctr"/>
            <a:r>
              <a:rPr lang="fr-FR" sz="1600" b="1">
                <a:solidFill>
                  <a:schemeClr val="tx1"/>
                </a:solidFill>
              </a:rPr>
              <a:t>0004</a:t>
            </a:r>
          </a:p>
        </p:txBody>
      </p:sp>
      <p:sp>
        <p:nvSpPr>
          <p:cNvPr id="68653" name="Rectangle 45"/>
          <p:cNvSpPr>
            <a:spLocks noChangeArrowheads="1"/>
          </p:cNvSpPr>
          <p:nvPr/>
        </p:nvSpPr>
        <p:spPr bwMode="auto">
          <a:xfrm>
            <a:off x="4324350" y="2420938"/>
            <a:ext cx="1447800" cy="762000"/>
          </a:xfrm>
          <a:prstGeom prst="rect">
            <a:avLst/>
          </a:prstGeom>
          <a:solidFill>
            <a:srgbClr val="FFFF00"/>
          </a:solidFill>
          <a:ln w="28575">
            <a:solidFill>
              <a:schemeClr val="tx1"/>
            </a:solidFill>
            <a:miter lim="800000"/>
            <a:headEnd/>
            <a:tailEnd/>
          </a:ln>
        </p:spPr>
        <p:txBody>
          <a:bodyPr wrap="none" anchor="ctr"/>
          <a:lstStyle/>
          <a:p>
            <a:pPr algn="ctr"/>
            <a:r>
              <a:rPr lang="fr-FR" sz="2400" b="1">
                <a:solidFill>
                  <a:schemeClr val="tx1"/>
                </a:solidFill>
              </a:rPr>
              <a:t>BSI</a:t>
            </a:r>
          </a:p>
        </p:txBody>
      </p:sp>
      <p:sp>
        <p:nvSpPr>
          <p:cNvPr id="68654" name="Rectangle 46"/>
          <p:cNvSpPr>
            <a:spLocks noChangeArrowheads="1"/>
          </p:cNvSpPr>
          <p:nvPr/>
        </p:nvSpPr>
        <p:spPr bwMode="auto">
          <a:xfrm>
            <a:off x="2555875" y="3213100"/>
            <a:ext cx="936625" cy="431800"/>
          </a:xfrm>
          <a:prstGeom prst="rect">
            <a:avLst/>
          </a:prstGeom>
          <a:solidFill>
            <a:schemeClr val="bg2"/>
          </a:solidFill>
          <a:ln w="28575">
            <a:solidFill>
              <a:schemeClr val="tx1"/>
            </a:solidFill>
            <a:miter lim="800000"/>
            <a:headEnd/>
            <a:tailEnd/>
          </a:ln>
        </p:spPr>
        <p:txBody>
          <a:bodyPr wrap="none" anchor="ctr"/>
          <a:lstStyle/>
          <a:p>
            <a:pPr algn="ctr"/>
            <a:r>
              <a:rPr lang="fr-FR" sz="1600" b="1">
                <a:solidFill>
                  <a:schemeClr val="tx1"/>
                </a:solidFill>
              </a:rPr>
              <a:t>1320</a:t>
            </a:r>
          </a:p>
        </p:txBody>
      </p:sp>
      <p:sp>
        <p:nvSpPr>
          <p:cNvPr id="68655" name="Text Box 47"/>
          <p:cNvSpPr txBox="1">
            <a:spLocks noChangeArrowheads="1"/>
          </p:cNvSpPr>
          <p:nvPr/>
        </p:nvSpPr>
        <p:spPr bwMode="auto">
          <a:xfrm>
            <a:off x="3276600" y="1844675"/>
            <a:ext cx="1571625" cy="457200"/>
          </a:xfrm>
          <a:prstGeom prst="rect">
            <a:avLst/>
          </a:prstGeom>
          <a:noFill/>
          <a:ln w="9525">
            <a:noFill/>
            <a:miter lim="800000"/>
            <a:headEnd/>
            <a:tailEnd/>
          </a:ln>
        </p:spPr>
        <p:txBody>
          <a:bodyPr wrap="none">
            <a:spAutoFit/>
          </a:bodyPr>
          <a:lstStyle/>
          <a:p>
            <a:pPr eaLnBrk="0" hangingPunct="0"/>
            <a:r>
              <a:rPr lang="ru-RU" sz="1200">
                <a:solidFill>
                  <a:schemeClr val="tx1"/>
                </a:solidFill>
              </a:rPr>
              <a:t>«</a:t>
            </a:r>
            <a:r>
              <a:rPr lang="fr-FR" sz="1200">
                <a:solidFill>
                  <a:schemeClr val="tx1"/>
                </a:solidFill>
              </a:rPr>
              <a:t>+</a:t>
            </a:r>
            <a:r>
              <a:rPr lang="ru-RU" sz="1200">
                <a:solidFill>
                  <a:schemeClr val="tx1"/>
                </a:solidFill>
              </a:rPr>
              <a:t>» Аккумуляторной</a:t>
            </a:r>
          </a:p>
          <a:p>
            <a:pPr eaLnBrk="0" hangingPunct="0"/>
            <a:r>
              <a:rPr lang="ru-RU" sz="1200">
                <a:solidFill>
                  <a:schemeClr val="tx1"/>
                </a:solidFill>
              </a:rPr>
              <a:t> батареи</a:t>
            </a:r>
            <a:endParaRPr lang="fr-FR" sz="1200">
              <a:solidFill>
                <a:schemeClr val="tx1"/>
              </a:solidFill>
            </a:endParaRPr>
          </a:p>
        </p:txBody>
      </p:sp>
      <p:sp>
        <p:nvSpPr>
          <p:cNvPr id="68656" name="Line 48"/>
          <p:cNvSpPr>
            <a:spLocks noChangeShapeType="1"/>
          </p:cNvSpPr>
          <p:nvPr/>
        </p:nvSpPr>
        <p:spPr bwMode="auto">
          <a:xfrm>
            <a:off x="2124075" y="4184650"/>
            <a:ext cx="0" cy="612775"/>
          </a:xfrm>
          <a:prstGeom prst="line">
            <a:avLst/>
          </a:prstGeom>
          <a:noFill/>
          <a:ln w="76200">
            <a:solidFill>
              <a:schemeClr val="folHlink"/>
            </a:solidFill>
            <a:round/>
            <a:headEnd/>
            <a:tailEnd/>
          </a:ln>
        </p:spPr>
        <p:txBody>
          <a:bodyPr wrap="none"/>
          <a:lstStyle/>
          <a:p>
            <a:endParaRPr lang="ru-RU"/>
          </a:p>
        </p:txBody>
      </p:sp>
      <p:sp>
        <p:nvSpPr>
          <p:cNvPr id="68657" name="Rectangle 49"/>
          <p:cNvSpPr>
            <a:spLocks noChangeArrowheads="1"/>
          </p:cNvSpPr>
          <p:nvPr/>
        </p:nvSpPr>
        <p:spPr bwMode="auto">
          <a:xfrm>
            <a:off x="1692275" y="4797425"/>
            <a:ext cx="936625" cy="431800"/>
          </a:xfrm>
          <a:prstGeom prst="rect">
            <a:avLst/>
          </a:prstGeom>
          <a:solidFill>
            <a:schemeClr val="bg2"/>
          </a:solidFill>
          <a:ln w="28575">
            <a:solidFill>
              <a:schemeClr val="tx1"/>
            </a:solidFill>
            <a:miter lim="800000"/>
            <a:headEnd/>
            <a:tailEnd/>
          </a:ln>
        </p:spPr>
        <p:txBody>
          <a:bodyPr wrap="none" anchor="ctr"/>
          <a:lstStyle/>
          <a:p>
            <a:pPr algn="ctr"/>
            <a:r>
              <a:rPr lang="fr-FR" sz="1600" b="1">
                <a:solidFill>
                  <a:schemeClr val="tx1"/>
                </a:solidFill>
              </a:rPr>
              <a:t>7600</a:t>
            </a:r>
          </a:p>
        </p:txBody>
      </p:sp>
      <p:sp>
        <p:nvSpPr>
          <p:cNvPr id="68658" name="Line 50"/>
          <p:cNvSpPr>
            <a:spLocks noChangeShapeType="1"/>
          </p:cNvSpPr>
          <p:nvPr/>
        </p:nvSpPr>
        <p:spPr bwMode="auto">
          <a:xfrm>
            <a:off x="2268538" y="4076700"/>
            <a:ext cx="0" cy="720725"/>
          </a:xfrm>
          <a:prstGeom prst="line">
            <a:avLst/>
          </a:prstGeom>
          <a:noFill/>
          <a:ln w="9525">
            <a:solidFill>
              <a:schemeClr val="tx1"/>
            </a:solidFill>
            <a:round/>
            <a:headEnd/>
            <a:tailEnd/>
          </a:ln>
        </p:spPr>
        <p:txBody>
          <a:bodyPr/>
          <a:lstStyle/>
          <a:p>
            <a:endParaRPr lang="ru-RU"/>
          </a:p>
        </p:txBody>
      </p:sp>
      <p:sp>
        <p:nvSpPr>
          <p:cNvPr id="68659" name="Text Box 51"/>
          <p:cNvSpPr txBox="1">
            <a:spLocks noChangeArrowheads="1"/>
          </p:cNvSpPr>
          <p:nvPr/>
        </p:nvSpPr>
        <p:spPr bwMode="auto">
          <a:xfrm>
            <a:off x="1066800" y="4149725"/>
            <a:ext cx="998538" cy="822325"/>
          </a:xfrm>
          <a:prstGeom prst="rect">
            <a:avLst/>
          </a:prstGeom>
          <a:noFill/>
          <a:ln w="9525">
            <a:noFill/>
            <a:miter lim="800000"/>
            <a:headEnd/>
            <a:tailEnd/>
          </a:ln>
        </p:spPr>
        <p:txBody>
          <a:bodyPr>
            <a:spAutoFit/>
          </a:bodyPr>
          <a:lstStyle/>
          <a:p>
            <a:pPr eaLnBrk="0" hangingPunct="0"/>
            <a:r>
              <a:rPr lang="ru-RU" sz="1200">
                <a:solidFill>
                  <a:schemeClr val="tx1"/>
                </a:solidFill>
              </a:rPr>
              <a:t>«</a:t>
            </a:r>
            <a:r>
              <a:rPr lang="fr-FR" sz="1200">
                <a:solidFill>
                  <a:schemeClr val="tx1"/>
                </a:solidFill>
              </a:rPr>
              <a:t>+</a:t>
            </a:r>
            <a:r>
              <a:rPr lang="ru-RU" sz="1200">
                <a:solidFill>
                  <a:schemeClr val="tx1"/>
                </a:solidFill>
              </a:rPr>
              <a:t>» Аккумуля-</a:t>
            </a:r>
          </a:p>
          <a:p>
            <a:pPr eaLnBrk="0" hangingPunct="0"/>
            <a:r>
              <a:rPr lang="ru-RU" sz="1200">
                <a:solidFill>
                  <a:schemeClr val="tx1"/>
                </a:solidFill>
              </a:rPr>
              <a:t>торной</a:t>
            </a:r>
          </a:p>
          <a:p>
            <a:pPr eaLnBrk="0" hangingPunct="0"/>
            <a:r>
              <a:rPr lang="ru-RU" sz="1200">
                <a:solidFill>
                  <a:schemeClr val="tx1"/>
                </a:solidFill>
              </a:rPr>
              <a:t>батареи</a:t>
            </a:r>
            <a:endParaRPr lang="fr-FR" sz="120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537639"/>
                                        </p:tgtEl>
                                        <p:attrNameLst>
                                          <p:attrName>style.visibility</p:attrName>
                                        </p:attrNameLst>
                                      </p:cBhvr>
                                      <p:to>
                                        <p:strVal val="visible"/>
                                      </p:to>
                                    </p:set>
                                    <p:animEffect transition="in" filter="box(in)">
                                      <p:cBhvr>
                                        <p:cTn id="7" dur="500"/>
                                        <p:tgtEl>
                                          <p:spTgt spid="5376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7639" grpId="0" autoUpdateAnimBg="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Дата 1"/>
          <p:cNvSpPr>
            <a:spLocks noGrp="1"/>
          </p:cNvSpPr>
          <p:nvPr>
            <p:ph type="dt" sz="quarter" idx="10"/>
          </p:nvPr>
        </p:nvSpPr>
        <p:spPr/>
        <p:txBody>
          <a:bodyPr/>
          <a:lstStyle/>
          <a:p>
            <a:pPr>
              <a:defRPr/>
            </a:pPr>
            <a:endParaRPr lang="fr-FR" altLang="en-GB"/>
          </a:p>
          <a:p>
            <a:pPr>
              <a:defRPr/>
            </a:pPr>
            <a:endParaRPr lang="fr-FR" altLang="en-GB"/>
          </a:p>
        </p:txBody>
      </p:sp>
      <p:sp>
        <p:nvSpPr>
          <p:cNvPr id="69635" name="Line 2"/>
          <p:cNvSpPr>
            <a:spLocks noChangeShapeType="1"/>
          </p:cNvSpPr>
          <p:nvPr/>
        </p:nvSpPr>
        <p:spPr bwMode="auto">
          <a:xfrm flipV="1">
            <a:off x="1979613" y="4149725"/>
            <a:ext cx="0" cy="647700"/>
          </a:xfrm>
          <a:prstGeom prst="line">
            <a:avLst/>
          </a:prstGeom>
          <a:noFill/>
          <a:ln w="9525">
            <a:solidFill>
              <a:srgbClr val="FF0000"/>
            </a:solidFill>
            <a:round/>
            <a:headEnd/>
            <a:tailEnd/>
          </a:ln>
        </p:spPr>
        <p:txBody>
          <a:bodyPr/>
          <a:lstStyle/>
          <a:p>
            <a:endParaRPr lang="ru-RU"/>
          </a:p>
        </p:txBody>
      </p:sp>
      <p:sp>
        <p:nvSpPr>
          <p:cNvPr id="69636" name="Line 3"/>
          <p:cNvSpPr>
            <a:spLocks noChangeShapeType="1"/>
          </p:cNvSpPr>
          <p:nvPr/>
        </p:nvSpPr>
        <p:spPr bwMode="auto">
          <a:xfrm flipV="1">
            <a:off x="5003800" y="1844675"/>
            <a:ext cx="0" cy="647700"/>
          </a:xfrm>
          <a:prstGeom prst="line">
            <a:avLst/>
          </a:prstGeom>
          <a:noFill/>
          <a:ln w="9525">
            <a:solidFill>
              <a:srgbClr val="FF0000"/>
            </a:solidFill>
            <a:round/>
            <a:headEnd/>
            <a:tailEnd/>
          </a:ln>
        </p:spPr>
        <p:txBody>
          <a:bodyPr/>
          <a:lstStyle/>
          <a:p>
            <a:endParaRPr lang="ru-RU"/>
          </a:p>
        </p:txBody>
      </p:sp>
      <p:sp>
        <p:nvSpPr>
          <p:cNvPr id="69637" name="Rectangle 5"/>
          <p:cNvSpPr>
            <a:spLocks noChangeArrowheads="1"/>
          </p:cNvSpPr>
          <p:nvPr/>
        </p:nvSpPr>
        <p:spPr bwMode="auto">
          <a:xfrm>
            <a:off x="0" y="1006475"/>
            <a:ext cx="492125" cy="1008063"/>
          </a:xfrm>
          <a:prstGeom prst="rect">
            <a:avLst/>
          </a:prstGeom>
          <a:solidFill>
            <a:srgbClr val="93B8D4"/>
          </a:solidFill>
          <a:ln w="9525">
            <a:noFill/>
            <a:miter lim="800000"/>
            <a:headEnd/>
            <a:tailEnd/>
          </a:ln>
        </p:spPr>
        <p:txBody>
          <a:bodyPr wrap="none" anchor="ctr"/>
          <a:lstStyle/>
          <a:p>
            <a:pPr eaLnBrk="0" hangingPunct="0"/>
            <a:endParaRPr lang="ru-RU"/>
          </a:p>
        </p:txBody>
      </p:sp>
      <p:sp>
        <p:nvSpPr>
          <p:cNvPr id="69638" name="Rectangle 6"/>
          <p:cNvSpPr>
            <a:spLocks noChangeArrowheads="1"/>
          </p:cNvSpPr>
          <p:nvPr/>
        </p:nvSpPr>
        <p:spPr bwMode="auto">
          <a:xfrm>
            <a:off x="0" y="0"/>
            <a:ext cx="492125" cy="1008063"/>
          </a:xfrm>
          <a:prstGeom prst="rect">
            <a:avLst/>
          </a:prstGeom>
          <a:solidFill>
            <a:srgbClr val="007FB3"/>
          </a:solidFill>
          <a:ln w="9525">
            <a:noFill/>
            <a:miter lim="800000"/>
            <a:headEnd/>
            <a:tailEnd/>
          </a:ln>
        </p:spPr>
        <p:txBody>
          <a:bodyPr wrap="none" anchor="ctr"/>
          <a:lstStyle/>
          <a:p>
            <a:pPr algn="ctr" eaLnBrk="0" hangingPunct="0"/>
            <a:endParaRPr lang="fr-FR" sz="2400" b="1">
              <a:solidFill>
                <a:schemeClr val="bg1"/>
              </a:solidFill>
            </a:endParaRPr>
          </a:p>
        </p:txBody>
      </p:sp>
      <p:sp>
        <p:nvSpPr>
          <p:cNvPr id="69639" name="Rectangle 7"/>
          <p:cNvSpPr>
            <a:spLocks noChangeArrowheads="1"/>
          </p:cNvSpPr>
          <p:nvPr/>
        </p:nvSpPr>
        <p:spPr bwMode="auto">
          <a:xfrm>
            <a:off x="0" y="3022600"/>
            <a:ext cx="492125" cy="1008063"/>
          </a:xfrm>
          <a:prstGeom prst="rect">
            <a:avLst/>
          </a:prstGeom>
          <a:solidFill>
            <a:srgbClr val="026793"/>
          </a:solidFill>
          <a:ln w="9525">
            <a:noFill/>
            <a:miter lim="800000"/>
            <a:headEnd/>
            <a:tailEnd/>
          </a:ln>
        </p:spPr>
        <p:txBody>
          <a:bodyPr wrap="none" anchor="ctr"/>
          <a:lstStyle/>
          <a:p>
            <a:pPr eaLnBrk="0" hangingPunct="0"/>
            <a:endParaRPr lang="ru-RU"/>
          </a:p>
        </p:txBody>
      </p:sp>
      <p:sp>
        <p:nvSpPr>
          <p:cNvPr id="69640" name="Rectangle 8"/>
          <p:cNvSpPr>
            <a:spLocks noChangeArrowheads="1"/>
          </p:cNvSpPr>
          <p:nvPr/>
        </p:nvSpPr>
        <p:spPr bwMode="auto">
          <a:xfrm>
            <a:off x="0" y="2014538"/>
            <a:ext cx="492125" cy="1008062"/>
          </a:xfrm>
          <a:prstGeom prst="rect">
            <a:avLst/>
          </a:prstGeom>
          <a:solidFill>
            <a:srgbClr val="B2C1DD"/>
          </a:solidFill>
          <a:ln w="9525">
            <a:noFill/>
            <a:miter lim="800000"/>
            <a:headEnd/>
            <a:tailEnd/>
          </a:ln>
        </p:spPr>
        <p:txBody>
          <a:bodyPr wrap="none" anchor="ctr"/>
          <a:lstStyle/>
          <a:p>
            <a:pPr eaLnBrk="0" hangingPunct="0"/>
            <a:endParaRPr lang="ru-RU"/>
          </a:p>
        </p:txBody>
      </p:sp>
      <p:sp>
        <p:nvSpPr>
          <p:cNvPr id="69641" name="Rectangle 9"/>
          <p:cNvSpPr>
            <a:spLocks noChangeArrowheads="1"/>
          </p:cNvSpPr>
          <p:nvPr/>
        </p:nvSpPr>
        <p:spPr bwMode="auto">
          <a:xfrm>
            <a:off x="0" y="4030663"/>
            <a:ext cx="492125" cy="1008062"/>
          </a:xfrm>
          <a:prstGeom prst="rect">
            <a:avLst/>
          </a:prstGeom>
          <a:solidFill>
            <a:srgbClr val="007FB3"/>
          </a:solidFill>
          <a:ln w="9525">
            <a:noFill/>
            <a:miter lim="800000"/>
            <a:headEnd/>
            <a:tailEnd/>
          </a:ln>
        </p:spPr>
        <p:txBody>
          <a:bodyPr wrap="none" anchor="ctr"/>
          <a:lstStyle/>
          <a:p>
            <a:pPr eaLnBrk="0" hangingPunct="0"/>
            <a:endParaRPr lang="ru-RU"/>
          </a:p>
        </p:txBody>
      </p:sp>
      <p:sp>
        <p:nvSpPr>
          <p:cNvPr id="69642" name="Rectangle 10"/>
          <p:cNvSpPr>
            <a:spLocks noChangeArrowheads="1"/>
          </p:cNvSpPr>
          <p:nvPr/>
        </p:nvSpPr>
        <p:spPr bwMode="auto">
          <a:xfrm>
            <a:off x="1143000" y="304800"/>
            <a:ext cx="4076700" cy="609600"/>
          </a:xfrm>
          <a:prstGeom prst="rect">
            <a:avLst/>
          </a:prstGeom>
          <a:noFill/>
          <a:ln w="9525">
            <a:noFill/>
            <a:miter lim="800000"/>
            <a:headEnd/>
            <a:tailEnd/>
          </a:ln>
        </p:spPr>
        <p:txBody>
          <a:bodyPr/>
          <a:lstStyle/>
          <a:p>
            <a:pPr eaLnBrk="0" hangingPunct="0"/>
            <a:r>
              <a:rPr lang="ru-RU" sz="3200" b="1">
                <a:sym typeface="Wingdings" pitchFamily="2" charset="2"/>
              </a:rPr>
              <a:t>Выход локальных сетей из энергосберегающего режима.</a:t>
            </a:r>
            <a:endParaRPr lang="fr-FR" sz="3200" b="1">
              <a:sym typeface="Wingdings" pitchFamily="2" charset="2"/>
            </a:endParaRPr>
          </a:p>
        </p:txBody>
      </p:sp>
      <p:sp>
        <p:nvSpPr>
          <p:cNvPr id="69643" name="Line 11"/>
          <p:cNvSpPr>
            <a:spLocks noChangeShapeType="1"/>
          </p:cNvSpPr>
          <p:nvPr/>
        </p:nvSpPr>
        <p:spPr bwMode="auto">
          <a:xfrm>
            <a:off x="2124075" y="4221163"/>
            <a:ext cx="2592388" cy="0"/>
          </a:xfrm>
          <a:prstGeom prst="line">
            <a:avLst/>
          </a:prstGeom>
          <a:noFill/>
          <a:ln w="76200">
            <a:solidFill>
              <a:schemeClr val="folHlink"/>
            </a:solidFill>
            <a:round/>
            <a:headEnd/>
            <a:tailEnd/>
          </a:ln>
        </p:spPr>
        <p:txBody>
          <a:bodyPr wrap="none"/>
          <a:lstStyle/>
          <a:p>
            <a:endParaRPr lang="ru-RU"/>
          </a:p>
        </p:txBody>
      </p:sp>
      <p:sp>
        <p:nvSpPr>
          <p:cNvPr id="69644" name="Line 12"/>
          <p:cNvSpPr>
            <a:spLocks noChangeShapeType="1"/>
          </p:cNvSpPr>
          <p:nvPr/>
        </p:nvSpPr>
        <p:spPr bwMode="auto">
          <a:xfrm>
            <a:off x="4716463" y="3141663"/>
            <a:ext cx="4762" cy="1116012"/>
          </a:xfrm>
          <a:prstGeom prst="line">
            <a:avLst/>
          </a:prstGeom>
          <a:noFill/>
          <a:ln w="76200">
            <a:solidFill>
              <a:schemeClr val="folHlink"/>
            </a:solidFill>
            <a:round/>
            <a:headEnd/>
            <a:tailEnd/>
          </a:ln>
        </p:spPr>
        <p:txBody>
          <a:bodyPr wrap="none"/>
          <a:lstStyle/>
          <a:p>
            <a:endParaRPr lang="ru-RU"/>
          </a:p>
        </p:txBody>
      </p:sp>
      <p:sp>
        <p:nvSpPr>
          <p:cNvPr id="69645" name="Text Box 13"/>
          <p:cNvSpPr txBox="1">
            <a:spLocks noChangeArrowheads="1"/>
          </p:cNvSpPr>
          <p:nvPr/>
        </p:nvSpPr>
        <p:spPr bwMode="auto">
          <a:xfrm>
            <a:off x="855663" y="3573463"/>
            <a:ext cx="1844675" cy="336550"/>
          </a:xfrm>
          <a:prstGeom prst="rect">
            <a:avLst/>
          </a:prstGeom>
          <a:noFill/>
          <a:ln w="9525">
            <a:noFill/>
            <a:miter lim="800000"/>
            <a:headEnd/>
            <a:tailEnd/>
          </a:ln>
        </p:spPr>
        <p:txBody>
          <a:bodyPr>
            <a:spAutoFit/>
          </a:bodyPr>
          <a:lstStyle/>
          <a:p>
            <a:pPr algn="ctr"/>
            <a:r>
              <a:rPr lang="fr-FR" sz="1600" b="1"/>
              <a:t>CAN HS I/S</a:t>
            </a:r>
          </a:p>
        </p:txBody>
      </p:sp>
      <p:sp>
        <p:nvSpPr>
          <p:cNvPr id="69646" name="Line 14"/>
          <p:cNvSpPr>
            <a:spLocks noChangeShapeType="1"/>
          </p:cNvSpPr>
          <p:nvPr/>
        </p:nvSpPr>
        <p:spPr bwMode="auto">
          <a:xfrm flipV="1">
            <a:off x="5364163" y="1268413"/>
            <a:ext cx="12700" cy="1257300"/>
          </a:xfrm>
          <a:prstGeom prst="line">
            <a:avLst/>
          </a:prstGeom>
          <a:noFill/>
          <a:ln w="76200">
            <a:solidFill>
              <a:srgbClr val="008000"/>
            </a:solidFill>
            <a:round/>
            <a:headEnd/>
            <a:tailEnd/>
          </a:ln>
        </p:spPr>
        <p:txBody>
          <a:bodyPr wrap="none"/>
          <a:lstStyle/>
          <a:p>
            <a:endParaRPr lang="ru-RU"/>
          </a:p>
        </p:txBody>
      </p:sp>
      <p:sp>
        <p:nvSpPr>
          <p:cNvPr id="69647" name="Line 15"/>
          <p:cNvSpPr>
            <a:spLocks noChangeShapeType="1"/>
          </p:cNvSpPr>
          <p:nvPr/>
        </p:nvSpPr>
        <p:spPr bwMode="auto">
          <a:xfrm>
            <a:off x="5340350" y="1268413"/>
            <a:ext cx="2462213" cy="0"/>
          </a:xfrm>
          <a:prstGeom prst="line">
            <a:avLst/>
          </a:prstGeom>
          <a:noFill/>
          <a:ln w="76200">
            <a:solidFill>
              <a:srgbClr val="008000"/>
            </a:solidFill>
            <a:round/>
            <a:headEnd/>
            <a:tailEnd/>
          </a:ln>
        </p:spPr>
        <p:txBody>
          <a:bodyPr wrap="none"/>
          <a:lstStyle/>
          <a:p>
            <a:endParaRPr lang="ru-RU"/>
          </a:p>
        </p:txBody>
      </p:sp>
      <p:sp>
        <p:nvSpPr>
          <p:cNvPr id="69648" name="Text Box 16"/>
          <p:cNvSpPr txBox="1">
            <a:spLocks noChangeArrowheads="1"/>
          </p:cNvSpPr>
          <p:nvPr/>
        </p:nvSpPr>
        <p:spPr bwMode="auto">
          <a:xfrm>
            <a:off x="7851775" y="1196975"/>
            <a:ext cx="1311275" cy="581025"/>
          </a:xfrm>
          <a:prstGeom prst="rect">
            <a:avLst/>
          </a:prstGeom>
          <a:noFill/>
          <a:ln w="9525">
            <a:noFill/>
            <a:miter lim="800000"/>
            <a:headEnd/>
            <a:tailEnd/>
          </a:ln>
        </p:spPr>
        <p:txBody>
          <a:bodyPr>
            <a:spAutoFit/>
          </a:bodyPr>
          <a:lstStyle/>
          <a:p>
            <a:pPr algn="ctr"/>
            <a:r>
              <a:rPr lang="fr-FR" sz="1600" b="1"/>
              <a:t>LS CAN Confort</a:t>
            </a:r>
          </a:p>
        </p:txBody>
      </p:sp>
      <p:sp>
        <p:nvSpPr>
          <p:cNvPr id="69649" name="Line 17"/>
          <p:cNvSpPr>
            <a:spLocks noChangeShapeType="1"/>
          </p:cNvSpPr>
          <p:nvPr/>
        </p:nvSpPr>
        <p:spPr bwMode="auto">
          <a:xfrm flipH="1">
            <a:off x="5359400" y="2852738"/>
            <a:ext cx="4763" cy="1406525"/>
          </a:xfrm>
          <a:prstGeom prst="line">
            <a:avLst/>
          </a:prstGeom>
          <a:noFill/>
          <a:ln w="76200">
            <a:solidFill>
              <a:srgbClr val="3366FF"/>
            </a:solidFill>
            <a:round/>
            <a:headEnd/>
            <a:tailEnd/>
          </a:ln>
        </p:spPr>
        <p:txBody>
          <a:bodyPr wrap="none"/>
          <a:lstStyle/>
          <a:p>
            <a:endParaRPr lang="ru-RU"/>
          </a:p>
        </p:txBody>
      </p:sp>
      <p:sp>
        <p:nvSpPr>
          <p:cNvPr id="69650" name="Line 18"/>
          <p:cNvSpPr>
            <a:spLocks noChangeShapeType="1"/>
          </p:cNvSpPr>
          <p:nvPr/>
        </p:nvSpPr>
        <p:spPr bwMode="auto">
          <a:xfrm>
            <a:off x="5353050" y="4221163"/>
            <a:ext cx="2438400" cy="0"/>
          </a:xfrm>
          <a:prstGeom prst="line">
            <a:avLst/>
          </a:prstGeom>
          <a:noFill/>
          <a:ln w="76200">
            <a:solidFill>
              <a:srgbClr val="3366FF"/>
            </a:solidFill>
            <a:round/>
            <a:headEnd/>
            <a:tailEnd/>
          </a:ln>
        </p:spPr>
        <p:txBody>
          <a:bodyPr wrap="none"/>
          <a:lstStyle/>
          <a:p>
            <a:endParaRPr lang="ru-RU"/>
          </a:p>
        </p:txBody>
      </p:sp>
      <p:sp>
        <p:nvSpPr>
          <p:cNvPr id="69651" name="Text Box 19"/>
          <p:cNvSpPr txBox="1">
            <a:spLocks noChangeArrowheads="1"/>
          </p:cNvSpPr>
          <p:nvPr/>
        </p:nvSpPr>
        <p:spPr bwMode="auto">
          <a:xfrm>
            <a:off x="7708900" y="4005263"/>
            <a:ext cx="1616075" cy="581025"/>
          </a:xfrm>
          <a:prstGeom prst="rect">
            <a:avLst/>
          </a:prstGeom>
          <a:noFill/>
          <a:ln w="9525">
            <a:noFill/>
            <a:miter lim="800000"/>
            <a:headEnd/>
            <a:tailEnd/>
          </a:ln>
        </p:spPr>
        <p:txBody>
          <a:bodyPr>
            <a:spAutoFit/>
          </a:bodyPr>
          <a:lstStyle/>
          <a:p>
            <a:pPr algn="ctr"/>
            <a:r>
              <a:rPr lang="fr-FR" sz="1600" b="1"/>
              <a:t>LS CAN Carrosserie</a:t>
            </a:r>
          </a:p>
        </p:txBody>
      </p:sp>
      <p:sp>
        <p:nvSpPr>
          <p:cNvPr id="69652" name="Line 20"/>
          <p:cNvSpPr>
            <a:spLocks noChangeShapeType="1"/>
          </p:cNvSpPr>
          <p:nvPr/>
        </p:nvSpPr>
        <p:spPr bwMode="auto">
          <a:xfrm>
            <a:off x="7451725" y="3429000"/>
            <a:ext cx="0" cy="792163"/>
          </a:xfrm>
          <a:prstGeom prst="line">
            <a:avLst/>
          </a:prstGeom>
          <a:noFill/>
          <a:ln w="76200">
            <a:solidFill>
              <a:srgbClr val="3366FF"/>
            </a:solidFill>
            <a:round/>
            <a:headEnd/>
            <a:tailEnd/>
          </a:ln>
        </p:spPr>
        <p:txBody>
          <a:bodyPr wrap="none"/>
          <a:lstStyle/>
          <a:p>
            <a:endParaRPr lang="ru-RU"/>
          </a:p>
        </p:txBody>
      </p:sp>
      <p:sp>
        <p:nvSpPr>
          <p:cNvPr id="69653" name="Line 21"/>
          <p:cNvSpPr>
            <a:spLocks noChangeShapeType="1"/>
          </p:cNvSpPr>
          <p:nvPr/>
        </p:nvSpPr>
        <p:spPr bwMode="auto">
          <a:xfrm>
            <a:off x="2987675" y="3646488"/>
            <a:ext cx="0" cy="609600"/>
          </a:xfrm>
          <a:prstGeom prst="line">
            <a:avLst/>
          </a:prstGeom>
          <a:noFill/>
          <a:ln w="76200">
            <a:solidFill>
              <a:schemeClr val="folHlink"/>
            </a:solidFill>
            <a:round/>
            <a:headEnd/>
            <a:tailEnd/>
          </a:ln>
        </p:spPr>
        <p:txBody>
          <a:bodyPr wrap="none"/>
          <a:lstStyle/>
          <a:p>
            <a:endParaRPr lang="ru-RU"/>
          </a:p>
        </p:txBody>
      </p:sp>
      <p:sp>
        <p:nvSpPr>
          <p:cNvPr id="69654" name="Line 22"/>
          <p:cNvSpPr>
            <a:spLocks noChangeShapeType="1"/>
          </p:cNvSpPr>
          <p:nvPr/>
        </p:nvSpPr>
        <p:spPr bwMode="auto">
          <a:xfrm flipV="1">
            <a:off x="7451725" y="2636838"/>
            <a:ext cx="0" cy="647700"/>
          </a:xfrm>
          <a:prstGeom prst="line">
            <a:avLst/>
          </a:prstGeom>
          <a:noFill/>
          <a:ln w="9525">
            <a:solidFill>
              <a:srgbClr val="FF0000"/>
            </a:solidFill>
            <a:round/>
            <a:headEnd/>
            <a:tailEnd/>
          </a:ln>
        </p:spPr>
        <p:txBody>
          <a:bodyPr/>
          <a:lstStyle/>
          <a:p>
            <a:endParaRPr lang="ru-RU"/>
          </a:p>
        </p:txBody>
      </p:sp>
      <p:sp>
        <p:nvSpPr>
          <p:cNvPr id="69655" name="Text Box 23"/>
          <p:cNvSpPr txBox="1">
            <a:spLocks noChangeArrowheads="1"/>
          </p:cNvSpPr>
          <p:nvPr/>
        </p:nvSpPr>
        <p:spPr bwMode="auto">
          <a:xfrm>
            <a:off x="6948488" y="2133600"/>
            <a:ext cx="1571625" cy="457200"/>
          </a:xfrm>
          <a:prstGeom prst="rect">
            <a:avLst/>
          </a:prstGeom>
          <a:noFill/>
          <a:ln w="9525">
            <a:noFill/>
            <a:miter lim="800000"/>
            <a:headEnd/>
            <a:tailEnd/>
          </a:ln>
        </p:spPr>
        <p:txBody>
          <a:bodyPr wrap="none">
            <a:spAutoFit/>
          </a:bodyPr>
          <a:lstStyle/>
          <a:p>
            <a:pPr eaLnBrk="0" hangingPunct="0"/>
            <a:r>
              <a:rPr lang="ru-RU" sz="1200">
                <a:solidFill>
                  <a:schemeClr val="tx1"/>
                </a:solidFill>
              </a:rPr>
              <a:t>«</a:t>
            </a:r>
            <a:r>
              <a:rPr lang="fr-FR" sz="1200">
                <a:solidFill>
                  <a:schemeClr val="tx1"/>
                </a:solidFill>
              </a:rPr>
              <a:t>+</a:t>
            </a:r>
            <a:r>
              <a:rPr lang="ru-RU" sz="1200">
                <a:solidFill>
                  <a:schemeClr val="tx1"/>
                </a:solidFill>
              </a:rPr>
              <a:t>» Аккумуляторной</a:t>
            </a:r>
          </a:p>
          <a:p>
            <a:pPr eaLnBrk="0" hangingPunct="0"/>
            <a:r>
              <a:rPr lang="ru-RU" sz="1200">
                <a:solidFill>
                  <a:schemeClr val="tx1"/>
                </a:solidFill>
              </a:rPr>
              <a:t> батареи</a:t>
            </a:r>
            <a:endParaRPr lang="fr-FR" sz="1200">
              <a:solidFill>
                <a:schemeClr val="tx1"/>
              </a:solidFill>
            </a:endParaRPr>
          </a:p>
        </p:txBody>
      </p:sp>
      <p:sp>
        <p:nvSpPr>
          <p:cNvPr id="69656" name="Line 24"/>
          <p:cNvSpPr>
            <a:spLocks noChangeShapeType="1"/>
          </p:cNvSpPr>
          <p:nvPr/>
        </p:nvSpPr>
        <p:spPr bwMode="auto">
          <a:xfrm flipH="1">
            <a:off x="5940425" y="4076700"/>
            <a:ext cx="1223963" cy="0"/>
          </a:xfrm>
          <a:prstGeom prst="line">
            <a:avLst/>
          </a:prstGeom>
          <a:noFill/>
          <a:ln w="9525">
            <a:solidFill>
              <a:srgbClr val="FF0000"/>
            </a:solidFill>
            <a:round/>
            <a:headEnd/>
            <a:tailEnd/>
          </a:ln>
        </p:spPr>
        <p:txBody>
          <a:bodyPr/>
          <a:lstStyle/>
          <a:p>
            <a:endParaRPr lang="ru-RU"/>
          </a:p>
        </p:txBody>
      </p:sp>
      <p:sp>
        <p:nvSpPr>
          <p:cNvPr id="69657" name="Line 25"/>
          <p:cNvSpPr>
            <a:spLocks noChangeShapeType="1"/>
          </p:cNvSpPr>
          <p:nvPr/>
        </p:nvSpPr>
        <p:spPr bwMode="auto">
          <a:xfrm>
            <a:off x="7308850" y="4221163"/>
            <a:ext cx="0" cy="720725"/>
          </a:xfrm>
          <a:prstGeom prst="line">
            <a:avLst/>
          </a:prstGeom>
          <a:noFill/>
          <a:ln w="76200">
            <a:solidFill>
              <a:srgbClr val="3366FF"/>
            </a:solidFill>
            <a:round/>
            <a:headEnd/>
            <a:tailEnd/>
          </a:ln>
        </p:spPr>
        <p:txBody>
          <a:bodyPr wrap="none"/>
          <a:lstStyle/>
          <a:p>
            <a:endParaRPr lang="ru-RU"/>
          </a:p>
        </p:txBody>
      </p:sp>
      <p:sp>
        <p:nvSpPr>
          <p:cNvPr id="69658" name="Line 26"/>
          <p:cNvSpPr>
            <a:spLocks noChangeShapeType="1"/>
          </p:cNvSpPr>
          <p:nvPr/>
        </p:nvSpPr>
        <p:spPr bwMode="auto">
          <a:xfrm flipV="1">
            <a:off x="6988175" y="836613"/>
            <a:ext cx="12700" cy="431800"/>
          </a:xfrm>
          <a:prstGeom prst="line">
            <a:avLst/>
          </a:prstGeom>
          <a:noFill/>
          <a:ln w="76200">
            <a:solidFill>
              <a:srgbClr val="008000"/>
            </a:solidFill>
            <a:round/>
            <a:headEnd/>
            <a:tailEnd/>
          </a:ln>
        </p:spPr>
        <p:txBody>
          <a:bodyPr wrap="none"/>
          <a:lstStyle/>
          <a:p>
            <a:endParaRPr lang="ru-RU"/>
          </a:p>
        </p:txBody>
      </p:sp>
      <p:sp>
        <p:nvSpPr>
          <p:cNvPr id="69659" name="Line 27"/>
          <p:cNvSpPr>
            <a:spLocks noChangeShapeType="1"/>
          </p:cNvSpPr>
          <p:nvPr/>
        </p:nvSpPr>
        <p:spPr bwMode="auto">
          <a:xfrm>
            <a:off x="3708400" y="4221163"/>
            <a:ext cx="0" cy="609600"/>
          </a:xfrm>
          <a:prstGeom prst="line">
            <a:avLst/>
          </a:prstGeom>
          <a:noFill/>
          <a:ln w="76200">
            <a:solidFill>
              <a:schemeClr val="folHlink"/>
            </a:solidFill>
            <a:round/>
            <a:headEnd/>
            <a:tailEnd/>
          </a:ln>
        </p:spPr>
        <p:txBody>
          <a:bodyPr wrap="none"/>
          <a:lstStyle/>
          <a:p>
            <a:endParaRPr lang="ru-RU"/>
          </a:p>
        </p:txBody>
      </p:sp>
      <p:sp>
        <p:nvSpPr>
          <p:cNvPr id="69660" name="Line 28"/>
          <p:cNvSpPr>
            <a:spLocks noChangeShapeType="1"/>
          </p:cNvSpPr>
          <p:nvPr/>
        </p:nvSpPr>
        <p:spPr bwMode="auto">
          <a:xfrm>
            <a:off x="4572000" y="3068638"/>
            <a:ext cx="0" cy="1008062"/>
          </a:xfrm>
          <a:prstGeom prst="line">
            <a:avLst/>
          </a:prstGeom>
          <a:noFill/>
          <a:ln w="9525">
            <a:solidFill>
              <a:schemeClr val="tx1"/>
            </a:solidFill>
            <a:round/>
            <a:headEnd/>
            <a:tailEnd/>
          </a:ln>
        </p:spPr>
        <p:txBody>
          <a:bodyPr/>
          <a:lstStyle/>
          <a:p>
            <a:endParaRPr lang="ru-RU"/>
          </a:p>
        </p:txBody>
      </p:sp>
      <p:sp>
        <p:nvSpPr>
          <p:cNvPr id="69661" name="Line 29"/>
          <p:cNvSpPr>
            <a:spLocks noChangeShapeType="1"/>
          </p:cNvSpPr>
          <p:nvPr/>
        </p:nvSpPr>
        <p:spPr bwMode="auto">
          <a:xfrm>
            <a:off x="3130550" y="3644900"/>
            <a:ext cx="1588" cy="430213"/>
          </a:xfrm>
          <a:prstGeom prst="line">
            <a:avLst/>
          </a:prstGeom>
          <a:noFill/>
          <a:ln w="9525">
            <a:solidFill>
              <a:schemeClr val="tx1"/>
            </a:solidFill>
            <a:round/>
            <a:headEnd/>
            <a:tailEnd/>
          </a:ln>
        </p:spPr>
        <p:txBody>
          <a:bodyPr/>
          <a:lstStyle/>
          <a:p>
            <a:endParaRPr lang="ru-RU"/>
          </a:p>
        </p:txBody>
      </p:sp>
      <p:sp>
        <p:nvSpPr>
          <p:cNvPr id="69662" name="Line 30"/>
          <p:cNvSpPr>
            <a:spLocks noChangeShapeType="1"/>
          </p:cNvSpPr>
          <p:nvPr/>
        </p:nvSpPr>
        <p:spPr bwMode="auto">
          <a:xfrm flipH="1">
            <a:off x="2268538" y="4076700"/>
            <a:ext cx="2303462" cy="0"/>
          </a:xfrm>
          <a:prstGeom prst="line">
            <a:avLst/>
          </a:prstGeom>
          <a:noFill/>
          <a:ln w="9525">
            <a:solidFill>
              <a:schemeClr val="tx1"/>
            </a:solidFill>
            <a:round/>
            <a:headEnd/>
            <a:tailEnd/>
          </a:ln>
        </p:spPr>
        <p:txBody>
          <a:bodyPr/>
          <a:lstStyle/>
          <a:p>
            <a:endParaRPr lang="ru-RU"/>
          </a:p>
        </p:txBody>
      </p:sp>
      <p:sp>
        <p:nvSpPr>
          <p:cNvPr id="69663" name="Line 31"/>
          <p:cNvSpPr>
            <a:spLocks noChangeShapeType="1"/>
          </p:cNvSpPr>
          <p:nvPr/>
        </p:nvSpPr>
        <p:spPr bwMode="auto">
          <a:xfrm flipH="1">
            <a:off x="4211638" y="5013325"/>
            <a:ext cx="1439862" cy="0"/>
          </a:xfrm>
          <a:prstGeom prst="line">
            <a:avLst/>
          </a:prstGeom>
          <a:noFill/>
          <a:ln w="9525">
            <a:solidFill>
              <a:schemeClr val="tx1"/>
            </a:solidFill>
            <a:round/>
            <a:headEnd/>
            <a:tailEnd/>
          </a:ln>
        </p:spPr>
        <p:txBody>
          <a:bodyPr/>
          <a:lstStyle/>
          <a:p>
            <a:endParaRPr lang="ru-RU"/>
          </a:p>
        </p:txBody>
      </p:sp>
      <p:sp>
        <p:nvSpPr>
          <p:cNvPr id="69664" name="Line 32"/>
          <p:cNvSpPr>
            <a:spLocks noChangeShapeType="1"/>
          </p:cNvSpPr>
          <p:nvPr/>
        </p:nvSpPr>
        <p:spPr bwMode="auto">
          <a:xfrm>
            <a:off x="6011863" y="4221163"/>
            <a:ext cx="0" cy="647700"/>
          </a:xfrm>
          <a:prstGeom prst="line">
            <a:avLst/>
          </a:prstGeom>
          <a:noFill/>
          <a:ln w="76200">
            <a:solidFill>
              <a:srgbClr val="3366FF"/>
            </a:solidFill>
            <a:round/>
            <a:headEnd/>
            <a:tailEnd/>
          </a:ln>
        </p:spPr>
        <p:txBody>
          <a:bodyPr wrap="none"/>
          <a:lstStyle/>
          <a:p>
            <a:endParaRPr lang="ru-RU"/>
          </a:p>
        </p:txBody>
      </p:sp>
      <p:sp>
        <p:nvSpPr>
          <p:cNvPr id="69665" name="Line 33"/>
          <p:cNvSpPr>
            <a:spLocks noChangeShapeType="1"/>
          </p:cNvSpPr>
          <p:nvPr/>
        </p:nvSpPr>
        <p:spPr bwMode="auto">
          <a:xfrm flipH="1">
            <a:off x="5940425" y="1412875"/>
            <a:ext cx="0" cy="2663825"/>
          </a:xfrm>
          <a:prstGeom prst="line">
            <a:avLst/>
          </a:prstGeom>
          <a:noFill/>
          <a:ln w="9525">
            <a:solidFill>
              <a:srgbClr val="FF0000"/>
            </a:solidFill>
            <a:round/>
            <a:headEnd/>
            <a:tailEnd/>
          </a:ln>
        </p:spPr>
        <p:txBody>
          <a:bodyPr/>
          <a:lstStyle/>
          <a:p>
            <a:endParaRPr lang="ru-RU"/>
          </a:p>
        </p:txBody>
      </p:sp>
      <p:sp>
        <p:nvSpPr>
          <p:cNvPr id="69666" name="Line 34"/>
          <p:cNvSpPr>
            <a:spLocks noChangeShapeType="1"/>
          </p:cNvSpPr>
          <p:nvPr/>
        </p:nvSpPr>
        <p:spPr bwMode="auto">
          <a:xfrm flipH="1">
            <a:off x="5940425" y="1412875"/>
            <a:ext cx="1800225" cy="0"/>
          </a:xfrm>
          <a:prstGeom prst="line">
            <a:avLst/>
          </a:prstGeom>
          <a:noFill/>
          <a:ln w="9525">
            <a:solidFill>
              <a:srgbClr val="FF0000"/>
            </a:solidFill>
            <a:round/>
            <a:headEnd/>
            <a:tailEnd/>
          </a:ln>
        </p:spPr>
        <p:txBody>
          <a:bodyPr/>
          <a:lstStyle/>
          <a:p>
            <a:endParaRPr lang="ru-RU"/>
          </a:p>
        </p:txBody>
      </p:sp>
      <p:sp>
        <p:nvSpPr>
          <p:cNvPr id="69667" name="Line 35"/>
          <p:cNvSpPr>
            <a:spLocks noChangeShapeType="1"/>
          </p:cNvSpPr>
          <p:nvPr/>
        </p:nvSpPr>
        <p:spPr bwMode="auto">
          <a:xfrm flipH="1">
            <a:off x="6877050" y="836613"/>
            <a:ext cx="0" cy="574675"/>
          </a:xfrm>
          <a:prstGeom prst="line">
            <a:avLst/>
          </a:prstGeom>
          <a:noFill/>
          <a:ln w="9525">
            <a:solidFill>
              <a:srgbClr val="FF0000"/>
            </a:solidFill>
            <a:round/>
            <a:headEnd/>
            <a:tailEnd/>
          </a:ln>
        </p:spPr>
        <p:txBody>
          <a:bodyPr/>
          <a:lstStyle/>
          <a:p>
            <a:endParaRPr lang="ru-RU"/>
          </a:p>
        </p:txBody>
      </p:sp>
      <p:sp>
        <p:nvSpPr>
          <p:cNvPr id="69668" name="Line 36"/>
          <p:cNvSpPr>
            <a:spLocks noChangeShapeType="1"/>
          </p:cNvSpPr>
          <p:nvPr/>
        </p:nvSpPr>
        <p:spPr bwMode="auto">
          <a:xfrm flipH="1">
            <a:off x="5651500" y="2781300"/>
            <a:ext cx="288925" cy="0"/>
          </a:xfrm>
          <a:prstGeom prst="line">
            <a:avLst/>
          </a:prstGeom>
          <a:noFill/>
          <a:ln w="9525">
            <a:solidFill>
              <a:srgbClr val="FF0000"/>
            </a:solidFill>
            <a:round/>
            <a:headEnd/>
            <a:tailEnd/>
          </a:ln>
        </p:spPr>
        <p:txBody>
          <a:bodyPr/>
          <a:lstStyle/>
          <a:p>
            <a:endParaRPr lang="ru-RU"/>
          </a:p>
        </p:txBody>
      </p:sp>
      <p:sp>
        <p:nvSpPr>
          <p:cNvPr id="69669" name="Line 37"/>
          <p:cNvSpPr>
            <a:spLocks noChangeShapeType="1"/>
          </p:cNvSpPr>
          <p:nvPr/>
        </p:nvSpPr>
        <p:spPr bwMode="auto">
          <a:xfrm flipH="1">
            <a:off x="7165975" y="4076700"/>
            <a:ext cx="0" cy="719138"/>
          </a:xfrm>
          <a:prstGeom prst="line">
            <a:avLst/>
          </a:prstGeom>
          <a:noFill/>
          <a:ln w="9525">
            <a:solidFill>
              <a:srgbClr val="FF0000"/>
            </a:solidFill>
            <a:round/>
            <a:headEnd/>
            <a:tailEnd/>
          </a:ln>
        </p:spPr>
        <p:txBody>
          <a:bodyPr/>
          <a:lstStyle/>
          <a:p>
            <a:endParaRPr lang="ru-RU"/>
          </a:p>
        </p:txBody>
      </p:sp>
      <p:sp>
        <p:nvSpPr>
          <p:cNvPr id="69670" name="Line 38"/>
          <p:cNvSpPr>
            <a:spLocks noChangeShapeType="1"/>
          </p:cNvSpPr>
          <p:nvPr/>
        </p:nvSpPr>
        <p:spPr bwMode="auto">
          <a:xfrm flipH="1">
            <a:off x="6157913" y="4076700"/>
            <a:ext cx="0" cy="719138"/>
          </a:xfrm>
          <a:prstGeom prst="line">
            <a:avLst/>
          </a:prstGeom>
          <a:noFill/>
          <a:ln w="9525">
            <a:solidFill>
              <a:srgbClr val="FF0000"/>
            </a:solidFill>
            <a:round/>
            <a:headEnd/>
            <a:tailEnd/>
          </a:ln>
        </p:spPr>
        <p:txBody>
          <a:bodyPr/>
          <a:lstStyle/>
          <a:p>
            <a:endParaRPr lang="ru-RU"/>
          </a:p>
        </p:txBody>
      </p:sp>
      <p:sp>
        <p:nvSpPr>
          <p:cNvPr id="538663" name="Text Box 39"/>
          <p:cNvSpPr txBox="1">
            <a:spLocks noChangeArrowheads="1"/>
          </p:cNvSpPr>
          <p:nvPr/>
        </p:nvSpPr>
        <p:spPr bwMode="auto">
          <a:xfrm>
            <a:off x="1692275" y="5410200"/>
            <a:ext cx="7073900" cy="1006475"/>
          </a:xfrm>
          <a:prstGeom prst="rect">
            <a:avLst/>
          </a:prstGeom>
          <a:noFill/>
          <a:ln w="9525">
            <a:noFill/>
            <a:miter lim="800000"/>
            <a:headEnd/>
            <a:tailEnd/>
          </a:ln>
        </p:spPr>
        <p:txBody>
          <a:bodyPr>
            <a:spAutoFit/>
          </a:bodyPr>
          <a:lstStyle/>
          <a:p>
            <a:pPr>
              <a:spcBef>
                <a:spcPct val="50000"/>
              </a:spcBef>
            </a:pPr>
            <a:r>
              <a:rPr lang="ru-RU"/>
              <a:t>Блок </a:t>
            </a:r>
            <a:r>
              <a:rPr lang="fr-FR"/>
              <a:t>BSI </a:t>
            </a:r>
            <a:r>
              <a:rPr lang="ru-RU"/>
              <a:t>подаёт напряжение на провод «</a:t>
            </a:r>
            <a:r>
              <a:rPr lang="fr-FR"/>
              <a:t>+CAN</a:t>
            </a:r>
            <a:r>
              <a:rPr lang="ru-RU"/>
              <a:t>» и по обеим сетям </a:t>
            </a:r>
            <a:r>
              <a:rPr lang="fr-FR"/>
              <a:t>LS CAN </a:t>
            </a:r>
            <a:r>
              <a:rPr lang="ru-RU"/>
              <a:t>транслирует сообщение о необходимости выхода из «спящего» режима.</a:t>
            </a:r>
            <a:endParaRPr lang="fr-FR"/>
          </a:p>
        </p:txBody>
      </p:sp>
      <p:sp>
        <p:nvSpPr>
          <p:cNvPr id="69672" name="Rectangle 40"/>
          <p:cNvSpPr>
            <a:spLocks noChangeArrowheads="1"/>
          </p:cNvSpPr>
          <p:nvPr/>
        </p:nvSpPr>
        <p:spPr bwMode="auto">
          <a:xfrm>
            <a:off x="3275013" y="4797425"/>
            <a:ext cx="936625" cy="431800"/>
          </a:xfrm>
          <a:prstGeom prst="rect">
            <a:avLst/>
          </a:prstGeom>
          <a:solidFill>
            <a:schemeClr val="bg2"/>
          </a:solidFill>
          <a:ln w="28575">
            <a:solidFill>
              <a:schemeClr val="tx1"/>
            </a:solidFill>
            <a:miter lim="800000"/>
            <a:headEnd/>
            <a:tailEnd/>
          </a:ln>
        </p:spPr>
        <p:txBody>
          <a:bodyPr wrap="none" anchor="ctr"/>
          <a:lstStyle/>
          <a:p>
            <a:pPr algn="ctr"/>
            <a:r>
              <a:rPr lang="fr-FR" sz="1600" b="1">
                <a:solidFill>
                  <a:schemeClr val="tx1"/>
                </a:solidFill>
              </a:rPr>
              <a:t>7800</a:t>
            </a:r>
          </a:p>
        </p:txBody>
      </p:sp>
      <p:sp>
        <p:nvSpPr>
          <p:cNvPr id="69673" name="Rectangle 41"/>
          <p:cNvSpPr>
            <a:spLocks noChangeArrowheads="1"/>
          </p:cNvSpPr>
          <p:nvPr/>
        </p:nvSpPr>
        <p:spPr bwMode="auto">
          <a:xfrm>
            <a:off x="6948488" y="4797425"/>
            <a:ext cx="936625" cy="431800"/>
          </a:xfrm>
          <a:prstGeom prst="rect">
            <a:avLst/>
          </a:prstGeom>
          <a:solidFill>
            <a:schemeClr val="bg2"/>
          </a:solidFill>
          <a:ln w="28575">
            <a:solidFill>
              <a:schemeClr val="tx1"/>
            </a:solidFill>
            <a:miter lim="800000"/>
            <a:headEnd/>
            <a:tailEnd/>
          </a:ln>
        </p:spPr>
        <p:txBody>
          <a:bodyPr wrap="none" anchor="ctr"/>
          <a:lstStyle/>
          <a:p>
            <a:pPr algn="ctr"/>
            <a:r>
              <a:rPr lang="fr-FR" sz="1600" b="1">
                <a:solidFill>
                  <a:schemeClr val="tx1"/>
                </a:solidFill>
              </a:rPr>
              <a:t>5008</a:t>
            </a:r>
          </a:p>
        </p:txBody>
      </p:sp>
      <p:sp>
        <p:nvSpPr>
          <p:cNvPr id="69674" name="Rectangle 42"/>
          <p:cNvSpPr>
            <a:spLocks noChangeArrowheads="1"/>
          </p:cNvSpPr>
          <p:nvPr/>
        </p:nvSpPr>
        <p:spPr bwMode="auto">
          <a:xfrm>
            <a:off x="5508625" y="4797425"/>
            <a:ext cx="936625" cy="431800"/>
          </a:xfrm>
          <a:prstGeom prst="rect">
            <a:avLst/>
          </a:prstGeom>
          <a:solidFill>
            <a:schemeClr val="bg2"/>
          </a:solidFill>
          <a:ln w="28575">
            <a:solidFill>
              <a:schemeClr val="tx1"/>
            </a:solidFill>
            <a:miter lim="800000"/>
            <a:headEnd/>
            <a:tailEnd/>
          </a:ln>
        </p:spPr>
        <p:txBody>
          <a:bodyPr wrap="none" anchor="ctr"/>
          <a:lstStyle/>
          <a:p>
            <a:pPr algn="ctr"/>
            <a:r>
              <a:rPr lang="fr-FR" sz="1600" b="1">
                <a:solidFill>
                  <a:schemeClr val="tx1"/>
                </a:solidFill>
              </a:rPr>
              <a:t>PSF1</a:t>
            </a:r>
          </a:p>
        </p:txBody>
      </p:sp>
      <p:sp>
        <p:nvSpPr>
          <p:cNvPr id="69675" name="Rectangle 43"/>
          <p:cNvSpPr>
            <a:spLocks noChangeArrowheads="1"/>
          </p:cNvSpPr>
          <p:nvPr/>
        </p:nvSpPr>
        <p:spPr bwMode="auto">
          <a:xfrm>
            <a:off x="7019925" y="3213100"/>
            <a:ext cx="936625" cy="431800"/>
          </a:xfrm>
          <a:prstGeom prst="rect">
            <a:avLst/>
          </a:prstGeom>
          <a:solidFill>
            <a:srgbClr val="FFFF00"/>
          </a:solidFill>
          <a:ln w="28575">
            <a:solidFill>
              <a:schemeClr val="tx1"/>
            </a:solidFill>
            <a:miter lim="800000"/>
            <a:headEnd/>
            <a:tailEnd/>
          </a:ln>
        </p:spPr>
        <p:txBody>
          <a:bodyPr wrap="none" anchor="ctr"/>
          <a:lstStyle/>
          <a:p>
            <a:pPr algn="ctr"/>
            <a:r>
              <a:rPr lang="fr-FR" sz="1600" b="1">
                <a:solidFill>
                  <a:schemeClr val="tx1"/>
                </a:solidFill>
              </a:rPr>
              <a:t>CV00</a:t>
            </a:r>
          </a:p>
        </p:txBody>
      </p:sp>
      <p:sp>
        <p:nvSpPr>
          <p:cNvPr id="69676" name="Rectangle 44"/>
          <p:cNvSpPr>
            <a:spLocks noChangeArrowheads="1"/>
          </p:cNvSpPr>
          <p:nvPr/>
        </p:nvSpPr>
        <p:spPr bwMode="auto">
          <a:xfrm>
            <a:off x="6556375" y="404813"/>
            <a:ext cx="936625" cy="431800"/>
          </a:xfrm>
          <a:prstGeom prst="rect">
            <a:avLst/>
          </a:prstGeom>
          <a:solidFill>
            <a:schemeClr val="bg2"/>
          </a:solidFill>
          <a:ln w="28575">
            <a:solidFill>
              <a:schemeClr val="tx1"/>
            </a:solidFill>
            <a:miter lim="800000"/>
            <a:headEnd/>
            <a:tailEnd/>
          </a:ln>
        </p:spPr>
        <p:txBody>
          <a:bodyPr wrap="none" anchor="ctr"/>
          <a:lstStyle/>
          <a:p>
            <a:pPr algn="ctr"/>
            <a:r>
              <a:rPr lang="fr-FR" sz="1600" b="1">
                <a:solidFill>
                  <a:schemeClr val="tx1"/>
                </a:solidFill>
              </a:rPr>
              <a:t>0004</a:t>
            </a:r>
          </a:p>
        </p:txBody>
      </p:sp>
      <p:sp>
        <p:nvSpPr>
          <p:cNvPr id="69677" name="Rectangle 45"/>
          <p:cNvSpPr>
            <a:spLocks noChangeArrowheads="1"/>
          </p:cNvSpPr>
          <p:nvPr/>
        </p:nvSpPr>
        <p:spPr bwMode="auto">
          <a:xfrm>
            <a:off x="4324350" y="2420938"/>
            <a:ext cx="1447800" cy="762000"/>
          </a:xfrm>
          <a:prstGeom prst="rect">
            <a:avLst/>
          </a:prstGeom>
          <a:solidFill>
            <a:srgbClr val="FFFF00"/>
          </a:solidFill>
          <a:ln w="28575">
            <a:solidFill>
              <a:schemeClr val="tx1"/>
            </a:solidFill>
            <a:miter lim="800000"/>
            <a:headEnd/>
            <a:tailEnd/>
          </a:ln>
        </p:spPr>
        <p:txBody>
          <a:bodyPr wrap="none" anchor="ctr"/>
          <a:lstStyle/>
          <a:p>
            <a:pPr algn="ctr"/>
            <a:r>
              <a:rPr lang="fr-FR" sz="2400" b="1">
                <a:solidFill>
                  <a:schemeClr val="tx1"/>
                </a:solidFill>
              </a:rPr>
              <a:t>BSI</a:t>
            </a:r>
          </a:p>
        </p:txBody>
      </p:sp>
      <p:sp>
        <p:nvSpPr>
          <p:cNvPr id="69678" name="Rectangle 46"/>
          <p:cNvSpPr>
            <a:spLocks noChangeArrowheads="1"/>
          </p:cNvSpPr>
          <p:nvPr/>
        </p:nvSpPr>
        <p:spPr bwMode="auto">
          <a:xfrm>
            <a:off x="2555875" y="3213100"/>
            <a:ext cx="936625" cy="431800"/>
          </a:xfrm>
          <a:prstGeom prst="rect">
            <a:avLst/>
          </a:prstGeom>
          <a:solidFill>
            <a:schemeClr val="bg2"/>
          </a:solidFill>
          <a:ln w="28575">
            <a:solidFill>
              <a:schemeClr val="tx1"/>
            </a:solidFill>
            <a:miter lim="800000"/>
            <a:headEnd/>
            <a:tailEnd/>
          </a:ln>
        </p:spPr>
        <p:txBody>
          <a:bodyPr wrap="none" anchor="ctr"/>
          <a:lstStyle/>
          <a:p>
            <a:pPr algn="ctr"/>
            <a:r>
              <a:rPr lang="fr-FR" sz="1600" b="1">
                <a:solidFill>
                  <a:schemeClr val="tx1"/>
                </a:solidFill>
              </a:rPr>
              <a:t>1320</a:t>
            </a:r>
          </a:p>
        </p:txBody>
      </p:sp>
      <p:sp>
        <p:nvSpPr>
          <p:cNvPr id="69679" name="Text Box 47"/>
          <p:cNvSpPr txBox="1">
            <a:spLocks noChangeArrowheads="1"/>
          </p:cNvSpPr>
          <p:nvPr/>
        </p:nvSpPr>
        <p:spPr bwMode="auto">
          <a:xfrm>
            <a:off x="3348038" y="1844675"/>
            <a:ext cx="1571625" cy="457200"/>
          </a:xfrm>
          <a:prstGeom prst="rect">
            <a:avLst/>
          </a:prstGeom>
          <a:noFill/>
          <a:ln w="9525">
            <a:noFill/>
            <a:miter lim="800000"/>
            <a:headEnd/>
            <a:tailEnd/>
          </a:ln>
        </p:spPr>
        <p:txBody>
          <a:bodyPr wrap="none">
            <a:spAutoFit/>
          </a:bodyPr>
          <a:lstStyle/>
          <a:p>
            <a:pPr eaLnBrk="0" hangingPunct="0"/>
            <a:r>
              <a:rPr lang="ru-RU" sz="1200">
                <a:solidFill>
                  <a:schemeClr val="tx1"/>
                </a:solidFill>
              </a:rPr>
              <a:t>«</a:t>
            </a:r>
            <a:r>
              <a:rPr lang="fr-FR" sz="1200">
                <a:solidFill>
                  <a:schemeClr val="tx1"/>
                </a:solidFill>
              </a:rPr>
              <a:t>+</a:t>
            </a:r>
            <a:r>
              <a:rPr lang="ru-RU" sz="1200">
                <a:solidFill>
                  <a:schemeClr val="tx1"/>
                </a:solidFill>
              </a:rPr>
              <a:t>» Аккумуляторной</a:t>
            </a:r>
          </a:p>
          <a:p>
            <a:pPr eaLnBrk="0" hangingPunct="0"/>
            <a:r>
              <a:rPr lang="ru-RU" sz="1200">
                <a:solidFill>
                  <a:schemeClr val="tx1"/>
                </a:solidFill>
              </a:rPr>
              <a:t> батареи</a:t>
            </a:r>
            <a:endParaRPr lang="fr-FR" sz="1200">
              <a:solidFill>
                <a:schemeClr val="tx1"/>
              </a:solidFill>
            </a:endParaRPr>
          </a:p>
        </p:txBody>
      </p:sp>
      <p:sp>
        <p:nvSpPr>
          <p:cNvPr id="69680" name="Line 48"/>
          <p:cNvSpPr>
            <a:spLocks noChangeShapeType="1"/>
          </p:cNvSpPr>
          <p:nvPr/>
        </p:nvSpPr>
        <p:spPr bwMode="auto">
          <a:xfrm>
            <a:off x="2124075" y="4184650"/>
            <a:ext cx="0" cy="612775"/>
          </a:xfrm>
          <a:prstGeom prst="line">
            <a:avLst/>
          </a:prstGeom>
          <a:noFill/>
          <a:ln w="76200">
            <a:solidFill>
              <a:schemeClr val="folHlink"/>
            </a:solidFill>
            <a:round/>
            <a:headEnd/>
            <a:tailEnd/>
          </a:ln>
        </p:spPr>
        <p:txBody>
          <a:bodyPr wrap="none"/>
          <a:lstStyle/>
          <a:p>
            <a:endParaRPr lang="ru-RU"/>
          </a:p>
        </p:txBody>
      </p:sp>
      <p:sp>
        <p:nvSpPr>
          <p:cNvPr id="69681" name="Rectangle 49"/>
          <p:cNvSpPr>
            <a:spLocks noChangeArrowheads="1"/>
          </p:cNvSpPr>
          <p:nvPr/>
        </p:nvSpPr>
        <p:spPr bwMode="auto">
          <a:xfrm>
            <a:off x="1692275" y="4797425"/>
            <a:ext cx="936625" cy="431800"/>
          </a:xfrm>
          <a:prstGeom prst="rect">
            <a:avLst/>
          </a:prstGeom>
          <a:solidFill>
            <a:schemeClr val="bg2"/>
          </a:solidFill>
          <a:ln w="28575">
            <a:solidFill>
              <a:schemeClr val="tx1"/>
            </a:solidFill>
            <a:miter lim="800000"/>
            <a:headEnd/>
            <a:tailEnd/>
          </a:ln>
        </p:spPr>
        <p:txBody>
          <a:bodyPr wrap="none" anchor="ctr"/>
          <a:lstStyle/>
          <a:p>
            <a:pPr algn="ctr"/>
            <a:r>
              <a:rPr lang="fr-FR" sz="1600" b="1">
                <a:solidFill>
                  <a:schemeClr val="tx1"/>
                </a:solidFill>
              </a:rPr>
              <a:t>7600</a:t>
            </a:r>
          </a:p>
        </p:txBody>
      </p:sp>
      <p:sp>
        <p:nvSpPr>
          <p:cNvPr id="69682" name="Line 50"/>
          <p:cNvSpPr>
            <a:spLocks noChangeShapeType="1"/>
          </p:cNvSpPr>
          <p:nvPr/>
        </p:nvSpPr>
        <p:spPr bwMode="auto">
          <a:xfrm>
            <a:off x="2268538" y="4076700"/>
            <a:ext cx="0" cy="720725"/>
          </a:xfrm>
          <a:prstGeom prst="line">
            <a:avLst/>
          </a:prstGeom>
          <a:noFill/>
          <a:ln w="9525">
            <a:solidFill>
              <a:schemeClr val="tx1"/>
            </a:solidFill>
            <a:round/>
            <a:headEnd/>
            <a:tailEnd/>
          </a:ln>
        </p:spPr>
        <p:txBody>
          <a:bodyPr/>
          <a:lstStyle/>
          <a:p>
            <a:endParaRPr lang="ru-RU"/>
          </a:p>
        </p:txBody>
      </p:sp>
      <p:sp>
        <p:nvSpPr>
          <p:cNvPr id="69683" name="Text Box 51"/>
          <p:cNvSpPr txBox="1">
            <a:spLocks noChangeArrowheads="1"/>
          </p:cNvSpPr>
          <p:nvPr/>
        </p:nvSpPr>
        <p:spPr bwMode="auto">
          <a:xfrm>
            <a:off x="611188" y="4149725"/>
            <a:ext cx="1296987" cy="639763"/>
          </a:xfrm>
          <a:prstGeom prst="rect">
            <a:avLst/>
          </a:prstGeom>
          <a:noFill/>
          <a:ln w="9525">
            <a:noFill/>
            <a:miter lim="800000"/>
            <a:headEnd/>
            <a:tailEnd/>
          </a:ln>
        </p:spPr>
        <p:txBody>
          <a:bodyPr>
            <a:spAutoFit/>
          </a:bodyPr>
          <a:lstStyle/>
          <a:p>
            <a:pPr eaLnBrk="0" hangingPunct="0"/>
            <a:r>
              <a:rPr lang="ru-RU" sz="1200">
                <a:solidFill>
                  <a:schemeClr val="tx1"/>
                </a:solidFill>
              </a:rPr>
              <a:t>«</a:t>
            </a:r>
            <a:r>
              <a:rPr lang="fr-FR" sz="1200">
                <a:solidFill>
                  <a:schemeClr val="tx1"/>
                </a:solidFill>
              </a:rPr>
              <a:t>+</a:t>
            </a:r>
            <a:r>
              <a:rPr lang="ru-RU" sz="1200">
                <a:solidFill>
                  <a:schemeClr val="tx1"/>
                </a:solidFill>
              </a:rPr>
              <a:t>» Аккумуляторной</a:t>
            </a:r>
          </a:p>
          <a:p>
            <a:pPr eaLnBrk="0" hangingPunct="0"/>
            <a:r>
              <a:rPr lang="ru-RU" sz="1200">
                <a:solidFill>
                  <a:schemeClr val="tx1"/>
                </a:solidFill>
              </a:rPr>
              <a:t> батареи</a:t>
            </a:r>
            <a:endParaRPr lang="fr-FR" sz="1200">
              <a:solidFill>
                <a:schemeClr val="tx1"/>
              </a:solidFill>
            </a:endParaRPr>
          </a:p>
        </p:txBody>
      </p:sp>
      <p:sp>
        <p:nvSpPr>
          <p:cNvPr id="69684" name="Text Box 52"/>
          <p:cNvSpPr txBox="1">
            <a:spLocks noChangeArrowheads="1"/>
          </p:cNvSpPr>
          <p:nvPr/>
        </p:nvSpPr>
        <p:spPr bwMode="auto">
          <a:xfrm>
            <a:off x="5940425" y="2565400"/>
            <a:ext cx="590550" cy="274638"/>
          </a:xfrm>
          <a:prstGeom prst="rect">
            <a:avLst/>
          </a:prstGeom>
          <a:noFill/>
          <a:ln w="9525">
            <a:noFill/>
            <a:miter lim="800000"/>
            <a:headEnd/>
            <a:tailEnd/>
          </a:ln>
        </p:spPr>
        <p:txBody>
          <a:bodyPr wrap="none">
            <a:spAutoFit/>
          </a:bodyPr>
          <a:lstStyle/>
          <a:p>
            <a:pPr eaLnBrk="0" hangingPunct="0"/>
            <a:r>
              <a:rPr lang="fr-FR" sz="1200">
                <a:solidFill>
                  <a:schemeClr val="tx1"/>
                </a:solidFill>
              </a:rPr>
              <a:t>+CAN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538663"/>
                                        </p:tgtEl>
                                        <p:attrNameLst>
                                          <p:attrName>style.visibility</p:attrName>
                                        </p:attrNameLst>
                                      </p:cBhvr>
                                      <p:to>
                                        <p:strVal val="visible"/>
                                      </p:to>
                                    </p:set>
                                    <p:animEffect transition="in" filter="box(in)">
                                      <p:cBhvr>
                                        <p:cTn id="7" dur="500"/>
                                        <p:tgtEl>
                                          <p:spTgt spid="5386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8663" grpId="0" autoUpdateAnimBg="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Дата 1"/>
          <p:cNvSpPr>
            <a:spLocks noGrp="1"/>
          </p:cNvSpPr>
          <p:nvPr>
            <p:ph type="dt" sz="quarter" idx="10"/>
          </p:nvPr>
        </p:nvSpPr>
        <p:spPr/>
        <p:txBody>
          <a:bodyPr/>
          <a:lstStyle/>
          <a:p>
            <a:pPr>
              <a:defRPr/>
            </a:pPr>
            <a:endParaRPr lang="fr-FR" altLang="en-GB"/>
          </a:p>
          <a:p>
            <a:pPr>
              <a:defRPr/>
            </a:pPr>
            <a:endParaRPr lang="fr-FR" altLang="en-GB"/>
          </a:p>
        </p:txBody>
      </p:sp>
      <p:sp>
        <p:nvSpPr>
          <p:cNvPr id="70659" name="Line 2"/>
          <p:cNvSpPr>
            <a:spLocks noChangeShapeType="1"/>
          </p:cNvSpPr>
          <p:nvPr/>
        </p:nvSpPr>
        <p:spPr bwMode="auto">
          <a:xfrm flipV="1">
            <a:off x="1979613" y="4221163"/>
            <a:ext cx="0" cy="647700"/>
          </a:xfrm>
          <a:prstGeom prst="line">
            <a:avLst/>
          </a:prstGeom>
          <a:noFill/>
          <a:ln w="9525">
            <a:solidFill>
              <a:srgbClr val="FF0000"/>
            </a:solidFill>
            <a:round/>
            <a:headEnd/>
            <a:tailEnd/>
          </a:ln>
        </p:spPr>
        <p:txBody>
          <a:bodyPr/>
          <a:lstStyle/>
          <a:p>
            <a:endParaRPr lang="ru-RU"/>
          </a:p>
        </p:txBody>
      </p:sp>
      <p:sp>
        <p:nvSpPr>
          <p:cNvPr id="70660" name="Line 3"/>
          <p:cNvSpPr>
            <a:spLocks noChangeShapeType="1"/>
          </p:cNvSpPr>
          <p:nvPr/>
        </p:nvSpPr>
        <p:spPr bwMode="auto">
          <a:xfrm flipV="1">
            <a:off x="5003800" y="1844675"/>
            <a:ext cx="0" cy="647700"/>
          </a:xfrm>
          <a:prstGeom prst="line">
            <a:avLst/>
          </a:prstGeom>
          <a:noFill/>
          <a:ln w="9525">
            <a:solidFill>
              <a:srgbClr val="FF0000"/>
            </a:solidFill>
            <a:round/>
            <a:headEnd/>
            <a:tailEnd/>
          </a:ln>
        </p:spPr>
        <p:txBody>
          <a:bodyPr/>
          <a:lstStyle/>
          <a:p>
            <a:endParaRPr lang="ru-RU"/>
          </a:p>
        </p:txBody>
      </p:sp>
      <p:sp>
        <p:nvSpPr>
          <p:cNvPr id="70661" name="Rectangle 5"/>
          <p:cNvSpPr>
            <a:spLocks noChangeArrowheads="1"/>
          </p:cNvSpPr>
          <p:nvPr/>
        </p:nvSpPr>
        <p:spPr bwMode="auto">
          <a:xfrm>
            <a:off x="0" y="1006475"/>
            <a:ext cx="398463" cy="1008063"/>
          </a:xfrm>
          <a:prstGeom prst="rect">
            <a:avLst/>
          </a:prstGeom>
          <a:solidFill>
            <a:srgbClr val="93B8D4"/>
          </a:solidFill>
          <a:ln w="9525">
            <a:noFill/>
            <a:miter lim="800000"/>
            <a:headEnd/>
            <a:tailEnd/>
          </a:ln>
        </p:spPr>
        <p:txBody>
          <a:bodyPr wrap="none" anchor="ctr"/>
          <a:lstStyle/>
          <a:p>
            <a:pPr eaLnBrk="0" hangingPunct="0"/>
            <a:endParaRPr lang="ru-RU"/>
          </a:p>
        </p:txBody>
      </p:sp>
      <p:sp>
        <p:nvSpPr>
          <p:cNvPr id="70662" name="Rectangle 6"/>
          <p:cNvSpPr>
            <a:spLocks noChangeArrowheads="1"/>
          </p:cNvSpPr>
          <p:nvPr/>
        </p:nvSpPr>
        <p:spPr bwMode="auto">
          <a:xfrm>
            <a:off x="0" y="0"/>
            <a:ext cx="398463" cy="1008063"/>
          </a:xfrm>
          <a:prstGeom prst="rect">
            <a:avLst/>
          </a:prstGeom>
          <a:solidFill>
            <a:srgbClr val="007FB3"/>
          </a:solidFill>
          <a:ln w="9525">
            <a:noFill/>
            <a:miter lim="800000"/>
            <a:headEnd/>
            <a:tailEnd/>
          </a:ln>
        </p:spPr>
        <p:txBody>
          <a:bodyPr wrap="none" anchor="ctr"/>
          <a:lstStyle/>
          <a:p>
            <a:pPr algn="ctr" eaLnBrk="0" hangingPunct="0"/>
            <a:endParaRPr lang="fr-FR" sz="2400" b="1">
              <a:solidFill>
                <a:schemeClr val="bg1"/>
              </a:solidFill>
            </a:endParaRPr>
          </a:p>
        </p:txBody>
      </p:sp>
      <p:sp>
        <p:nvSpPr>
          <p:cNvPr id="70663" name="Rectangle 7"/>
          <p:cNvSpPr>
            <a:spLocks noChangeArrowheads="1"/>
          </p:cNvSpPr>
          <p:nvPr/>
        </p:nvSpPr>
        <p:spPr bwMode="auto">
          <a:xfrm>
            <a:off x="0" y="3022600"/>
            <a:ext cx="398463" cy="1008063"/>
          </a:xfrm>
          <a:prstGeom prst="rect">
            <a:avLst/>
          </a:prstGeom>
          <a:solidFill>
            <a:srgbClr val="026793"/>
          </a:solidFill>
          <a:ln w="9525">
            <a:noFill/>
            <a:miter lim="800000"/>
            <a:headEnd/>
            <a:tailEnd/>
          </a:ln>
        </p:spPr>
        <p:txBody>
          <a:bodyPr wrap="none" anchor="ctr"/>
          <a:lstStyle/>
          <a:p>
            <a:pPr eaLnBrk="0" hangingPunct="0"/>
            <a:endParaRPr lang="ru-RU"/>
          </a:p>
        </p:txBody>
      </p:sp>
      <p:sp>
        <p:nvSpPr>
          <p:cNvPr id="70664" name="Rectangle 8"/>
          <p:cNvSpPr>
            <a:spLocks noChangeArrowheads="1"/>
          </p:cNvSpPr>
          <p:nvPr/>
        </p:nvSpPr>
        <p:spPr bwMode="auto">
          <a:xfrm>
            <a:off x="0" y="2014538"/>
            <a:ext cx="398463" cy="1008062"/>
          </a:xfrm>
          <a:prstGeom prst="rect">
            <a:avLst/>
          </a:prstGeom>
          <a:solidFill>
            <a:srgbClr val="B2C1DD"/>
          </a:solidFill>
          <a:ln w="9525">
            <a:noFill/>
            <a:miter lim="800000"/>
            <a:headEnd/>
            <a:tailEnd/>
          </a:ln>
        </p:spPr>
        <p:txBody>
          <a:bodyPr wrap="none" anchor="ctr"/>
          <a:lstStyle/>
          <a:p>
            <a:pPr eaLnBrk="0" hangingPunct="0"/>
            <a:endParaRPr lang="ru-RU"/>
          </a:p>
        </p:txBody>
      </p:sp>
      <p:sp>
        <p:nvSpPr>
          <p:cNvPr id="70665" name="Rectangle 9"/>
          <p:cNvSpPr>
            <a:spLocks noChangeArrowheads="1"/>
          </p:cNvSpPr>
          <p:nvPr/>
        </p:nvSpPr>
        <p:spPr bwMode="auto">
          <a:xfrm>
            <a:off x="0" y="4030663"/>
            <a:ext cx="398463" cy="1008062"/>
          </a:xfrm>
          <a:prstGeom prst="rect">
            <a:avLst/>
          </a:prstGeom>
          <a:solidFill>
            <a:srgbClr val="007FB3"/>
          </a:solidFill>
          <a:ln w="9525">
            <a:noFill/>
            <a:miter lim="800000"/>
            <a:headEnd/>
            <a:tailEnd/>
          </a:ln>
        </p:spPr>
        <p:txBody>
          <a:bodyPr wrap="none" anchor="ctr"/>
          <a:lstStyle/>
          <a:p>
            <a:pPr eaLnBrk="0" hangingPunct="0"/>
            <a:endParaRPr lang="ru-RU"/>
          </a:p>
        </p:txBody>
      </p:sp>
      <p:sp>
        <p:nvSpPr>
          <p:cNvPr id="70666" name="Rectangle 10"/>
          <p:cNvSpPr>
            <a:spLocks noChangeArrowheads="1"/>
          </p:cNvSpPr>
          <p:nvPr/>
        </p:nvSpPr>
        <p:spPr bwMode="auto">
          <a:xfrm>
            <a:off x="1143000" y="304800"/>
            <a:ext cx="4149725" cy="609600"/>
          </a:xfrm>
          <a:prstGeom prst="rect">
            <a:avLst/>
          </a:prstGeom>
          <a:noFill/>
          <a:ln w="9525">
            <a:noFill/>
            <a:miter lim="800000"/>
            <a:headEnd/>
            <a:tailEnd/>
          </a:ln>
        </p:spPr>
        <p:txBody>
          <a:bodyPr/>
          <a:lstStyle/>
          <a:p>
            <a:pPr eaLnBrk="0" hangingPunct="0"/>
            <a:r>
              <a:rPr lang="ru-RU" sz="3200" b="1">
                <a:sym typeface="Wingdings" pitchFamily="2" charset="2"/>
              </a:rPr>
              <a:t>Выход локальных сетей из энергосберегающего режима.</a:t>
            </a:r>
            <a:endParaRPr lang="fr-FR" sz="3200" b="1">
              <a:sym typeface="Wingdings" pitchFamily="2" charset="2"/>
            </a:endParaRPr>
          </a:p>
        </p:txBody>
      </p:sp>
      <p:sp>
        <p:nvSpPr>
          <p:cNvPr id="70667" name="Line 11"/>
          <p:cNvSpPr>
            <a:spLocks noChangeShapeType="1"/>
          </p:cNvSpPr>
          <p:nvPr/>
        </p:nvSpPr>
        <p:spPr bwMode="auto">
          <a:xfrm>
            <a:off x="2124075" y="4221163"/>
            <a:ext cx="2592388" cy="0"/>
          </a:xfrm>
          <a:prstGeom prst="line">
            <a:avLst/>
          </a:prstGeom>
          <a:noFill/>
          <a:ln w="76200">
            <a:solidFill>
              <a:schemeClr val="folHlink"/>
            </a:solidFill>
            <a:round/>
            <a:headEnd/>
            <a:tailEnd/>
          </a:ln>
        </p:spPr>
        <p:txBody>
          <a:bodyPr wrap="none"/>
          <a:lstStyle/>
          <a:p>
            <a:endParaRPr lang="ru-RU"/>
          </a:p>
        </p:txBody>
      </p:sp>
      <p:sp>
        <p:nvSpPr>
          <p:cNvPr id="70668" name="Line 12"/>
          <p:cNvSpPr>
            <a:spLocks noChangeShapeType="1"/>
          </p:cNvSpPr>
          <p:nvPr/>
        </p:nvSpPr>
        <p:spPr bwMode="auto">
          <a:xfrm>
            <a:off x="4716463" y="3141663"/>
            <a:ext cx="4762" cy="1116012"/>
          </a:xfrm>
          <a:prstGeom prst="line">
            <a:avLst/>
          </a:prstGeom>
          <a:noFill/>
          <a:ln w="76200">
            <a:solidFill>
              <a:schemeClr val="folHlink"/>
            </a:solidFill>
            <a:round/>
            <a:headEnd/>
            <a:tailEnd/>
          </a:ln>
        </p:spPr>
        <p:txBody>
          <a:bodyPr wrap="none"/>
          <a:lstStyle/>
          <a:p>
            <a:endParaRPr lang="ru-RU"/>
          </a:p>
        </p:txBody>
      </p:sp>
      <p:sp>
        <p:nvSpPr>
          <p:cNvPr id="70669" name="Text Box 13"/>
          <p:cNvSpPr txBox="1">
            <a:spLocks noChangeArrowheads="1"/>
          </p:cNvSpPr>
          <p:nvPr/>
        </p:nvSpPr>
        <p:spPr bwMode="auto">
          <a:xfrm>
            <a:off x="855663" y="3573463"/>
            <a:ext cx="1844675" cy="336550"/>
          </a:xfrm>
          <a:prstGeom prst="rect">
            <a:avLst/>
          </a:prstGeom>
          <a:noFill/>
          <a:ln w="9525">
            <a:noFill/>
            <a:miter lim="800000"/>
            <a:headEnd/>
            <a:tailEnd/>
          </a:ln>
        </p:spPr>
        <p:txBody>
          <a:bodyPr>
            <a:spAutoFit/>
          </a:bodyPr>
          <a:lstStyle/>
          <a:p>
            <a:pPr algn="ctr"/>
            <a:r>
              <a:rPr lang="fr-FR" sz="1600" b="1"/>
              <a:t>CAN HS I/S</a:t>
            </a:r>
          </a:p>
        </p:txBody>
      </p:sp>
      <p:sp>
        <p:nvSpPr>
          <p:cNvPr id="70670" name="Line 14"/>
          <p:cNvSpPr>
            <a:spLocks noChangeShapeType="1"/>
          </p:cNvSpPr>
          <p:nvPr/>
        </p:nvSpPr>
        <p:spPr bwMode="auto">
          <a:xfrm flipV="1">
            <a:off x="5364163" y="1268413"/>
            <a:ext cx="12700" cy="1257300"/>
          </a:xfrm>
          <a:prstGeom prst="line">
            <a:avLst/>
          </a:prstGeom>
          <a:noFill/>
          <a:ln w="76200">
            <a:solidFill>
              <a:srgbClr val="008000"/>
            </a:solidFill>
            <a:round/>
            <a:headEnd/>
            <a:tailEnd/>
          </a:ln>
        </p:spPr>
        <p:txBody>
          <a:bodyPr wrap="none"/>
          <a:lstStyle/>
          <a:p>
            <a:endParaRPr lang="ru-RU"/>
          </a:p>
        </p:txBody>
      </p:sp>
      <p:sp>
        <p:nvSpPr>
          <p:cNvPr id="70671" name="Line 15"/>
          <p:cNvSpPr>
            <a:spLocks noChangeShapeType="1"/>
          </p:cNvSpPr>
          <p:nvPr/>
        </p:nvSpPr>
        <p:spPr bwMode="auto">
          <a:xfrm>
            <a:off x="5340350" y="1268413"/>
            <a:ext cx="2462213" cy="0"/>
          </a:xfrm>
          <a:prstGeom prst="line">
            <a:avLst/>
          </a:prstGeom>
          <a:noFill/>
          <a:ln w="76200">
            <a:solidFill>
              <a:srgbClr val="008000"/>
            </a:solidFill>
            <a:round/>
            <a:headEnd/>
            <a:tailEnd/>
          </a:ln>
        </p:spPr>
        <p:txBody>
          <a:bodyPr wrap="none"/>
          <a:lstStyle/>
          <a:p>
            <a:endParaRPr lang="ru-RU"/>
          </a:p>
        </p:txBody>
      </p:sp>
      <p:sp>
        <p:nvSpPr>
          <p:cNvPr id="70672" name="Text Box 16"/>
          <p:cNvSpPr txBox="1">
            <a:spLocks noChangeArrowheads="1"/>
          </p:cNvSpPr>
          <p:nvPr/>
        </p:nvSpPr>
        <p:spPr bwMode="auto">
          <a:xfrm>
            <a:off x="7851775" y="1196975"/>
            <a:ext cx="1311275" cy="581025"/>
          </a:xfrm>
          <a:prstGeom prst="rect">
            <a:avLst/>
          </a:prstGeom>
          <a:noFill/>
          <a:ln w="9525">
            <a:noFill/>
            <a:miter lim="800000"/>
            <a:headEnd/>
            <a:tailEnd/>
          </a:ln>
        </p:spPr>
        <p:txBody>
          <a:bodyPr>
            <a:spAutoFit/>
          </a:bodyPr>
          <a:lstStyle/>
          <a:p>
            <a:pPr algn="ctr"/>
            <a:r>
              <a:rPr lang="fr-FR" sz="1600" b="1"/>
              <a:t>LS CAN Confort</a:t>
            </a:r>
          </a:p>
        </p:txBody>
      </p:sp>
      <p:sp>
        <p:nvSpPr>
          <p:cNvPr id="70673" name="Line 17"/>
          <p:cNvSpPr>
            <a:spLocks noChangeShapeType="1"/>
          </p:cNvSpPr>
          <p:nvPr/>
        </p:nvSpPr>
        <p:spPr bwMode="auto">
          <a:xfrm flipH="1">
            <a:off x="5359400" y="2852738"/>
            <a:ext cx="4763" cy="1406525"/>
          </a:xfrm>
          <a:prstGeom prst="line">
            <a:avLst/>
          </a:prstGeom>
          <a:noFill/>
          <a:ln w="76200">
            <a:solidFill>
              <a:srgbClr val="3366FF"/>
            </a:solidFill>
            <a:round/>
            <a:headEnd/>
            <a:tailEnd/>
          </a:ln>
        </p:spPr>
        <p:txBody>
          <a:bodyPr wrap="none"/>
          <a:lstStyle/>
          <a:p>
            <a:endParaRPr lang="ru-RU"/>
          </a:p>
        </p:txBody>
      </p:sp>
      <p:sp>
        <p:nvSpPr>
          <p:cNvPr id="70674" name="Line 18"/>
          <p:cNvSpPr>
            <a:spLocks noChangeShapeType="1"/>
          </p:cNvSpPr>
          <p:nvPr/>
        </p:nvSpPr>
        <p:spPr bwMode="auto">
          <a:xfrm>
            <a:off x="5353050" y="4221163"/>
            <a:ext cx="2438400" cy="0"/>
          </a:xfrm>
          <a:prstGeom prst="line">
            <a:avLst/>
          </a:prstGeom>
          <a:noFill/>
          <a:ln w="76200">
            <a:solidFill>
              <a:srgbClr val="3366FF"/>
            </a:solidFill>
            <a:round/>
            <a:headEnd/>
            <a:tailEnd/>
          </a:ln>
        </p:spPr>
        <p:txBody>
          <a:bodyPr wrap="none"/>
          <a:lstStyle/>
          <a:p>
            <a:endParaRPr lang="ru-RU"/>
          </a:p>
        </p:txBody>
      </p:sp>
      <p:sp>
        <p:nvSpPr>
          <p:cNvPr id="70675" name="Text Box 19"/>
          <p:cNvSpPr txBox="1">
            <a:spLocks noChangeArrowheads="1"/>
          </p:cNvSpPr>
          <p:nvPr/>
        </p:nvSpPr>
        <p:spPr bwMode="auto">
          <a:xfrm>
            <a:off x="7708900" y="4005263"/>
            <a:ext cx="1616075" cy="581025"/>
          </a:xfrm>
          <a:prstGeom prst="rect">
            <a:avLst/>
          </a:prstGeom>
          <a:noFill/>
          <a:ln w="9525">
            <a:noFill/>
            <a:miter lim="800000"/>
            <a:headEnd/>
            <a:tailEnd/>
          </a:ln>
        </p:spPr>
        <p:txBody>
          <a:bodyPr>
            <a:spAutoFit/>
          </a:bodyPr>
          <a:lstStyle/>
          <a:p>
            <a:pPr algn="ctr"/>
            <a:r>
              <a:rPr lang="fr-FR" sz="1600" b="1"/>
              <a:t>LS CAN Carrosserie</a:t>
            </a:r>
          </a:p>
        </p:txBody>
      </p:sp>
      <p:sp>
        <p:nvSpPr>
          <p:cNvPr id="70676" name="Line 20"/>
          <p:cNvSpPr>
            <a:spLocks noChangeShapeType="1"/>
          </p:cNvSpPr>
          <p:nvPr/>
        </p:nvSpPr>
        <p:spPr bwMode="auto">
          <a:xfrm>
            <a:off x="7451725" y="3429000"/>
            <a:ext cx="0" cy="792163"/>
          </a:xfrm>
          <a:prstGeom prst="line">
            <a:avLst/>
          </a:prstGeom>
          <a:noFill/>
          <a:ln w="76200">
            <a:solidFill>
              <a:srgbClr val="3366FF"/>
            </a:solidFill>
            <a:round/>
            <a:headEnd/>
            <a:tailEnd/>
          </a:ln>
        </p:spPr>
        <p:txBody>
          <a:bodyPr wrap="none"/>
          <a:lstStyle/>
          <a:p>
            <a:endParaRPr lang="ru-RU"/>
          </a:p>
        </p:txBody>
      </p:sp>
      <p:sp>
        <p:nvSpPr>
          <p:cNvPr id="70677" name="Line 21"/>
          <p:cNvSpPr>
            <a:spLocks noChangeShapeType="1"/>
          </p:cNvSpPr>
          <p:nvPr/>
        </p:nvSpPr>
        <p:spPr bwMode="auto">
          <a:xfrm>
            <a:off x="2987675" y="3646488"/>
            <a:ext cx="0" cy="609600"/>
          </a:xfrm>
          <a:prstGeom prst="line">
            <a:avLst/>
          </a:prstGeom>
          <a:noFill/>
          <a:ln w="76200">
            <a:solidFill>
              <a:schemeClr val="folHlink"/>
            </a:solidFill>
            <a:round/>
            <a:headEnd/>
            <a:tailEnd/>
          </a:ln>
        </p:spPr>
        <p:txBody>
          <a:bodyPr wrap="none"/>
          <a:lstStyle/>
          <a:p>
            <a:endParaRPr lang="ru-RU"/>
          </a:p>
        </p:txBody>
      </p:sp>
      <p:sp>
        <p:nvSpPr>
          <p:cNvPr id="70678" name="Line 22"/>
          <p:cNvSpPr>
            <a:spLocks noChangeShapeType="1"/>
          </p:cNvSpPr>
          <p:nvPr/>
        </p:nvSpPr>
        <p:spPr bwMode="auto">
          <a:xfrm flipV="1">
            <a:off x="7451725" y="2636838"/>
            <a:ext cx="0" cy="647700"/>
          </a:xfrm>
          <a:prstGeom prst="line">
            <a:avLst/>
          </a:prstGeom>
          <a:noFill/>
          <a:ln w="9525">
            <a:solidFill>
              <a:srgbClr val="FF0000"/>
            </a:solidFill>
            <a:round/>
            <a:headEnd/>
            <a:tailEnd/>
          </a:ln>
        </p:spPr>
        <p:txBody>
          <a:bodyPr/>
          <a:lstStyle/>
          <a:p>
            <a:endParaRPr lang="ru-RU"/>
          </a:p>
        </p:txBody>
      </p:sp>
      <p:sp>
        <p:nvSpPr>
          <p:cNvPr id="70679" name="Text Box 23"/>
          <p:cNvSpPr txBox="1">
            <a:spLocks noChangeArrowheads="1"/>
          </p:cNvSpPr>
          <p:nvPr/>
        </p:nvSpPr>
        <p:spPr bwMode="auto">
          <a:xfrm>
            <a:off x="7451725" y="2349500"/>
            <a:ext cx="1571625" cy="457200"/>
          </a:xfrm>
          <a:prstGeom prst="rect">
            <a:avLst/>
          </a:prstGeom>
          <a:noFill/>
          <a:ln w="9525">
            <a:noFill/>
            <a:miter lim="800000"/>
            <a:headEnd/>
            <a:tailEnd/>
          </a:ln>
        </p:spPr>
        <p:txBody>
          <a:bodyPr wrap="none">
            <a:spAutoFit/>
          </a:bodyPr>
          <a:lstStyle/>
          <a:p>
            <a:pPr eaLnBrk="0" hangingPunct="0"/>
            <a:r>
              <a:rPr lang="ru-RU" sz="1200">
                <a:solidFill>
                  <a:schemeClr val="tx1"/>
                </a:solidFill>
              </a:rPr>
              <a:t>«</a:t>
            </a:r>
            <a:r>
              <a:rPr lang="fr-FR" sz="1200">
                <a:solidFill>
                  <a:schemeClr val="tx1"/>
                </a:solidFill>
              </a:rPr>
              <a:t>+</a:t>
            </a:r>
            <a:r>
              <a:rPr lang="ru-RU" sz="1200">
                <a:solidFill>
                  <a:schemeClr val="tx1"/>
                </a:solidFill>
              </a:rPr>
              <a:t>» Аккумуляторной</a:t>
            </a:r>
          </a:p>
          <a:p>
            <a:pPr eaLnBrk="0" hangingPunct="0"/>
            <a:r>
              <a:rPr lang="ru-RU" sz="1200">
                <a:solidFill>
                  <a:schemeClr val="tx1"/>
                </a:solidFill>
              </a:rPr>
              <a:t> батареи</a:t>
            </a:r>
            <a:endParaRPr lang="fr-FR" sz="1200">
              <a:solidFill>
                <a:schemeClr val="tx1"/>
              </a:solidFill>
            </a:endParaRPr>
          </a:p>
        </p:txBody>
      </p:sp>
      <p:sp>
        <p:nvSpPr>
          <p:cNvPr id="70680" name="Line 24"/>
          <p:cNvSpPr>
            <a:spLocks noChangeShapeType="1"/>
          </p:cNvSpPr>
          <p:nvPr/>
        </p:nvSpPr>
        <p:spPr bwMode="auto">
          <a:xfrm flipH="1">
            <a:off x="5940425" y="4076700"/>
            <a:ext cx="1223963" cy="0"/>
          </a:xfrm>
          <a:prstGeom prst="line">
            <a:avLst/>
          </a:prstGeom>
          <a:noFill/>
          <a:ln w="9525">
            <a:solidFill>
              <a:srgbClr val="FF0000"/>
            </a:solidFill>
            <a:round/>
            <a:headEnd/>
            <a:tailEnd/>
          </a:ln>
        </p:spPr>
        <p:txBody>
          <a:bodyPr/>
          <a:lstStyle/>
          <a:p>
            <a:endParaRPr lang="ru-RU"/>
          </a:p>
        </p:txBody>
      </p:sp>
      <p:sp>
        <p:nvSpPr>
          <p:cNvPr id="70681" name="Line 25"/>
          <p:cNvSpPr>
            <a:spLocks noChangeShapeType="1"/>
          </p:cNvSpPr>
          <p:nvPr/>
        </p:nvSpPr>
        <p:spPr bwMode="auto">
          <a:xfrm>
            <a:off x="7308850" y="4221163"/>
            <a:ext cx="0" cy="720725"/>
          </a:xfrm>
          <a:prstGeom prst="line">
            <a:avLst/>
          </a:prstGeom>
          <a:noFill/>
          <a:ln w="76200">
            <a:solidFill>
              <a:srgbClr val="3366FF"/>
            </a:solidFill>
            <a:round/>
            <a:headEnd/>
            <a:tailEnd/>
          </a:ln>
        </p:spPr>
        <p:txBody>
          <a:bodyPr wrap="none"/>
          <a:lstStyle/>
          <a:p>
            <a:endParaRPr lang="ru-RU"/>
          </a:p>
        </p:txBody>
      </p:sp>
      <p:sp>
        <p:nvSpPr>
          <p:cNvPr id="70682" name="Line 26"/>
          <p:cNvSpPr>
            <a:spLocks noChangeShapeType="1"/>
          </p:cNvSpPr>
          <p:nvPr/>
        </p:nvSpPr>
        <p:spPr bwMode="auto">
          <a:xfrm flipV="1">
            <a:off x="6988175" y="836613"/>
            <a:ext cx="12700" cy="431800"/>
          </a:xfrm>
          <a:prstGeom prst="line">
            <a:avLst/>
          </a:prstGeom>
          <a:noFill/>
          <a:ln w="76200">
            <a:solidFill>
              <a:srgbClr val="008000"/>
            </a:solidFill>
            <a:round/>
            <a:headEnd/>
            <a:tailEnd/>
          </a:ln>
        </p:spPr>
        <p:txBody>
          <a:bodyPr wrap="none"/>
          <a:lstStyle/>
          <a:p>
            <a:endParaRPr lang="ru-RU"/>
          </a:p>
        </p:txBody>
      </p:sp>
      <p:sp>
        <p:nvSpPr>
          <p:cNvPr id="70683" name="Line 27"/>
          <p:cNvSpPr>
            <a:spLocks noChangeShapeType="1"/>
          </p:cNvSpPr>
          <p:nvPr/>
        </p:nvSpPr>
        <p:spPr bwMode="auto">
          <a:xfrm>
            <a:off x="3708400" y="4221163"/>
            <a:ext cx="0" cy="609600"/>
          </a:xfrm>
          <a:prstGeom prst="line">
            <a:avLst/>
          </a:prstGeom>
          <a:noFill/>
          <a:ln w="76200">
            <a:solidFill>
              <a:schemeClr val="folHlink"/>
            </a:solidFill>
            <a:round/>
            <a:headEnd/>
            <a:tailEnd/>
          </a:ln>
        </p:spPr>
        <p:txBody>
          <a:bodyPr wrap="none"/>
          <a:lstStyle/>
          <a:p>
            <a:endParaRPr lang="ru-RU"/>
          </a:p>
        </p:txBody>
      </p:sp>
      <p:sp>
        <p:nvSpPr>
          <p:cNvPr id="70684" name="Line 28"/>
          <p:cNvSpPr>
            <a:spLocks noChangeShapeType="1"/>
          </p:cNvSpPr>
          <p:nvPr/>
        </p:nvSpPr>
        <p:spPr bwMode="auto">
          <a:xfrm>
            <a:off x="4572000" y="3068638"/>
            <a:ext cx="0" cy="1008062"/>
          </a:xfrm>
          <a:prstGeom prst="line">
            <a:avLst/>
          </a:prstGeom>
          <a:noFill/>
          <a:ln w="9525">
            <a:solidFill>
              <a:schemeClr val="tx1"/>
            </a:solidFill>
            <a:round/>
            <a:headEnd/>
            <a:tailEnd/>
          </a:ln>
        </p:spPr>
        <p:txBody>
          <a:bodyPr/>
          <a:lstStyle/>
          <a:p>
            <a:endParaRPr lang="ru-RU"/>
          </a:p>
        </p:txBody>
      </p:sp>
      <p:sp>
        <p:nvSpPr>
          <p:cNvPr id="70685" name="Line 29"/>
          <p:cNvSpPr>
            <a:spLocks noChangeShapeType="1"/>
          </p:cNvSpPr>
          <p:nvPr/>
        </p:nvSpPr>
        <p:spPr bwMode="auto">
          <a:xfrm>
            <a:off x="3130550" y="3644900"/>
            <a:ext cx="1588" cy="430213"/>
          </a:xfrm>
          <a:prstGeom prst="line">
            <a:avLst/>
          </a:prstGeom>
          <a:noFill/>
          <a:ln w="9525">
            <a:solidFill>
              <a:schemeClr val="tx1"/>
            </a:solidFill>
            <a:round/>
            <a:headEnd/>
            <a:tailEnd/>
          </a:ln>
        </p:spPr>
        <p:txBody>
          <a:bodyPr/>
          <a:lstStyle/>
          <a:p>
            <a:endParaRPr lang="ru-RU"/>
          </a:p>
        </p:txBody>
      </p:sp>
      <p:sp>
        <p:nvSpPr>
          <p:cNvPr id="70686" name="Line 30"/>
          <p:cNvSpPr>
            <a:spLocks noChangeShapeType="1"/>
          </p:cNvSpPr>
          <p:nvPr/>
        </p:nvSpPr>
        <p:spPr bwMode="auto">
          <a:xfrm flipH="1">
            <a:off x="2268538" y="4076700"/>
            <a:ext cx="2303462" cy="0"/>
          </a:xfrm>
          <a:prstGeom prst="line">
            <a:avLst/>
          </a:prstGeom>
          <a:noFill/>
          <a:ln w="9525">
            <a:solidFill>
              <a:schemeClr val="tx1"/>
            </a:solidFill>
            <a:round/>
            <a:headEnd/>
            <a:tailEnd/>
          </a:ln>
        </p:spPr>
        <p:txBody>
          <a:bodyPr/>
          <a:lstStyle/>
          <a:p>
            <a:endParaRPr lang="ru-RU"/>
          </a:p>
        </p:txBody>
      </p:sp>
      <p:sp>
        <p:nvSpPr>
          <p:cNvPr id="70687" name="Line 31"/>
          <p:cNvSpPr>
            <a:spLocks noChangeShapeType="1"/>
          </p:cNvSpPr>
          <p:nvPr/>
        </p:nvSpPr>
        <p:spPr bwMode="auto">
          <a:xfrm flipH="1">
            <a:off x="4211638" y="5013325"/>
            <a:ext cx="1439862" cy="0"/>
          </a:xfrm>
          <a:prstGeom prst="line">
            <a:avLst/>
          </a:prstGeom>
          <a:noFill/>
          <a:ln w="9525">
            <a:solidFill>
              <a:schemeClr val="tx1"/>
            </a:solidFill>
            <a:round/>
            <a:headEnd/>
            <a:tailEnd/>
          </a:ln>
        </p:spPr>
        <p:txBody>
          <a:bodyPr/>
          <a:lstStyle/>
          <a:p>
            <a:endParaRPr lang="ru-RU"/>
          </a:p>
        </p:txBody>
      </p:sp>
      <p:sp>
        <p:nvSpPr>
          <p:cNvPr id="70688" name="Line 32"/>
          <p:cNvSpPr>
            <a:spLocks noChangeShapeType="1"/>
          </p:cNvSpPr>
          <p:nvPr/>
        </p:nvSpPr>
        <p:spPr bwMode="auto">
          <a:xfrm>
            <a:off x="6011863" y="4221163"/>
            <a:ext cx="0" cy="647700"/>
          </a:xfrm>
          <a:prstGeom prst="line">
            <a:avLst/>
          </a:prstGeom>
          <a:noFill/>
          <a:ln w="76200">
            <a:solidFill>
              <a:srgbClr val="3366FF"/>
            </a:solidFill>
            <a:round/>
            <a:headEnd/>
            <a:tailEnd/>
          </a:ln>
        </p:spPr>
        <p:txBody>
          <a:bodyPr wrap="none"/>
          <a:lstStyle/>
          <a:p>
            <a:endParaRPr lang="ru-RU"/>
          </a:p>
        </p:txBody>
      </p:sp>
      <p:sp>
        <p:nvSpPr>
          <p:cNvPr id="70689" name="Line 33"/>
          <p:cNvSpPr>
            <a:spLocks noChangeShapeType="1"/>
          </p:cNvSpPr>
          <p:nvPr/>
        </p:nvSpPr>
        <p:spPr bwMode="auto">
          <a:xfrm flipH="1">
            <a:off x="5940425" y="1412875"/>
            <a:ext cx="0" cy="2663825"/>
          </a:xfrm>
          <a:prstGeom prst="line">
            <a:avLst/>
          </a:prstGeom>
          <a:noFill/>
          <a:ln w="9525">
            <a:solidFill>
              <a:srgbClr val="FF0000"/>
            </a:solidFill>
            <a:round/>
            <a:headEnd/>
            <a:tailEnd/>
          </a:ln>
        </p:spPr>
        <p:txBody>
          <a:bodyPr/>
          <a:lstStyle/>
          <a:p>
            <a:endParaRPr lang="ru-RU"/>
          </a:p>
        </p:txBody>
      </p:sp>
      <p:sp>
        <p:nvSpPr>
          <p:cNvPr id="70690" name="Line 34"/>
          <p:cNvSpPr>
            <a:spLocks noChangeShapeType="1"/>
          </p:cNvSpPr>
          <p:nvPr/>
        </p:nvSpPr>
        <p:spPr bwMode="auto">
          <a:xfrm flipH="1">
            <a:off x="5940425" y="1412875"/>
            <a:ext cx="1800225" cy="0"/>
          </a:xfrm>
          <a:prstGeom prst="line">
            <a:avLst/>
          </a:prstGeom>
          <a:noFill/>
          <a:ln w="9525">
            <a:solidFill>
              <a:srgbClr val="FF0000"/>
            </a:solidFill>
            <a:round/>
            <a:headEnd/>
            <a:tailEnd/>
          </a:ln>
        </p:spPr>
        <p:txBody>
          <a:bodyPr/>
          <a:lstStyle/>
          <a:p>
            <a:endParaRPr lang="ru-RU"/>
          </a:p>
        </p:txBody>
      </p:sp>
      <p:sp>
        <p:nvSpPr>
          <p:cNvPr id="70691" name="Line 35"/>
          <p:cNvSpPr>
            <a:spLocks noChangeShapeType="1"/>
          </p:cNvSpPr>
          <p:nvPr/>
        </p:nvSpPr>
        <p:spPr bwMode="auto">
          <a:xfrm flipH="1">
            <a:off x="6877050" y="836613"/>
            <a:ext cx="0" cy="574675"/>
          </a:xfrm>
          <a:prstGeom prst="line">
            <a:avLst/>
          </a:prstGeom>
          <a:noFill/>
          <a:ln w="9525">
            <a:solidFill>
              <a:srgbClr val="FF0000"/>
            </a:solidFill>
            <a:round/>
            <a:headEnd/>
            <a:tailEnd/>
          </a:ln>
        </p:spPr>
        <p:txBody>
          <a:bodyPr/>
          <a:lstStyle/>
          <a:p>
            <a:endParaRPr lang="ru-RU"/>
          </a:p>
        </p:txBody>
      </p:sp>
      <p:sp>
        <p:nvSpPr>
          <p:cNvPr id="70692" name="Line 36"/>
          <p:cNvSpPr>
            <a:spLocks noChangeShapeType="1"/>
          </p:cNvSpPr>
          <p:nvPr/>
        </p:nvSpPr>
        <p:spPr bwMode="auto">
          <a:xfrm flipH="1">
            <a:off x="5651500" y="2781300"/>
            <a:ext cx="288925" cy="0"/>
          </a:xfrm>
          <a:prstGeom prst="line">
            <a:avLst/>
          </a:prstGeom>
          <a:noFill/>
          <a:ln w="9525">
            <a:solidFill>
              <a:srgbClr val="FF0000"/>
            </a:solidFill>
            <a:round/>
            <a:headEnd/>
            <a:tailEnd/>
          </a:ln>
        </p:spPr>
        <p:txBody>
          <a:bodyPr/>
          <a:lstStyle/>
          <a:p>
            <a:endParaRPr lang="ru-RU"/>
          </a:p>
        </p:txBody>
      </p:sp>
      <p:sp>
        <p:nvSpPr>
          <p:cNvPr id="70693" name="Line 37"/>
          <p:cNvSpPr>
            <a:spLocks noChangeShapeType="1"/>
          </p:cNvSpPr>
          <p:nvPr/>
        </p:nvSpPr>
        <p:spPr bwMode="auto">
          <a:xfrm flipH="1">
            <a:off x="7165975" y="4076700"/>
            <a:ext cx="0" cy="719138"/>
          </a:xfrm>
          <a:prstGeom prst="line">
            <a:avLst/>
          </a:prstGeom>
          <a:noFill/>
          <a:ln w="9525">
            <a:solidFill>
              <a:srgbClr val="FF0000"/>
            </a:solidFill>
            <a:round/>
            <a:headEnd/>
            <a:tailEnd/>
          </a:ln>
        </p:spPr>
        <p:txBody>
          <a:bodyPr/>
          <a:lstStyle/>
          <a:p>
            <a:endParaRPr lang="ru-RU"/>
          </a:p>
        </p:txBody>
      </p:sp>
      <p:sp>
        <p:nvSpPr>
          <p:cNvPr id="70694" name="Line 38"/>
          <p:cNvSpPr>
            <a:spLocks noChangeShapeType="1"/>
          </p:cNvSpPr>
          <p:nvPr/>
        </p:nvSpPr>
        <p:spPr bwMode="auto">
          <a:xfrm flipH="1">
            <a:off x="6157913" y="4076700"/>
            <a:ext cx="0" cy="719138"/>
          </a:xfrm>
          <a:prstGeom prst="line">
            <a:avLst/>
          </a:prstGeom>
          <a:noFill/>
          <a:ln w="9525">
            <a:solidFill>
              <a:srgbClr val="FF0000"/>
            </a:solidFill>
            <a:round/>
            <a:headEnd/>
            <a:tailEnd/>
          </a:ln>
        </p:spPr>
        <p:txBody>
          <a:bodyPr/>
          <a:lstStyle/>
          <a:p>
            <a:endParaRPr lang="ru-RU"/>
          </a:p>
        </p:txBody>
      </p:sp>
      <p:sp>
        <p:nvSpPr>
          <p:cNvPr id="540711" name="Text Box 39"/>
          <p:cNvSpPr txBox="1">
            <a:spLocks noChangeArrowheads="1"/>
          </p:cNvSpPr>
          <p:nvPr/>
        </p:nvSpPr>
        <p:spPr bwMode="auto">
          <a:xfrm>
            <a:off x="1619250" y="5410200"/>
            <a:ext cx="7345363" cy="1006475"/>
          </a:xfrm>
          <a:prstGeom prst="rect">
            <a:avLst/>
          </a:prstGeom>
          <a:noFill/>
          <a:ln w="9525">
            <a:noFill/>
            <a:miter lim="800000"/>
            <a:headEnd/>
            <a:tailEnd/>
          </a:ln>
        </p:spPr>
        <p:txBody>
          <a:bodyPr>
            <a:spAutoFit/>
          </a:bodyPr>
          <a:lstStyle/>
          <a:p>
            <a:pPr>
              <a:spcBef>
                <a:spcPct val="50000"/>
              </a:spcBef>
            </a:pPr>
            <a:r>
              <a:rPr lang="ru-RU"/>
              <a:t>Все узлы, подключённые к сетям </a:t>
            </a:r>
            <a:r>
              <a:rPr lang="fr-FR"/>
              <a:t>LS CAN</a:t>
            </a:r>
            <a:r>
              <a:rPr lang="ru-RU"/>
              <a:t>, выходят из «спящего» режима</a:t>
            </a:r>
            <a:r>
              <a:rPr lang="fr-FR"/>
              <a:t>.</a:t>
            </a:r>
            <a:br>
              <a:rPr lang="fr-FR"/>
            </a:br>
            <a:r>
              <a:rPr lang="ru-RU"/>
              <a:t>Блок </a:t>
            </a:r>
            <a:r>
              <a:rPr lang="fr-FR"/>
              <a:t>BSI </a:t>
            </a:r>
            <a:r>
              <a:rPr lang="ru-RU"/>
              <a:t>разблокирует замки дверей</a:t>
            </a:r>
            <a:r>
              <a:rPr lang="fr-FR"/>
              <a:t>.</a:t>
            </a:r>
            <a:endParaRPr lang="fr-FR">
              <a:latin typeface="Comic Sans MS" pitchFamily="66" charset="0"/>
            </a:endParaRPr>
          </a:p>
        </p:txBody>
      </p:sp>
      <p:sp>
        <p:nvSpPr>
          <p:cNvPr id="70696" name="Rectangle 40"/>
          <p:cNvSpPr>
            <a:spLocks noChangeArrowheads="1"/>
          </p:cNvSpPr>
          <p:nvPr/>
        </p:nvSpPr>
        <p:spPr bwMode="auto">
          <a:xfrm>
            <a:off x="3275013" y="4797425"/>
            <a:ext cx="936625" cy="431800"/>
          </a:xfrm>
          <a:prstGeom prst="rect">
            <a:avLst/>
          </a:prstGeom>
          <a:solidFill>
            <a:schemeClr val="bg2"/>
          </a:solidFill>
          <a:ln w="28575">
            <a:solidFill>
              <a:schemeClr val="tx1"/>
            </a:solidFill>
            <a:miter lim="800000"/>
            <a:headEnd/>
            <a:tailEnd/>
          </a:ln>
        </p:spPr>
        <p:txBody>
          <a:bodyPr wrap="none" anchor="ctr"/>
          <a:lstStyle/>
          <a:p>
            <a:pPr algn="ctr"/>
            <a:r>
              <a:rPr lang="fr-FR" sz="1600" b="1">
                <a:solidFill>
                  <a:schemeClr val="tx1"/>
                </a:solidFill>
              </a:rPr>
              <a:t>7800</a:t>
            </a:r>
          </a:p>
        </p:txBody>
      </p:sp>
      <p:sp>
        <p:nvSpPr>
          <p:cNvPr id="70697" name="Rectangle 41"/>
          <p:cNvSpPr>
            <a:spLocks noChangeArrowheads="1"/>
          </p:cNvSpPr>
          <p:nvPr/>
        </p:nvSpPr>
        <p:spPr bwMode="auto">
          <a:xfrm>
            <a:off x="6948488" y="4797425"/>
            <a:ext cx="936625" cy="431800"/>
          </a:xfrm>
          <a:prstGeom prst="rect">
            <a:avLst/>
          </a:prstGeom>
          <a:solidFill>
            <a:srgbClr val="FFFF00"/>
          </a:solidFill>
          <a:ln w="28575">
            <a:solidFill>
              <a:schemeClr val="tx1"/>
            </a:solidFill>
            <a:miter lim="800000"/>
            <a:headEnd/>
            <a:tailEnd/>
          </a:ln>
        </p:spPr>
        <p:txBody>
          <a:bodyPr wrap="none" anchor="ctr"/>
          <a:lstStyle/>
          <a:p>
            <a:pPr algn="ctr"/>
            <a:r>
              <a:rPr lang="fr-FR" sz="1600" b="1">
                <a:solidFill>
                  <a:schemeClr val="tx1"/>
                </a:solidFill>
              </a:rPr>
              <a:t>5008</a:t>
            </a:r>
          </a:p>
        </p:txBody>
      </p:sp>
      <p:sp>
        <p:nvSpPr>
          <p:cNvPr id="70698" name="Rectangle 42"/>
          <p:cNvSpPr>
            <a:spLocks noChangeArrowheads="1"/>
          </p:cNvSpPr>
          <p:nvPr/>
        </p:nvSpPr>
        <p:spPr bwMode="auto">
          <a:xfrm>
            <a:off x="5508625" y="4797425"/>
            <a:ext cx="936625" cy="431800"/>
          </a:xfrm>
          <a:prstGeom prst="rect">
            <a:avLst/>
          </a:prstGeom>
          <a:solidFill>
            <a:srgbClr val="FFFF00"/>
          </a:solidFill>
          <a:ln w="28575">
            <a:solidFill>
              <a:schemeClr val="tx1"/>
            </a:solidFill>
            <a:miter lim="800000"/>
            <a:headEnd/>
            <a:tailEnd/>
          </a:ln>
        </p:spPr>
        <p:txBody>
          <a:bodyPr wrap="none" anchor="ctr"/>
          <a:lstStyle/>
          <a:p>
            <a:pPr algn="ctr"/>
            <a:r>
              <a:rPr lang="fr-FR" sz="1600" b="1">
                <a:solidFill>
                  <a:schemeClr val="tx1"/>
                </a:solidFill>
              </a:rPr>
              <a:t>PSF1</a:t>
            </a:r>
          </a:p>
        </p:txBody>
      </p:sp>
      <p:sp>
        <p:nvSpPr>
          <p:cNvPr id="70699" name="Rectangle 43"/>
          <p:cNvSpPr>
            <a:spLocks noChangeArrowheads="1"/>
          </p:cNvSpPr>
          <p:nvPr/>
        </p:nvSpPr>
        <p:spPr bwMode="auto">
          <a:xfrm>
            <a:off x="7019925" y="3213100"/>
            <a:ext cx="936625" cy="431800"/>
          </a:xfrm>
          <a:prstGeom prst="rect">
            <a:avLst/>
          </a:prstGeom>
          <a:solidFill>
            <a:srgbClr val="FFFF00"/>
          </a:solidFill>
          <a:ln w="28575">
            <a:solidFill>
              <a:schemeClr val="tx1"/>
            </a:solidFill>
            <a:miter lim="800000"/>
            <a:headEnd/>
            <a:tailEnd/>
          </a:ln>
        </p:spPr>
        <p:txBody>
          <a:bodyPr wrap="none" anchor="ctr"/>
          <a:lstStyle/>
          <a:p>
            <a:pPr algn="ctr"/>
            <a:r>
              <a:rPr lang="fr-FR" sz="1600" b="1">
                <a:solidFill>
                  <a:schemeClr val="tx1"/>
                </a:solidFill>
              </a:rPr>
              <a:t>CV00</a:t>
            </a:r>
          </a:p>
        </p:txBody>
      </p:sp>
      <p:sp>
        <p:nvSpPr>
          <p:cNvPr id="70700" name="Rectangle 44"/>
          <p:cNvSpPr>
            <a:spLocks noChangeArrowheads="1"/>
          </p:cNvSpPr>
          <p:nvPr/>
        </p:nvSpPr>
        <p:spPr bwMode="auto">
          <a:xfrm>
            <a:off x="6556375" y="404813"/>
            <a:ext cx="936625" cy="431800"/>
          </a:xfrm>
          <a:prstGeom prst="rect">
            <a:avLst/>
          </a:prstGeom>
          <a:solidFill>
            <a:srgbClr val="FFFF00"/>
          </a:solidFill>
          <a:ln w="28575">
            <a:solidFill>
              <a:schemeClr val="tx1"/>
            </a:solidFill>
            <a:miter lim="800000"/>
            <a:headEnd/>
            <a:tailEnd/>
          </a:ln>
        </p:spPr>
        <p:txBody>
          <a:bodyPr wrap="none" anchor="ctr"/>
          <a:lstStyle/>
          <a:p>
            <a:pPr algn="ctr"/>
            <a:r>
              <a:rPr lang="fr-FR" sz="1600" b="1">
                <a:solidFill>
                  <a:schemeClr val="tx1"/>
                </a:solidFill>
              </a:rPr>
              <a:t>0004</a:t>
            </a:r>
          </a:p>
        </p:txBody>
      </p:sp>
      <p:sp>
        <p:nvSpPr>
          <p:cNvPr id="70701" name="Rectangle 45"/>
          <p:cNvSpPr>
            <a:spLocks noChangeArrowheads="1"/>
          </p:cNvSpPr>
          <p:nvPr/>
        </p:nvSpPr>
        <p:spPr bwMode="auto">
          <a:xfrm>
            <a:off x="4324350" y="2420938"/>
            <a:ext cx="1447800" cy="762000"/>
          </a:xfrm>
          <a:prstGeom prst="rect">
            <a:avLst/>
          </a:prstGeom>
          <a:solidFill>
            <a:srgbClr val="FFFF00"/>
          </a:solidFill>
          <a:ln w="28575">
            <a:solidFill>
              <a:schemeClr val="tx1"/>
            </a:solidFill>
            <a:miter lim="800000"/>
            <a:headEnd/>
            <a:tailEnd/>
          </a:ln>
        </p:spPr>
        <p:txBody>
          <a:bodyPr wrap="none" anchor="ctr"/>
          <a:lstStyle/>
          <a:p>
            <a:pPr algn="ctr"/>
            <a:r>
              <a:rPr lang="fr-FR" sz="2400" b="1">
                <a:solidFill>
                  <a:schemeClr val="tx1"/>
                </a:solidFill>
              </a:rPr>
              <a:t>BSI</a:t>
            </a:r>
          </a:p>
        </p:txBody>
      </p:sp>
      <p:sp>
        <p:nvSpPr>
          <p:cNvPr id="70702" name="Rectangle 46"/>
          <p:cNvSpPr>
            <a:spLocks noChangeArrowheads="1"/>
          </p:cNvSpPr>
          <p:nvPr/>
        </p:nvSpPr>
        <p:spPr bwMode="auto">
          <a:xfrm>
            <a:off x="2555875" y="3213100"/>
            <a:ext cx="936625" cy="431800"/>
          </a:xfrm>
          <a:prstGeom prst="rect">
            <a:avLst/>
          </a:prstGeom>
          <a:solidFill>
            <a:schemeClr val="bg2"/>
          </a:solidFill>
          <a:ln w="28575">
            <a:solidFill>
              <a:schemeClr val="tx1"/>
            </a:solidFill>
            <a:miter lim="800000"/>
            <a:headEnd/>
            <a:tailEnd/>
          </a:ln>
        </p:spPr>
        <p:txBody>
          <a:bodyPr wrap="none" anchor="ctr"/>
          <a:lstStyle/>
          <a:p>
            <a:pPr algn="ctr"/>
            <a:r>
              <a:rPr lang="fr-FR" sz="1600" b="1">
                <a:solidFill>
                  <a:schemeClr val="tx1"/>
                </a:solidFill>
              </a:rPr>
              <a:t>1320</a:t>
            </a:r>
          </a:p>
        </p:txBody>
      </p:sp>
      <p:sp>
        <p:nvSpPr>
          <p:cNvPr id="70703" name="Text Box 47"/>
          <p:cNvSpPr txBox="1">
            <a:spLocks noChangeArrowheads="1"/>
          </p:cNvSpPr>
          <p:nvPr/>
        </p:nvSpPr>
        <p:spPr bwMode="auto">
          <a:xfrm>
            <a:off x="3276600" y="1773238"/>
            <a:ext cx="1571625" cy="457200"/>
          </a:xfrm>
          <a:prstGeom prst="rect">
            <a:avLst/>
          </a:prstGeom>
          <a:noFill/>
          <a:ln w="9525">
            <a:noFill/>
            <a:miter lim="800000"/>
            <a:headEnd/>
            <a:tailEnd/>
          </a:ln>
        </p:spPr>
        <p:txBody>
          <a:bodyPr wrap="none">
            <a:spAutoFit/>
          </a:bodyPr>
          <a:lstStyle/>
          <a:p>
            <a:pPr eaLnBrk="0" hangingPunct="0"/>
            <a:r>
              <a:rPr lang="ru-RU" sz="1200">
                <a:solidFill>
                  <a:schemeClr val="tx1"/>
                </a:solidFill>
              </a:rPr>
              <a:t>«</a:t>
            </a:r>
            <a:r>
              <a:rPr lang="fr-FR" sz="1200">
                <a:solidFill>
                  <a:schemeClr val="tx1"/>
                </a:solidFill>
              </a:rPr>
              <a:t>+</a:t>
            </a:r>
            <a:r>
              <a:rPr lang="ru-RU" sz="1200">
                <a:solidFill>
                  <a:schemeClr val="tx1"/>
                </a:solidFill>
              </a:rPr>
              <a:t>» Аккумуляторной</a:t>
            </a:r>
          </a:p>
          <a:p>
            <a:pPr eaLnBrk="0" hangingPunct="0"/>
            <a:r>
              <a:rPr lang="ru-RU" sz="1200">
                <a:solidFill>
                  <a:schemeClr val="tx1"/>
                </a:solidFill>
              </a:rPr>
              <a:t> батареи</a:t>
            </a:r>
            <a:endParaRPr lang="fr-FR" sz="1200">
              <a:solidFill>
                <a:schemeClr val="tx1"/>
              </a:solidFill>
            </a:endParaRPr>
          </a:p>
        </p:txBody>
      </p:sp>
      <p:sp>
        <p:nvSpPr>
          <p:cNvPr id="70704" name="Line 48"/>
          <p:cNvSpPr>
            <a:spLocks noChangeShapeType="1"/>
          </p:cNvSpPr>
          <p:nvPr/>
        </p:nvSpPr>
        <p:spPr bwMode="auto">
          <a:xfrm>
            <a:off x="2124075" y="4184650"/>
            <a:ext cx="0" cy="612775"/>
          </a:xfrm>
          <a:prstGeom prst="line">
            <a:avLst/>
          </a:prstGeom>
          <a:noFill/>
          <a:ln w="76200">
            <a:solidFill>
              <a:schemeClr val="folHlink"/>
            </a:solidFill>
            <a:round/>
            <a:headEnd/>
            <a:tailEnd/>
          </a:ln>
        </p:spPr>
        <p:txBody>
          <a:bodyPr wrap="none"/>
          <a:lstStyle/>
          <a:p>
            <a:endParaRPr lang="ru-RU"/>
          </a:p>
        </p:txBody>
      </p:sp>
      <p:sp>
        <p:nvSpPr>
          <p:cNvPr id="70705" name="Rectangle 49"/>
          <p:cNvSpPr>
            <a:spLocks noChangeArrowheads="1"/>
          </p:cNvSpPr>
          <p:nvPr/>
        </p:nvSpPr>
        <p:spPr bwMode="auto">
          <a:xfrm>
            <a:off x="1692275" y="4797425"/>
            <a:ext cx="936625" cy="431800"/>
          </a:xfrm>
          <a:prstGeom prst="rect">
            <a:avLst/>
          </a:prstGeom>
          <a:solidFill>
            <a:schemeClr val="bg2"/>
          </a:solidFill>
          <a:ln w="28575">
            <a:solidFill>
              <a:schemeClr val="tx1"/>
            </a:solidFill>
            <a:miter lim="800000"/>
            <a:headEnd/>
            <a:tailEnd/>
          </a:ln>
        </p:spPr>
        <p:txBody>
          <a:bodyPr wrap="none" anchor="ctr"/>
          <a:lstStyle/>
          <a:p>
            <a:pPr algn="ctr"/>
            <a:r>
              <a:rPr lang="fr-FR" sz="1600" b="1">
                <a:solidFill>
                  <a:schemeClr val="tx1"/>
                </a:solidFill>
              </a:rPr>
              <a:t>7600</a:t>
            </a:r>
          </a:p>
        </p:txBody>
      </p:sp>
      <p:sp>
        <p:nvSpPr>
          <p:cNvPr id="70706" name="Line 50"/>
          <p:cNvSpPr>
            <a:spLocks noChangeShapeType="1"/>
          </p:cNvSpPr>
          <p:nvPr/>
        </p:nvSpPr>
        <p:spPr bwMode="auto">
          <a:xfrm>
            <a:off x="2268538" y="4076700"/>
            <a:ext cx="0" cy="720725"/>
          </a:xfrm>
          <a:prstGeom prst="line">
            <a:avLst/>
          </a:prstGeom>
          <a:noFill/>
          <a:ln w="9525">
            <a:solidFill>
              <a:schemeClr val="tx1"/>
            </a:solidFill>
            <a:round/>
            <a:headEnd/>
            <a:tailEnd/>
          </a:ln>
        </p:spPr>
        <p:txBody>
          <a:bodyPr/>
          <a:lstStyle/>
          <a:p>
            <a:endParaRPr lang="ru-RU"/>
          </a:p>
        </p:txBody>
      </p:sp>
      <p:sp>
        <p:nvSpPr>
          <p:cNvPr id="70707" name="Text Box 51"/>
          <p:cNvSpPr txBox="1">
            <a:spLocks noChangeArrowheads="1"/>
          </p:cNvSpPr>
          <p:nvPr/>
        </p:nvSpPr>
        <p:spPr bwMode="auto">
          <a:xfrm>
            <a:off x="611188" y="4149725"/>
            <a:ext cx="1296987" cy="639763"/>
          </a:xfrm>
          <a:prstGeom prst="rect">
            <a:avLst/>
          </a:prstGeom>
          <a:noFill/>
          <a:ln w="9525">
            <a:noFill/>
            <a:miter lim="800000"/>
            <a:headEnd/>
            <a:tailEnd/>
          </a:ln>
        </p:spPr>
        <p:txBody>
          <a:bodyPr>
            <a:spAutoFit/>
          </a:bodyPr>
          <a:lstStyle/>
          <a:p>
            <a:pPr eaLnBrk="0" hangingPunct="0"/>
            <a:r>
              <a:rPr lang="ru-RU" sz="1200">
                <a:solidFill>
                  <a:schemeClr val="tx1"/>
                </a:solidFill>
              </a:rPr>
              <a:t>«</a:t>
            </a:r>
            <a:r>
              <a:rPr lang="fr-FR" sz="1200">
                <a:solidFill>
                  <a:schemeClr val="tx1"/>
                </a:solidFill>
              </a:rPr>
              <a:t>+</a:t>
            </a:r>
            <a:r>
              <a:rPr lang="ru-RU" sz="1200">
                <a:solidFill>
                  <a:schemeClr val="tx1"/>
                </a:solidFill>
              </a:rPr>
              <a:t>» Аккумуляторной</a:t>
            </a:r>
          </a:p>
          <a:p>
            <a:pPr eaLnBrk="0" hangingPunct="0"/>
            <a:r>
              <a:rPr lang="ru-RU" sz="1200">
                <a:solidFill>
                  <a:schemeClr val="tx1"/>
                </a:solidFill>
              </a:rPr>
              <a:t> батареи</a:t>
            </a:r>
            <a:endParaRPr lang="fr-FR" sz="1200">
              <a:solidFill>
                <a:schemeClr val="tx1"/>
              </a:solidFill>
            </a:endParaRPr>
          </a:p>
        </p:txBody>
      </p:sp>
      <p:sp>
        <p:nvSpPr>
          <p:cNvPr id="70708" name="Text Box 52"/>
          <p:cNvSpPr txBox="1">
            <a:spLocks noChangeArrowheads="1"/>
          </p:cNvSpPr>
          <p:nvPr/>
        </p:nvSpPr>
        <p:spPr bwMode="auto">
          <a:xfrm>
            <a:off x="5940425" y="2565400"/>
            <a:ext cx="590550" cy="274638"/>
          </a:xfrm>
          <a:prstGeom prst="rect">
            <a:avLst/>
          </a:prstGeom>
          <a:noFill/>
          <a:ln w="9525">
            <a:noFill/>
            <a:miter lim="800000"/>
            <a:headEnd/>
            <a:tailEnd/>
          </a:ln>
        </p:spPr>
        <p:txBody>
          <a:bodyPr wrap="none">
            <a:spAutoFit/>
          </a:bodyPr>
          <a:lstStyle/>
          <a:p>
            <a:pPr eaLnBrk="0" hangingPunct="0"/>
            <a:r>
              <a:rPr lang="fr-FR" sz="1200">
                <a:solidFill>
                  <a:schemeClr val="tx1"/>
                </a:solidFill>
              </a:rPr>
              <a:t>+CAN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540711"/>
                                        </p:tgtEl>
                                        <p:attrNameLst>
                                          <p:attrName>style.visibility</p:attrName>
                                        </p:attrNameLst>
                                      </p:cBhvr>
                                      <p:to>
                                        <p:strVal val="visible"/>
                                      </p:to>
                                    </p:set>
                                    <p:animEffect transition="in" filter="box(in)">
                                      <p:cBhvr>
                                        <p:cTn id="7" dur="500"/>
                                        <p:tgtEl>
                                          <p:spTgt spid="5407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0711" grpId="0" autoUpdateAnimBg="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Дата 1"/>
          <p:cNvSpPr>
            <a:spLocks noGrp="1"/>
          </p:cNvSpPr>
          <p:nvPr>
            <p:ph type="dt" sz="quarter" idx="10"/>
          </p:nvPr>
        </p:nvSpPr>
        <p:spPr/>
        <p:txBody>
          <a:bodyPr/>
          <a:lstStyle/>
          <a:p>
            <a:pPr>
              <a:defRPr/>
            </a:pPr>
            <a:endParaRPr lang="fr-FR" altLang="en-GB"/>
          </a:p>
          <a:p>
            <a:pPr>
              <a:defRPr/>
            </a:pPr>
            <a:endParaRPr lang="fr-FR" altLang="en-GB"/>
          </a:p>
        </p:txBody>
      </p:sp>
      <p:sp>
        <p:nvSpPr>
          <p:cNvPr id="71683" name="Line 2"/>
          <p:cNvSpPr>
            <a:spLocks noChangeShapeType="1"/>
          </p:cNvSpPr>
          <p:nvPr/>
        </p:nvSpPr>
        <p:spPr bwMode="auto">
          <a:xfrm flipV="1">
            <a:off x="1979613" y="4221163"/>
            <a:ext cx="0" cy="647700"/>
          </a:xfrm>
          <a:prstGeom prst="line">
            <a:avLst/>
          </a:prstGeom>
          <a:noFill/>
          <a:ln w="9525">
            <a:solidFill>
              <a:srgbClr val="FF0000"/>
            </a:solidFill>
            <a:round/>
            <a:headEnd/>
            <a:tailEnd/>
          </a:ln>
        </p:spPr>
        <p:txBody>
          <a:bodyPr/>
          <a:lstStyle/>
          <a:p>
            <a:endParaRPr lang="ru-RU"/>
          </a:p>
        </p:txBody>
      </p:sp>
      <p:sp>
        <p:nvSpPr>
          <p:cNvPr id="71684" name="Line 3"/>
          <p:cNvSpPr>
            <a:spLocks noChangeShapeType="1"/>
          </p:cNvSpPr>
          <p:nvPr/>
        </p:nvSpPr>
        <p:spPr bwMode="auto">
          <a:xfrm flipV="1">
            <a:off x="5003800" y="1844675"/>
            <a:ext cx="0" cy="647700"/>
          </a:xfrm>
          <a:prstGeom prst="line">
            <a:avLst/>
          </a:prstGeom>
          <a:noFill/>
          <a:ln w="9525">
            <a:solidFill>
              <a:srgbClr val="FF0000"/>
            </a:solidFill>
            <a:round/>
            <a:headEnd/>
            <a:tailEnd/>
          </a:ln>
        </p:spPr>
        <p:txBody>
          <a:bodyPr/>
          <a:lstStyle/>
          <a:p>
            <a:endParaRPr lang="ru-RU"/>
          </a:p>
        </p:txBody>
      </p:sp>
      <p:sp>
        <p:nvSpPr>
          <p:cNvPr id="71685" name="Rectangle 5"/>
          <p:cNvSpPr>
            <a:spLocks noChangeArrowheads="1"/>
          </p:cNvSpPr>
          <p:nvPr/>
        </p:nvSpPr>
        <p:spPr bwMode="auto">
          <a:xfrm>
            <a:off x="0" y="817563"/>
            <a:ext cx="725488" cy="1008062"/>
          </a:xfrm>
          <a:prstGeom prst="rect">
            <a:avLst/>
          </a:prstGeom>
          <a:solidFill>
            <a:srgbClr val="93B8D4"/>
          </a:solidFill>
          <a:ln w="9525">
            <a:noFill/>
            <a:miter lim="800000"/>
            <a:headEnd/>
            <a:tailEnd/>
          </a:ln>
        </p:spPr>
        <p:txBody>
          <a:bodyPr wrap="none" anchor="ctr"/>
          <a:lstStyle/>
          <a:p>
            <a:pPr eaLnBrk="0" hangingPunct="0"/>
            <a:endParaRPr lang="ru-RU"/>
          </a:p>
        </p:txBody>
      </p:sp>
      <p:sp>
        <p:nvSpPr>
          <p:cNvPr id="71686" name="Rectangle 6"/>
          <p:cNvSpPr>
            <a:spLocks noChangeArrowheads="1"/>
          </p:cNvSpPr>
          <p:nvPr/>
        </p:nvSpPr>
        <p:spPr bwMode="auto">
          <a:xfrm>
            <a:off x="0" y="-188913"/>
            <a:ext cx="725488" cy="1008063"/>
          </a:xfrm>
          <a:prstGeom prst="rect">
            <a:avLst/>
          </a:prstGeom>
          <a:solidFill>
            <a:srgbClr val="007FB3"/>
          </a:solidFill>
          <a:ln w="9525">
            <a:noFill/>
            <a:miter lim="800000"/>
            <a:headEnd/>
            <a:tailEnd/>
          </a:ln>
        </p:spPr>
        <p:txBody>
          <a:bodyPr wrap="none" anchor="ctr"/>
          <a:lstStyle/>
          <a:p>
            <a:pPr algn="ctr" eaLnBrk="0" hangingPunct="0"/>
            <a:endParaRPr lang="fr-FR" sz="2400" b="1">
              <a:solidFill>
                <a:schemeClr val="bg1"/>
              </a:solidFill>
            </a:endParaRPr>
          </a:p>
        </p:txBody>
      </p:sp>
      <p:sp>
        <p:nvSpPr>
          <p:cNvPr id="71687" name="Rectangle 7"/>
          <p:cNvSpPr>
            <a:spLocks noChangeArrowheads="1"/>
          </p:cNvSpPr>
          <p:nvPr/>
        </p:nvSpPr>
        <p:spPr bwMode="auto">
          <a:xfrm>
            <a:off x="0" y="2833688"/>
            <a:ext cx="725488" cy="1008062"/>
          </a:xfrm>
          <a:prstGeom prst="rect">
            <a:avLst/>
          </a:prstGeom>
          <a:solidFill>
            <a:srgbClr val="026793"/>
          </a:solidFill>
          <a:ln w="9525">
            <a:noFill/>
            <a:miter lim="800000"/>
            <a:headEnd/>
            <a:tailEnd/>
          </a:ln>
        </p:spPr>
        <p:txBody>
          <a:bodyPr wrap="none" anchor="ctr"/>
          <a:lstStyle/>
          <a:p>
            <a:pPr eaLnBrk="0" hangingPunct="0"/>
            <a:endParaRPr lang="ru-RU"/>
          </a:p>
        </p:txBody>
      </p:sp>
      <p:sp>
        <p:nvSpPr>
          <p:cNvPr id="71688" name="Rectangle 8"/>
          <p:cNvSpPr>
            <a:spLocks noChangeArrowheads="1"/>
          </p:cNvSpPr>
          <p:nvPr/>
        </p:nvSpPr>
        <p:spPr bwMode="auto">
          <a:xfrm>
            <a:off x="0" y="1825625"/>
            <a:ext cx="725488" cy="1008063"/>
          </a:xfrm>
          <a:prstGeom prst="rect">
            <a:avLst/>
          </a:prstGeom>
          <a:solidFill>
            <a:srgbClr val="B2C1DD"/>
          </a:solidFill>
          <a:ln w="9525">
            <a:noFill/>
            <a:miter lim="800000"/>
            <a:headEnd/>
            <a:tailEnd/>
          </a:ln>
        </p:spPr>
        <p:txBody>
          <a:bodyPr wrap="none" anchor="ctr"/>
          <a:lstStyle/>
          <a:p>
            <a:pPr eaLnBrk="0" hangingPunct="0"/>
            <a:endParaRPr lang="ru-RU"/>
          </a:p>
        </p:txBody>
      </p:sp>
      <p:sp>
        <p:nvSpPr>
          <p:cNvPr id="71689" name="Rectangle 9"/>
          <p:cNvSpPr>
            <a:spLocks noChangeArrowheads="1"/>
          </p:cNvSpPr>
          <p:nvPr/>
        </p:nvSpPr>
        <p:spPr bwMode="auto">
          <a:xfrm>
            <a:off x="0" y="3841750"/>
            <a:ext cx="725488" cy="1008063"/>
          </a:xfrm>
          <a:prstGeom prst="rect">
            <a:avLst/>
          </a:prstGeom>
          <a:solidFill>
            <a:srgbClr val="007FB3"/>
          </a:solidFill>
          <a:ln w="9525">
            <a:noFill/>
            <a:miter lim="800000"/>
            <a:headEnd/>
            <a:tailEnd/>
          </a:ln>
        </p:spPr>
        <p:txBody>
          <a:bodyPr wrap="none" anchor="ctr"/>
          <a:lstStyle/>
          <a:p>
            <a:pPr eaLnBrk="0" hangingPunct="0"/>
            <a:endParaRPr lang="ru-RU"/>
          </a:p>
        </p:txBody>
      </p:sp>
      <p:sp>
        <p:nvSpPr>
          <p:cNvPr id="71690" name="Rectangle 10"/>
          <p:cNvSpPr>
            <a:spLocks noChangeArrowheads="1"/>
          </p:cNvSpPr>
          <p:nvPr/>
        </p:nvSpPr>
        <p:spPr bwMode="auto">
          <a:xfrm>
            <a:off x="1143000" y="115888"/>
            <a:ext cx="5589588" cy="609600"/>
          </a:xfrm>
          <a:prstGeom prst="rect">
            <a:avLst/>
          </a:prstGeom>
          <a:noFill/>
          <a:ln w="9525">
            <a:noFill/>
            <a:miter lim="800000"/>
            <a:headEnd/>
            <a:tailEnd/>
          </a:ln>
        </p:spPr>
        <p:txBody>
          <a:bodyPr/>
          <a:lstStyle/>
          <a:p>
            <a:pPr eaLnBrk="0" hangingPunct="0"/>
            <a:r>
              <a:rPr lang="ru-RU" sz="2800" b="1">
                <a:sym typeface="Wingdings" pitchFamily="2" charset="2"/>
              </a:rPr>
              <a:t>Выход локальных сетей из энергосберегающего режима.</a:t>
            </a:r>
            <a:endParaRPr lang="fr-FR" sz="2800" b="1">
              <a:sym typeface="Wingdings" pitchFamily="2" charset="2"/>
            </a:endParaRPr>
          </a:p>
        </p:txBody>
      </p:sp>
      <p:sp>
        <p:nvSpPr>
          <p:cNvPr id="71691" name="Line 11"/>
          <p:cNvSpPr>
            <a:spLocks noChangeShapeType="1"/>
          </p:cNvSpPr>
          <p:nvPr/>
        </p:nvSpPr>
        <p:spPr bwMode="auto">
          <a:xfrm>
            <a:off x="2124075" y="4221163"/>
            <a:ext cx="2592388" cy="0"/>
          </a:xfrm>
          <a:prstGeom prst="line">
            <a:avLst/>
          </a:prstGeom>
          <a:noFill/>
          <a:ln w="76200">
            <a:solidFill>
              <a:srgbClr val="00FF00"/>
            </a:solidFill>
            <a:round/>
            <a:headEnd/>
            <a:tailEnd/>
          </a:ln>
        </p:spPr>
        <p:txBody>
          <a:bodyPr wrap="none"/>
          <a:lstStyle/>
          <a:p>
            <a:endParaRPr lang="ru-RU"/>
          </a:p>
        </p:txBody>
      </p:sp>
      <p:sp>
        <p:nvSpPr>
          <p:cNvPr id="71692" name="Line 12"/>
          <p:cNvSpPr>
            <a:spLocks noChangeShapeType="1"/>
          </p:cNvSpPr>
          <p:nvPr/>
        </p:nvSpPr>
        <p:spPr bwMode="auto">
          <a:xfrm>
            <a:off x="4716463" y="3141663"/>
            <a:ext cx="4762" cy="1116012"/>
          </a:xfrm>
          <a:prstGeom prst="line">
            <a:avLst/>
          </a:prstGeom>
          <a:noFill/>
          <a:ln w="76200">
            <a:solidFill>
              <a:srgbClr val="00FF00"/>
            </a:solidFill>
            <a:round/>
            <a:headEnd/>
            <a:tailEnd/>
          </a:ln>
        </p:spPr>
        <p:txBody>
          <a:bodyPr wrap="none"/>
          <a:lstStyle/>
          <a:p>
            <a:endParaRPr lang="ru-RU"/>
          </a:p>
        </p:txBody>
      </p:sp>
      <p:sp>
        <p:nvSpPr>
          <p:cNvPr id="71693" name="Text Box 13"/>
          <p:cNvSpPr txBox="1">
            <a:spLocks noChangeArrowheads="1"/>
          </p:cNvSpPr>
          <p:nvPr/>
        </p:nvSpPr>
        <p:spPr bwMode="auto">
          <a:xfrm>
            <a:off x="855663" y="3573463"/>
            <a:ext cx="1844675" cy="336550"/>
          </a:xfrm>
          <a:prstGeom prst="rect">
            <a:avLst/>
          </a:prstGeom>
          <a:noFill/>
          <a:ln w="9525">
            <a:noFill/>
            <a:miter lim="800000"/>
            <a:headEnd/>
            <a:tailEnd/>
          </a:ln>
        </p:spPr>
        <p:txBody>
          <a:bodyPr>
            <a:spAutoFit/>
          </a:bodyPr>
          <a:lstStyle/>
          <a:p>
            <a:pPr algn="ctr"/>
            <a:r>
              <a:rPr lang="fr-FR" sz="1600" b="1"/>
              <a:t>CAN HS I/S</a:t>
            </a:r>
          </a:p>
        </p:txBody>
      </p:sp>
      <p:sp>
        <p:nvSpPr>
          <p:cNvPr id="71694" name="Line 14"/>
          <p:cNvSpPr>
            <a:spLocks noChangeShapeType="1"/>
          </p:cNvSpPr>
          <p:nvPr/>
        </p:nvSpPr>
        <p:spPr bwMode="auto">
          <a:xfrm flipV="1">
            <a:off x="5364163" y="1268413"/>
            <a:ext cx="12700" cy="1257300"/>
          </a:xfrm>
          <a:prstGeom prst="line">
            <a:avLst/>
          </a:prstGeom>
          <a:noFill/>
          <a:ln w="76200">
            <a:solidFill>
              <a:srgbClr val="008000"/>
            </a:solidFill>
            <a:round/>
            <a:headEnd/>
            <a:tailEnd/>
          </a:ln>
        </p:spPr>
        <p:txBody>
          <a:bodyPr wrap="none"/>
          <a:lstStyle/>
          <a:p>
            <a:endParaRPr lang="ru-RU"/>
          </a:p>
        </p:txBody>
      </p:sp>
      <p:sp>
        <p:nvSpPr>
          <p:cNvPr id="71695" name="Line 15"/>
          <p:cNvSpPr>
            <a:spLocks noChangeShapeType="1"/>
          </p:cNvSpPr>
          <p:nvPr/>
        </p:nvSpPr>
        <p:spPr bwMode="auto">
          <a:xfrm>
            <a:off x="5340350" y="1268413"/>
            <a:ext cx="2462213" cy="0"/>
          </a:xfrm>
          <a:prstGeom prst="line">
            <a:avLst/>
          </a:prstGeom>
          <a:noFill/>
          <a:ln w="76200">
            <a:solidFill>
              <a:srgbClr val="008000"/>
            </a:solidFill>
            <a:round/>
            <a:headEnd/>
            <a:tailEnd/>
          </a:ln>
        </p:spPr>
        <p:txBody>
          <a:bodyPr wrap="none"/>
          <a:lstStyle/>
          <a:p>
            <a:endParaRPr lang="ru-RU"/>
          </a:p>
        </p:txBody>
      </p:sp>
      <p:sp>
        <p:nvSpPr>
          <p:cNvPr id="71696" name="Text Box 16"/>
          <p:cNvSpPr txBox="1">
            <a:spLocks noChangeArrowheads="1"/>
          </p:cNvSpPr>
          <p:nvPr/>
        </p:nvSpPr>
        <p:spPr bwMode="auto">
          <a:xfrm>
            <a:off x="7851775" y="1196975"/>
            <a:ext cx="1311275" cy="581025"/>
          </a:xfrm>
          <a:prstGeom prst="rect">
            <a:avLst/>
          </a:prstGeom>
          <a:noFill/>
          <a:ln w="9525">
            <a:noFill/>
            <a:miter lim="800000"/>
            <a:headEnd/>
            <a:tailEnd/>
          </a:ln>
        </p:spPr>
        <p:txBody>
          <a:bodyPr>
            <a:spAutoFit/>
          </a:bodyPr>
          <a:lstStyle/>
          <a:p>
            <a:pPr algn="ctr"/>
            <a:r>
              <a:rPr lang="fr-FR" sz="1600" b="1"/>
              <a:t>LS CAN Confort</a:t>
            </a:r>
          </a:p>
        </p:txBody>
      </p:sp>
      <p:sp>
        <p:nvSpPr>
          <p:cNvPr id="71697" name="Line 17"/>
          <p:cNvSpPr>
            <a:spLocks noChangeShapeType="1"/>
          </p:cNvSpPr>
          <p:nvPr/>
        </p:nvSpPr>
        <p:spPr bwMode="auto">
          <a:xfrm flipH="1">
            <a:off x="5359400" y="2852738"/>
            <a:ext cx="4763" cy="1406525"/>
          </a:xfrm>
          <a:prstGeom prst="line">
            <a:avLst/>
          </a:prstGeom>
          <a:noFill/>
          <a:ln w="76200">
            <a:solidFill>
              <a:srgbClr val="3366FF"/>
            </a:solidFill>
            <a:round/>
            <a:headEnd/>
            <a:tailEnd/>
          </a:ln>
        </p:spPr>
        <p:txBody>
          <a:bodyPr wrap="none"/>
          <a:lstStyle/>
          <a:p>
            <a:endParaRPr lang="ru-RU"/>
          </a:p>
        </p:txBody>
      </p:sp>
      <p:sp>
        <p:nvSpPr>
          <p:cNvPr id="71698" name="Line 18"/>
          <p:cNvSpPr>
            <a:spLocks noChangeShapeType="1"/>
          </p:cNvSpPr>
          <p:nvPr/>
        </p:nvSpPr>
        <p:spPr bwMode="auto">
          <a:xfrm>
            <a:off x="5353050" y="4221163"/>
            <a:ext cx="2438400" cy="0"/>
          </a:xfrm>
          <a:prstGeom prst="line">
            <a:avLst/>
          </a:prstGeom>
          <a:noFill/>
          <a:ln w="76200">
            <a:solidFill>
              <a:srgbClr val="3366FF"/>
            </a:solidFill>
            <a:round/>
            <a:headEnd/>
            <a:tailEnd/>
          </a:ln>
        </p:spPr>
        <p:txBody>
          <a:bodyPr wrap="none"/>
          <a:lstStyle/>
          <a:p>
            <a:endParaRPr lang="ru-RU"/>
          </a:p>
        </p:txBody>
      </p:sp>
      <p:sp>
        <p:nvSpPr>
          <p:cNvPr id="71699" name="Text Box 19"/>
          <p:cNvSpPr txBox="1">
            <a:spLocks noChangeArrowheads="1"/>
          </p:cNvSpPr>
          <p:nvPr/>
        </p:nvSpPr>
        <p:spPr bwMode="auto">
          <a:xfrm>
            <a:off x="7708900" y="4005263"/>
            <a:ext cx="1616075" cy="581025"/>
          </a:xfrm>
          <a:prstGeom prst="rect">
            <a:avLst/>
          </a:prstGeom>
          <a:noFill/>
          <a:ln w="9525">
            <a:noFill/>
            <a:miter lim="800000"/>
            <a:headEnd/>
            <a:tailEnd/>
          </a:ln>
        </p:spPr>
        <p:txBody>
          <a:bodyPr>
            <a:spAutoFit/>
          </a:bodyPr>
          <a:lstStyle/>
          <a:p>
            <a:pPr algn="ctr"/>
            <a:r>
              <a:rPr lang="fr-FR" sz="1600" b="1"/>
              <a:t>LS CAN Carrosserie</a:t>
            </a:r>
          </a:p>
        </p:txBody>
      </p:sp>
      <p:sp>
        <p:nvSpPr>
          <p:cNvPr id="71700" name="Line 20"/>
          <p:cNvSpPr>
            <a:spLocks noChangeShapeType="1"/>
          </p:cNvSpPr>
          <p:nvPr/>
        </p:nvSpPr>
        <p:spPr bwMode="auto">
          <a:xfrm>
            <a:off x="7451725" y="3429000"/>
            <a:ext cx="0" cy="792163"/>
          </a:xfrm>
          <a:prstGeom prst="line">
            <a:avLst/>
          </a:prstGeom>
          <a:noFill/>
          <a:ln w="76200">
            <a:solidFill>
              <a:srgbClr val="3366FF"/>
            </a:solidFill>
            <a:round/>
            <a:headEnd/>
            <a:tailEnd/>
          </a:ln>
        </p:spPr>
        <p:txBody>
          <a:bodyPr wrap="none"/>
          <a:lstStyle/>
          <a:p>
            <a:endParaRPr lang="ru-RU"/>
          </a:p>
        </p:txBody>
      </p:sp>
      <p:sp>
        <p:nvSpPr>
          <p:cNvPr id="71701" name="Line 21"/>
          <p:cNvSpPr>
            <a:spLocks noChangeShapeType="1"/>
          </p:cNvSpPr>
          <p:nvPr/>
        </p:nvSpPr>
        <p:spPr bwMode="auto">
          <a:xfrm>
            <a:off x="2987675" y="3646488"/>
            <a:ext cx="0" cy="609600"/>
          </a:xfrm>
          <a:prstGeom prst="line">
            <a:avLst/>
          </a:prstGeom>
          <a:noFill/>
          <a:ln w="76200">
            <a:solidFill>
              <a:srgbClr val="00FF00"/>
            </a:solidFill>
            <a:round/>
            <a:headEnd/>
            <a:tailEnd/>
          </a:ln>
        </p:spPr>
        <p:txBody>
          <a:bodyPr wrap="none"/>
          <a:lstStyle/>
          <a:p>
            <a:endParaRPr lang="ru-RU"/>
          </a:p>
        </p:txBody>
      </p:sp>
      <p:sp>
        <p:nvSpPr>
          <p:cNvPr id="71702" name="Line 22"/>
          <p:cNvSpPr>
            <a:spLocks noChangeShapeType="1"/>
          </p:cNvSpPr>
          <p:nvPr/>
        </p:nvSpPr>
        <p:spPr bwMode="auto">
          <a:xfrm flipV="1">
            <a:off x="7451725" y="2636838"/>
            <a:ext cx="0" cy="647700"/>
          </a:xfrm>
          <a:prstGeom prst="line">
            <a:avLst/>
          </a:prstGeom>
          <a:noFill/>
          <a:ln w="9525">
            <a:solidFill>
              <a:srgbClr val="FF0000"/>
            </a:solidFill>
            <a:round/>
            <a:headEnd/>
            <a:tailEnd/>
          </a:ln>
        </p:spPr>
        <p:txBody>
          <a:bodyPr/>
          <a:lstStyle/>
          <a:p>
            <a:endParaRPr lang="ru-RU"/>
          </a:p>
        </p:txBody>
      </p:sp>
      <p:sp>
        <p:nvSpPr>
          <p:cNvPr id="71703" name="Text Box 23"/>
          <p:cNvSpPr txBox="1">
            <a:spLocks noChangeArrowheads="1"/>
          </p:cNvSpPr>
          <p:nvPr/>
        </p:nvSpPr>
        <p:spPr bwMode="auto">
          <a:xfrm>
            <a:off x="7453313" y="2708275"/>
            <a:ext cx="1571625" cy="457200"/>
          </a:xfrm>
          <a:prstGeom prst="rect">
            <a:avLst/>
          </a:prstGeom>
          <a:noFill/>
          <a:ln w="9525">
            <a:noFill/>
            <a:miter lim="800000"/>
            <a:headEnd/>
            <a:tailEnd/>
          </a:ln>
        </p:spPr>
        <p:txBody>
          <a:bodyPr wrap="none">
            <a:spAutoFit/>
          </a:bodyPr>
          <a:lstStyle/>
          <a:p>
            <a:pPr eaLnBrk="0" hangingPunct="0"/>
            <a:r>
              <a:rPr lang="ru-RU" sz="1200">
                <a:solidFill>
                  <a:schemeClr val="tx1"/>
                </a:solidFill>
              </a:rPr>
              <a:t>«</a:t>
            </a:r>
            <a:r>
              <a:rPr lang="fr-FR" sz="1200">
                <a:solidFill>
                  <a:schemeClr val="tx1"/>
                </a:solidFill>
              </a:rPr>
              <a:t>+</a:t>
            </a:r>
            <a:r>
              <a:rPr lang="ru-RU" sz="1200">
                <a:solidFill>
                  <a:schemeClr val="tx1"/>
                </a:solidFill>
              </a:rPr>
              <a:t>» Аккумуляторной</a:t>
            </a:r>
          </a:p>
          <a:p>
            <a:pPr eaLnBrk="0" hangingPunct="0"/>
            <a:r>
              <a:rPr lang="ru-RU" sz="1200">
                <a:solidFill>
                  <a:schemeClr val="tx1"/>
                </a:solidFill>
              </a:rPr>
              <a:t> батареи</a:t>
            </a:r>
            <a:endParaRPr lang="fr-FR" sz="1200">
              <a:solidFill>
                <a:schemeClr val="tx1"/>
              </a:solidFill>
            </a:endParaRPr>
          </a:p>
        </p:txBody>
      </p:sp>
      <p:sp>
        <p:nvSpPr>
          <p:cNvPr id="71704" name="Line 24"/>
          <p:cNvSpPr>
            <a:spLocks noChangeShapeType="1"/>
          </p:cNvSpPr>
          <p:nvPr/>
        </p:nvSpPr>
        <p:spPr bwMode="auto">
          <a:xfrm flipH="1">
            <a:off x="5940425" y="4076700"/>
            <a:ext cx="1223963" cy="0"/>
          </a:xfrm>
          <a:prstGeom prst="line">
            <a:avLst/>
          </a:prstGeom>
          <a:noFill/>
          <a:ln w="9525">
            <a:solidFill>
              <a:srgbClr val="FF0000"/>
            </a:solidFill>
            <a:round/>
            <a:headEnd/>
            <a:tailEnd/>
          </a:ln>
        </p:spPr>
        <p:txBody>
          <a:bodyPr/>
          <a:lstStyle/>
          <a:p>
            <a:endParaRPr lang="ru-RU"/>
          </a:p>
        </p:txBody>
      </p:sp>
      <p:sp>
        <p:nvSpPr>
          <p:cNvPr id="71705" name="Line 25"/>
          <p:cNvSpPr>
            <a:spLocks noChangeShapeType="1"/>
          </p:cNvSpPr>
          <p:nvPr/>
        </p:nvSpPr>
        <p:spPr bwMode="auto">
          <a:xfrm>
            <a:off x="7308850" y="4221163"/>
            <a:ext cx="0" cy="720725"/>
          </a:xfrm>
          <a:prstGeom prst="line">
            <a:avLst/>
          </a:prstGeom>
          <a:noFill/>
          <a:ln w="76200">
            <a:solidFill>
              <a:srgbClr val="3366FF"/>
            </a:solidFill>
            <a:round/>
            <a:headEnd/>
            <a:tailEnd/>
          </a:ln>
        </p:spPr>
        <p:txBody>
          <a:bodyPr wrap="none"/>
          <a:lstStyle/>
          <a:p>
            <a:endParaRPr lang="ru-RU"/>
          </a:p>
        </p:txBody>
      </p:sp>
      <p:sp>
        <p:nvSpPr>
          <p:cNvPr id="71706" name="Line 26"/>
          <p:cNvSpPr>
            <a:spLocks noChangeShapeType="1"/>
          </p:cNvSpPr>
          <p:nvPr/>
        </p:nvSpPr>
        <p:spPr bwMode="auto">
          <a:xfrm flipV="1">
            <a:off x="6988175" y="836613"/>
            <a:ext cx="12700" cy="431800"/>
          </a:xfrm>
          <a:prstGeom prst="line">
            <a:avLst/>
          </a:prstGeom>
          <a:noFill/>
          <a:ln w="76200">
            <a:solidFill>
              <a:srgbClr val="008000"/>
            </a:solidFill>
            <a:round/>
            <a:headEnd/>
            <a:tailEnd/>
          </a:ln>
        </p:spPr>
        <p:txBody>
          <a:bodyPr wrap="none"/>
          <a:lstStyle/>
          <a:p>
            <a:endParaRPr lang="ru-RU"/>
          </a:p>
        </p:txBody>
      </p:sp>
      <p:sp>
        <p:nvSpPr>
          <p:cNvPr id="71707" name="Line 27"/>
          <p:cNvSpPr>
            <a:spLocks noChangeShapeType="1"/>
          </p:cNvSpPr>
          <p:nvPr/>
        </p:nvSpPr>
        <p:spPr bwMode="auto">
          <a:xfrm>
            <a:off x="3708400" y="4221163"/>
            <a:ext cx="0" cy="609600"/>
          </a:xfrm>
          <a:prstGeom prst="line">
            <a:avLst/>
          </a:prstGeom>
          <a:noFill/>
          <a:ln w="76200">
            <a:solidFill>
              <a:srgbClr val="00FF00"/>
            </a:solidFill>
            <a:round/>
            <a:headEnd/>
            <a:tailEnd/>
          </a:ln>
        </p:spPr>
        <p:txBody>
          <a:bodyPr wrap="none"/>
          <a:lstStyle/>
          <a:p>
            <a:endParaRPr lang="ru-RU"/>
          </a:p>
        </p:txBody>
      </p:sp>
      <p:sp>
        <p:nvSpPr>
          <p:cNvPr id="71708" name="Line 28"/>
          <p:cNvSpPr>
            <a:spLocks noChangeShapeType="1"/>
          </p:cNvSpPr>
          <p:nvPr/>
        </p:nvSpPr>
        <p:spPr bwMode="auto">
          <a:xfrm>
            <a:off x="4572000" y="3068638"/>
            <a:ext cx="0" cy="1008062"/>
          </a:xfrm>
          <a:prstGeom prst="line">
            <a:avLst/>
          </a:prstGeom>
          <a:noFill/>
          <a:ln w="9525">
            <a:solidFill>
              <a:srgbClr val="FF0000"/>
            </a:solidFill>
            <a:round/>
            <a:headEnd/>
            <a:tailEnd/>
          </a:ln>
        </p:spPr>
        <p:txBody>
          <a:bodyPr/>
          <a:lstStyle/>
          <a:p>
            <a:endParaRPr lang="ru-RU"/>
          </a:p>
        </p:txBody>
      </p:sp>
      <p:sp>
        <p:nvSpPr>
          <p:cNvPr id="71709" name="Line 29"/>
          <p:cNvSpPr>
            <a:spLocks noChangeShapeType="1"/>
          </p:cNvSpPr>
          <p:nvPr/>
        </p:nvSpPr>
        <p:spPr bwMode="auto">
          <a:xfrm>
            <a:off x="3130550" y="3644900"/>
            <a:ext cx="1588" cy="430213"/>
          </a:xfrm>
          <a:prstGeom prst="line">
            <a:avLst/>
          </a:prstGeom>
          <a:noFill/>
          <a:ln w="9525">
            <a:solidFill>
              <a:srgbClr val="FF0000"/>
            </a:solidFill>
            <a:round/>
            <a:headEnd/>
            <a:tailEnd/>
          </a:ln>
        </p:spPr>
        <p:txBody>
          <a:bodyPr/>
          <a:lstStyle/>
          <a:p>
            <a:endParaRPr lang="ru-RU"/>
          </a:p>
        </p:txBody>
      </p:sp>
      <p:sp>
        <p:nvSpPr>
          <p:cNvPr id="71710" name="Line 30"/>
          <p:cNvSpPr>
            <a:spLocks noChangeShapeType="1"/>
          </p:cNvSpPr>
          <p:nvPr/>
        </p:nvSpPr>
        <p:spPr bwMode="auto">
          <a:xfrm flipH="1">
            <a:off x="2268538" y="4076700"/>
            <a:ext cx="2303462" cy="0"/>
          </a:xfrm>
          <a:prstGeom prst="line">
            <a:avLst/>
          </a:prstGeom>
          <a:noFill/>
          <a:ln w="9525">
            <a:solidFill>
              <a:srgbClr val="FF0000"/>
            </a:solidFill>
            <a:round/>
            <a:headEnd/>
            <a:tailEnd/>
          </a:ln>
        </p:spPr>
        <p:txBody>
          <a:bodyPr/>
          <a:lstStyle/>
          <a:p>
            <a:endParaRPr lang="ru-RU"/>
          </a:p>
        </p:txBody>
      </p:sp>
      <p:sp>
        <p:nvSpPr>
          <p:cNvPr id="71711" name="Line 31"/>
          <p:cNvSpPr>
            <a:spLocks noChangeShapeType="1"/>
          </p:cNvSpPr>
          <p:nvPr/>
        </p:nvSpPr>
        <p:spPr bwMode="auto">
          <a:xfrm flipH="1">
            <a:off x="4211638" y="5013325"/>
            <a:ext cx="1439862" cy="0"/>
          </a:xfrm>
          <a:prstGeom prst="line">
            <a:avLst/>
          </a:prstGeom>
          <a:noFill/>
          <a:ln w="9525">
            <a:solidFill>
              <a:schemeClr val="tx1"/>
            </a:solidFill>
            <a:round/>
            <a:headEnd/>
            <a:tailEnd/>
          </a:ln>
        </p:spPr>
        <p:txBody>
          <a:bodyPr/>
          <a:lstStyle/>
          <a:p>
            <a:endParaRPr lang="ru-RU"/>
          </a:p>
        </p:txBody>
      </p:sp>
      <p:sp>
        <p:nvSpPr>
          <p:cNvPr id="71712" name="Line 32"/>
          <p:cNvSpPr>
            <a:spLocks noChangeShapeType="1"/>
          </p:cNvSpPr>
          <p:nvPr/>
        </p:nvSpPr>
        <p:spPr bwMode="auto">
          <a:xfrm>
            <a:off x="6011863" y="4221163"/>
            <a:ext cx="0" cy="647700"/>
          </a:xfrm>
          <a:prstGeom prst="line">
            <a:avLst/>
          </a:prstGeom>
          <a:noFill/>
          <a:ln w="76200">
            <a:solidFill>
              <a:srgbClr val="3366FF"/>
            </a:solidFill>
            <a:round/>
            <a:headEnd/>
            <a:tailEnd/>
          </a:ln>
        </p:spPr>
        <p:txBody>
          <a:bodyPr wrap="none"/>
          <a:lstStyle/>
          <a:p>
            <a:endParaRPr lang="ru-RU"/>
          </a:p>
        </p:txBody>
      </p:sp>
      <p:sp>
        <p:nvSpPr>
          <p:cNvPr id="71713" name="Line 33"/>
          <p:cNvSpPr>
            <a:spLocks noChangeShapeType="1"/>
          </p:cNvSpPr>
          <p:nvPr/>
        </p:nvSpPr>
        <p:spPr bwMode="auto">
          <a:xfrm flipH="1">
            <a:off x="5940425" y="1412875"/>
            <a:ext cx="0" cy="2663825"/>
          </a:xfrm>
          <a:prstGeom prst="line">
            <a:avLst/>
          </a:prstGeom>
          <a:noFill/>
          <a:ln w="9525">
            <a:solidFill>
              <a:srgbClr val="FF0000"/>
            </a:solidFill>
            <a:round/>
            <a:headEnd/>
            <a:tailEnd/>
          </a:ln>
        </p:spPr>
        <p:txBody>
          <a:bodyPr/>
          <a:lstStyle/>
          <a:p>
            <a:endParaRPr lang="ru-RU"/>
          </a:p>
        </p:txBody>
      </p:sp>
      <p:sp>
        <p:nvSpPr>
          <p:cNvPr id="71714" name="Line 34"/>
          <p:cNvSpPr>
            <a:spLocks noChangeShapeType="1"/>
          </p:cNvSpPr>
          <p:nvPr/>
        </p:nvSpPr>
        <p:spPr bwMode="auto">
          <a:xfrm flipH="1">
            <a:off x="5940425" y="1412875"/>
            <a:ext cx="1800225" cy="0"/>
          </a:xfrm>
          <a:prstGeom prst="line">
            <a:avLst/>
          </a:prstGeom>
          <a:noFill/>
          <a:ln w="9525">
            <a:solidFill>
              <a:srgbClr val="FF0000"/>
            </a:solidFill>
            <a:round/>
            <a:headEnd/>
            <a:tailEnd/>
          </a:ln>
        </p:spPr>
        <p:txBody>
          <a:bodyPr/>
          <a:lstStyle/>
          <a:p>
            <a:endParaRPr lang="ru-RU"/>
          </a:p>
        </p:txBody>
      </p:sp>
      <p:sp>
        <p:nvSpPr>
          <p:cNvPr id="71715" name="Line 35"/>
          <p:cNvSpPr>
            <a:spLocks noChangeShapeType="1"/>
          </p:cNvSpPr>
          <p:nvPr/>
        </p:nvSpPr>
        <p:spPr bwMode="auto">
          <a:xfrm flipH="1">
            <a:off x="6877050" y="836613"/>
            <a:ext cx="0" cy="574675"/>
          </a:xfrm>
          <a:prstGeom prst="line">
            <a:avLst/>
          </a:prstGeom>
          <a:noFill/>
          <a:ln w="9525">
            <a:solidFill>
              <a:srgbClr val="FF0000"/>
            </a:solidFill>
            <a:round/>
            <a:headEnd/>
            <a:tailEnd/>
          </a:ln>
        </p:spPr>
        <p:txBody>
          <a:bodyPr/>
          <a:lstStyle/>
          <a:p>
            <a:endParaRPr lang="ru-RU"/>
          </a:p>
        </p:txBody>
      </p:sp>
      <p:sp>
        <p:nvSpPr>
          <p:cNvPr id="71716" name="Line 36"/>
          <p:cNvSpPr>
            <a:spLocks noChangeShapeType="1"/>
          </p:cNvSpPr>
          <p:nvPr/>
        </p:nvSpPr>
        <p:spPr bwMode="auto">
          <a:xfrm flipH="1">
            <a:off x="5651500" y="2781300"/>
            <a:ext cx="288925" cy="0"/>
          </a:xfrm>
          <a:prstGeom prst="line">
            <a:avLst/>
          </a:prstGeom>
          <a:noFill/>
          <a:ln w="9525">
            <a:solidFill>
              <a:srgbClr val="FF0000"/>
            </a:solidFill>
            <a:round/>
            <a:headEnd/>
            <a:tailEnd/>
          </a:ln>
        </p:spPr>
        <p:txBody>
          <a:bodyPr/>
          <a:lstStyle/>
          <a:p>
            <a:endParaRPr lang="ru-RU"/>
          </a:p>
        </p:txBody>
      </p:sp>
      <p:sp>
        <p:nvSpPr>
          <p:cNvPr id="71717" name="Line 37"/>
          <p:cNvSpPr>
            <a:spLocks noChangeShapeType="1"/>
          </p:cNvSpPr>
          <p:nvPr/>
        </p:nvSpPr>
        <p:spPr bwMode="auto">
          <a:xfrm flipH="1">
            <a:off x="7165975" y="4076700"/>
            <a:ext cx="0" cy="719138"/>
          </a:xfrm>
          <a:prstGeom prst="line">
            <a:avLst/>
          </a:prstGeom>
          <a:noFill/>
          <a:ln w="9525">
            <a:solidFill>
              <a:srgbClr val="FF0000"/>
            </a:solidFill>
            <a:round/>
            <a:headEnd/>
            <a:tailEnd/>
          </a:ln>
        </p:spPr>
        <p:txBody>
          <a:bodyPr/>
          <a:lstStyle/>
          <a:p>
            <a:endParaRPr lang="ru-RU"/>
          </a:p>
        </p:txBody>
      </p:sp>
      <p:sp>
        <p:nvSpPr>
          <p:cNvPr id="71718" name="Line 38"/>
          <p:cNvSpPr>
            <a:spLocks noChangeShapeType="1"/>
          </p:cNvSpPr>
          <p:nvPr/>
        </p:nvSpPr>
        <p:spPr bwMode="auto">
          <a:xfrm flipH="1">
            <a:off x="6157913" y="4076700"/>
            <a:ext cx="0" cy="719138"/>
          </a:xfrm>
          <a:prstGeom prst="line">
            <a:avLst/>
          </a:prstGeom>
          <a:noFill/>
          <a:ln w="9525">
            <a:solidFill>
              <a:srgbClr val="FF0000"/>
            </a:solidFill>
            <a:round/>
            <a:headEnd/>
            <a:tailEnd/>
          </a:ln>
        </p:spPr>
        <p:txBody>
          <a:bodyPr/>
          <a:lstStyle/>
          <a:p>
            <a:endParaRPr lang="ru-RU"/>
          </a:p>
        </p:txBody>
      </p:sp>
      <p:sp>
        <p:nvSpPr>
          <p:cNvPr id="542759" name="Text Box 39"/>
          <p:cNvSpPr txBox="1">
            <a:spLocks noChangeArrowheads="1"/>
          </p:cNvSpPr>
          <p:nvPr/>
        </p:nvSpPr>
        <p:spPr bwMode="auto">
          <a:xfrm>
            <a:off x="1692275" y="5241925"/>
            <a:ext cx="7451725" cy="1311275"/>
          </a:xfrm>
          <a:prstGeom prst="rect">
            <a:avLst/>
          </a:prstGeom>
          <a:noFill/>
          <a:ln w="9525">
            <a:noFill/>
            <a:miter lim="800000"/>
            <a:headEnd/>
            <a:tailEnd/>
          </a:ln>
        </p:spPr>
        <p:txBody>
          <a:bodyPr>
            <a:spAutoFit/>
          </a:bodyPr>
          <a:lstStyle/>
          <a:p>
            <a:pPr>
              <a:spcBef>
                <a:spcPct val="50000"/>
              </a:spcBef>
            </a:pPr>
            <a:r>
              <a:rPr lang="ru-RU"/>
              <a:t>При установке ключа в замок зажигания блок</a:t>
            </a:r>
            <a:r>
              <a:rPr lang="fr-FR"/>
              <a:t> BSI </a:t>
            </a:r>
            <a:r>
              <a:rPr lang="ru-RU"/>
              <a:t>в течение 1 секунды подаёт напряжение на провод «</a:t>
            </a:r>
            <a:r>
              <a:rPr lang="fr-FR"/>
              <a:t>+RCD</a:t>
            </a:r>
            <a:r>
              <a:rPr lang="ru-RU"/>
              <a:t>». Одновременно с этим блок</a:t>
            </a:r>
            <a:r>
              <a:rPr lang="fr-FR"/>
              <a:t> BSI </a:t>
            </a:r>
            <a:r>
              <a:rPr lang="ru-RU"/>
              <a:t>передаёт сообщение о необходимости выхода из «спящего» режима (сообщение передаётся по сети </a:t>
            </a:r>
            <a:r>
              <a:rPr lang="fr-FR"/>
              <a:t>CAN HS I/S</a:t>
            </a:r>
            <a:r>
              <a:rPr lang="ru-RU"/>
              <a:t>)</a:t>
            </a:r>
            <a:r>
              <a:rPr lang="fr-FR"/>
              <a:t>.</a:t>
            </a:r>
          </a:p>
        </p:txBody>
      </p:sp>
      <p:sp>
        <p:nvSpPr>
          <p:cNvPr id="71720" name="Rectangle 40"/>
          <p:cNvSpPr>
            <a:spLocks noChangeArrowheads="1"/>
          </p:cNvSpPr>
          <p:nvPr/>
        </p:nvSpPr>
        <p:spPr bwMode="auto">
          <a:xfrm>
            <a:off x="3275013" y="4797425"/>
            <a:ext cx="936625" cy="431800"/>
          </a:xfrm>
          <a:prstGeom prst="rect">
            <a:avLst/>
          </a:prstGeom>
          <a:solidFill>
            <a:schemeClr val="bg2"/>
          </a:solidFill>
          <a:ln w="28575">
            <a:solidFill>
              <a:schemeClr val="tx1"/>
            </a:solidFill>
            <a:miter lim="800000"/>
            <a:headEnd/>
            <a:tailEnd/>
          </a:ln>
        </p:spPr>
        <p:txBody>
          <a:bodyPr wrap="none" anchor="ctr"/>
          <a:lstStyle/>
          <a:p>
            <a:pPr algn="ctr"/>
            <a:r>
              <a:rPr lang="fr-FR" sz="1600" b="1">
                <a:solidFill>
                  <a:schemeClr val="tx1"/>
                </a:solidFill>
              </a:rPr>
              <a:t>7800</a:t>
            </a:r>
          </a:p>
        </p:txBody>
      </p:sp>
      <p:sp>
        <p:nvSpPr>
          <p:cNvPr id="71721" name="Rectangle 41"/>
          <p:cNvSpPr>
            <a:spLocks noChangeArrowheads="1"/>
          </p:cNvSpPr>
          <p:nvPr/>
        </p:nvSpPr>
        <p:spPr bwMode="auto">
          <a:xfrm>
            <a:off x="6948488" y="4797425"/>
            <a:ext cx="936625" cy="431800"/>
          </a:xfrm>
          <a:prstGeom prst="rect">
            <a:avLst/>
          </a:prstGeom>
          <a:solidFill>
            <a:srgbClr val="FFFF00"/>
          </a:solidFill>
          <a:ln w="28575">
            <a:solidFill>
              <a:schemeClr val="tx1"/>
            </a:solidFill>
            <a:miter lim="800000"/>
            <a:headEnd/>
            <a:tailEnd/>
          </a:ln>
        </p:spPr>
        <p:txBody>
          <a:bodyPr wrap="none" anchor="ctr"/>
          <a:lstStyle/>
          <a:p>
            <a:pPr algn="ctr"/>
            <a:r>
              <a:rPr lang="fr-FR" sz="1600" b="1">
                <a:solidFill>
                  <a:schemeClr val="tx1"/>
                </a:solidFill>
              </a:rPr>
              <a:t>5008</a:t>
            </a:r>
          </a:p>
        </p:txBody>
      </p:sp>
      <p:sp>
        <p:nvSpPr>
          <p:cNvPr id="71722" name="Rectangle 42"/>
          <p:cNvSpPr>
            <a:spLocks noChangeArrowheads="1"/>
          </p:cNvSpPr>
          <p:nvPr/>
        </p:nvSpPr>
        <p:spPr bwMode="auto">
          <a:xfrm>
            <a:off x="5508625" y="4797425"/>
            <a:ext cx="936625" cy="431800"/>
          </a:xfrm>
          <a:prstGeom prst="rect">
            <a:avLst/>
          </a:prstGeom>
          <a:solidFill>
            <a:srgbClr val="FFFF00"/>
          </a:solidFill>
          <a:ln w="28575">
            <a:solidFill>
              <a:schemeClr val="tx1"/>
            </a:solidFill>
            <a:miter lim="800000"/>
            <a:headEnd/>
            <a:tailEnd/>
          </a:ln>
        </p:spPr>
        <p:txBody>
          <a:bodyPr wrap="none" anchor="ctr"/>
          <a:lstStyle/>
          <a:p>
            <a:pPr algn="ctr"/>
            <a:r>
              <a:rPr lang="fr-FR" sz="1600" b="1">
                <a:solidFill>
                  <a:schemeClr val="tx1"/>
                </a:solidFill>
              </a:rPr>
              <a:t>PSF1</a:t>
            </a:r>
          </a:p>
        </p:txBody>
      </p:sp>
      <p:sp>
        <p:nvSpPr>
          <p:cNvPr id="71723" name="Rectangle 43"/>
          <p:cNvSpPr>
            <a:spLocks noChangeArrowheads="1"/>
          </p:cNvSpPr>
          <p:nvPr/>
        </p:nvSpPr>
        <p:spPr bwMode="auto">
          <a:xfrm>
            <a:off x="7019925" y="3213100"/>
            <a:ext cx="936625" cy="431800"/>
          </a:xfrm>
          <a:prstGeom prst="rect">
            <a:avLst/>
          </a:prstGeom>
          <a:solidFill>
            <a:srgbClr val="FFFF00"/>
          </a:solidFill>
          <a:ln w="28575">
            <a:solidFill>
              <a:schemeClr val="tx1"/>
            </a:solidFill>
            <a:miter lim="800000"/>
            <a:headEnd/>
            <a:tailEnd/>
          </a:ln>
        </p:spPr>
        <p:txBody>
          <a:bodyPr wrap="none" anchor="ctr"/>
          <a:lstStyle/>
          <a:p>
            <a:pPr algn="ctr"/>
            <a:r>
              <a:rPr lang="fr-FR" sz="1600" b="1">
                <a:solidFill>
                  <a:schemeClr val="tx1"/>
                </a:solidFill>
              </a:rPr>
              <a:t>CV00</a:t>
            </a:r>
          </a:p>
        </p:txBody>
      </p:sp>
      <p:sp>
        <p:nvSpPr>
          <p:cNvPr id="71724" name="Rectangle 44"/>
          <p:cNvSpPr>
            <a:spLocks noChangeArrowheads="1"/>
          </p:cNvSpPr>
          <p:nvPr/>
        </p:nvSpPr>
        <p:spPr bwMode="auto">
          <a:xfrm>
            <a:off x="6556375" y="404813"/>
            <a:ext cx="936625" cy="431800"/>
          </a:xfrm>
          <a:prstGeom prst="rect">
            <a:avLst/>
          </a:prstGeom>
          <a:solidFill>
            <a:srgbClr val="FFFF00"/>
          </a:solidFill>
          <a:ln w="28575">
            <a:solidFill>
              <a:schemeClr val="tx1"/>
            </a:solidFill>
            <a:miter lim="800000"/>
            <a:headEnd/>
            <a:tailEnd/>
          </a:ln>
        </p:spPr>
        <p:txBody>
          <a:bodyPr wrap="none" anchor="ctr"/>
          <a:lstStyle/>
          <a:p>
            <a:pPr algn="ctr"/>
            <a:r>
              <a:rPr lang="fr-FR" sz="1600" b="1">
                <a:solidFill>
                  <a:schemeClr val="tx1"/>
                </a:solidFill>
              </a:rPr>
              <a:t>0004</a:t>
            </a:r>
          </a:p>
        </p:txBody>
      </p:sp>
      <p:sp>
        <p:nvSpPr>
          <p:cNvPr id="71725" name="Rectangle 45"/>
          <p:cNvSpPr>
            <a:spLocks noChangeArrowheads="1"/>
          </p:cNvSpPr>
          <p:nvPr/>
        </p:nvSpPr>
        <p:spPr bwMode="auto">
          <a:xfrm>
            <a:off x="4324350" y="2420938"/>
            <a:ext cx="1447800" cy="762000"/>
          </a:xfrm>
          <a:prstGeom prst="rect">
            <a:avLst/>
          </a:prstGeom>
          <a:solidFill>
            <a:srgbClr val="FFFF00"/>
          </a:solidFill>
          <a:ln w="28575">
            <a:solidFill>
              <a:schemeClr val="tx1"/>
            </a:solidFill>
            <a:miter lim="800000"/>
            <a:headEnd/>
            <a:tailEnd/>
          </a:ln>
        </p:spPr>
        <p:txBody>
          <a:bodyPr wrap="none" anchor="ctr"/>
          <a:lstStyle/>
          <a:p>
            <a:pPr algn="ctr"/>
            <a:r>
              <a:rPr lang="fr-FR" sz="2400" b="1">
                <a:solidFill>
                  <a:schemeClr val="tx1"/>
                </a:solidFill>
              </a:rPr>
              <a:t>BSI</a:t>
            </a:r>
          </a:p>
        </p:txBody>
      </p:sp>
      <p:sp>
        <p:nvSpPr>
          <p:cNvPr id="71726" name="Rectangle 46"/>
          <p:cNvSpPr>
            <a:spLocks noChangeArrowheads="1"/>
          </p:cNvSpPr>
          <p:nvPr/>
        </p:nvSpPr>
        <p:spPr bwMode="auto">
          <a:xfrm>
            <a:off x="2555875" y="3213100"/>
            <a:ext cx="936625" cy="431800"/>
          </a:xfrm>
          <a:prstGeom prst="rect">
            <a:avLst/>
          </a:prstGeom>
          <a:solidFill>
            <a:schemeClr val="bg2"/>
          </a:solidFill>
          <a:ln w="28575">
            <a:solidFill>
              <a:schemeClr val="tx1"/>
            </a:solidFill>
            <a:miter lim="800000"/>
            <a:headEnd/>
            <a:tailEnd/>
          </a:ln>
        </p:spPr>
        <p:txBody>
          <a:bodyPr wrap="none" anchor="ctr"/>
          <a:lstStyle/>
          <a:p>
            <a:pPr algn="ctr"/>
            <a:r>
              <a:rPr lang="fr-FR" sz="1600" b="1">
                <a:solidFill>
                  <a:schemeClr val="tx1"/>
                </a:solidFill>
              </a:rPr>
              <a:t>1320</a:t>
            </a:r>
          </a:p>
        </p:txBody>
      </p:sp>
      <p:sp>
        <p:nvSpPr>
          <p:cNvPr id="71727" name="Text Box 47"/>
          <p:cNvSpPr txBox="1">
            <a:spLocks noChangeArrowheads="1"/>
          </p:cNvSpPr>
          <p:nvPr/>
        </p:nvSpPr>
        <p:spPr bwMode="auto">
          <a:xfrm>
            <a:off x="3851275" y="1989138"/>
            <a:ext cx="1571625" cy="457200"/>
          </a:xfrm>
          <a:prstGeom prst="rect">
            <a:avLst/>
          </a:prstGeom>
          <a:noFill/>
          <a:ln w="9525">
            <a:noFill/>
            <a:miter lim="800000"/>
            <a:headEnd/>
            <a:tailEnd/>
          </a:ln>
        </p:spPr>
        <p:txBody>
          <a:bodyPr wrap="none">
            <a:spAutoFit/>
          </a:bodyPr>
          <a:lstStyle/>
          <a:p>
            <a:pPr eaLnBrk="0" hangingPunct="0"/>
            <a:r>
              <a:rPr lang="ru-RU" sz="1200">
                <a:solidFill>
                  <a:schemeClr val="tx1"/>
                </a:solidFill>
              </a:rPr>
              <a:t>«</a:t>
            </a:r>
            <a:r>
              <a:rPr lang="fr-FR" sz="1200">
                <a:solidFill>
                  <a:schemeClr val="tx1"/>
                </a:solidFill>
              </a:rPr>
              <a:t>+</a:t>
            </a:r>
            <a:r>
              <a:rPr lang="ru-RU" sz="1200">
                <a:solidFill>
                  <a:schemeClr val="tx1"/>
                </a:solidFill>
              </a:rPr>
              <a:t>» Аккумуляторной</a:t>
            </a:r>
          </a:p>
          <a:p>
            <a:pPr eaLnBrk="0" hangingPunct="0"/>
            <a:r>
              <a:rPr lang="ru-RU" sz="1200">
                <a:solidFill>
                  <a:schemeClr val="tx1"/>
                </a:solidFill>
              </a:rPr>
              <a:t> батареи</a:t>
            </a:r>
            <a:endParaRPr lang="fr-FR" sz="1200">
              <a:solidFill>
                <a:schemeClr val="tx1"/>
              </a:solidFill>
            </a:endParaRPr>
          </a:p>
        </p:txBody>
      </p:sp>
      <p:sp>
        <p:nvSpPr>
          <p:cNvPr id="71728" name="Line 48"/>
          <p:cNvSpPr>
            <a:spLocks noChangeShapeType="1"/>
          </p:cNvSpPr>
          <p:nvPr/>
        </p:nvSpPr>
        <p:spPr bwMode="auto">
          <a:xfrm>
            <a:off x="2124075" y="4184650"/>
            <a:ext cx="0" cy="612775"/>
          </a:xfrm>
          <a:prstGeom prst="line">
            <a:avLst/>
          </a:prstGeom>
          <a:noFill/>
          <a:ln w="76200">
            <a:solidFill>
              <a:srgbClr val="00FF00"/>
            </a:solidFill>
            <a:round/>
            <a:headEnd/>
            <a:tailEnd/>
          </a:ln>
        </p:spPr>
        <p:txBody>
          <a:bodyPr wrap="none"/>
          <a:lstStyle/>
          <a:p>
            <a:endParaRPr lang="ru-RU"/>
          </a:p>
        </p:txBody>
      </p:sp>
      <p:sp>
        <p:nvSpPr>
          <p:cNvPr id="71729" name="Rectangle 49"/>
          <p:cNvSpPr>
            <a:spLocks noChangeArrowheads="1"/>
          </p:cNvSpPr>
          <p:nvPr/>
        </p:nvSpPr>
        <p:spPr bwMode="auto">
          <a:xfrm>
            <a:off x="1692275" y="4797425"/>
            <a:ext cx="936625" cy="431800"/>
          </a:xfrm>
          <a:prstGeom prst="rect">
            <a:avLst/>
          </a:prstGeom>
          <a:solidFill>
            <a:schemeClr val="bg2"/>
          </a:solidFill>
          <a:ln w="28575">
            <a:solidFill>
              <a:schemeClr val="tx1"/>
            </a:solidFill>
            <a:miter lim="800000"/>
            <a:headEnd/>
            <a:tailEnd/>
          </a:ln>
        </p:spPr>
        <p:txBody>
          <a:bodyPr wrap="none" anchor="ctr"/>
          <a:lstStyle/>
          <a:p>
            <a:pPr algn="ctr"/>
            <a:r>
              <a:rPr lang="fr-FR" sz="1600" b="1">
                <a:solidFill>
                  <a:schemeClr val="tx1"/>
                </a:solidFill>
              </a:rPr>
              <a:t>7600</a:t>
            </a:r>
          </a:p>
        </p:txBody>
      </p:sp>
      <p:sp>
        <p:nvSpPr>
          <p:cNvPr id="71730" name="Line 50"/>
          <p:cNvSpPr>
            <a:spLocks noChangeShapeType="1"/>
          </p:cNvSpPr>
          <p:nvPr/>
        </p:nvSpPr>
        <p:spPr bwMode="auto">
          <a:xfrm>
            <a:off x="2268538" y="4076700"/>
            <a:ext cx="0" cy="720725"/>
          </a:xfrm>
          <a:prstGeom prst="line">
            <a:avLst/>
          </a:prstGeom>
          <a:noFill/>
          <a:ln w="9525">
            <a:solidFill>
              <a:srgbClr val="FF0000"/>
            </a:solidFill>
            <a:round/>
            <a:headEnd/>
            <a:tailEnd/>
          </a:ln>
        </p:spPr>
        <p:txBody>
          <a:bodyPr/>
          <a:lstStyle/>
          <a:p>
            <a:endParaRPr lang="ru-RU"/>
          </a:p>
        </p:txBody>
      </p:sp>
      <p:sp>
        <p:nvSpPr>
          <p:cNvPr id="71731" name="Text Box 51"/>
          <p:cNvSpPr txBox="1">
            <a:spLocks noChangeArrowheads="1"/>
          </p:cNvSpPr>
          <p:nvPr/>
        </p:nvSpPr>
        <p:spPr bwMode="auto">
          <a:xfrm>
            <a:off x="755650" y="4221163"/>
            <a:ext cx="1295400" cy="639762"/>
          </a:xfrm>
          <a:prstGeom prst="rect">
            <a:avLst/>
          </a:prstGeom>
          <a:noFill/>
          <a:ln w="9525">
            <a:noFill/>
            <a:miter lim="800000"/>
            <a:headEnd/>
            <a:tailEnd/>
          </a:ln>
        </p:spPr>
        <p:txBody>
          <a:bodyPr>
            <a:spAutoFit/>
          </a:bodyPr>
          <a:lstStyle/>
          <a:p>
            <a:pPr eaLnBrk="0" hangingPunct="0"/>
            <a:r>
              <a:rPr lang="ru-RU" sz="1200">
                <a:solidFill>
                  <a:schemeClr val="tx1"/>
                </a:solidFill>
              </a:rPr>
              <a:t>«</a:t>
            </a:r>
            <a:r>
              <a:rPr lang="fr-FR" sz="1200">
                <a:solidFill>
                  <a:schemeClr val="tx1"/>
                </a:solidFill>
              </a:rPr>
              <a:t>+</a:t>
            </a:r>
            <a:r>
              <a:rPr lang="ru-RU" sz="1200">
                <a:solidFill>
                  <a:schemeClr val="tx1"/>
                </a:solidFill>
              </a:rPr>
              <a:t>» Аккумуляторной</a:t>
            </a:r>
          </a:p>
          <a:p>
            <a:pPr eaLnBrk="0" hangingPunct="0"/>
            <a:r>
              <a:rPr lang="ru-RU" sz="1200">
                <a:solidFill>
                  <a:schemeClr val="tx1"/>
                </a:solidFill>
              </a:rPr>
              <a:t> батареи</a:t>
            </a:r>
            <a:endParaRPr lang="fr-FR" sz="1200">
              <a:solidFill>
                <a:schemeClr val="tx1"/>
              </a:solidFill>
            </a:endParaRPr>
          </a:p>
        </p:txBody>
      </p:sp>
      <p:sp>
        <p:nvSpPr>
          <p:cNvPr id="71732" name="Text Box 52"/>
          <p:cNvSpPr txBox="1">
            <a:spLocks noChangeArrowheads="1"/>
          </p:cNvSpPr>
          <p:nvPr/>
        </p:nvSpPr>
        <p:spPr bwMode="auto">
          <a:xfrm>
            <a:off x="5940425" y="2565400"/>
            <a:ext cx="590550" cy="274638"/>
          </a:xfrm>
          <a:prstGeom prst="rect">
            <a:avLst/>
          </a:prstGeom>
          <a:noFill/>
          <a:ln w="9525">
            <a:noFill/>
            <a:miter lim="800000"/>
            <a:headEnd/>
            <a:tailEnd/>
          </a:ln>
        </p:spPr>
        <p:txBody>
          <a:bodyPr wrap="none">
            <a:spAutoFit/>
          </a:bodyPr>
          <a:lstStyle/>
          <a:p>
            <a:pPr eaLnBrk="0" hangingPunct="0"/>
            <a:r>
              <a:rPr lang="fr-FR" sz="1200">
                <a:solidFill>
                  <a:schemeClr val="tx1"/>
                </a:solidFill>
              </a:rPr>
              <a:t>+CAN</a:t>
            </a:r>
          </a:p>
        </p:txBody>
      </p:sp>
      <p:sp>
        <p:nvSpPr>
          <p:cNvPr id="71733" name="Text Box 54"/>
          <p:cNvSpPr txBox="1">
            <a:spLocks noChangeArrowheads="1"/>
          </p:cNvSpPr>
          <p:nvPr/>
        </p:nvSpPr>
        <p:spPr bwMode="auto">
          <a:xfrm>
            <a:off x="755650" y="1052513"/>
            <a:ext cx="4398963" cy="1006475"/>
          </a:xfrm>
          <a:prstGeom prst="rect">
            <a:avLst/>
          </a:prstGeom>
          <a:noFill/>
          <a:ln w="9525">
            <a:noFill/>
            <a:miter lim="800000"/>
            <a:headEnd/>
            <a:tailEnd/>
          </a:ln>
        </p:spPr>
        <p:txBody>
          <a:bodyPr wrap="none">
            <a:spAutoFit/>
          </a:bodyPr>
          <a:lstStyle/>
          <a:p>
            <a:pPr eaLnBrk="0" hangingPunct="0"/>
            <a:r>
              <a:rPr lang="ru-RU" u="sng"/>
              <a:t>События</a:t>
            </a:r>
            <a:r>
              <a:rPr lang="fr-FR" u="sng"/>
              <a:t>:</a:t>
            </a:r>
          </a:p>
          <a:p>
            <a:pPr eaLnBrk="0" hangingPunct="0">
              <a:buFont typeface="Wingdings" pitchFamily="2" charset="2"/>
              <a:buChar char="Ø"/>
            </a:pPr>
            <a:r>
              <a:rPr lang="fr-FR"/>
              <a:t> </a:t>
            </a:r>
            <a:r>
              <a:rPr lang="ru-RU"/>
              <a:t>Открывание двери</a:t>
            </a:r>
            <a:endParaRPr lang="fr-FR"/>
          </a:p>
          <a:p>
            <a:pPr eaLnBrk="0" hangingPunct="0">
              <a:buFont typeface="Wingdings" pitchFamily="2" charset="2"/>
              <a:buChar char="Ø"/>
            </a:pPr>
            <a:r>
              <a:rPr lang="fr-FR"/>
              <a:t> </a:t>
            </a:r>
            <a:r>
              <a:rPr lang="ru-RU"/>
              <a:t>Установка ключа в замок зажигания</a:t>
            </a:r>
            <a:endParaRPr lang="fr-FR"/>
          </a:p>
        </p:txBody>
      </p:sp>
      <p:sp>
        <p:nvSpPr>
          <p:cNvPr id="71734" name="Text Box 55"/>
          <p:cNvSpPr txBox="1">
            <a:spLocks noChangeArrowheads="1"/>
          </p:cNvSpPr>
          <p:nvPr/>
        </p:nvSpPr>
        <p:spPr bwMode="auto">
          <a:xfrm>
            <a:off x="3924300" y="3284538"/>
            <a:ext cx="582613" cy="274637"/>
          </a:xfrm>
          <a:prstGeom prst="rect">
            <a:avLst/>
          </a:prstGeom>
          <a:noFill/>
          <a:ln w="9525">
            <a:noFill/>
            <a:miter lim="800000"/>
            <a:headEnd/>
            <a:tailEnd/>
          </a:ln>
        </p:spPr>
        <p:txBody>
          <a:bodyPr wrap="none">
            <a:spAutoFit/>
          </a:bodyPr>
          <a:lstStyle/>
          <a:p>
            <a:pPr eaLnBrk="0" hangingPunct="0"/>
            <a:r>
              <a:rPr lang="fr-FR" sz="1200">
                <a:solidFill>
                  <a:schemeClr val="tx1"/>
                </a:solidFill>
              </a:rPr>
              <a:t>+RCD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542759"/>
                                        </p:tgtEl>
                                        <p:attrNameLst>
                                          <p:attrName>style.visibility</p:attrName>
                                        </p:attrNameLst>
                                      </p:cBhvr>
                                      <p:to>
                                        <p:strVal val="visible"/>
                                      </p:to>
                                    </p:set>
                                    <p:animEffect transition="in" filter="box(in)">
                                      <p:cBhvr>
                                        <p:cTn id="7" dur="500"/>
                                        <p:tgtEl>
                                          <p:spTgt spid="5427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9" grpId="0" autoUpdateAnimBg="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Дата 1"/>
          <p:cNvSpPr>
            <a:spLocks noGrp="1"/>
          </p:cNvSpPr>
          <p:nvPr>
            <p:ph type="dt" sz="quarter" idx="10"/>
          </p:nvPr>
        </p:nvSpPr>
        <p:spPr/>
        <p:txBody>
          <a:bodyPr/>
          <a:lstStyle/>
          <a:p>
            <a:pPr>
              <a:defRPr/>
            </a:pPr>
            <a:endParaRPr lang="fr-FR" altLang="en-GB"/>
          </a:p>
          <a:p>
            <a:pPr>
              <a:defRPr/>
            </a:pPr>
            <a:endParaRPr lang="fr-FR" altLang="en-GB"/>
          </a:p>
        </p:txBody>
      </p:sp>
      <p:sp>
        <p:nvSpPr>
          <p:cNvPr id="72707" name="Line 2"/>
          <p:cNvSpPr>
            <a:spLocks noChangeShapeType="1"/>
          </p:cNvSpPr>
          <p:nvPr/>
        </p:nvSpPr>
        <p:spPr bwMode="auto">
          <a:xfrm flipV="1">
            <a:off x="1979613" y="4221163"/>
            <a:ext cx="0" cy="647700"/>
          </a:xfrm>
          <a:prstGeom prst="line">
            <a:avLst/>
          </a:prstGeom>
          <a:noFill/>
          <a:ln w="9525">
            <a:solidFill>
              <a:srgbClr val="FF0000"/>
            </a:solidFill>
            <a:round/>
            <a:headEnd/>
            <a:tailEnd/>
          </a:ln>
        </p:spPr>
        <p:txBody>
          <a:bodyPr/>
          <a:lstStyle/>
          <a:p>
            <a:endParaRPr lang="ru-RU"/>
          </a:p>
        </p:txBody>
      </p:sp>
      <p:sp>
        <p:nvSpPr>
          <p:cNvPr id="72708" name="Line 3"/>
          <p:cNvSpPr>
            <a:spLocks noChangeShapeType="1"/>
          </p:cNvSpPr>
          <p:nvPr/>
        </p:nvSpPr>
        <p:spPr bwMode="auto">
          <a:xfrm flipV="1">
            <a:off x="5003800" y="1844675"/>
            <a:ext cx="0" cy="647700"/>
          </a:xfrm>
          <a:prstGeom prst="line">
            <a:avLst/>
          </a:prstGeom>
          <a:noFill/>
          <a:ln w="9525">
            <a:solidFill>
              <a:srgbClr val="FF0000"/>
            </a:solidFill>
            <a:round/>
            <a:headEnd/>
            <a:tailEnd/>
          </a:ln>
        </p:spPr>
        <p:txBody>
          <a:bodyPr/>
          <a:lstStyle/>
          <a:p>
            <a:endParaRPr lang="ru-RU"/>
          </a:p>
        </p:txBody>
      </p:sp>
      <p:sp>
        <p:nvSpPr>
          <p:cNvPr id="72709" name="Rectangle 5"/>
          <p:cNvSpPr>
            <a:spLocks noChangeArrowheads="1"/>
          </p:cNvSpPr>
          <p:nvPr/>
        </p:nvSpPr>
        <p:spPr bwMode="auto">
          <a:xfrm>
            <a:off x="-171450" y="817563"/>
            <a:ext cx="736600" cy="1008062"/>
          </a:xfrm>
          <a:prstGeom prst="rect">
            <a:avLst/>
          </a:prstGeom>
          <a:solidFill>
            <a:srgbClr val="93B8D4"/>
          </a:solidFill>
          <a:ln w="9525">
            <a:noFill/>
            <a:miter lim="800000"/>
            <a:headEnd/>
            <a:tailEnd/>
          </a:ln>
        </p:spPr>
        <p:txBody>
          <a:bodyPr wrap="none" anchor="ctr"/>
          <a:lstStyle/>
          <a:p>
            <a:pPr eaLnBrk="0" hangingPunct="0"/>
            <a:endParaRPr lang="ru-RU"/>
          </a:p>
        </p:txBody>
      </p:sp>
      <p:sp>
        <p:nvSpPr>
          <p:cNvPr id="72710" name="Rectangle 6"/>
          <p:cNvSpPr>
            <a:spLocks noChangeArrowheads="1"/>
          </p:cNvSpPr>
          <p:nvPr/>
        </p:nvSpPr>
        <p:spPr bwMode="auto">
          <a:xfrm>
            <a:off x="-171450" y="-188913"/>
            <a:ext cx="736600" cy="1008063"/>
          </a:xfrm>
          <a:prstGeom prst="rect">
            <a:avLst/>
          </a:prstGeom>
          <a:solidFill>
            <a:srgbClr val="007FB3"/>
          </a:solidFill>
          <a:ln w="9525">
            <a:noFill/>
            <a:miter lim="800000"/>
            <a:headEnd/>
            <a:tailEnd/>
          </a:ln>
        </p:spPr>
        <p:txBody>
          <a:bodyPr wrap="none" anchor="ctr"/>
          <a:lstStyle/>
          <a:p>
            <a:pPr algn="ctr" eaLnBrk="0" hangingPunct="0"/>
            <a:endParaRPr lang="fr-FR" sz="2400" b="1">
              <a:solidFill>
                <a:schemeClr val="bg1"/>
              </a:solidFill>
            </a:endParaRPr>
          </a:p>
        </p:txBody>
      </p:sp>
      <p:sp>
        <p:nvSpPr>
          <p:cNvPr id="72711" name="Rectangle 7"/>
          <p:cNvSpPr>
            <a:spLocks noChangeArrowheads="1"/>
          </p:cNvSpPr>
          <p:nvPr/>
        </p:nvSpPr>
        <p:spPr bwMode="auto">
          <a:xfrm>
            <a:off x="-171450" y="2833688"/>
            <a:ext cx="736600" cy="1008062"/>
          </a:xfrm>
          <a:prstGeom prst="rect">
            <a:avLst/>
          </a:prstGeom>
          <a:solidFill>
            <a:srgbClr val="026793"/>
          </a:solidFill>
          <a:ln w="9525">
            <a:noFill/>
            <a:miter lim="800000"/>
            <a:headEnd/>
            <a:tailEnd/>
          </a:ln>
        </p:spPr>
        <p:txBody>
          <a:bodyPr wrap="none" anchor="ctr"/>
          <a:lstStyle/>
          <a:p>
            <a:pPr eaLnBrk="0" hangingPunct="0"/>
            <a:endParaRPr lang="ru-RU"/>
          </a:p>
        </p:txBody>
      </p:sp>
      <p:sp>
        <p:nvSpPr>
          <p:cNvPr id="72712" name="Rectangle 8"/>
          <p:cNvSpPr>
            <a:spLocks noChangeArrowheads="1"/>
          </p:cNvSpPr>
          <p:nvPr/>
        </p:nvSpPr>
        <p:spPr bwMode="auto">
          <a:xfrm>
            <a:off x="-171450" y="1825625"/>
            <a:ext cx="736600" cy="1008063"/>
          </a:xfrm>
          <a:prstGeom prst="rect">
            <a:avLst/>
          </a:prstGeom>
          <a:solidFill>
            <a:srgbClr val="B2C1DD"/>
          </a:solidFill>
          <a:ln w="9525">
            <a:noFill/>
            <a:miter lim="800000"/>
            <a:headEnd/>
            <a:tailEnd/>
          </a:ln>
        </p:spPr>
        <p:txBody>
          <a:bodyPr wrap="none" anchor="ctr"/>
          <a:lstStyle/>
          <a:p>
            <a:pPr eaLnBrk="0" hangingPunct="0"/>
            <a:endParaRPr lang="ru-RU"/>
          </a:p>
        </p:txBody>
      </p:sp>
      <p:sp>
        <p:nvSpPr>
          <p:cNvPr id="72713" name="Rectangle 9"/>
          <p:cNvSpPr>
            <a:spLocks noChangeArrowheads="1"/>
          </p:cNvSpPr>
          <p:nvPr/>
        </p:nvSpPr>
        <p:spPr bwMode="auto">
          <a:xfrm>
            <a:off x="-171450" y="3841750"/>
            <a:ext cx="736600" cy="1008063"/>
          </a:xfrm>
          <a:prstGeom prst="rect">
            <a:avLst/>
          </a:prstGeom>
          <a:solidFill>
            <a:srgbClr val="007FB3"/>
          </a:solidFill>
          <a:ln w="9525">
            <a:noFill/>
            <a:miter lim="800000"/>
            <a:headEnd/>
            <a:tailEnd/>
          </a:ln>
        </p:spPr>
        <p:txBody>
          <a:bodyPr wrap="none" anchor="ctr"/>
          <a:lstStyle/>
          <a:p>
            <a:pPr eaLnBrk="0" hangingPunct="0"/>
            <a:endParaRPr lang="ru-RU"/>
          </a:p>
        </p:txBody>
      </p:sp>
      <p:sp>
        <p:nvSpPr>
          <p:cNvPr id="72714" name="Rectangle 10"/>
          <p:cNvSpPr>
            <a:spLocks noChangeArrowheads="1"/>
          </p:cNvSpPr>
          <p:nvPr/>
        </p:nvSpPr>
        <p:spPr bwMode="auto">
          <a:xfrm>
            <a:off x="971550" y="115888"/>
            <a:ext cx="5688013" cy="609600"/>
          </a:xfrm>
          <a:prstGeom prst="rect">
            <a:avLst/>
          </a:prstGeom>
          <a:noFill/>
          <a:ln w="9525">
            <a:noFill/>
            <a:miter lim="800000"/>
            <a:headEnd/>
            <a:tailEnd/>
          </a:ln>
        </p:spPr>
        <p:txBody>
          <a:bodyPr/>
          <a:lstStyle/>
          <a:p>
            <a:pPr eaLnBrk="0" hangingPunct="0"/>
            <a:r>
              <a:rPr lang="ru-RU" sz="3200" b="1">
                <a:sym typeface="Wingdings" pitchFamily="2" charset="2"/>
              </a:rPr>
              <a:t>Выход локальных сетей из энергосберегающего режима.</a:t>
            </a:r>
            <a:endParaRPr lang="fr-FR" sz="3200" b="1">
              <a:sym typeface="Wingdings" pitchFamily="2" charset="2"/>
            </a:endParaRPr>
          </a:p>
        </p:txBody>
      </p:sp>
      <p:sp>
        <p:nvSpPr>
          <p:cNvPr id="72715" name="Line 11"/>
          <p:cNvSpPr>
            <a:spLocks noChangeShapeType="1"/>
          </p:cNvSpPr>
          <p:nvPr/>
        </p:nvSpPr>
        <p:spPr bwMode="auto">
          <a:xfrm>
            <a:off x="2124075" y="4221163"/>
            <a:ext cx="2592388" cy="0"/>
          </a:xfrm>
          <a:prstGeom prst="line">
            <a:avLst/>
          </a:prstGeom>
          <a:noFill/>
          <a:ln w="76200">
            <a:solidFill>
              <a:srgbClr val="00FF00"/>
            </a:solidFill>
            <a:round/>
            <a:headEnd/>
            <a:tailEnd/>
          </a:ln>
        </p:spPr>
        <p:txBody>
          <a:bodyPr wrap="none"/>
          <a:lstStyle/>
          <a:p>
            <a:endParaRPr lang="ru-RU"/>
          </a:p>
        </p:txBody>
      </p:sp>
      <p:sp>
        <p:nvSpPr>
          <p:cNvPr id="72716" name="Line 12"/>
          <p:cNvSpPr>
            <a:spLocks noChangeShapeType="1"/>
          </p:cNvSpPr>
          <p:nvPr/>
        </p:nvSpPr>
        <p:spPr bwMode="auto">
          <a:xfrm>
            <a:off x="4716463" y="3141663"/>
            <a:ext cx="4762" cy="1116012"/>
          </a:xfrm>
          <a:prstGeom prst="line">
            <a:avLst/>
          </a:prstGeom>
          <a:noFill/>
          <a:ln w="76200">
            <a:solidFill>
              <a:srgbClr val="00FF00"/>
            </a:solidFill>
            <a:round/>
            <a:headEnd/>
            <a:tailEnd/>
          </a:ln>
        </p:spPr>
        <p:txBody>
          <a:bodyPr wrap="none"/>
          <a:lstStyle/>
          <a:p>
            <a:endParaRPr lang="ru-RU"/>
          </a:p>
        </p:txBody>
      </p:sp>
      <p:sp>
        <p:nvSpPr>
          <p:cNvPr id="72717" name="Text Box 13"/>
          <p:cNvSpPr txBox="1">
            <a:spLocks noChangeArrowheads="1"/>
          </p:cNvSpPr>
          <p:nvPr/>
        </p:nvSpPr>
        <p:spPr bwMode="auto">
          <a:xfrm>
            <a:off x="855663" y="3573463"/>
            <a:ext cx="1844675" cy="336550"/>
          </a:xfrm>
          <a:prstGeom prst="rect">
            <a:avLst/>
          </a:prstGeom>
          <a:noFill/>
          <a:ln w="9525">
            <a:noFill/>
            <a:miter lim="800000"/>
            <a:headEnd/>
            <a:tailEnd/>
          </a:ln>
        </p:spPr>
        <p:txBody>
          <a:bodyPr>
            <a:spAutoFit/>
          </a:bodyPr>
          <a:lstStyle/>
          <a:p>
            <a:pPr algn="ctr"/>
            <a:r>
              <a:rPr lang="fr-FR" sz="1600" b="1"/>
              <a:t>CAN HS I/S</a:t>
            </a:r>
          </a:p>
        </p:txBody>
      </p:sp>
      <p:sp>
        <p:nvSpPr>
          <p:cNvPr id="72718" name="Line 14"/>
          <p:cNvSpPr>
            <a:spLocks noChangeShapeType="1"/>
          </p:cNvSpPr>
          <p:nvPr/>
        </p:nvSpPr>
        <p:spPr bwMode="auto">
          <a:xfrm flipV="1">
            <a:off x="5364163" y="1268413"/>
            <a:ext cx="12700" cy="1257300"/>
          </a:xfrm>
          <a:prstGeom prst="line">
            <a:avLst/>
          </a:prstGeom>
          <a:noFill/>
          <a:ln w="76200">
            <a:solidFill>
              <a:srgbClr val="008000"/>
            </a:solidFill>
            <a:round/>
            <a:headEnd/>
            <a:tailEnd/>
          </a:ln>
        </p:spPr>
        <p:txBody>
          <a:bodyPr wrap="none"/>
          <a:lstStyle/>
          <a:p>
            <a:endParaRPr lang="ru-RU"/>
          </a:p>
        </p:txBody>
      </p:sp>
      <p:sp>
        <p:nvSpPr>
          <p:cNvPr id="72719" name="Line 15"/>
          <p:cNvSpPr>
            <a:spLocks noChangeShapeType="1"/>
          </p:cNvSpPr>
          <p:nvPr/>
        </p:nvSpPr>
        <p:spPr bwMode="auto">
          <a:xfrm>
            <a:off x="5340350" y="1268413"/>
            <a:ext cx="2462213" cy="0"/>
          </a:xfrm>
          <a:prstGeom prst="line">
            <a:avLst/>
          </a:prstGeom>
          <a:noFill/>
          <a:ln w="76200">
            <a:solidFill>
              <a:srgbClr val="008000"/>
            </a:solidFill>
            <a:round/>
            <a:headEnd/>
            <a:tailEnd/>
          </a:ln>
        </p:spPr>
        <p:txBody>
          <a:bodyPr wrap="none"/>
          <a:lstStyle/>
          <a:p>
            <a:endParaRPr lang="ru-RU"/>
          </a:p>
        </p:txBody>
      </p:sp>
      <p:sp>
        <p:nvSpPr>
          <p:cNvPr id="72720" name="Text Box 16"/>
          <p:cNvSpPr txBox="1">
            <a:spLocks noChangeArrowheads="1"/>
          </p:cNvSpPr>
          <p:nvPr/>
        </p:nvSpPr>
        <p:spPr bwMode="auto">
          <a:xfrm>
            <a:off x="7851775" y="1196975"/>
            <a:ext cx="1311275" cy="581025"/>
          </a:xfrm>
          <a:prstGeom prst="rect">
            <a:avLst/>
          </a:prstGeom>
          <a:noFill/>
          <a:ln w="9525">
            <a:noFill/>
            <a:miter lim="800000"/>
            <a:headEnd/>
            <a:tailEnd/>
          </a:ln>
        </p:spPr>
        <p:txBody>
          <a:bodyPr>
            <a:spAutoFit/>
          </a:bodyPr>
          <a:lstStyle/>
          <a:p>
            <a:pPr algn="ctr"/>
            <a:r>
              <a:rPr lang="fr-FR" sz="1600" b="1"/>
              <a:t>LS CAN Confort</a:t>
            </a:r>
          </a:p>
        </p:txBody>
      </p:sp>
      <p:sp>
        <p:nvSpPr>
          <p:cNvPr id="72721" name="Line 17"/>
          <p:cNvSpPr>
            <a:spLocks noChangeShapeType="1"/>
          </p:cNvSpPr>
          <p:nvPr/>
        </p:nvSpPr>
        <p:spPr bwMode="auto">
          <a:xfrm flipH="1">
            <a:off x="5359400" y="2852738"/>
            <a:ext cx="4763" cy="1406525"/>
          </a:xfrm>
          <a:prstGeom prst="line">
            <a:avLst/>
          </a:prstGeom>
          <a:noFill/>
          <a:ln w="76200">
            <a:solidFill>
              <a:srgbClr val="3366FF"/>
            </a:solidFill>
            <a:round/>
            <a:headEnd/>
            <a:tailEnd/>
          </a:ln>
        </p:spPr>
        <p:txBody>
          <a:bodyPr wrap="none"/>
          <a:lstStyle/>
          <a:p>
            <a:endParaRPr lang="ru-RU"/>
          </a:p>
        </p:txBody>
      </p:sp>
      <p:sp>
        <p:nvSpPr>
          <p:cNvPr id="72722" name="Line 18"/>
          <p:cNvSpPr>
            <a:spLocks noChangeShapeType="1"/>
          </p:cNvSpPr>
          <p:nvPr/>
        </p:nvSpPr>
        <p:spPr bwMode="auto">
          <a:xfrm>
            <a:off x="5353050" y="4221163"/>
            <a:ext cx="2438400" cy="0"/>
          </a:xfrm>
          <a:prstGeom prst="line">
            <a:avLst/>
          </a:prstGeom>
          <a:noFill/>
          <a:ln w="76200">
            <a:solidFill>
              <a:srgbClr val="3366FF"/>
            </a:solidFill>
            <a:round/>
            <a:headEnd/>
            <a:tailEnd/>
          </a:ln>
        </p:spPr>
        <p:txBody>
          <a:bodyPr wrap="none"/>
          <a:lstStyle/>
          <a:p>
            <a:endParaRPr lang="ru-RU"/>
          </a:p>
        </p:txBody>
      </p:sp>
      <p:sp>
        <p:nvSpPr>
          <p:cNvPr id="72723" name="Text Box 19"/>
          <p:cNvSpPr txBox="1">
            <a:spLocks noChangeArrowheads="1"/>
          </p:cNvSpPr>
          <p:nvPr/>
        </p:nvSpPr>
        <p:spPr bwMode="auto">
          <a:xfrm>
            <a:off x="7708900" y="4005263"/>
            <a:ext cx="1616075" cy="581025"/>
          </a:xfrm>
          <a:prstGeom prst="rect">
            <a:avLst/>
          </a:prstGeom>
          <a:noFill/>
          <a:ln w="9525">
            <a:noFill/>
            <a:miter lim="800000"/>
            <a:headEnd/>
            <a:tailEnd/>
          </a:ln>
        </p:spPr>
        <p:txBody>
          <a:bodyPr>
            <a:spAutoFit/>
          </a:bodyPr>
          <a:lstStyle/>
          <a:p>
            <a:pPr algn="ctr"/>
            <a:r>
              <a:rPr lang="fr-FR" sz="1600" b="1"/>
              <a:t>LS CAN Carrosserie</a:t>
            </a:r>
          </a:p>
        </p:txBody>
      </p:sp>
      <p:sp>
        <p:nvSpPr>
          <p:cNvPr id="72724" name="Line 20"/>
          <p:cNvSpPr>
            <a:spLocks noChangeShapeType="1"/>
          </p:cNvSpPr>
          <p:nvPr/>
        </p:nvSpPr>
        <p:spPr bwMode="auto">
          <a:xfrm>
            <a:off x="7451725" y="3429000"/>
            <a:ext cx="0" cy="792163"/>
          </a:xfrm>
          <a:prstGeom prst="line">
            <a:avLst/>
          </a:prstGeom>
          <a:noFill/>
          <a:ln w="76200">
            <a:solidFill>
              <a:srgbClr val="3366FF"/>
            </a:solidFill>
            <a:round/>
            <a:headEnd/>
            <a:tailEnd/>
          </a:ln>
        </p:spPr>
        <p:txBody>
          <a:bodyPr wrap="none"/>
          <a:lstStyle/>
          <a:p>
            <a:endParaRPr lang="ru-RU"/>
          </a:p>
        </p:txBody>
      </p:sp>
      <p:sp>
        <p:nvSpPr>
          <p:cNvPr id="72725" name="Line 21"/>
          <p:cNvSpPr>
            <a:spLocks noChangeShapeType="1"/>
          </p:cNvSpPr>
          <p:nvPr/>
        </p:nvSpPr>
        <p:spPr bwMode="auto">
          <a:xfrm>
            <a:off x="2987675" y="3646488"/>
            <a:ext cx="0" cy="609600"/>
          </a:xfrm>
          <a:prstGeom prst="line">
            <a:avLst/>
          </a:prstGeom>
          <a:noFill/>
          <a:ln w="76200">
            <a:solidFill>
              <a:srgbClr val="00FF00"/>
            </a:solidFill>
            <a:round/>
            <a:headEnd/>
            <a:tailEnd/>
          </a:ln>
        </p:spPr>
        <p:txBody>
          <a:bodyPr wrap="none"/>
          <a:lstStyle/>
          <a:p>
            <a:endParaRPr lang="ru-RU"/>
          </a:p>
        </p:txBody>
      </p:sp>
      <p:sp>
        <p:nvSpPr>
          <p:cNvPr id="72726" name="Line 22"/>
          <p:cNvSpPr>
            <a:spLocks noChangeShapeType="1"/>
          </p:cNvSpPr>
          <p:nvPr/>
        </p:nvSpPr>
        <p:spPr bwMode="auto">
          <a:xfrm flipV="1">
            <a:off x="7451725" y="2636838"/>
            <a:ext cx="0" cy="647700"/>
          </a:xfrm>
          <a:prstGeom prst="line">
            <a:avLst/>
          </a:prstGeom>
          <a:noFill/>
          <a:ln w="9525">
            <a:solidFill>
              <a:srgbClr val="FF0000"/>
            </a:solidFill>
            <a:round/>
            <a:headEnd/>
            <a:tailEnd/>
          </a:ln>
        </p:spPr>
        <p:txBody>
          <a:bodyPr/>
          <a:lstStyle/>
          <a:p>
            <a:endParaRPr lang="ru-RU"/>
          </a:p>
        </p:txBody>
      </p:sp>
      <p:sp>
        <p:nvSpPr>
          <p:cNvPr id="72727" name="Text Box 23"/>
          <p:cNvSpPr txBox="1">
            <a:spLocks noChangeArrowheads="1"/>
          </p:cNvSpPr>
          <p:nvPr/>
        </p:nvSpPr>
        <p:spPr bwMode="auto">
          <a:xfrm>
            <a:off x="7453313" y="2708275"/>
            <a:ext cx="1571625" cy="457200"/>
          </a:xfrm>
          <a:prstGeom prst="rect">
            <a:avLst/>
          </a:prstGeom>
          <a:noFill/>
          <a:ln w="9525">
            <a:noFill/>
            <a:miter lim="800000"/>
            <a:headEnd/>
            <a:tailEnd/>
          </a:ln>
        </p:spPr>
        <p:txBody>
          <a:bodyPr wrap="none">
            <a:spAutoFit/>
          </a:bodyPr>
          <a:lstStyle/>
          <a:p>
            <a:pPr eaLnBrk="0" hangingPunct="0"/>
            <a:r>
              <a:rPr lang="ru-RU" sz="1200">
                <a:solidFill>
                  <a:schemeClr val="tx1"/>
                </a:solidFill>
              </a:rPr>
              <a:t>«</a:t>
            </a:r>
            <a:r>
              <a:rPr lang="fr-FR" sz="1200">
                <a:solidFill>
                  <a:schemeClr val="tx1"/>
                </a:solidFill>
              </a:rPr>
              <a:t>+</a:t>
            </a:r>
            <a:r>
              <a:rPr lang="ru-RU" sz="1200">
                <a:solidFill>
                  <a:schemeClr val="tx1"/>
                </a:solidFill>
              </a:rPr>
              <a:t>» Аккумуляторной</a:t>
            </a:r>
          </a:p>
          <a:p>
            <a:pPr eaLnBrk="0" hangingPunct="0"/>
            <a:r>
              <a:rPr lang="ru-RU" sz="1200">
                <a:solidFill>
                  <a:schemeClr val="tx1"/>
                </a:solidFill>
              </a:rPr>
              <a:t> батареи</a:t>
            </a:r>
            <a:endParaRPr lang="fr-FR" sz="1200">
              <a:solidFill>
                <a:schemeClr val="tx1"/>
              </a:solidFill>
            </a:endParaRPr>
          </a:p>
        </p:txBody>
      </p:sp>
      <p:sp>
        <p:nvSpPr>
          <p:cNvPr id="72728" name="Line 24"/>
          <p:cNvSpPr>
            <a:spLocks noChangeShapeType="1"/>
          </p:cNvSpPr>
          <p:nvPr/>
        </p:nvSpPr>
        <p:spPr bwMode="auto">
          <a:xfrm flipH="1">
            <a:off x="5940425" y="4076700"/>
            <a:ext cx="1223963" cy="0"/>
          </a:xfrm>
          <a:prstGeom prst="line">
            <a:avLst/>
          </a:prstGeom>
          <a:noFill/>
          <a:ln w="9525">
            <a:solidFill>
              <a:srgbClr val="FF0000"/>
            </a:solidFill>
            <a:round/>
            <a:headEnd/>
            <a:tailEnd/>
          </a:ln>
        </p:spPr>
        <p:txBody>
          <a:bodyPr/>
          <a:lstStyle/>
          <a:p>
            <a:endParaRPr lang="ru-RU"/>
          </a:p>
        </p:txBody>
      </p:sp>
      <p:sp>
        <p:nvSpPr>
          <p:cNvPr id="72729" name="Line 25"/>
          <p:cNvSpPr>
            <a:spLocks noChangeShapeType="1"/>
          </p:cNvSpPr>
          <p:nvPr/>
        </p:nvSpPr>
        <p:spPr bwMode="auto">
          <a:xfrm>
            <a:off x="7308850" y="4221163"/>
            <a:ext cx="0" cy="720725"/>
          </a:xfrm>
          <a:prstGeom prst="line">
            <a:avLst/>
          </a:prstGeom>
          <a:noFill/>
          <a:ln w="76200">
            <a:solidFill>
              <a:srgbClr val="3366FF"/>
            </a:solidFill>
            <a:round/>
            <a:headEnd/>
            <a:tailEnd/>
          </a:ln>
        </p:spPr>
        <p:txBody>
          <a:bodyPr wrap="none"/>
          <a:lstStyle/>
          <a:p>
            <a:endParaRPr lang="ru-RU"/>
          </a:p>
        </p:txBody>
      </p:sp>
      <p:sp>
        <p:nvSpPr>
          <p:cNvPr id="72730" name="Line 26"/>
          <p:cNvSpPr>
            <a:spLocks noChangeShapeType="1"/>
          </p:cNvSpPr>
          <p:nvPr/>
        </p:nvSpPr>
        <p:spPr bwMode="auto">
          <a:xfrm flipV="1">
            <a:off x="6988175" y="836613"/>
            <a:ext cx="12700" cy="431800"/>
          </a:xfrm>
          <a:prstGeom prst="line">
            <a:avLst/>
          </a:prstGeom>
          <a:noFill/>
          <a:ln w="76200">
            <a:solidFill>
              <a:srgbClr val="008000"/>
            </a:solidFill>
            <a:round/>
            <a:headEnd/>
            <a:tailEnd/>
          </a:ln>
        </p:spPr>
        <p:txBody>
          <a:bodyPr wrap="none"/>
          <a:lstStyle/>
          <a:p>
            <a:endParaRPr lang="ru-RU"/>
          </a:p>
        </p:txBody>
      </p:sp>
      <p:sp>
        <p:nvSpPr>
          <p:cNvPr id="72731" name="Line 27"/>
          <p:cNvSpPr>
            <a:spLocks noChangeShapeType="1"/>
          </p:cNvSpPr>
          <p:nvPr/>
        </p:nvSpPr>
        <p:spPr bwMode="auto">
          <a:xfrm>
            <a:off x="3708400" y="4221163"/>
            <a:ext cx="0" cy="609600"/>
          </a:xfrm>
          <a:prstGeom prst="line">
            <a:avLst/>
          </a:prstGeom>
          <a:noFill/>
          <a:ln w="76200">
            <a:solidFill>
              <a:srgbClr val="00FF00"/>
            </a:solidFill>
            <a:round/>
            <a:headEnd/>
            <a:tailEnd/>
          </a:ln>
        </p:spPr>
        <p:txBody>
          <a:bodyPr wrap="none"/>
          <a:lstStyle/>
          <a:p>
            <a:endParaRPr lang="ru-RU"/>
          </a:p>
        </p:txBody>
      </p:sp>
      <p:sp>
        <p:nvSpPr>
          <p:cNvPr id="72732" name="Line 28"/>
          <p:cNvSpPr>
            <a:spLocks noChangeShapeType="1"/>
          </p:cNvSpPr>
          <p:nvPr/>
        </p:nvSpPr>
        <p:spPr bwMode="auto">
          <a:xfrm>
            <a:off x="4572000" y="3068638"/>
            <a:ext cx="0" cy="1008062"/>
          </a:xfrm>
          <a:prstGeom prst="line">
            <a:avLst/>
          </a:prstGeom>
          <a:noFill/>
          <a:ln w="9525">
            <a:solidFill>
              <a:srgbClr val="FF0000"/>
            </a:solidFill>
            <a:round/>
            <a:headEnd/>
            <a:tailEnd/>
          </a:ln>
        </p:spPr>
        <p:txBody>
          <a:bodyPr/>
          <a:lstStyle/>
          <a:p>
            <a:endParaRPr lang="ru-RU"/>
          </a:p>
        </p:txBody>
      </p:sp>
      <p:sp>
        <p:nvSpPr>
          <p:cNvPr id="72733" name="Line 29"/>
          <p:cNvSpPr>
            <a:spLocks noChangeShapeType="1"/>
          </p:cNvSpPr>
          <p:nvPr/>
        </p:nvSpPr>
        <p:spPr bwMode="auto">
          <a:xfrm>
            <a:off x="3130550" y="3644900"/>
            <a:ext cx="1588" cy="430213"/>
          </a:xfrm>
          <a:prstGeom prst="line">
            <a:avLst/>
          </a:prstGeom>
          <a:noFill/>
          <a:ln w="9525">
            <a:solidFill>
              <a:srgbClr val="FF0000"/>
            </a:solidFill>
            <a:round/>
            <a:headEnd/>
            <a:tailEnd/>
          </a:ln>
        </p:spPr>
        <p:txBody>
          <a:bodyPr/>
          <a:lstStyle/>
          <a:p>
            <a:endParaRPr lang="ru-RU"/>
          </a:p>
        </p:txBody>
      </p:sp>
      <p:sp>
        <p:nvSpPr>
          <p:cNvPr id="72734" name="Line 30"/>
          <p:cNvSpPr>
            <a:spLocks noChangeShapeType="1"/>
          </p:cNvSpPr>
          <p:nvPr/>
        </p:nvSpPr>
        <p:spPr bwMode="auto">
          <a:xfrm flipH="1">
            <a:off x="2268538" y="4076700"/>
            <a:ext cx="2303462" cy="0"/>
          </a:xfrm>
          <a:prstGeom prst="line">
            <a:avLst/>
          </a:prstGeom>
          <a:noFill/>
          <a:ln w="9525">
            <a:solidFill>
              <a:srgbClr val="FF0000"/>
            </a:solidFill>
            <a:round/>
            <a:headEnd/>
            <a:tailEnd/>
          </a:ln>
        </p:spPr>
        <p:txBody>
          <a:bodyPr/>
          <a:lstStyle/>
          <a:p>
            <a:endParaRPr lang="ru-RU"/>
          </a:p>
        </p:txBody>
      </p:sp>
      <p:sp>
        <p:nvSpPr>
          <p:cNvPr id="72735" name="Line 31"/>
          <p:cNvSpPr>
            <a:spLocks noChangeShapeType="1"/>
          </p:cNvSpPr>
          <p:nvPr/>
        </p:nvSpPr>
        <p:spPr bwMode="auto">
          <a:xfrm flipH="1">
            <a:off x="4211638" y="5013325"/>
            <a:ext cx="1439862" cy="0"/>
          </a:xfrm>
          <a:prstGeom prst="line">
            <a:avLst/>
          </a:prstGeom>
          <a:noFill/>
          <a:ln w="9525">
            <a:solidFill>
              <a:schemeClr val="tx1"/>
            </a:solidFill>
            <a:round/>
            <a:headEnd/>
            <a:tailEnd/>
          </a:ln>
        </p:spPr>
        <p:txBody>
          <a:bodyPr/>
          <a:lstStyle/>
          <a:p>
            <a:endParaRPr lang="ru-RU"/>
          </a:p>
        </p:txBody>
      </p:sp>
      <p:sp>
        <p:nvSpPr>
          <p:cNvPr id="72736" name="Line 32"/>
          <p:cNvSpPr>
            <a:spLocks noChangeShapeType="1"/>
          </p:cNvSpPr>
          <p:nvPr/>
        </p:nvSpPr>
        <p:spPr bwMode="auto">
          <a:xfrm>
            <a:off x="6011863" y="4221163"/>
            <a:ext cx="0" cy="647700"/>
          </a:xfrm>
          <a:prstGeom prst="line">
            <a:avLst/>
          </a:prstGeom>
          <a:noFill/>
          <a:ln w="76200">
            <a:solidFill>
              <a:srgbClr val="3366FF"/>
            </a:solidFill>
            <a:round/>
            <a:headEnd/>
            <a:tailEnd/>
          </a:ln>
        </p:spPr>
        <p:txBody>
          <a:bodyPr wrap="none"/>
          <a:lstStyle/>
          <a:p>
            <a:endParaRPr lang="ru-RU"/>
          </a:p>
        </p:txBody>
      </p:sp>
      <p:sp>
        <p:nvSpPr>
          <p:cNvPr id="72737" name="Line 33"/>
          <p:cNvSpPr>
            <a:spLocks noChangeShapeType="1"/>
          </p:cNvSpPr>
          <p:nvPr/>
        </p:nvSpPr>
        <p:spPr bwMode="auto">
          <a:xfrm flipH="1">
            <a:off x="5940425" y="1412875"/>
            <a:ext cx="0" cy="2663825"/>
          </a:xfrm>
          <a:prstGeom prst="line">
            <a:avLst/>
          </a:prstGeom>
          <a:noFill/>
          <a:ln w="9525">
            <a:solidFill>
              <a:srgbClr val="FF0000"/>
            </a:solidFill>
            <a:round/>
            <a:headEnd/>
            <a:tailEnd/>
          </a:ln>
        </p:spPr>
        <p:txBody>
          <a:bodyPr/>
          <a:lstStyle/>
          <a:p>
            <a:endParaRPr lang="ru-RU"/>
          </a:p>
        </p:txBody>
      </p:sp>
      <p:sp>
        <p:nvSpPr>
          <p:cNvPr id="72738" name="Line 34"/>
          <p:cNvSpPr>
            <a:spLocks noChangeShapeType="1"/>
          </p:cNvSpPr>
          <p:nvPr/>
        </p:nvSpPr>
        <p:spPr bwMode="auto">
          <a:xfrm flipH="1">
            <a:off x="5940425" y="1412875"/>
            <a:ext cx="1800225" cy="0"/>
          </a:xfrm>
          <a:prstGeom prst="line">
            <a:avLst/>
          </a:prstGeom>
          <a:noFill/>
          <a:ln w="9525">
            <a:solidFill>
              <a:srgbClr val="FF0000"/>
            </a:solidFill>
            <a:round/>
            <a:headEnd/>
            <a:tailEnd/>
          </a:ln>
        </p:spPr>
        <p:txBody>
          <a:bodyPr/>
          <a:lstStyle/>
          <a:p>
            <a:endParaRPr lang="ru-RU"/>
          </a:p>
        </p:txBody>
      </p:sp>
      <p:sp>
        <p:nvSpPr>
          <p:cNvPr id="72739" name="Line 35"/>
          <p:cNvSpPr>
            <a:spLocks noChangeShapeType="1"/>
          </p:cNvSpPr>
          <p:nvPr/>
        </p:nvSpPr>
        <p:spPr bwMode="auto">
          <a:xfrm flipH="1">
            <a:off x="6877050" y="836613"/>
            <a:ext cx="0" cy="574675"/>
          </a:xfrm>
          <a:prstGeom prst="line">
            <a:avLst/>
          </a:prstGeom>
          <a:noFill/>
          <a:ln w="9525">
            <a:solidFill>
              <a:srgbClr val="FF0000"/>
            </a:solidFill>
            <a:round/>
            <a:headEnd/>
            <a:tailEnd/>
          </a:ln>
        </p:spPr>
        <p:txBody>
          <a:bodyPr/>
          <a:lstStyle/>
          <a:p>
            <a:endParaRPr lang="ru-RU"/>
          </a:p>
        </p:txBody>
      </p:sp>
      <p:sp>
        <p:nvSpPr>
          <p:cNvPr id="72740" name="Line 36"/>
          <p:cNvSpPr>
            <a:spLocks noChangeShapeType="1"/>
          </p:cNvSpPr>
          <p:nvPr/>
        </p:nvSpPr>
        <p:spPr bwMode="auto">
          <a:xfrm flipH="1">
            <a:off x="5651500" y="2781300"/>
            <a:ext cx="288925" cy="0"/>
          </a:xfrm>
          <a:prstGeom prst="line">
            <a:avLst/>
          </a:prstGeom>
          <a:noFill/>
          <a:ln w="9525">
            <a:solidFill>
              <a:srgbClr val="FF0000"/>
            </a:solidFill>
            <a:round/>
            <a:headEnd/>
            <a:tailEnd/>
          </a:ln>
        </p:spPr>
        <p:txBody>
          <a:bodyPr/>
          <a:lstStyle/>
          <a:p>
            <a:endParaRPr lang="ru-RU"/>
          </a:p>
        </p:txBody>
      </p:sp>
      <p:sp>
        <p:nvSpPr>
          <p:cNvPr id="72741" name="Line 37"/>
          <p:cNvSpPr>
            <a:spLocks noChangeShapeType="1"/>
          </p:cNvSpPr>
          <p:nvPr/>
        </p:nvSpPr>
        <p:spPr bwMode="auto">
          <a:xfrm flipH="1">
            <a:off x="7165975" y="4076700"/>
            <a:ext cx="0" cy="719138"/>
          </a:xfrm>
          <a:prstGeom prst="line">
            <a:avLst/>
          </a:prstGeom>
          <a:noFill/>
          <a:ln w="9525">
            <a:solidFill>
              <a:srgbClr val="FF0000"/>
            </a:solidFill>
            <a:round/>
            <a:headEnd/>
            <a:tailEnd/>
          </a:ln>
        </p:spPr>
        <p:txBody>
          <a:bodyPr/>
          <a:lstStyle/>
          <a:p>
            <a:endParaRPr lang="ru-RU"/>
          </a:p>
        </p:txBody>
      </p:sp>
      <p:sp>
        <p:nvSpPr>
          <p:cNvPr id="72742" name="Line 38"/>
          <p:cNvSpPr>
            <a:spLocks noChangeShapeType="1"/>
          </p:cNvSpPr>
          <p:nvPr/>
        </p:nvSpPr>
        <p:spPr bwMode="auto">
          <a:xfrm flipH="1">
            <a:off x="6157913" y="4076700"/>
            <a:ext cx="0" cy="719138"/>
          </a:xfrm>
          <a:prstGeom prst="line">
            <a:avLst/>
          </a:prstGeom>
          <a:noFill/>
          <a:ln w="9525">
            <a:solidFill>
              <a:srgbClr val="FF0000"/>
            </a:solidFill>
            <a:round/>
            <a:headEnd/>
            <a:tailEnd/>
          </a:ln>
        </p:spPr>
        <p:txBody>
          <a:bodyPr/>
          <a:lstStyle/>
          <a:p>
            <a:endParaRPr lang="ru-RU"/>
          </a:p>
        </p:txBody>
      </p:sp>
      <p:sp>
        <p:nvSpPr>
          <p:cNvPr id="543783" name="Text Box 39"/>
          <p:cNvSpPr txBox="1">
            <a:spLocks noChangeArrowheads="1"/>
          </p:cNvSpPr>
          <p:nvPr/>
        </p:nvSpPr>
        <p:spPr bwMode="auto">
          <a:xfrm>
            <a:off x="2016125" y="5373688"/>
            <a:ext cx="7127875" cy="1311275"/>
          </a:xfrm>
          <a:prstGeom prst="rect">
            <a:avLst/>
          </a:prstGeom>
          <a:noFill/>
          <a:ln w="9525">
            <a:noFill/>
            <a:miter lim="800000"/>
            <a:headEnd/>
            <a:tailEnd/>
          </a:ln>
        </p:spPr>
        <p:txBody>
          <a:bodyPr>
            <a:spAutoFit/>
          </a:bodyPr>
          <a:lstStyle/>
          <a:p>
            <a:pPr>
              <a:spcBef>
                <a:spcPct val="50000"/>
              </a:spcBef>
            </a:pPr>
            <a:r>
              <a:rPr lang="ru-RU"/>
              <a:t>Некоторые блоки управления (например,</a:t>
            </a:r>
            <a:r>
              <a:rPr lang="fr-FR"/>
              <a:t> 1320</a:t>
            </a:r>
            <a:r>
              <a:rPr lang="ru-RU"/>
              <a:t>)</a:t>
            </a:r>
            <a:r>
              <a:rPr lang="fr-FR"/>
              <a:t> </a:t>
            </a:r>
            <a:r>
              <a:rPr lang="ru-RU"/>
              <a:t>переходят в «частично спящий режим»</a:t>
            </a:r>
            <a:r>
              <a:rPr lang="fr-FR"/>
              <a:t>.</a:t>
            </a:r>
            <a:br>
              <a:rPr lang="fr-FR"/>
            </a:br>
            <a:r>
              <a:rPr lang="ru-RU"/>
              <a:t>Блок </a:t>
            </a:r>
            <a:r>
              <a:rPr lang="fr-FR"/>
              <a:t>BSI </a:t>
            </a:r>
            <a:r>
              <a:rPr lang="ru-RU"/>
              <a:t>передаёт сообщение на разблокирование рулевого управления</a:t>
            </a:r>
            <a:r>
              <a:rPr lang="fr-FR"/>
              <a:t>.</a:t>
            </a:r>
            <a:endParaRPr lang="fr-FR">
              <a:latin typeface="Comic Sans MS" pitchFamily="66" charset="0"/>
            </a:endParaRPr>
          </a:p>
        </p:txBody>
      </p:sp>
      <p:sp>
        <p:nvSpPr>
          <p:cNvPr id="72744" name="Rectangle 40"/>
          <p:cNvSpPr>
            <a:spLocks noChangeArrowheads="1"/>
          </p:cNvSpPr>
          <p:nvPr/>
        </p:nvSpPr>
        <p:spPr bwMode="auto">
          <a:xfrm>
            <a:off x="3275013" y="4797425"/>
            <a:ext cx="936625" cy="431800"/>
          </a:xfrm>
          <a:prstGeom prst="rect">
            <a:avLst/>
          </a:prstGeom>
          <a:solidFill>
            <a:schemeClr val="bg2"/>
          </a:solidFill>
          <a:ln w="28575">
            <a:solidFill>
              <a:schemeClr val="tx1"/>
            </a:solidFill>
            <a:miter lim="800000"/>
            <a:headEnd/>
            <a:tailEnd/>
          </a:ln>
        </p:spPr>
        <p:txBody>
          <a:bodyPr wrap="none" anchor="ctr"/>
          <a:lstStyle/>
          <a:p>
            <a:pPr algn="ctr"/>
            <a:r>
              <a:rPr lang="fr-FR" sz="1600" b="1">
                <a:solidFill>
                  <a:schemeClr val="tx1"/>
                </a:solidFill>
              </a:rPr>
              <a:t>7800</a:t>
            </a:r>
          </a:p>
        </p:txBody>
      </p:sp>
      <p:sp>
        <p:nvSpPr>
          <p:cNvPr id="72745" name="Rectangle 41"/>
          <p:cNvSpPr>
            <a:spLocks noChangeArrowheads="1"/>
          </p:cNvSpPr>
          <p:nvPr/>
        </p:nvSpPr>
        <p:spPr bwMode="auto">
          <a:xfrm>
            <a:off x="6948488" y="4797425"/>
            <a:ext cx="936625" cy="431800"/>
          </a:xfrm>
          <a:prstGeom prst="rect">
            <a:avLst/>
          </a:prstGeom>
          <a:solidFill>
            <a:srgbClr val="FFFF00"/>
          </a:solidFill>
          <a:ln w="28575">
            <a:solidFill>
              <a:schemeClr val="tx1"/>
            </a:solidFill>
            <a:miter lim="800000"/>
            <a:headEnd/>
            <a:tailEnd/>
          </a:ln>
        </p:spPr>
        <p:txBody>
          <a:bodyPr wrap="none" anchor="ctr"/>
          <a:lstStyle/>
          <a:p>
            <a:pPr algn="ctr"/>
            <a:r>
              <a:rPr lang="fr-FR" sz="1600" b="1">
                <a:solidFill>
                  <a:schemeClr val="tx1"/>
                </a:solidFill>
              </a:rPr>
              <a:t>5008</a:t>
            </a:r>
          </a:p>
        </p:txBody>
      </p:sp>
      <p:sp>
        <p:nvSpPr>
          <p:cNvPr id="72746" name="Rectangle 42"/>
          <p:cNvSpPr>
            <a:spLocks noChangeArrowheads="1"/>
          </p:cNvSpPr>
          <p:nvPr/>
        </p:nvSpPr>
        <p:spPr bwMode="auto">
          <a:xfrm>
            <a:off x="5508625" y="4797425"/>
            <a:ext cx="936625" cy="431800"/>
          </a:xfrm>
          <a:prstGeom prst="rect">
            <a:avLst/>
          </a:prstGeom>
          <a:solidFill>
            <a:srgbClr val="FFFF00"/>
          </a:solidFill>
          <a:ln w="28575">
            <a:solidFill>
              <a:schemeClr val="tx1"/>
            </a:solidFill>
            <a:miter lim="800000"/>
            <a:headEnd/>
            <a:tailEnd/>
          </a:ln>
        </p:spPr>
        <p:txBody>
          <a:bodyPr wrap="none" anchor="ctr"/>
          <a:lstStyle/>
          <a:p>
            <a:pPr algn="ctr"/>
            <a:r>
              <a:rPr lang="fr-FR" sz="1600" b="1">
                <a:solidFill>
                  <a:schemeClr val="tx1"/>
                </a:solidFill>
              </a:rPr>
              <a:t>PSF1</a:t>
            </a:r>
          </a:p>
        </p:txBody>
      </p:sp>
      <p:sp>
        <p:nvSpPr>
          <p:cNvPr id="72747" name="Rectangle 43"/>
          <p:cNvSpPr>
            <a:spLocks noChangeArrowheads="1"/>
          </p:cNvSpPr>
          <p:nvPr/>
        </p:nvSpPr>
        <p:spPr bwMode="auto">
          <a:xfrm>
            <a:off x="7019925" y="3213100"/>
            <a:ext cx="936625" cy="431800"/>
          </a:xfrm>
          <a:prstGeom prst="rect">
            <a:avLst/>
          </a:prstGeom>
          <a:solidFill>
            <a:srgbClr val="FFFF00"/>
          </a:solidFill>
          <a:ln w="28575">
            <a:solidFill>
              <a:schemeClr val="tx1"/>
            </a:solidFill>
            <a:miter lim="800000"/>
            <a:headEnd/>
            <a:tailEnd/>
          </a:ln>
        </p:spPr>
        <p:txBody>
          <a:bodyPr wrap="none" anchor="ctr"/>
          <a:lstStyle/>
          <a:p>
            <a:pPr algn="ctr"/>
            <a:r>
              <a:rPr lang="fr-FR" sz="1600" b="1">
                <a:solidFill>
                  <a:schemeClr val="tx1"/>
                </a:solidFill>
              </a:rPr>
              <a:t>CV00</a:t>
            </a:r>
          </a:p>
        </p:txBody>
      </p:sp>
      <p:sp>
        <p:nvSpPr>
          <p:cNvPr id="72748" name="Rectangle 44"/>
          <p:cNvSpPr>
            <a:spLocks noChangeArrowheads="1"/>
          </p:cNvSpPr>
          <p:nvPr/>
        </p:nvSpPr>
        <p:spPr bwMode="auto">
          <a:xfrm>
            <a:off x="6556375" y="404813"/>
            <a:ext cx="936625" cy="431800"/>
          </a:xfrm>
          <a:prstGeom prst="rect">
            <a:avLst/>
          </a:prstGeom>
          <a:solidFill>
            <a:srgbClr val="FFFF00"/>
          </a:solidFill>
          <a:ln w="28575">
            <a:solidFill>
              <a:schemeClr val="tx1"/>
            </a:solidFill>
            <a:miter lim="800000"/>
            <a:headEnd/>
            <a:tailEnd/>
          </a:ln>
        </p:spPr>
        <p:txBody>
          <a:bodyPr wrap="none" anchor="ctr"/>
          <a:lstStyle/>
          <a:p>
            <a:pPr algn="ctr"/>
            <a:r>
              <a:rPr lang="fr-FR" sz="1600" b="1">
                <a:solidFill>
                  <a:schemeClr val="tx1"/>
                </a:solidFill>
              </a:rPr>
              <a:t>0004</a:t>
            </a:r>
          </a:p>
        </p:txBody>
      </p:sp>
      <p:sp>
        <p:nvSpPr>
          <p:cNvPr id="72749" name="Text Box 47"/>
          <p:cNvSpPr txBox="1">
            <a:spLocks noChangeArrowheads="1"/>
          </p:cNvSpPr>
          <p:nvPr/>
        </p:nvSpPr>
        <p:spPr bwMode="auto">
          <a:xfrm>
            <a:off x="3492500" y="1989138"/>
            <a:ext cx="1571625" cy="457200"/>
          </a:xfrm>
          <a:prstGeom prst="rect">
            <a:avLst/>
          </a:prstGeom>
          <a:noFill/>
          <a:ln w="9525">
            <a:noFill/>
            <a:miter lim="800000"/>
            <a:headEnd/>
            <a:tailEnd/>
          </a:ln>
        </p:spPr>
        <p:txBody>
          <a:bodyPr wrap="none">
            <a:spAutoFit/>
          </a:bodyPr>
          <a:lstStyle/>
          <a:p>
            <a:pPr eaLnBrk="0" hangingPunct="0"/>
            <a:r>
              <a:rPr lang="ru-RU" sz="1200">
                <a:solidFill>
                  <a:schemeClr val="tx1"/>
                </a:solidFill>
              </a:rPr>
              <a:t>«</a:t>
            </a:r>
            <a:r>
              <a:rPr lang="fr-FR" sz="1200">
                <a:solidFill>
                  <a:schemeClr val="tx1"/>
                </a:solidFill>
              </a:rPr>
              <a:t>+</a:t>
            </a:r>
            <a:r>
              <a:rPr lang="ru-RU" sz="1200">
                <a:solidFill>
                  <a:schemeClr val="tx1"/>
                </a:solidFill>
              </a:rPr>
              <a:t>» Аккумуляторной</a:t>
            </a:r>
          </a:p>
          <a:p>
            <a:pPr eaLnBrk="0" hangingPunct="0"/>
            <a:r>
              <a:rPr lang="ru-RU" sz="1200">
                <a:solidFill>
                  <a:schemeClr val="tx1"/>
                </a:solidFill>
              </a:rPr>
              <a:t> батареи</a:t>
            </a:r>
            <a:endParaRPr lang="fr-FR" sz="1200">
              <a:solidFill>
                <a:schemeClr val="tx1"/>
              </a:solidFill>
            </a:endParaRPr>
          </a:p>
        </p:txBody>
      </p:sp>
      <p:sp>
        <p:nvSpPr>
          <p:cNvPr id="72750" name="Line 48"/>
          <p:cNvSpPr>
            <a:spLocks noChangeShapeType="1"/>
          </p:cNvSpPr>
          <p:nvPr/>
        </p:nvSpPr>
        <p:spPr bwMode="auto">
          <a:xfrm>
            <a:off x="2124075" y="4184650"/>
            <a:ext cx="0" cy="612775"/>
          </a:xfrm>
          <a:prstGeom prst="line">
            <a:avLst/>
          </a:prstGeom>
          <a:noFill/>
          <a:ln w="76200">
            <a:solidFill>
              <a:srgbClr val="00FF00"/>
            </a:solidFill>
            <a:round/>
            <a:headEnd/>
            <a:tailEnd/>
          </a:ln>
        </p:spPr>
        <p:txBody>
          <a:bodyPr wrap="none"/>
          <a:lstStyle/>
          <a:p>
            <a:endParaRPr lang="ru-RU"/>
          </a:p>
        </p:txBody>
      </p:sp>
      <p:sp>
        <p:nvSpPr>
          <p:cNvPr id="72751" name="Text Box 51"/>
          <p:cNvSpPr txBox="1">
            <a:spLocks noChangeArrowheads="1"/>
          </p:cNvSpPr>
          <p:nvPr/>
        </p:nvSpPr>
        <p:spPr bwMode="auto">
          <a:xfrm>
            <a:off x="611188" y="4149725"/>
            <a:ext cx="1368425" cy="639763"/>
          </a:xfrm>
          <a:prstGeom prst="rect">
            <a:avLst/>
          </a:prstGeom>
          <a:noFill/>
          <a:ln w="9525">
            <a:noFill/>
            <a:miter lim="800000"/>
            <a:headEnd/>
            <a:tailEnd/>
          </a:ln>
        </p:spPr>
        <p:txBody>
          <a:bodyPr>
            <a:spAutoFit/>
          </a:bodyPr>
          <a:lstStyle/>
          <a:p>
            <a:pPr eaLnBrk="0" hangingPunct="0"/>
            <a:r>
              <a:rPr lang="ru-RU" sz="1200">
                <a:solidFill>
                  <a:schemeClr val="tx1"/>
                </a:solidFill>
              </a:rPr>
              <a:t>«</a:t>
            </a:r>
            <a:r>
              <a:rPr lang="fr-FR" sz="1200">
                <a:solidFill>
                  <a:schemeClr val="tx1"/>
                </a:solidFill>
              </a:rPr>
              <a:t>+</a:t>
            </a:r>
            <a:r>
              <a:rPr lang="ru-RU" sz="1200">
                <a:solidFill>
                  <a:schemeClr val="tx1"/>
                </a:solidFill>
              </a:rPr>
              <a:t>» Аккумуляторной</a:t>
            </a:r>
          </a:p>
          <a:p>
            <a:pPr eaLnBrk="0" hangingPunct="0"/>
            <a:r>
              <a:rPr lang="ru-RU" sz="1200">
                <a:solidFill>
                  <a:schemeClr val="tx1"/>
                </a:solidFill>
              </a:rPr>
              <a:t> батареи</a:t>
            </a:r>
            <a:endParaRPr lang="fr-FR" sz="1200">
              <a:solidFill>
                <a:schemeClr val="tx1"/>
              </a:solidFill>
            </a:endParaRPr>
          </a:p>
        </p:txBody>
      </p:sp>
      <p:sp>
        <p:nvSpPr>
          <p:cNvPr id="72752" name="Text Box 52"/>
          <p:cNvSpPr txBox="1">
            <a:spLocks noChangeArrowheads="1"/>
          </p:cNvSpPr>
          <p:nvPr/>
        </p:nvSpPr>
        <p:spPr bwMode="auto">
          <a:xfrm>
            <a:off x="5940425" y="2565400"/>
            <a:ext cx="590550" cy="274638"/>
          </a:xfrm>
          <a:prstGeom prst="rect">
            <a:avLst/>
          </a:prstGeom>
          <a:noFill/>
          <a:ln w="9525">
            <a:noFill/>
            <a:miter lim="800000"/>
            <a:headEnd/>
            <a:tailEnd/>
          </a:ln>
        </p:spPr>
        <p:txBody>
          <a:bodyPr wrap="none">
            <a:spAutoFit/>
          </a:bodyPr>
          <a:lstStyle/>
          <a:p>
            <a:pPr eaLnBrk="0" hangingPunct="0"/>
            <a:r>
              <a:rPr lang="fr-FR" sz="1200">
                <a:solidFill>
                  <a:schemeClr val="tx1"/>
                </a:solidFill>
              </a:rPr>
              <a:t>+CAN</a:t>
            </a:r>
          </a:p>
        </p:txBody>
      </p:sp>
      <p:sp>
        <p:nvSpPr>
          <p:cNvPr id="72753" name="Text Box 53"/>
          <p:cNvSpPr txBox="1">
            <a:spLocks noChangeArrowheads="1"/>
          </p:cNvSpPr>
          <p:nvPr/>
        </p:nvSpPr>
        <p:spPr bwMode="auto">
          <a:xfrm>
            <a:off x="755650" y="1052513"/>
            <a:ext cx="4398963" cy="1006475"/>
          </a:xfrm>
          <a:prstGeom prst="rect">
            <a:avLst/>
          </a:prstGeom>
          <a:noFill/>
          <a:ln w="9525">
            <a:noFill/>
            <a:miter lim="800000"/>
            <a:headEnd/>
            <a:tailEnd/>
          </a:ln>
        </p:spPr>
        <p:txBody>
          <a:bodyPr wrap="none">
            <a:spAutoFit/>
          </a:bodyPr>
          <a:lstStyle/>
          <a:p>
            <a:pPr eaLnBrk="0" hangingPunct="0"/>
            <a:r>
              <a:rPr lang="ru-RU" u="sng"/>
              <a:t>События</a:t>
            </a:r>
            <a:r>
              <a:rPr lang="fr-FR" u="sng"/>
              <a:t>:</a:t>
            </a:r>
          </a:p>
          <a:p>
            <a:pPr eaLnBrk="0" hangingPunct="0">
              <a:buFont typeface="Wingdings" pitchFamily="2" charset="2"/>
              <a:buChar char="Ø"/>
            </a:pPr>
            <a:r>
              <a:rPr lang="fr-FR"/>
              <a:t> </a:t>
            </a:r>
            <a:r>
              <a:rPr lang="ru-RU"/>
              <a:t>Открывание двери</a:t>
            </a:r>
            <a:endParaRPr lang="fr-FR"/>
          </a:p>
          <a:p>
            <a:pPr eaLnBrk="0" hangingPunct="0">
              <a:buFont typeface="Wingdings" pitchFamily="2" charset="2"/>
              <a:buChar char="Ø"/>
            </a:pPr>
            <a:r>
              <a:rPr lang="fr-FR"/>
              <a:t> </a:t>
            </a:r>
            <a:r>
              <a:rPr lang="ru-RU"/>
              <a:t>Установка ключа в замок зажигания</a:t>
            </a:r>
            <a:endParaRPr lang="fr-FR"/>
          </a:p>
        </p:txBody>
      </p:sp>
      <p:sp>
        <p:nvSpPr>
          <p:cNvPr id="72754" name="Text Box 54"/>
          <p:cNvSpPr txBox="1">
            <a:spLocks noChangeArrowheads="1"/>
          </p:cNvSpPr>
          <p:nvPr/>
        </p:nvSpPr>
        <p:spPr bwMode="auto">
          <a:xfrm>
            <a:off x="3924300" y="3284538"/>
            <a:ext cx="582613" cy="274637"/>
          </a:xfrm>
          <a:prstGeom prst="rect">
            <a:avLst/>
          </a:prstGeom>
          <a:noFill/>
          <a:ln w="9525">
            <a:noFill/>
            <a:miter lim="800000"/>
            <a:headEnd/>
            <a:tailEnd/>
          </a:ln>
        </p:spPr>
        <p:txBody>
          <a:bodyPr wrap="none">
            <a:spAutoFit/>
          </a:bodyPr>
          <a:lstStyle/>
          <a:p>
            <a:pPr eaLnBrk="0" hangingPunct="0"/>
            <a:r>
              <a:rPr lang="fr-FR" sz="1200">
                <a:solidFill>
                  <a:schemeClr val="tx1"/>
                </a:solidFill>
              </a:rPr>
              <a:t>+RCD</a:t>
            </a:r>
          </a:p>
        </p:txBody>
      </p:sp>
      <p:sp>
        <p:nvSpPr>
          <p:cNvPr id="72755" name="Rectangle 46"/>
          <p:cNvSpPr>
            <a:spLocks noChangeArrowheads="1"/>
          </p:cNvSpPr>
          <p:nvPr/>
        </p:nvSpPr>
        <p:spPr bwMode="auto">
          <a:xfrm>
            <a:off x="2555875" y="3213100"/>
            <a:ext cx="936625" cy="431800"/>
          </a:xfrm>
          <a:prstGeom prst="rect">
            <a:avLst/>
          </a:prstGeom>
          <a:solidFill>
            <a:srgbClr val="FFFF00"/>
          </a:solidFill>
          <a:ln w="28575">
            <a:solidFill>
              <a:schemeClr val="tx1"/>
            </a:solidFill>
            <a:miter lim="800000"/>
            <a:headEnd/>
            <a:tailEnd/>
          </a:ln>
        </p:spPr>
        <p:txBody>
          <a:bodyPr wrap="none" anchor="ctr"/>
          <a:lstStyle/>
          <a:p>
            <a:pPr algn="ctr"/>
            <a:r>
              <a:rPr lang="fr-FR" sz="1600" b="1">
                <a:solidFill>
                  <a:schemeClr val="tx1"/>
                </a:solidFill>
              </a:rPr>
              <a:t>1320</a:t>
            </a:r>
          </a:p>
        </p:txBody>
      </p:sp>
      <p:sp>
        <p:nvSpPr>
          <p:cNvPr id="72756" name="Rectangle 45"/>
          <p:cNvSpPr>
            <a:spLocks noChangeArrowheads="1"/>
          </p:cNvSpPr>
          <p:nvPr/>
        </p:nvSpPr>
        <p:spPr bwMode="auto">
          <a:xfrm>
            <a:off x="4324350" y="2420938"/>
            <a:ext cx="1447800" cy="762000"/>
          </a:xfrm>
          <a:prstGeom prst="rect">
            <a:avLst/>
          </a:prstGeom>
          <a:solidFill>
            <a:srgbClr val="FFFF00"/>
          </a:solidFill>
          <a:ln w="28575">
            <a:solidFill>
              <a:schemeClr val="tx1"/>
            </a:solidFill>
            <a:miter lim="800000"/>
            <a:headEnd/>
            <a:tailEnd/>
          </a:ln>
        </p:spPr>
        <p:txBody>
          <a:bodyPr wrap="none" anchor="ctr"/>
          <a:lstStyle/>
          <a:p>
            <a:pPr algn="ctr"/>
            <a:r>
              <a:rPr lang="fr-FR" sz="2400" b="1">
                <a:solidFill>
                  <a:schemeClr val="tx1"/>
                </a:solidFill>
              </a:rPr>
              <a:t>BSI</a:t>
            </a:r>
          </a:p>
        </p:txBody>
      </p:sp>
      <p:sp>
        <p:nvSpPr>
          <p:cNvPr id="72757" name="Line 50"/>
          <p:cNvSpPr>
            <a:spLocks noChangeShapeType="1"/>
          </p:cNvSpPr>
          <p:nvPr/>
        </p:nvSpPr>
        <p:spPr bwMode="auto">
          <a:xfrm>
            <a:off x="2268538" y="4076700"/>
            <a:ext cx="0" cy="720725"/>
          </a:xfrm>
          <a:prstGeom prst="line">
            <a:avLst/>
          </a:prstGeom>
          <a:noFill/>
          <a:ln w="9525">
            <a:solidFill>
              <a:srgbClr val="FF0000"/>
            </a:solidFill>
            <a:round/>
            <a:headEnd/>
            <a:tailEnd/>
          </a:ln>
        </p:spPr>
        <p:txBody>
          <a:bodyPr/>
          <a:lstStyle/>
          <a:p>
            <a:endParaRPr lang="ru-RU"/>
          </a:p>
        </p:txBody>
      </p:sp>
      <p:sp>
        <p:nvSpPr>
          <p:cNvPr id="72758" name="Rectangle 49"/>
          <p:cNvSpPr>
            <a:spLocks noChangeArrowheads="1"/>
          </p:cNvSpPr>
          <p:nvPr/>
        </p:nvSpPr>
        <p:spPr bwMode="auto">
          <a:xfrm>
            <a:off x="1692275" y="4797425"/>
            <a:ext cx="936625" cy="431800"/>
          </a:xfrm>
          <a:prstGeom prst="rect">
            <a:avLst/>
          </a:prstGeom>
          <a:solidFill>
            <a:srgbClr val="FFFF00"/>
          </a:solidFill>
          <a:ln w="28575">
            <a:solidFill>
              <a:schemeClr val="tx1"/>
            </a:solidFill>
            <a:miter lim="800000"/>
            <a:headEnd/>
            <a:tailEnd/>
          </a:ln>
        </p:spPr>
        <p:txBody>
          <a:bodyPr wrap="none" anchor="ctr"/>
          <a:lstStyle/>
          <a:p>
            <a:pPr algn="ctr"/>
            <a:r>
              <a:rPr lang="fr-FR" sz="1600" b="1">
                <a:solidFill>
                  <a:schemeClr val="tx1"/>
                </a:solidFill>
              </a:rPr>
              <a:t>7600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543783"/>
                                        </p:tgtEl>
                                        <p:attrNameLst>
                                          <p:attrName>style.visibility</p:attrName>
                                        </p:attrNameLst>
                                      </p:cBhvr>
                                      <p:to>
                                        <p:strVal val="visible"/>
                                      </p:to>
                                    </p:set>
                                    <p:animEffect transition="in" filter="box(in)">
                                      <p:cBhvr>
                                        <p:cTn id="7" dur="500"/>
                                        <p:tgtEl>
                                          <p:spTgt spid="5437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3783"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Дата 1"/>
          <p:cNvSpPr>
            <a:spLocks noGrp="1"/>
          </p:cNvSpPr>
          <p:nvPr>
            <p:ph type="dt" sz="quarter" idx="10"/>
          </p:nvPr>
        </p:nvSpPr>
        <p:spPr/>
        <p:txBody>
          <a:bodyPr/>
          <a:lstStyle/>
          <a:p>
            <a:pPr>
              <a:defRPr/>
            </a:pPr>
            <a:endParaRPr lang="fr-FR" altLang="en-GB"/>
          </a:p>
          <a:p>
            <a:pPr>
              <a:defRPr/>
            </a:pPr>
            <a:endParaRPr lang="fr-FR" altLang="en-GB"/>
          </a:p>
        </p:txBody>
      </p:sp>
      <p:grpSp>
        <p:nvGrpSpPr>
          <p:cNvPr id="2" name="Group 2"/>
          <p:cNvGrpSpPr>
            <a:grpSpLocks/>
          </p:cNvGrpSpPr>
          <p:nvPr/>
        </p:nvGrpSpPr>
        <p:grpSpPr bwMode="auto">
          <a:xfrm>
            <a:off x="1447800" y="1423988"/>
            <a:ext cx="6800850" cy="4983162"/>
            <a:chOff x="912" y="897"/>
            <a:chExt cx="4284" cy="3139"/>
          </a:xfrm>
        </p:grpSpPr>
        <p:sp>
          <p:nvSpPr>
            <p:cNvPr id="9271" name="Rectangle 3"/>
            <p:cNvSpPr>
              <a:spLocks noChangeArrowheads="1"/>
            </p:cNvSpPr>
            <p:nvPr/>
          </p:nvSpPr>
          <p:spPr bwMode="auto">
            <a:xfrm>
              <a:off x="912" y="1200"/>
              <a:ext cx="1488" cy="960"/>
            </a:xfrm>
            <a:prstGeom prst="rect">
              <a:avLst/>
            </a:prstGeom>
            <a:solidFill>
              <a:srgbClr val="007FB3"/>
            </a:solidFill>
            <a:ln w="9525">
              <a:solidFill>
                <a:schemeClr val="tx1"/>
              </a:solidFill>
              <a:miter lim="800000"/>
              <a:headEnd/>
              <a:tailEnd/>
            </a:ln>
          </p:spPr>
          <p:txBody>
            <a:bodyPr wrap="none" anchor="ctr"/>
            <a:lstStyle/>
            <a:p>
              <a:pPr algn="ctr" eaLnBrk="0" hangingPunct="0"/>
              <a:endParaRPr lang="en-GB" sz="2400">
                <a:solidFill>
                  <a:srgbClr val="007FB3"/>
                </a:solidFill>
              </a:endParaRPr>
            </a:p>
          </p:txBody>
        </p:sp>
        <p:sp>
          <p:nvSpPr>
            <p:cNvPr id="9272" name="Line 4"/>
            <p:cNvSpPr>
              <a:spLocks noChangeShapeType="1"/>
            </p:cNvSpPr>
            <p:nvPr/>
          </p:nvSpPr>
          <p:spPr bwMode="auto">
            <a:xfrm>
              <a:off x="1648" y="1200"/>
              <a:ext cx="0" cy="960"/>
            </a:xfrm>
            <a:prstGeom prst="line">
              <a:avLst/>
            </a:prstGeom>
            <a:noFill/>
            <a:ln w="9525">
              <a:solidFill>
                <a:schemeClr val="tx1"/>
              </a:solidFill>
              <a:round/>
              <a:headEnd/>
              <a:tailEnd/>
            </a:ln>
          </p:spPr>
          <p:txBody>
            <a:bodyPr/>
            <a:lstStyle/>
            <a:p>
              <a:endParaRPr lang="ru-RU"/>
            </a:p>
          </p:txBody>
        </p:sp>
        <p:sp>
          <p:nvSpPr>
            <p:cNvPr id="9273" name="Text Box 5"/>
            <p:cNvSpPr txBox="1">
              <a:spLocks noChangeArrowheads="1"/>
            </p:cNvSpPr>
            <p:nvPr/>
          </p:nvSpPr>
          <p:spPr bwMode="auto">
            <a:xfrm>
              <a:off x="912" y="1200"/>
              <a:ext cx="778" cy="288"/>
            </a:xfrm>
            <a:prstGeom prst="rect">
              <a:avLst/>
            </a:prstGeom>
            <a:noFill/>
            <a:ln w="9525">
              <a:noFill/>
              <a:miter lim="800000"/>
              <a:headEnd/>
              <a:tailEnd/>
            </a:ln>
          </p:spPr>
          <p:txBody>
            <a:bodyPr>
              <a:spAutoFit/>
            </a:bodyPr>
            <a:lstStyle/>
            <a:p>
              <a:pPr algn="ctr" eaLnBrk="0" hangingPunct="0"/>
              <a:r>
                <a:rPr lang="ru-RU" sz="1200">
                  <a:solidFill>
                    <a:schemeClr val="tx1"/>
                  </a:solidFill>
                </a:rPr>
                <a:t>Передаваемые сообщения</a:t>
              </a:r>
              <a:endParaRPr lang="en-GB" sz="1200">
                <a:solidFill>
                  <a:schemeClr val="tx1"/>
                </a:solidFill>
              </a:endParaRPr>
            </a:p>
          </p:txBody>
        </p:sp>
        <p:sp>
          <p:nvSpPr>
            <p:cNvPr id="9274" name="Text Box 6"/>
            <p:cNvSpPr txBox="1">
              <a:spLocks noChangeArrowheads="1"/>
            </p:cNvSpPr>
            <p:nvPr/>
          </p:nvSpPr>
          <p:spPr bwMode="auto">
            <a:xfrm>
              <a:off x="1622" y="1200"/>
              <a:ext cx="778" cy="288"/>
            </a:xfrm>
            <a:prstGeom prst="rect">
              <a:avLst/>
            </a:prstGeom>
            <a:noFill/>
            <a:ln w="9525">
              <a:noFill/>
              <a:miter lim="800000"/>
              <a:headEnd/>
              <a:tailEnd/>
            </a:ln>
          </p:spPr>
          <p:txBody>
            <a:bodyPr>
              <a:spAutoFit/>
            </a:bodyPr>
            <a:lstStyle/>
            <a:p>
              <a:pPr algn="ctr" eaLnBrk="0" hangingPunct="0"/>
              <a:r>
                <a:rPr lang="ru-RU" sz="1200">
                  <a:solidFill>
                    <a:schemeClr val="tx1"/>
                  </a:solidFill>
                </a:rPr>
                <a:t>Принимаемые сообщения</a:t>
              </a:r>
              <a:endParaRPr lang="en-GB" sz="1200">
                <a:solidFill>
                  <a:schemeClr val="tx1"/>
                </a:solidFill>
              </a:endParaRPr>
            </a:p>
          </p:txBody>
        </p:sp>
        <p:sp>
          <p:nvSpPr>
            <p:cNvPr id="9275" name="Rectangle 7"/>
            <p:cNvSpPr>
              <a:spLocks noChangeArrowheads="1"/>
            </p:cNvSpPr>
            <p:nvPr/>
          </p:nvSpPr>
          <p:spPr bwMode="auto">
            <a:xfrm>
              <a:off x="3504" y="1200"/>
              <a:ext cx="1488" cy="960"/>
            </a:xfrm>
            <a:prstGeom prst="rect">
              <a:avLst/>
            </a:prstGeom>
            <a:solidFill>
              <a:srgbClr val="007FB3"/>
            </a:solidFill>
            <a:ln w="9525">
              <a:solidFill>
                <a:schemeClr val="tx1"/>
              </a:solidFill>
              <a:miter lim="800000"/>
              <a:headEnd/>
              <a:tailEnd/>
            </a:ln>
          </p:spPr>
          <p:txBody>
            <a:bodyPr wrap="none" anchor="ctr"/>
            <a:lstStyle/>
            <a:p>
              <a:pPr algn="ctr" eaLnBrk="0" hangingPunct="0"/>
              <a:endParaRPr lang="en-GB" sz="2400">
                <a:solidFill>
                  <a:srgbClr val="007FB3"/>
                </a:solidFill>
              </a:endParaRPr>
            </a:p>
          </p:txBody>
        </p:sp>
        <p:sp>
          <p:nvSpPr>
            <p:cNvPr id="9276" name="Line 8"/>
            <p:cNvSpPr>
              <a:spLocks noChangeShapeType="1"/>
            </p:cNvSpPr>
            <p:nvPr/>
          </p:nvSpPr>
          <p:spPr bwMode="auto">
            <a:xfrm>
              <a:off x="4240" y="1200"/>
              <a:ext cx="0" cy="960"/>
            </a:xfrm>
            <a:prstGeom prst="line">
              <a:avLst/>
            </a:prstGeom>
            <a:noFill/>
            <a:ln w="9525">
              <a:solidFill>
                <a:schemeClr val="tx1"/>
              </a:solidFill>
              <a:round/>
              <a:headEnd/>
              <a:tailEnd/>
            </a:ln>
          </p:spPr>
          <p:txBody>
            <a:bodyPr/>
            <a:lstStyle/>
            <a:p>
              <a:endParaRPr lang="ru-RU"/>
            </a:p>
          </p:txBody>
        </p:sp>
        <p:sp>
          <p:nvSpPr>
            <p:cNvPr id="9277" name="Text Box 9"/>
            <p:cNvSpPr txBox="1">
              <a:spLocks noChangeArrowheads="1"/>
            </p:cNvSpPr>
            <p:nvPr/>
          </p:nvSpPr>
          <p:spPr bwMode="auto">
            <a:xfrm>
              <a:off x="3504" y="1200"/>
              <a:ext cx="778" cy="288"/>
            </a:xfrm>
            <a:prstGeom prst="rect">
              <a:avLst/>
            </a:prstGeom>
            <a:noFill/>
            <a:ln w="9525">
              <a:noFill/>
              <a:miter lim="800000"/>
              <a:headEnd/>
              <a:tailEnd/>
            </a:ln>
          </p:spPr>
          <p:txBody>
            <a:bodyPr>
              <a:spAutoFit/>
            </a:bodyPr>
            <a:lstStyle/>
            <a:p>
              <a:pPr algn="ctr" eaLnBrk="0" hangingPunct="0"/>
              <a:r>
                <a:rPr lang="ru-RU" sz="1200">
                  <a:solidFill>
                    <a:schemeClr val="tx1"/>
                  </a:solidFill>
                </a:rPr>
                <a:t>Передаваемые сообщения</a:t>
              </a:r>
              <a:endParaRPr lang="en-GB" sz="1200">
                <a:solidFill>
                  <a:schemeClr val="tx1"/>
                </a:solidFill>
              </a:endParaRPr>
            </a:p>
          </p:txBody>
        </p:sp>
        <p:sp>
          <p:nvSpPr>
            <p:cNvPr id="9278" name="Text Box 10"/>
            <p:cNvSpPr txBox="1">
              <a:spLocks noChangeArrowheads="1"/>
            </p:cNvSpPr>
            <p:nvPr/>
          </p:nvSpPr>
          <p:spPr bwMode="auto">
            <a:xfrm>
              <a:off x="4214" y="1200"/>
              <a:ext cx="778" cy="288"/>
            </a:xfrm>
            <a:prstGeom prst="rect">
              <a:avLst/>
            </a:prstGeom>
            <a:noFill/>
            <a:ln w="9525">
              <a:noFill/>
              <a:miter lim="800000"/>
              <a:headEnd/>
              <a:tailEnd/>
            </a:ln>
          </p:spPr>
          <p:txBody>
            <a:bodyPr>
              <a:spAutoFit/>
            </a:bodyPr>
            <a:lstStyle/>
            <a:p>
              <a:pPr algn="ctr" eaLnBrk="0" hangingPunct="0"/>
              <a:r>
                <a:rPr lang="ru-RU" sz="1200">
                  <a:solidFill>
                    <a:schemeClr val="tx1"/>
                  </a:solidFill>
                </a:rPr>
                <a:t>Принимаемые сообщения</a:t>
              </a:r>
              <a:endParaRPr lang="en-GB" sz="1200">
                <a:solidFill>
                  <a:schemeClr val="tx1"/>
                </a:solidFill>
              </a:endParaRPr>
            </a:p>
          </p:txBody>
        </p:sp>
        <p:sp>
          <p:nvSpPr>
            <p:cNvPr id="9279" name="Rectangle 11"/>
            <p:cNvSpPr>
              <a:spLocks noChangeArrowheads="1"/>
            </p:cNvSpPr>
            <p:nvPr/>
          </p:nvSpPr>
          <p:spPr bwMode="auto">
            <a:xfrm>
              <a:off x="2208" y="2784"/>
              <a:ext cx="1488" cy="960"/>
            </a:xfrm>
            <a:prstGeom prst="rect">
              <a:avLst/>
            </a:prstGeom>
            <a:solidFill>
              <a:srgbClr val="007FB3"/>
            </a:solidFill>
            <a:ln w="9525">
              <a:solidFill>
                <a:schemeClr val="tx1"/>
              </a:solidFill>
              <a:miter lim="800000"/>
              <a:headEnd/>
              <a:tailEnd/>
            </a:ln>
          </p:spPr>
          <p:txBody>
            <a:bodyPr wrap="none" anchor="ctr"/>
            <a:lstStyle/>
            <a:p>
              <a:pPr algn="ctr" eaLnBrk="0" hangingPunct="0"/>
              <a:endParaRPr lang="en-GB" sz="2400">
                <a:solidFill>
                  <a:srgbClr val="007FB3"/>
                </a:solidFill>
              </a:endParaRPr>
            </a:p>
          </p:txBody>
        </p:sp>
        <p:sp>
          <p:nvSpPr>
            <p:cNvPr id="9280" name="Line 12"/>
            <p:cNvSpPr>
              <a:spLocks noChangeShapeType="1"/>
            </p:cNvSpPr>
            <p:nvPr/>
          </p:nvSpPr>
          <p:spPr bwMode="auto">
            <a:xfrm>
              <a:off x="2944" y="2784"/>
              <a:ext cx="0" cy="960"/>
            </a:xfrm>
            <a:prstGeom prst="line">
              <a:avLst/>
            </a:prstGeom>
            <a:noFill/>
            <a:ln w="9525">
              <a:solidFill>
                <a:schemeClr val="tx1"/>
              </a:solidFill>
              <a:round/>
              <a:headEnd/>
              <a:tailEnd/>
            </a:ln>
          </p:spPr>
          <p:txBody>
            <a:bodyPr/>
            <a:lstStyle/>
            <a:p>
              <a:endParaRPr lang="ru-RU"/>
            </a:p>
          </p:txBody>
        </p:sp>
        <p:sp>
          <p:nvSpPr>
            <p:cNvPr id="9281" name="Text Box 13"/>
            <p:cNvSpPr txBox="1">
              <a:spLocks noChangeArrowheads="1"/>
            </p:cNvSpPr>
            <p:nvPr/>
          </p:nvSpPr>
          <p:spPr bwMode="auto">
            <a:xfrm>
              <a:off x="2208" y="2784"/>
              <a:ext cx="778" cy="288"/>
            </a:xfrm>
            <a:prstGeom prst="rect">
              <a:avLst/>
            </a:prstGeom>
            <a:noFill/>
            <a:ln w="9525">
              <a:noFill/>
              <a:miter lim="800000"/>
              <a:headEnd/>
              <a:tailEnd/>
            </a:ln>
          </p:spPr>
          <p:txBody>
            <a:bodyPr>
              <a:spAutoFit/>
            </a:bodyPr>
            <a:lstStyle/>
            <a:p>
              <a:pPr algn="ctr" eaLnBrk="0" hangingPunct="0"/>
              <a:r>
                <a:rPr lang="ru-RU" sz="1200">
                  <a:solidFill>
                    <a:schemeClr val="tx1"/>
                  </a:solidFill>
                </a:rPr>
                <a:t>Передаваемые сообщения</a:t>
              </a:r>
              <a:endParaRPr lang="en-GB" sz="1200">
                <a:solidFill>
                  <a:schemeClr val="tx1"/>
                </a:solidFill>
              </a:endParaRPr>
            </a:p>
          </p:txBody>
        </p:sp>
        <p:sp>
          <p:nvSpPr>
            <p:cNvPr id="9282" name="Text Box 14"/>
            <p:cNvSpPr txBox="1">
              <a:spLocks noChangeArrowheads="1"/>
            </p:cNvSpPr>
            <p:nvPr/>
          </p:nvSpPr>
          <p:spPr bwMode="auto">
            <a:xfrm>
              <a:off x="2918" y="2784"/>
              <a:ext cx="778" cy="288"/>
            </a:xfrm>
            <a:prstGeom prst="rect">
              <a:avLst/>
            </a:prstGeom>
            <a:noFill/>
            <a:ln w="9525">
              <a:noFill/>
              <a:miter lim="800000"/>
              <a:headEnd/>
              <a:tailEnd/>
            </a:ln>
          </p:spPr>
          <p:txBody>
            <a:bodyPr>
              <a:spAutoFit/>
            </a:bodyPr>
            <a:lstStyle/>
            <a:p>
              <a:pPr algn="ctr" eaLnBrk="0" hangingPunct="0"/>
              <a:r>
                <a:rPr lang="ru-RU" sz="1200">
                  <a:solidFill>
                    <a:schemeClr val="tx1"/>
                  </a:solidFill>
                </a:rPr>
                <a:t>Принимаемые сообщения</a:t>
              </a:r>
              <a:endParaRPr lang="en-GB" sz="1200">
                <a:solidFill>
                  <a:schemeClr val="tx1"/>
                </a:solidFill>
              </a:endParaRPr>
            </a:p>
          </p:txBody>
        </p:sp>
        <p:sp>
          <p:nvSpPr>
            <p:cNvPr id="9283" name="Text Box 15"/>
            <p:cNvSpPr txBox="1">
              <a:spLocks noChangeArrowheads="1"/>
            </p:cNvSpPr>
            <p:nvPr/>
          </p:nvSpPr>
          <p:spPr bwMode="auto">
            <a:xfrm>
              <a:off x="1200" y="897"/>
              <a:ext cx="1420" cy="250"/>
            </a:xfrm>
            <a:prstGeom prst="rect">
              <a:avLst/>
            </a:prstGeom>
            <a:noFill/>
            <a:ln w="9525">
              <a:noFill/>
              <a:miter lim="800000"/>
              <a:headEnd/>
              <a:tailEnd/>
            </a:ln>
          </p:spPr>
          <p:txBody>
            <a:bodyPr wrap="none">
              <a:spAutoFit/>
            </a:bodyPr>
            <a:lstStyle/>
            <a:p>
              <a:pPr eaLnBrk="0" hangingPunct="0"/>
              <a:r>
                <a:rPr lang="ru-RU">
                  <a:solidFill>
                    <a:srgbClr val="007FB3"/>
                  </a:solidFill>
                </a:rPr>
                <a:t>Блок управления</a:t>
              </a:r>
              <a:r>
                <a:rPr lang="en-GB"/>
                <a:t> </a:t>
              </a:r>
              <a:r>
                <a:rPr lang="en-GB" sz="1800">
                  <a:solidFill>
                    <a:srgbClr val="007FB3"/>
                  </a:solidFill>
                </a:rPr>
                <a:t>A</a:t>
              </a:r>
            </a:p>
          </p:txBody>
        </p:sp>
        <p:sp>
          <p:nvSpPr>
            <p:cNvPr id="9284" name="Text Box 16"/>
            <p:cNvSpPr txBox="1">
              <a:spLocks noChangeArrowheads="1"/>
            </p:cNvSpPr>
            <p:nvPr/>
          </p:nvSpPr>
          <p:spPr bwMode="auto">
            <a:xfrm>
              <a:off x="3784" y="897"/>
              <a:ext cx="1412" cy="250"/>
            </a:xfrm>
            <a:prstGeom prst="rect">
              <a:avLst/>
            </a:prstGeom>
            <a:noFill/>
            <a:ln w="9525">
              <a:noFill/>
              <a:miter lim="800000"/>
              <a:headEnd/>
              <a:tailEnd/>
            </a:ln>
          </p:spPr>
          <p:txBody>
            <a:bodyPr wrap="none">
              <a:spAutoFit/>
            </a:bodyPr>
            <a:lstStyle/>
            <a:p>
              <a:pPr eaLnBrk="0" hangingPunct="0"/>
              <a:r>
                <a:rPr lang="ru-RU">
                  <a:solidFill>
                    <a:srgbClr val="007FB3"/>
                  </a:solidFill>
                </a:rPr>
                <a:t>Блок управления</a:t>
              </a:r>
              <a:r>
                <a:rPr lang="en-GB"/>
                <a:t> </a:t>
              </a:r>
              <a:r>
                <a:rPr lang="en-GB" sz="1800">
                  <a:solidFill>
                    <a:srgbClr val="007FB3"/>
                  </a:solidFill>
                </a:rPr>
                <a:t>B</a:t>
              </a:r>
            </a:p>
          </p:txBody>
        </p:sp>
        <p:sp>
          <p:nvSpPr>
            <p:cNvPr id="9285" name="Text Box 17"/>
            <p:cNvSpPr txBox="1">
              <a:spLocks noChangeArrowheads="1"/>
            </p:cNvSpPr>
            <p:nvPr/>
          </p:nvSpPr>
          <p:spPr bwMode="auto">
            <a:xfrm>
              <a:off x="2488" y="3786"/>
              <a:ext cx="1412" cy="250"/>
            </a:xfrm>
            <a:prstGeom prst="rect">
              <a:avLst/>
            </a:prstGeom>
            <a:noFill/>
            <a:ln w="9525">
              <a:noFill/>
              <a:miter lim="800000"/>
              <a:headEnd/>
              <a:tailEnd/>
            </a:ln>
          </p:spPr>
          <p:txBody>
            <a:bodyPr wrap="none">
              <a:spAutoFit/>
            </a:bodyPr>
            <a:lstStyle/>
            <a:p>
              <a:pPr eaLnBrk="0" hangingPunct="0"/>
              <a:r>
                <a:rPr lang="ru-RU">
                  <a:solidFill>
                    <a:srgbClr val="007FB3"/>
                  </a:solidFill>
                </a:rPr>
                <a:t>Блок управления</a:t>
              </a:r>
              <a:r>
                <a:rPr lang="en-GB"/>
                <a:t> </a:t>
              </a:r>
              <a:r>
                <a:rPr lang="en-GB" sz="1800">
                  <a:solidFill>
                    <a:srgbClr val="007FB3"/>
                  </a:solidFill>
                </a:rPr>
                <a:t>C</a:t>
              </a:r>
            </a:p>
          </p:txBody>
        </p:sp>
      </p:grpSp>
      <p:sp>
        <p:nvSpPr>
          <p:cNvPr id="9220" name="Rectangle 19"/>
          <p:cNvSpPr>
            <a:spLocks noChangeArrowheads="1"/>
          </p:cNvSpPr>
          <p:nvPr/>
        </p:nvSpPr>
        <p:spPr bwMode="auto">
          <a:xfrm>
            <a:off x="0" y="1006475"/>
            <a:ext cx="1008063" cy="1008063"/>
          </a:xfrm>
          <a:prstGeom prst="rect">
            <a:avLst/>
          </a:prstGeom>
          <a:solidFill>
            <a:srgbClr val="93B8D4"/>
          </a:solidFill>
          <a:ln w="9525">
            <a:noFill/>
            <a:miter lim="800000"/>
            <a:headEnd/>
            <a:tailEnd/>
          </a:ln>
        </p:spPr>
        <p:txBody>
          <a:bodyPr wrap="none" anchor="ctr"/>
          <a:lstStyle/>
          <a:p>
            <a:pPr eaLnBrk="0" hangingPunct="0"/>
            <a:endParaRPr lang="ru-RU"/>
          </a:p>
        </p:txBody>
      </p:sp>
      <p:sp>
        <p:nvSpPr>
          <p:cNvPr id="9221" name="Rectangle 20"/>
          <p:cNvSpPr>
            <a:spLocks noChangeArrowheads="1"/>
          </p:cNvSpPr>
          <p:nvPr/>
        </p:nvSpPr>
        <p:spPr bwMode="auto">
          <a:xfrm>
            <a:off x="0" y="0"/>
            <a:ext cx="1008063" cy="1008063"/>
          </a:xfrm>
          <a:prstGeom prst="rect">
            <a:avLst/>
          </a:prstGeom>
          <a:solidFill>
            <a:srgbClr val="007FB3"/>
          </a:solidFill>
          <a:ln w="9525">
            <a:noFill/>
            <a:miter lim="800000"/>
            <a:headEnd/>
            <a:tailEnd/>
          </a:ln>
        </p:spPr>
        <p:txBody>
          <a:bodyPr wrap="none" anchor="ctr"/>
          <a:lstStyle/>
          <a:p>
            <a:pPr algn="ctr" eaLnBrk="0" hangingPunct="0"/>
            <a:endParaRPr lang="en-GB" sz="2400" b="1">
              <a:solidFill>
                <a:schemeClr val="bg1"/>
              </a:solidFill>
            </a:endParaRPr>
          </a:p>
        </p:txBody>
      </p:sp>
      <p:sp>
        <p:nvSpPr>
          <p:cNvPr id="9222" name="Rectangle 21"/>
          <p:cNvSpPr>
            <a:spLocks noChangeArrowheads="1"/>
          </p:cNvSpPr>
          <p:nvPr/>
        </p:nvSpPr>
        <p:spPr bwMode="auto">
          <a:xfrm>
            <a:off x="0" y="3022600"/>
            <a:ext cx="1008063" cy="1008063"/>
          </a:xfrm>
          <a:prstGeom prst="rect">
            <a:avLst/>
          </a:prstGeom>
          <a:solidFill>
            <a:srgbClr val="026793"/>
          </a:solidFill>
          <a:ln w="9525">
            <a:noFill/>
            <a:miter lim="800000"/>
            <a:headEnd/>
            <a:tailEnd/>
          </a:ln>
        </p:spPr>
        <p:txBody>
          <a:bodyPr wrap="none" anchor="ctr"/>
          <a:lstStyle/>
          <a:p>
            <a:pPr eaLnBrk="0" hangingPunct="0"/>
            <a:endParaRPr lang="ru-RU"/>
          </a:p>
        </p:txBody>
      </p:sp>
      <p:sp>
        <p:nvSpPr>
          <p:cNvPr id="9223" name="Rectangle 22"/>
          <p:cNvSpPr>
            <a:spLocks noChangeArrowheads="1"/>
          </p:cNvSpPr>
          <p:nvPr/>
        </p:nvSpPr>
        <p:spPr bwMode="auto">
          <a:xfrm>
            <a:off x="0" y="2014538"/>
            <a:ext cx="1008063" cy="1008062"/>
          </a:xfrm>
          <a:prstGeom prst="rect">
            <a:avLst/>
          </a:prstGeom>
          <a:solidFill>
            <a:srgbClr val="B2C1DD"/>
          </a:solidFill>
          <a:ln w="9525">
            <a:noFill/>
            <a:miter lim="800000"/>
            <a:headEnd/>
            <a:tailEnd/>
          </a:ln>
        </p:spPr>
        <p:txBody>
          <a:bodyPr wrap="none" anchor="ctr"/>
          <a:lstStyle/>
          <a:p>
            <a:pPr eaLnBrk="0" hangingPunct="0"/>
            <a:endParaRPr lang="ru-RU"/>
          </a:p>
        </p:txBody>
      </p:sp>
      <p:sp>
        <p:nvSpPr>
          <p:cNvPr id="9224" name="Rectangle 23"/>
          <p:cNvSpPr>
            <a:spLocks noChangeArrowheads="1"/>
          </p:cNvSpPr>
          <p:nvPr/>
        </p:nvSpPr>
        <p:spPr bwMode="auto">
          <a:xfrm>
            <a:off x="0" y="4030663"/>
            <a:ext cx="1008063" cy="1008062"/>
          </a:xfrm>
          <a:prstGeom prst="rect">
            <a:avLst/>
          </a:prstGeom>
          <a:solidFill>
            <a:srgbClr val="007FB3"/>
          </a:solidFill>
          <a:ln w="9525">
            <a:noFill/>
            <a:miter lim="800000"/>
            <a:headEnd/>
            <a:tailEnd/>
          </a:ln>
        </p:spPr>
        <p:txBody>
          <a:bodyPr wrap="none" anchor="ctr"/>
          <a:lstStyle/>
          <a:p>
            <a:pPr eaLnBrk="0" hangingPunct="0"/>
            <a:endParaRPr lang="ru-RU"/>
          </a:p>
        </p:txBody>
      </p:sp>
      <p:grpSp>
        <p:nvGrpSpPr>
          <p:cNvPr id="3" name="Group 25"/>
          <p:cNvGrpSpPr>
            <a:grpSpLocks/>
          </p:cNvGrpSpPr>
          <p:nvPr/>
        </p:nvGrpSpPr>
        <p:grpSpPr bwMode="auto">
          <a:xfrm>
            <a:off x="2819400" y="2362200"/>
            <a:ext cx="5029200" cy="3429000"/>
            <a:chOff x="1776" y="1488"/>
            <a:chExt cx="3168" cy="2160"/>
          </a:xfrm>
        </p:grpSpPr>
        <p:grpSp>
          <p:nvGrpSpPr>
            <p:cNvPr id="9260" name="Group 26"/>
            <p:cNvGrpSpPr>
              <a:grpSpLocks/>
            </p:cNvGrpSpPr>
            <p:nvPr/>
          </p:nvGrpSpPr>
          <p:grpSpPr bwMode="auto">
            <a:xfrm>
              <a:off x="1920" y="1872"/>
              <a:ext cx="2784" cy="192"/>
              <a:chOff x="1920" y="1872"/>
              <a:chExt cx="2784" cy="192"/>
            </a:xfrm>
          </p:grpSpPr>
          <p:sp>
            <p:nvSpPr>
              <p:cNvPr id="9269" name="Oval 27"/>
              <p:cNvSpPr>
                <a:spLocks noChangeArrowheads="1"/>
              </p:cNvSpPr>
              <p:nvPr/>
            </p:nvSpPr>
            <p:spPr bwMode="auto">
              <a:xfrm>
                <a:off x="1920" y="1872"/>
                <a:ext cx="192" cy="192"/>
              </a:xfrm>
              <a:prstGeom prst="ellipse">
                <a:avLst/>
              </a:prstGeom>
              <a:solidFill>
                <a:srgbClr val="CC66FF"/>
              </a:solidFill>
              <a:ln w="9525">
                <a:solidFill>
                  <a:schemeClr val="tx1"/>
                </a:solidFill>
                <a:round/>
                <a:headEnd/>
                <a:tailEnd/>
              </a:ln>
            </p:spPr>
            <p:txBody>
              <a:bodyPr wrap="none" anchor="ctr"/>
              <a:lstStyle/>
              <a:p>
                <a:pPr algn="ctr" eaLnBrk="0" hangingPunct="0"/>
                <a:r>
                  <a:rPr lang="en-GB" sz="1400">
                    <a:solidFill>
                      <a:schemeClr val="tx1"/>
                    </a:solidFill>
                  </a:rPr>
                  <a:t>C1</a:t>
                </a:r>
              </a:p>
            </p:txBody>
          </p:sp>
          <p:sp>
            <p:nvSpPr>
              <p:cNvPr id="9270" name="Oval 28"/>
              <p:cNvSpPr>
                <a:spLocks noChangeArrowheads="1"/>
              </p:cNvSpPr>
              <p:nvPr/>
            </p:nvSpPr>
            <p:spPr bwMode="auto">
              <a:xfrm>
                <a:off x="4512" y="1872"/>
                <a:ext cx="192" cy="192"/>
              </a:xfrm>
              <a:prstGeom prst="ellipse">
                <a:avLst/>
              </a:prstGeom>
              <a:solidFill>
                <a:srgbClr val="CC66FF"/>
              </a:solidFill>
              <a:ln w="9525">
                <a:solidFill>
                  <a:schemeClr val="tx1"/>
                </a:solidFill>
                <a:round/>
                <a:headEnd/>
                <a:tailEnd/>
              </a:ln>
            </p:spPr>
            <p:txBody>
              <a:bodyPr wrap="none" anchor="ctr"/>
              <a:lstStyle/>
              <a:p>
                <a:pPr algn="ctr" eaLnBrk="0" hangingPunct="0"/>
                <a:r>
                  <a:rPr lang="en-GB" sz="1400">
                    <a:solidFill>
                      <a:schemeClr val="tx1"/>
                    </a:solidFill>
                  </a:rPr>
                  <a:t>C2</a:t>
                </a:r>
              </a:p>
            </p:txBody>
          </p:sp>
        </p:grpSp>
        <p:grpSp>
          <p:nvGrpSpPr>
            <p:cNvPr id="9261" name="Group 29"/>
            <p:cNvGrpSpPr>
              <a:grpSpLocks/>
            </p:cNvGrpSpPr>
            <p:nvPr/>
          </p:nvGrpSpPr>
          <p:grpSpPr bwMode="auto">
            <a:xfrm>
              <a:off x="1776" y="1488"/>
              <a:ext cx="1632" cy="2160"/>
              <a:chOff x="1776" y="1488"/>
              <a:chExt cx="1632" cy="2160"/>
            </a:xfrm>
          </p:grpSpPr>
          <p:sp>
            <p:nvSpPr>
              <p:cNvPr id="9266" name="Oval 30"/>
              <p:cNvSpPr>
                <a:spLocks noChangeArrowheads="1"/>
              </p:cNvSpPr>
              <p:nvPr/>
            </p:nvSpPr>
            <p:spPr bwMode="auto">
              <a:xfrm>
                <a:off x="2160" y="1632"/>
                <a:ext cx="192" cy="192"/>
              </a:xfrm>
              <a:prstGeom prst="ellipse">
                <a:avLst/>
              </a:prstGeom>
              <a:solidFill>
                <a:srgbClr val="00FF00"/>
              </a:solidFill>
              <a:ln w="9525">
                <a:solidFill>
                  <a:schemeClr val="tx1"/>
                </a:solidFill>
                <a:round/>
                <a:headEnd/>
                <a:tailEnd/>
              </a:ln>
            </p:spPr>
            <p:txBody>
              <a:bodyPr wrap="none" anchor="ctr"/>
              <a:lstStyle/>
              <a:p>
                <a:pPr algn="ctr" eaLnBrk="0" hangingPunct="0"/>
                <a:r>
                  <a:rPr lang="en-GB" sz="1400">
                    <a:solidFill>
                      <a:schemeClr val="tx1"/>
                    </a:solidFill>
                  </a:rPr>
                  <a:t>B2</a:t>
                </a:r>
              </a:p>
            </p:txBody>
          </p:sp>
          <p:sp>
            <p:nvSpPr>
              <p:cNvPr id="9267" name="Oval 31"/>
              <p:cNvSpPr>
                <a:spLocks noChangeArrowheads="1"/>
              </p:cNvSpPr>
              <p:nvPr/>
            </p:nvSpPr>
            <p:spPr bwMode="auto">
              <a:xfrm>
                <a:off x="1776" y="1488"/>
                <a:ext cx="192" cy="192"/>
              </a:xfrm>
              <a:prstGeom prst="ellipse">
                <a:avLst/>
              </a:prstGeom>
              <a:solidFill>
                <a:srgbClr val="00FF00"/>
              </a:solidFill>
              <a:ln w="9525">
                <a:solidFill>
                  <a:schemeClr val="tx1"/>
                </a:solidFill>
                <a:round/>
                <a:headEnd/>
                <a:tailEnd/>
              </a:ln>
            </p:spPr>
            <p:txBody>
              <a:bodyPr wrap="none" anchor="ctr"/>
              <a:lstStyle/>
              <a:p>
                <a:pPr algn="ctr" eaLnBrk="0" hangingPunct="0"/>
                <a:r>
                  <a:rPr lang="en-GB" sz="1400">
                    <a:solidFill>
                      <a:schemeClr val="tx1"/>
                    </a:solidFill>
                  </a:rPr>
                  <a:t>B1</a:t>
                </a:r>
              </a:p>
            </p:txBody>
          </p:sp>
          <p:sp>
            <p:nvSpPr>
              <p:cNvPr id="9268" name="Oval 32"/>
              <p:cNvSpPr>
                <a:spLocks noChangeArrowheads="1"/>
              </p:cNvSpPr>
              <p:nvPr/>
            </p:nvSpPr>
            <p:spPr bwMode="auto">
              <a:xfrm>
                <a:off x="3216" y="3456"/>
                <a:ext cx="192" cy="192"/>
              </a:xfrm>
              <a:prstGeom prst="ellipse">
                <a:avLst/>
              </a:prstGeom>
              <a:solidFill>
                <a:srgbClr val="00FF00"/>
              </a:solidFill>
              <a:ln w="9525">
                <a:solidFill>
                  <a:schemeClr val="tx1"/>
                </a:solidFill>
                <a:round/>
                <a:headEnd/>
                <a:tailEnd/>
              </a:ln>
            </p:spPr>
            <p:txBody>
              <a:bodyPr wrap="none" anchor="ctr"/>
              <a:lstStyle/>
              <a:p>
                <a:pPr algn="ctr" eaLnBrk="0" hangingPunct="0"/>
                <a:r>
                  <a:rPr lang="en-GB" sz="1400">
                    <a:solidFill>
                      <a:schemeClr val="tx1"/>
                    </a:solidFill>
                  </a:rPr>
                  <a:t>B3</a:t>
                </a:r>
              </a:p>
            </p:txBody>
          </p:sp>
        </p:grpSp>
        <p:grpSp>
          <p:nvGrpSpPr>
            <p:cNvPr id="9262" name="Group 33"/>
            <p:cNvGrpSpPr>
              <a:grpSpLocks/>
            </p:cNvGrpSpPr>
            <p:nvPr/>
          </p:nvGrpSpPr>
          <p:grpSpPr bwMode="auto">
            <a:xfrm>
              <a:off x="3360" y="1488"/>
              <a:ext cx="1584" cy="1824"/>
              <a:chOff x="3360" y="1488"/>
              <a:chExt cx="1584" cy="1824"/>
            </a:xfrm>
          </p:grpSpPr>
          <p:sp>
            <p:nvSpPr>
              <p:cNvPr id="9263" name="Oval 34"/>
              <p:cNvSpPr>
                <a:spLocks noChangeArrowheads="1"/>
              </p:cNvSpPr>
              <p:nvPr/>
            </p:nvSpPr>
            <p:spPr bwMode="auto">
              <a:xfrm>
                <a:off x="4752" y="1632"/>
                <a:ext cx="192" cy="192"/>
              </a:xfrm>
              <a:prstGeom prst="ellipse">
                <a:avLst/>
              </a:prstGeom>
              <a:solidFill>
                <a:schemeClr val="accent1"/>
              </a:solidFill>
              <a:ln w="9525">
                <a:solidFill>
                  <a:schemeClr val="tx1"/>
                </a:solidFill>
                <a:round/>
                <a:headEnd/>
                <a:tailEnd/>
              </a:ln>
            </p:spPr>
            <p:txBody>
              <a:bodyPr wrap="none" anchor="ctr"/>
              <a:lstStyle/>
              <a:p>
                <a:pPr algn="ctr" eaLnBrk="0" hangingPunct="0"/>
                <a:r>
                  <a:rPr lang="en-GB" sz="1400">
                    <a:solidFill>
                      <a:schemeClr val="tx1"/>
                    </a:solidFill>
                  </a:rPr>
                  <a:t>A2</a:t>
                </a:r>
              </a:p>
            </p:txBody>
          </p:sp>
          <p:sp>
            <p:nvSpPr>
              <p:cNvPr id="9264" name="Oval 35"/>
              <p:cNvSpPr>
                <a:spLocks noChangeArrowheads="1"/>
              </p:cNvSpPr>
              <p:nvPr/>
            </p:nvSpPr>
            <p:spPr bwMode="auto">
              <a:xfrm>
                <a:off x="4368" y="1488"/>
                <a:ext cx="192" cy="192"/>
              </a:xfrm>
              <a:prstGeom prst="ellipse">
                <a:avLst/>
              </a:prstGeom>
              <a:solidFill>
                <a:schemeClr val="accent1"/>
              </a:solidFill>
              <a:ln w="9525">
                <a:solidFill>
                  <a:schemeClr val="tx1"/>
                </a:solidFill>
                <a:round/>
                <a:headEnd/>
                <a:tailEnd/>
              </a:ln>
            </p:spPr>
            <p:txBody>
              <a:bodyPr wrap="none" anchor="ctr"/>
              <a:lstStyle/>
              <a:p>
                <a:pPr algn="ctr" eaLnBrk="0" hangingPunct="0"/>
                <a:r>
                  <a:rPr lang="en-GB" sz="1400">
                    <a:solidFill>
                      <a:schemeClr val="tx1"/>
                    </a:solidFill>
                  </a:rPr>
                  <a:t>A1</a:t>
                </a:r>
              </a:p>
            </p:txBody>
          </p:sp>
          <p:sp>
            <p:nvSpPr>
              <p:cNvPr id="9265" name="Oval 36"/>
              <p:cNvSpPr>
                <a:spLocks noChangeArrowheads="1"/>
              </p:cNvSpPr>
              <p:nvPr/>
            </p:nvSpPr>
            <p:spPr bwMode="auto">
              <a:xfrm>
                <a:off x="3360" y="3120"/>
                <a:ext cx="192" cy="192"/>
              </a:xfrm>
              <a:prstGeom prst="ellipse">
                <a:avLst/>
              </a:prstGeom>
              <a:solidFill>
                <a:schemeClr val="accent1"/>
              </a:solidFill>
              <a:ln w="9525">
                <a:solidFill>
                  <a:schemeClr val="tx1"/>
                </a:solidFill>
                <a:round/>
                <a:headEnd/>
                <a:tailEnd/>
              </a:ln>
            </p:spPr>
            <p:txBody>
              <a:bodyPr wrap="none" anchor="ctr"/>
              <a:lstStyle/>
              <a:p>
                <a:pPr algn="ctr" eaLnBrk="0" hangingPunct="0"/>
                <a:r>
                  <a:rPr lang="en-GB" sz="1400">
                    <a:solidFill>
                      <a:schemeClr val="tx1"/>
                    </a:solidFill>
                  </a:rPr>
                  <a:t>A3</a:t>
                </a:r>
              </a:p>
            </p:txBody>
          </p:sp>
        </p:grpSp>
      </p:grpSp>
      <p:grpSp>
        <p:nvGrpSpPr>
          <p:cNvPr id="7" name="Group 37"/>
          <p:cNvGrpSpPr>
            <a:grpSpLocks/>
          </p:cNvGrpSpPr>
          <p:nvPr/>
        </p:nvGrpSpPr>
        <p:grpSpPr bwMode="auto">
          <a:xfrm>
            <a:off x="1600200" y="2362200"/>
            <a:ext cx="5029200" cy="3429000"/>
            <a:chOff x="1008" y="1488"/>
            <a:chExt cx="3168" cy="2160"/>
          </a:xfrm>
        </p:grpSpPr>
        <p:grpSp>
          <p:nvGrpSpPr>
            <p:cNvPr id="9249" name="Group 38"/>
            <p:cNvGrpSpPr>
              <a:grpSpLocks/>
            </p:cNvGrpSpPr>
            <p:nvPr/>
          </p:nvGrpSpPr>
          <p:grpSpPr bwMode="auto">
            <a:xfrm>
              <a:off x="1008" y="1488"/>
              <a:ext cx="576" cy="576"/>
              <a:chOff x="1008" y="1488"/>
              <a:chExt cx="576" cy="576"/>
            </a:xfrm>
          </p:grpSpPr>
          <p:sp>
            <p:nvSpPr>
              <p:cNvPr id="9257" name="Oval 39"/>
              <p:cNvSpPr>
                <a:spLocks noChangeArrowheads="1"/>
              </p:cNvSpPr>
              <p:nvPr/>
            </p:nvSpPr>
            <p:spPr bwMode="auto">
              <a:xfrm>
                <a:off x="1152" y="1872"/>
                <a:ext cx="192" cy="192"/>
              </a:xfrm>
              <a:prstGeom prst="ellipse">
                <a:avLst/>
              </a:prstGeom>
              <a:solidFill>
                <a:schemeClr val="accent1"/>
              </a:solidFill>
              <a:ln w="9525">
                <a:solidFill>
                  <a:schemeClr val="tx1"/>
                </a:solidFill>
                <a:round/>
                <a:headEnd/>
                <a:tailEnd/>
              </a:ln>
            </p:spPr>
            <p:txBody>
              <a:bodyPr wrap="none" anchor="ctr"/>
              <a:lstStyle/>
              <a:p>
                <a:pPr algn="ctr" eaLnBrk="0" hangingPunct="0"/>
                <a:r>
                  <a:rPr lang="en-GB" sz="1400">
                    <a:solidFill>
                      <a:schemeClr val="tx1"/>
                    </a:solidFill>
                  </a:rPr>
                  <a:t>A3</a:t>
                </a:r>
              </a:p>
            </p:txBody>
          </p:sp>
          <p:sp>
            <p:nvSpPr>
              <p:cNvPr id="9258" name="Oval 40"/>
              <p:cNvSpPr>
                <a:spLocks noChangeArrowheads="1"/>
              </p:cNvSpPr>
              <p:nvPr/>
            </p:nvSpPr>
            <p:spPr bwMode="auto">
              <a:xfrm>
                <a:off x="1008" y="1488"/>
                <a:ext cx="192" cy="192"/>
              </a:xfrm>
              <a:prstGeom prst="ellipse">
                <a:avLst/>
              </a:prstGeom>
              <a:solidFill>
                <a:schemeClr val="accent1"/>
              </a:solidFill>
              <a:ln w="9525">
                <a:solidFill>
                  <a:schemeClr val="tx1"/>
                </a:solidFill>
                <a:round/>
                <a:headEnd/>
                <a:tailEnd/>
              </a:ln>
            </p:spPr>
            <p:txBody>
              <a:bodyPr wrap="none" anchor="ctr"/>
              <a:lstStyle/>
              <a:p>
                <a:pPr algn="ctr" eaLnBrk="0" hangingPunct="0"/>
                <a:r>
                  <a:rPr lang="en-GB" sz="1400">
                    <a:solidFill>
                      <a:schemeClr val="tx1"/>
                    </a:solidFill>
                  </a:rPr>
                  <a:t>A1</a:t>
                </a:r>
              </a:p>
            </p:txBody>
          </p:sp>
          <p:sp>
            <p:nvSpPr>
              <p:cNvPr id="9259" name="Oval 41"/>
              <p:cNvSpPr>
                <a:spLocks noChangeArrowheads="1"/>
              </p:cNvSpPr>
              <p:nvPr/>
            </p:nvSpPr>
            <p:spPr bwMode="auto">
              <a:xfrm>
                <a:off x="1392" y="1632"/>
                <a:ext cx="192" cy="192"/>
              </a:xfrm>
              <a:prstGeom prst="ellipse">
                <a:avLst/>
              </a:prstGeom>
              <a:solidFill>
                <a:schemeClr val="accent1"/>
              </a:solidFill>
              <a:ln w="9525">
                <a:solidFill>
                  <a:schemeClr val="tx1"/>
                </a:solidFill>
                <a:round/>
                <a:headEnd/>
                <a:tailEnd/>
              </a:ln>
            </p:spPr>
            <p:txBody>
              <a:bodyPr wrap="none" anchor="ctr"/>
              <a:lstStyle/>
              <a:p>
                <a:pPr algn="ctr" eaLnBrk="0" hangingPunct="0"/>
                <a:r>
                  <a:rPr lang="en-GB" sz="1400">
                    <a:solidFill>
                      <a:schemeClr val="tx1"/>
                    </a:solidFill>
                  </a:rPr>
                  <a:t>A2</a:t>
                </a:r>
              </a:p>
            </p:txBody>
          </p:sp>
        </p:grpSp>
        <p:grpSp>
          <p:nvGrpSpPr>
            <p:cNvPr id="9250" name="Group 42"/>
            <p:cNvGrpSpPr>
              <a:grpSpLocks/>
            </p:cNvGrpSpPr>
            <p:nvPr/>
          </p:nvGrpSpPr>
          <p:grpSpPr bwMode="auto">
            <a:xfrm>
              <a:off x="3600" y="1488"/>
              <a:ext cx="576" cy="576"/>
              <a:chOff x="3600" y="1488"/>
              <a:chExt cx="576" cy="576"/>
            </a:xfrm>
          </p:grpSpPr>
          <p:sp>
            <p:nvSpPr>
              <p:cNvPr id="9254" name="Oval 43"/>
              <p:cNvSpPr>
                <a:spLocks noChangeArrowheads="1"/>
              </p:cNvSpPr>
              <p:nvPr/>
            </p:nvSpPr>
            <p:spPr bwMode="auto">
              <a:xfrm>
                <a:off x="3744" y="1872"/>
                <a:ext cx="192" cy="192"/>
              </a:xfrm>
              <a:prstGeom prst="ellipse">
                <a:avLst/>
              </a:prstGeom>
              <a:solidFill>
                <a:srgbClr val="00FF00"/>
              </a:solidFill>
              <a:ln w="9525">
                <a:solidFill>
                  <a:schemeClr val="tx1"/>
                </a:solidFill>
                <a:round/>
                <a:headEnd/>
                <a:tailEnd/>
              </a:ln>
            </p:spPr>
            <p:txBody>
              <a:bodyPr wrap="none" anchor="ctr"/>
              <a:lstStyle/>
              <a:p>
                <a:pPr algn="ctr" eaLnBrk="0" hangingPunct="0"/>
                <a:r>
                  <a:rPr lang="en-GB" sz="1400">
                    <a:solidFill>
                      <a:schemeClr val="tx1"/>
                    </a:solidFill>
                  </a:rPr>
                  <a:t>B3</a:t>
                </a:r>
              </a:p>
            </p:txBody>
          </p:sp>
          <p:sp>
            <p:nvSpPr>
              <p:cNvPr id="9255" name="Oval 44"/>
              <p:cNvSpPr>
                <a:spLocks noChangeArrowheads="1"/>
              </p:cNvSpPr>
              <p:nvPr/>
            </p:nvSpPr>
            <p:spPr bwMode="auto">
              <a:xfrm>
                <a:off x="3600" y="1488"/>
                <a:ext cx="192" cy="192"/>
              </a:xfrm>
              <a:prstGeom prst="ellipse">
                <a:avLst/>
              </a:prstGeom>
              <a:solidFill>
                <a:srgbClr val="00FF00"/>
              </a:solidFill>
              <a:ln w="9525">
                <a:solidFill>
                  <a:schemeClr val="tx1"/>
                </a:solidFill>
                <a:round/>
                <a:headEnd/>
                <a:tailEnd/>
              </a:ln>
            </p:spPr>
            <p:txBody>
              <a:bodyPr wrap="none" anchor="ctr"/>
              <a:lstStyle/>
              <a:p>
                <a:pPr algn="ctr" eaLnBrk="0" hangingPunct="0"/>
                <a:r>
                  <a:rPr lang="en-GB" sz="1400">
                    <a:solidFill>
                      <a:schemeClr val="tx1"/>
                    </a:solidFill>
                  </a:rPr>
                  <a:t>B1</a:t>
                </a:r>
              </a:p>
            </p:txBody>
          </p:sp>
          <p:sp>
            <p:nvSpPr>
              <p:cNvPr id="9256" name="Oval 45"/>
              <p:cNvSpPr>
                <a:spLocks noChangeArrowheads="1"/>
              </p:cNvSpPr>
              <p:nvPr/>
            </p:nvSpPr>
            <p:spPr bwMode="auto">
              <a:xfrm>
                <a:off x="3984" y="1632"/>
                <a:ext cx="192" cy="192"/>
              </a:xfrm>
              <a:prstGeom prst="ellipse">
                <a:avLst/>
              </a:prstGeom>
              <a:solidFill>
                <a:srgbClr val="00FF00"/>
              </a:solidFill>
              <a:ln w="9525">
                <a:solidFill>
                  <a:schemeClr val="tx1"/>
                </a:solidFill>
                <a:round/>
                <a:headEnd/>
                <a:tailEnd/>
              </a:ln>
            </p:spPr>
            <p:txBody>
              <a:bodyPr wrap="none" anchor="ctr"/>
              <a:lstStyle/>
              <a:p>
                <a:pPr algn="ctr" eaLnBrk="0" hangingPunct="0"/>
                <a:r>
                  <a:rPr lang="en-GB" sz="1400">
                    <a:solidFill>
                      <a:schemeClr val="tx1"/>
                    </a:solidFill>
                  </a:rPr>
                  <a:t>B2</a:t>
                </a:r>
              </a:p>
            </p:txBody>
          </p:sp>
        </p:grpSp>
        <p:grpSp>
          <p:nvGrpSpPr>
            <p:cNvPr id="9251" name="Group 46"/>
            <p:cNvGrpSpPr>
              <a:grpSpLocks/>
            </p:cNvGrpSpPr>
            <p:nvPr/>
          </p:nvGrpSpPr>
          <p:grpSpPr bwMode="auto">
            <a:xfrm>
              <a:off x="2448" y="3168"/>
              <a:ext cx="336" cy="480"/>
              <a:chOff x="2448" y="3168"/>
              <a:chExt cx="336" cy="480"/>
            </a:xfrm>
          </p:grpSpPr>
          <p:sp>
            <p:nvSpPr>
              <p:cNvPr id="9252" name="Oval 47"/>
              <p:cNvSpPr>
                <a:spLocks noChangeArrowheads="1"/>
              </p:cNvSpPr>
              <p:nvPr/>
            </p:nvSpPr>
            <p:spPr bwMode="auto">
              <a:xfrm>
                <a:off x="2592" y="3456"/>
                <a:ext cx="192" cy="192"/>
              </a:xfrm>
              <a:prstGeom prst="ellipse">
                <a:avLst/>
              </a:prstGeom>
              <a:solidFill>
                <a:srgbClr val="CC66FF"/>
              </a:solidFill>
              <a:ln w="9525">
                <a:solidFill>
                  <a:schemeClr val="tx1"/>
                </a:solidFill>
                <a:round/>
                <a:headEnd/>
                <a:tailEnd/>
              </a:ln>
            </p:spPr>
            <p:txBody>
              <a:bodyPr wrap="none" anchor="ctr"/>
              <a:lstStyle/>
              <a:p>
                <a:pPr algn="ctr" eaLnBrk="0" hangingPunct="0"/>
                <a:r>
                  <a:rPr lang="en-GB" sz="1400">
                    <a:solidFill>
                      <a:schemeClr val="tx1"/>
                    </a:solidFill>
                  </a:rPr>
                  <a:t>C2</a:t>
                </a:r>
              </a:p>
            </p:txBody>
          </p:sp>
          <p:sp>
            <p:nvSpPr>
              <p:cNvPr id="9253" name="Oval 48"/>
              <p:cNvSpPr>
                <a:spLocks noChangeArrowheads="1"/>
              </p:cNvSpPr>
              <p:nvPr/>
            </p:nvSpPr>
            <p:spPr bwMode="auto">
              <a:xfrm>
                <a:off x="2448" y="3168"/>
                <a:ext cx="192" cy="192"/>
              </a:xfrm>
              <a:prstGeom prst="ellipse">
                <a:avLst/>
              </a:prstGeom>
              <a:solidFill>
                <a:srgbClr val="CC66FF"/>
              </a:solidFill>
              <a:ln w="9525">
                <a:solidFill>
                  <a:schemeClr val="tx1"/>
                </a:solidFill>
                <a:round/>
                <a:headEnd/>
                <a:tailEnd/>
              </a:ln>
            </p:spPr>
            <p:txBody>
              <a:bodyPr wrap="none" anchor="ctr"/>
              <a:lstStyle/>
              <a:p>
                <a:pPr algn="ctr" eaLnBrk="0" hangingPunct="0"/>
                <a:r>
                  <a:rPr lang="en-GB" sz="1400">
                    <a:solidFill>
                      <a:schemeClr val="tx1"/>
                    </a:solidFill>
                  </a:rPr>
                  <a:t>C1</a:t>
                </a:r>
              </a:p>
            </p:txBody>
          </p:sp>
        </p:grpSp>
      </p:grpSp>
      <p:grpSp>
        <p:nvGrpSpPr>
          <p:cNvPr id="11" name="Group 49"/>
          <p:cNvGrpSpPr>
            <a:grpSpLocks/>
          </p:cNvGrpSpPr>
          <p:nvPr/>
        </p:nvGrpSpPr>
        <p:grpSpPr bwMode="auto">
          <a:xfrm>
            <a:off x="1447800" y="3454400"/>
            <a:ext cx="6400800" cy="952500"/>
            <a:chOff x="912" y="2176"/>
            <a:chExt cx="4032" cy="600"/>
          </a:xfrm>
        </p:grpSpPr>
        <p:sp>
          <p:nvSpPr>
            <p:cNvPr id="9237" name="Line 50"/>
            <p:cNvSpPr>
              <a:spLocks noChangeShapeType="1"/>
            </p:cNvSpPr>
            <p:nvPr/>
          </p:nvSpPr>
          <p:spPr bwMode="auto">
            <a:xfrm>
              <a:off x="912" y="2496"/>
              <a:ext cx="4032" cy="0"/>
            </a:xfrm>
            <a:prstGeom prst="line">
              <a:avLst/>
            </a:prstGeom>
            <a:noFill/>
            <a:ln w="38100">
              <a:solidFill>
                <a:schemeClr val="tx1"/>
              </a:solidFill>
              <a:round/>
              <a:headEnd/>
              <a:tailEnd/>
            </a:ln>
          </p:spPr>
          <p:txBody>
            <a:bodyPr/>
            <a:lstStyle/>
            <a:p>
              <a:endParaRPr lang="ru-RU"/>
            </a:p>
          </p:txBody>
        </p:sp>
        <p:sp>
          <p:nvSpPr>
            <p:cNvPr id="9238" name="Line 51"/>
            <p:cNvSpPr>
              <a:spLocks noChangeShapeType="1"/>
            </p:cNvSpPr>
            <p:nvPr/>
          </p:nvSpPr>
          <p:spPr bwMode="auto">
            <a:xfrm>
              <a:off x="1648" y="2176"/>
              <a:ext cx="0" cy="288"/>
            </a:xfrm>
            <a:prstGeom prst="line">
              <a:avLst/>
            </a:prstGeom>
            <a:noFill/>
            <a:ln w="28575">
              <a:solidFill>
                <a:schemeClr val="tx1"/>
              </a:solidFill>
              <a:round/>
              <a:headEnd type="triangle" w="med" len="med"/>
              <a:tailEnd type="triangle" w="med" len="med"/>
            </a:ln>
          </p:spPr>
          <p:txBody>
            <a:bodyPr/>
            <a:lstStyle/>
            <a:p>
              <a:endParaRPr lang="ru-RU"/>
            </a:p>
          </p:txBody>
        </p:sp>
        <p:sp>
          <p:nvSpPr>
            <p:cNvPr id="9239" name="Line 52"/>
            <p:cNvSpPr>
              <a:spLocks noChangeShapeType="1"/>
            </p:cNvSpPr>
            <p:nvPr/>
          </p:nvSpPr>
          <p:spPr bwMode="auto">
            <a:xfrm>
              <a:off x="4248" y="2176"/>
              <a:ext cx="0" cy="288"/>
            </a:xfrm>
            <a:prstGeom prst="line">
              <a:avLst/>
            </a:prstGeom>
            <a:noFill/>
            <a:ln w="28575">
              <a:solidFill>
                <a:schemeClr val="tx1"/>
              </a:solidFill>
              <a:round/>
              <a:headEnd type="triangle" w="med" len="med"/>
              <a:tailEnd type="triangle" w="med" len="med"/>
            </a:ln>
          </p:spPr>
          <p:txBody>
            <a:bodyPr/>
            <a:lstStyle/>
            <a:p>
              <a:endParaRPr lang="ru-RU"/>
            </a:p>
          </p:txBody>
        </p:sp>
        <p:sp>
          <p:nvSpPr>
            <p:cNvPr id="9240" name="Line 53"/>
            <p:cNvSpPr>
              <a:spLocks noChangeShapeType="1"/>
            </p:cNvSpPr>
            <p:nvPr/>
          </p:nvSpPr>
          <p:spPr bwMode="auto">
            <a:xfrm>
              <a:off x="2944" y="2488"/>
              <a:ext cx="0" cy="288"/>
            </a:xfrm>
            <a:prstGeom prst="line">
              <a:avLst/>
            </a:prstGeom>
            <a:noFill/>
            <a:ln w="28575">
              <a:solidFill>
                <a:schemeClr val="tx1"/>
              </a:solidFill>
              <a:round/>
              <a:headEnd type="triangle" w="med" len="med"/>
              <a:tailEnd type="triangle" w="med" len="med"/>
            </a:ln>
          </p:spPr>
          <p:txBody>
            <a:bodyPr/>
            <a:lstStyle/>
            <a:p>
              <a:endParaRPr lang="ru-RU"/>
            </a:p>
          </p:txBody>
        </p:sp>
        <p:sp>
          <p:nvSpPr>
            <p:cNvPr id="9241" name="Oval 54"/>
            <p:cNvSpPr>
              <a:spLocks noChangeArrowheads="1"/>
            </p:cNvSpPr>
            <p:nvPr/>
          </p:nvSpPr>
          <p:spPr bwMode="auto">
            <a:xfrm>
              <a:off x="2688" y="2256"/>
              <a:ext cx="192" cy="192"/>
            </a:xfrm>
            <a:prstGeom prst="ellipse">
              <a:avLst/>
            </a:prstGeom>
            <a:solidFill>
              <a:schemeClr val="accent1"/>
            </a:solidFill>
            <a:ln w="9525">
              <a:solidFill>
                <a:schemeClr val="tx1"/>
              </a:solidFill>
              <a:round/>
              <a:headEnd/>
              <a:tailEnd/>
            </a:ln>
          </p:spPr>
          <p:txBody>
            <a:bodyPr wrap="none" anchor="ctr"/>
            <a:lstStyle/>
            <a:p>
              <a:pPr algn="ctr" eaLnBrk="0" hangingPunct="0"/>
              <a:r>
                <a:rPr lang="en-GB" sz="1400">
                  <a:solidFill>
                    <a:schemeClr val="tx1"/>
                  </a:solidFill>
                </a:rPr>
                <a:t>A3</a:t>
              </a:r>
            </a:p>
          </p:txBody>
        </p:sp>
        <p:sp>
          <p:nvSpPr>
            <p:cNvPr id="9242" name="Oval 55"/>
            <p:cNvSpPr>
              <a:spLocks noChangeArrowheads="1"/>
            </p:cNvSpPr>
            <p:nvPr/>
          </p:nvSpPr>
          <p:spPr bwMode="auto">
            <a:xfrm>
              <a:off x="1824" y="2256"/>
              <a:ext cx="192" cy="192"/>
            </a:xfrm>
            <a:prstGeom prst="ellipse">
              <a:avLst/>
            </a:prstGeom>
            <a:solidFill>
              <a:schemeClr val="accent1"/>
            </a:solidFill>
            <a:ln w="9525">
              <a:solidFill>
                <a:schemeClr val="tx1"/>
              </a:solidFill>
              <a:round/>
              <a:headEnd/>
              <a:tailEnd/>
            </a:ln>
          </p:spPr>
          <p:txBody>
            <a:bodyPr wrap="none" anchor="ctr"/>
            <a:lstStyle/>
            <a:p>
              <a:pPr algn="ctr" eaLnBrk="0" hangingPunct="0"/>
              <a:r>
                <a:rPr lang="en-GB" sz="1400">
                  <a:solidFill>
                    <a:schemeClr val="tx1"/>
                  </a:solidFill>
                </a:rPr>
                <a:t>A1</a:t>
              </a:r>
            </a:p>
          </p:txBody>
        </p:sp>
        <p:sp>
          <p:nvSpPr>
            <p:cNvPr id="9243" name="Oval 56"/>
            <p:cNvSpPr>
              <a:spLocks noChangeArrowheads="1"/>
            </p:cNvSpPr>
            <p:nvPr/>
          </p:nvSpPr>
          <p:spPr bwMode="auto">
            <a:xfrm>
              <a:off x="2112" y="2256"/>
              <a:ext cx="192" cy="192"/>
            </a:xfrm>
            <a:prstGeom prst="ellipse">
              <a:avLst/>
            </a:prstGeom>
            <a:solidFill>
              <a:schemeClr val="accent1"/>
            </a:solidFill>
            <a:ln w="9525">
              <a:solidFill>
                <a:schemeClr val="tx1"/>
              </a:solidFill>
              <a:round/>
              <a:headEnd/>
              <a:tailEnd/>
            </a:ln>
          </p:spPr>
          <p:txBody>
            <a:bodyPr wrap="none" anchor="ctr"/>
            <a:lstStyle/>
            <a:p>
              <a:pPr algn="ctr" eaLnBrk="0" hangingPunct="0"/>
              <a:r>
                <a:rPr lang="en-GB" sz="1400">
                  <a:solidFill>
                    <a:schemeClr val="tx1"/>
                  </a:solidFill>
                </a:rPr>
                <a:t>A2</a:t>
              </a:r>
            </a:p>
          </p:txBody>
        </p:sp>
        <p:sp>
          <p:nvSpPr>
            <p:cNvPr id="9244" name="Oval 57"/>
            <p:cNvSpPr>
              <a:spLocks noChangeArrowheads="1"/>
            </p:cNvSpPr>
            <p:nvPr/>
          </p:nvSpPr>
          <p:spPr bwMode="auto">
            <a:xfrm>
              <a:off x="3840" y="2256"/>
              <a:ext cx="192" cy="192"/>
            </a:xfrm>
            <a:prstGeom prst="ellipse">
              <a:avLst/>
            </a:prstGeom>
            <a:solidFill>
              <a:srgbClr val="00FF00"/>
            </a:solidFill>
            <a:ln w="9525">
              <a:solidFill>
                <a:schemeClr val="tx1"/>
              </a:solidFill>
              <a:round/>
              <a:headEnd/>
              <a:tailEnd/>
            </a:ln>
          </p:spPr>
          <p:txBody>
            <a:bodyPr wrap="none" anchor="ctr"/>
            <a:lstStyle/>
            <a:p>
              <a:pPr algn="ctr" eaLnBrk="0" hangingPunct="0"/>
              <a:r>
                <a:rPr lang="en-GB" sz="1400">
                  <a:solidFill>
                    <a:schemeClr val="tx1"/>
                  </a:solidFill>
                </a:rPr>
                <a:t>B3</a:t>
              </a:r>
            </a:p>
          </p:txBody>
        </p:sp>
        <p:sp>
          <p:nvSpPr>
            <p:cNvPr id="9245" name="Oval 58"/>
            <p:cNvSpPr>
              <a:spLocks noChangeArrowheads="1"/>
            </p:cNvSpPr>
            <p:nvPr/>
          </p:nvSpPr>
          <p:spPr bwMode="auto">
            <a:xfrm>
              <a:off x="2400" y="2256"/>
              <a:ext cx="192" cy="192"/>
            </a:xfrm>
            <a:prstGeom prst="ellipse">
              <a:avLst/>
            </a:prstGeom>
            <a:solidFill>
              <a:srgbClr val="00FF00"/>
            </a:solidFill>
            <a:ln w="9525">
              <a:solidFill>
                <a:schemeClr val="tx1"/>
              </a:solidFill>
              <a:round/>
              <a:headEnd/>
              <a:tailEnd/>
            </a:ln>
          </p:spPr>
          <p:txBody>
            <a:bodyPr wrap="none" anchor="ctr"/>
            <a:lstStyle/>
            <a:p>
              <a:pPr algn="ctr" eaLnBrk="0" hangingPunct="0"/>
              <a:r>
                <a:rPr lang="en-GB" sz="1400">
                  <a:solidFill>
                    <a:schemeClr val="tx1"/>
                  </a:solidFill>
                </a:rPr>
                <a:t>B1</a:t>
              </a:r>
            </a:p>
          </p:txBody>
        </p:sp>
        <p:sp>
          <p:nvSpPr>
            <p:cNvPr id="9246" name="Oval 59"/>
            <p:cNvSpPr>
              <a:spLocks noChangeArrowheads="1"/>
            </p:cNvSpPr>
            <p:nvPr/>
          </p:nvSpPr>
          <p:spPr bwMode="auto">
            <a:xfrm>
              <a:off x="3264" y="2256"/>
              <a:ext cx="192" cy="192"/>
            </a:xfrm>
            <a:prstGeom prst="ellipse">
              <a:avLst/>
            </a:prstGeom>
            <a:solidFill>
              <a:srgbClr val="00FF00"/>
            </a:solidFill>
            <a:ln w="9525">
              <a:solidFill>
                <a:schemeClr val="tx1"/>
              </a:solidFill>
              <a:round/>
              <a:headEnd/>
              <a:tailEnd/>
            </a:ln>
          </p:spPr>
          <p:txBody>
            <a:bodyPr wrap="none" anchor="ctr"/>
            <a:lstStyle/>
            <a:p>
              <a:pPr algn="ctr" eaLnBrk="0" hangingPunct="0"/>
              <a:r>
                <a:rPr lang="en-GB" sz="1400">
                  <a:solidFill>
                    <a:schemeClr val="tx1"/>
                  </a:solidFill>
                </a:rPr>
                <a:t>B2</a:t>
              </a:r>
            </a:p>
          </p:txBody>
        </p:sp>
        <p:sp>
          <p:nvSpPr>
            <p:cNvPr id="9247" name="Oval 60"/>
            <p:cNvSpPr>
              <a:spLocks noChangeArrowheads="1"/>
            </p:cNvSpPr>
            <p:nvPr/>
          </p:nvSpPr>
          <p:spPr bwMode="auto">
            <a:xfrm>
              <a:off x="3552" y="2256"/>
              <a:ext cx="192" cy="192"/>
            </a:xfrm>
            <a:prstGeom prst="ellipse">
              <a:avLst/>
            </a:prstGeom>
            <a:solidFill>
              <a:srgbClr val="CC66FF"/>
            </a:solidFill>
            <a:ln w="9525">
              <a:solidFill>
                <a:schemeClr val="tx1"/>
              </a:solidFill>
              <a:round/>
              <a:headEnd/>
              <a:tailEnd/>
            </a:ln>
          </p:spPr>
          <p:txBody>
            <a:bodyPr wrap="none" anchor="ctr"/>
            <a:lstStyle/>
            <a:p>
              <a:pPr algn="ctr" eaLnBrk="0" hangingPunct="0"/>
              <a:r>
                <a:rPr lang="en-GB" sz="1400">
                  <a:solidFill>
                    <a:schemeClr val="tx1"/>
                  </a:solidFill>
                </a:rPr>
                <a:t>C2</a:t>
              </a:r>
            </a:p>
          </p:txBody>
        </p:sp>
        <p:sp>
          <p:nvSpPr>
            <p:cNvPr id="9248" name="Oval 61"/>
            <p:cNvSpPr>
              <a:spLocks noChangeArrowheads="1"/>
            </p:cNvSpPr>
            <p:nvPr/>
          </p:nvSpPr>
          <p:spPr bwMode="auto">
            <a:xfrm>
              <a:off x="2976" y="2256"/>
              <a:ext cx="192" cy="192"/>
            </a:xfrm>
            <a:prstGeom prst="ellipse">
              <a:avLst/>
            </a:prstGeom>
            <a:solidFill>
              <a:srgbClr val="CC66FF"/>
            </a:solidFill>
            <a:ln w="9525">
              <a:solidFill>
                <a:schemeClr val="tx1"/>
              </a:solidFill>
              <a:round/>
              <a:headEnd/>
              <a:tailEnd/>
            </a:ln>
          </p:spPr>
          <p:txBody>
            <a:bodyPr wrap="none" anchor="ctr"/>
            <a:lstStyle/>
            <a:p>
              <a:pPr algn="ctr" eaLnBrk="0" hangingPunct="0"/>
              <a:r>
                <a:rPr lang="en-GB" sz="1400">
                  <a:solidFill>
                    <a:schemeClr val="tx1"/>
                  </a:solidFill>
                </a:rPr>
                <a:t>C1</a:t>
              </a:r>
            </a:p>
          </p:txBody>
        </p:sp>
      </p:grpSp>
      <p:sp>
        <p:nvSpPr>
          <p:cNvPr id="335934" name="Text Box 62"/>
          <p:cNvSpPr txBox="1">
            <a:spLocks noChangeArrowheads="1"/>
          </p:cNvSpPr>
          <p:nvPr/>
        </p:nvSpPr>
        <p:spPr bwMode="auto">
          <a:xfrm>
            <a:off x="6324600" y="4937125"/>
            <a:ext cx="2590800" cy="1371600"/>
          </a:xfrm>
          <a:prstGeom prst="rect">
            <a:avLst/>
          </a:prstGeom>
          <a:noFill/>
          <a:ln w="9525">
            <a:noFill/>
            <a:miter lim="800000"/>
            <a:headEnd/>
            <a:tailEnd/>
          </a:ln>
        </p:spPr>
        <p:txBody>
          <a:bodyPr>
            <a:spAutoFit/>
          </a:bodyPr>
          <a:lstStyle/>
          <a:p>
            <a:r>
              <a:rPr lang="ru-RU"/>
              <a:t>Мультиплексный канал связи между несколькими ЭБУ называется шиной</a:t>
            </a:r>
            <a:r>
              <a:rPr lang="en-GB" sz="2400">
                <a:solidFill>
                  <a:srgbClr val="007FB3"/>
                </a:solidFill>
              </a:rPr>
              <a:t>.</a:t>
            </a:r>
            <a:r>
              <a:rPr lang="en-GB" sz="2400">
                <a:solidFill>
                  <a:schemeClr val="tx1"/>
                </a:solidFill>
              </a:rPr>
              <a:t> </a:t>
            </a:r>
          </a:p>
        </p:txBody>
      </p:sp>
      <p:grpSp>
        <p:nvGrpSpPr>
          <p:cNvPr id="9229" name="Group 64"/>
          <p:cNvGrpSpPr>
            <a:grpSpLocks/>
          </p:cNvGrpSpPr>
          <p:nvPr/>
        </p:nvGrpSpPr>
        <p:grpSpPr bwMode="auto">
          <a:xfrm>
            <a:off x="0" y="0"/>
            <a:ext cx="8915400" cy="5038725"/>
            <a:chOff x="0" y="0"/>
            <a:chExt cx="5616" cy="3174"/>
          </a:xfrm>
        </p:grpSpPr>
        <p:sp>
          <p:nvSpPr>
            <p:cNvPr id="9231" name="Rectangle 65"/>
            <p:cNvSpPr>
              <a:spLocks noChangeArrowheads="1"/>
            </p:cNvSpPr>
            <p:nvPr/>
          </p:nvSpPr>
          <p:spPr bwMode="auto">
            <a:xfrm>
              <a:off x="0" y="634"/>
              <a:ext cx="635" cy="635"/>
            </a:xfrm>
            <a:prstGeom prst="rect">
              <a:avLst/>
            </a:prstGeom>
            <a:solidFill>
              <a:srgbClr val="93B8D4"/>
            </a:solidFill>
            <a:ln w="9525">
              <a:noFill/>
              <a:miter lim="800000"/>
              <a:headEnd/>
              <a:tailEnd/>
            </a:ln>
          </p:spPr>
          <p:txBody>
            <a:bodyPr wrap="none" anchor="ctr"/>
            <a:lstStyle/>
            <a:p>
              <a:pPr eaLnBrk="0" hangingPunct="0"/>
              <a:endParaRPr lang="ru-RU"/>
            </a:p>
          </p:txBody>
        </p:sp>
        <p:sp>
          <p:nvSpPr>
            <p:cNvPr id="9232" name="Rectangle 66"/>
            <p:cNvSpPr>
              <a:spLocks noChangeArrowheads="1"/>
            </p:cNvSpPr>
            <p:nvPr/>
          </p:nvSpPr>
          <p:spPr bwMode="auto">
            <a:xfrm>
              <a:off x="0" y="0"/>
              <a:ext cx="635" cy="635"/>
            </a:xfrm>
            <a:prstGeom prst="rect">
              <a:avLst/>
            </a:prstGeom>
            <a:solidFill>
              <a:srgbClr val="007FB3"/>
            </a:solidFill>
            <a:ln w="9525">
              <a:noFill/>
              <a:miter lim="800000"/>
              <a:headEnd/>
              <a:tailEnd/>
            </a:ln>
          </p:spPr>
          <p:txBody>
            <a:bodyPr wrap="none" anchor="ctr"/>
            <a:lstStyle/>
            <a:p>
              <a:pPr algn="ctr" eaLnBrk="0" hangingPunct="0"/>
              <a:endParaRPr lang="en-GB" sz="2400" b="1">
                <a:solidFill>
                  <a:schemeClr val="bg1"/>
                </a:solidFill>
              </a:endParaRPr>
            </a:p>
          </p:txBody>
        </p:sp>
        <p:sp>
          <p:nvSpPr>
            <p:cNvPr id="9233" name="Rectangle 67"/>
            <p:cNvSpPr>
              <a:spLocks noChangeArrowheads="1"/>
            </p:cNvSpPr>
            <p:nvPr/>
          </p:nvSpPr>
          <p:spPr bwMode="auto">
            <a:xfrm>
              <a:off x="0" y="1904"/>
              <a:ext cx="635" cy="635"/>
            </a:xfrm>
            <a:prstGeom prst="rect">
              <a:avLst/>
            </a:prstGeom>
            <a:solidFill>
              <a:srgbClr val="026793"/>
            </a:solidFill>
            <a:ln w="9525">
              <a:noFill/>
              <a:miter lim="800000"/>
              <a:headEnd/>
              <a:tailEnd/>
            </a:ln>
          </p:spPr>
          <p:txBody>
            <a:bodyPr wrap="none" anchor="ctr"/>
            <a:lstStyle/>
            <a:p>
              <a:pPr eaLnBrk="0" hangingPunct="0"/>
              <a:endParaRPr lang="ru-RU"/>
            </a:p>
          </p:txBody>
        </p:sp>
        <p:sp>
          <p:nvSpPr>
            <p:cNvPr id="9234" name="Rectangle 68"/>
            <p:cNvSpPr>
              <a:spLocks noChangeArrowheads="1"/>
            </p:cNvSpPr>
            <p:nvPr/>
          </p:nvSpPr>
          <p:spPr bwMode="auto">
            <a:xfrm>
              <a:off x="0" y="1269"/>
              <a:ext cx="635" cy="635"/>
            </a:xfrm>
            <a:prstGeom prst="rect">
              <a:avLst/>
            </a:prstGeom>
            <a:solidFill>
              <a:srgbClr val="B2C1DD"/>
            </a:solidFill>
            <a:ln w="9525">
              <a:noFill/>
              <a:miter lim="800000"/>
              <a:headEnd/>
              <a:tailEnd/>
            </a:ln>
          </p:spPr>
          <p:txBody>
            <a:bodyPr wrap="none" anchor="ctr"/>
            <a:lstStyle/>
            <a:p>
              <a:pPr eaLnBrk="0" hangingPunct="0"/>
              <a:endParaRPr lang="ru-RU"/>
            </a:p>
          </p:txBody>
        </p:sp>
        <p:sp>
          <p:nvSpPr>
            <p:cNvPr id="9235" name="Rectangle 69"/>
            <p:cNvSpPr>
              <a:spLocks noChangeArrowheads="1"/>
            </p:cNvSpPr>
            <p:nvPr/>
          </p:nvSpPr>
          <p:spPr bwMode="auto">
            <a:xfrm>
              <a:off x="0" y="2539"/>
              <a:ext cx="635" cy="635"/>
            </a:xfrm>
            <a:prstGeom prst="rect">
              <a:avLst/>
            </a:prstGeom>
            <a:solidFill>
              <a:srgbClr val="007FB3"/>
            </a:solidFill>
            <a:ln w="9525">
              <a:noFill/>
              <a:miter lim="800000"/>
              <a:headEnd/>
              <a:tailEnd/>
            </a:ln>
          </p:spPr>
          <p:txBody>
            <a:bodyPr wrap="none" anchor="ctr"/>
            <a:lstStyle/>
            <a:p>
              <a:pPr eaLnBrk="0" hangingPunct="0"/>
              <a:endParaRPr lang="ru-RU"/>
            </a:p>
          </p:txBody>
        </p:sp>
        <p:sp>
          <p:nvSpPr>
            <p:cNvPr id="9236" name="Rectangle 70"/>
            <p:cNvSpPr>
              <a:spLocks noChangeArrowheads="1"/>
            </p:cNvSpPr>
            <p:nvPr/>
          </p:nvSpPr>
          <p:spPr bwMode="auto">
            <a:xfrm>
              <a:off x="720" y="192"/>
              <a:ext cx="4896" cy="384"/>
            </a:xfrm>
            <a:prstGeom prst="rect">
              <a:avLst/>
            </a:prstGeom>
            <a:noFill/>
            <a:ln w="9525">
              <a:noFill/>
              <a:miter lim="800000"/>
              <a:headEnd/>
              <a:tailEnd/>
            </a:ln>
          </p:spPr>
          <p:txBody>
            <a:bodyPr/>
            <a:lstStyle/>
            <a:p>
              <a:pPr eaLnBrk="0" hangingPunct="0"/>
              <a:r>
                <a:rPr lang="ru-RU" sz="3200" b="1">
                  <a:sym typeface="Wingdings" pitchFamily="2" charset="2"/>
                </a:rPr>
                <a:t>Принцип мультиплексирования</a:t>
              </a:r>
              <a:r>
                <a:rPr lang="en-GB" sz="3200" b="1">
                  <a:sym typeface="Wingdings" pitchFamily="2" charset="2"/>
                </a:rPr>
                <a:t>.</a:t>
              </a:r>
            </a:p>
          </p:txBody>
        </p:sp>
      </p:grpSp>
      <p:pic>
        <p:nvPicPr>
          <p:cNvPr id="9230" name="Picture 71" descr="image001"/>
          <p:cNvPicPr>
            <a:picLocks noChangeAspect="1" noChangeArrowheads="1"/>
          </p:cNvPicPr>
          <p:nvPr/>
        </p:nvPicPr>
        <p:blipFill>
          <a:blip r:embed="rId3" cstate="print"/>
          <a:srcRect/>
          <a:stretch>
            <a:fillRect/>
          </a:stretch>
        </p:blipFill>
        <p:spPr bwMode="auto">
          <a:xfrm>
            <a:off x="0" y="5438775"/>
            <a:ext cx="946150" cy="14192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par>
                          <p:cTn id="8" fill="hold">
                            <p:stCondLst>
                              <p:cond delay="500"/>
                            </p:stCondLst>
                            <p:childTnLst>
                              <p:par>
                                <p:cTn id="9" presetID="4" presetClass="entr" presetSubtype="16" fill="hold" nodeType="afterEffect">
                                  <p:stCondLst>
                                    <p:cond delay="1000"/>
                                  </p:stCondLst>
                                  <p:childTnLst>
                                    <p:set>
                                      <p:cBhvr>
                                        <p:cTn id="10" dur="1" fill="hold">
                                          <p:stCondLst>
                                            <p:cond delay="0"/>
                                          </p:stCondLst>
                                        </p:cTn>
                                        <p:tgtEl>
                                          <p:spTgt spid="7"/>
                                        </p:tgtEl>
                                        <p:attrNameLst>
                                          <p:attrName>style.visibility</p:attrName>
                                        </p:attrNameLst>
                                      </p:cBhvr>
                                      <p:to>
                                        <p:strVal val="visible"/>
                                      </p:to>
                                    </p:set>
                                    <p:animEffect transition="in" filter="box(in)">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box(in)">
                                      <p:cBhvr>
                                        <p:cTn id="16" dur="500"/>
                                        <p:tgtEl>
                                          <p:spTgt spid="11"/>
                                        </p:tgtEl>
                                      </p:cBhvr>
                                    </p:animEffect>
                                  </p:childTnLst>
                                </p:cTn>
                              </p:par>
                            </p:childTnLst>
                          </p:cTn>
                        </p:par>
                        <p:par>
                          <p:cTn id="17" fill="hold">
                            <p:stCondLst>
                              <p:cond delay="500"/>
                            </p:stCondLst>
                            <p:childTnLst>
                              <p:par>
                                <p:cTn id="18" presetID="4" presetClass="entr" presetSubtype="16" fill="hold" nodeType="afterEffect">
                                  <p:stCondLst>
                                    <p:cond delay="1000"/>
                                  </p:stCondLst>
                                  <p:childTnLst>
                                    <p:set>
                                      <p:cBhvr>
                                        <p:cTn id="19" dur="1" fill="hold">
                                          <p:stCondLst>
                                            <p:cond delay="0"/>
                                          </p:stCondLst>
                                        </p:cTn>
                                        <p:tgtEl>
                                          <p:spTgt spid="3"/>
                                        </p:tgtEl>
                                        <p:attrNameLst>
                                          <p:attrName>style.visibility</p:attrName>
                                        </p:attrNameLst>
                                      </p:cBhvr>
                                      <p:to>
                                        <p:strVal val="visible"/>
                                      </p:to>
                                    </p:set>
                                    <p:animEffect transition="in" filter="box(in)">
                                      <p:cBhvr>
                                        <p:cTn id="20" dur="500"/>
                                        <p:tgtEl>
                                          <p:spTgt spid="3"/>
                                        </p:tgtEl>
                                      </p:cBhvr>
                                    </p:animEffect>
                                  </p:childTnLst>
                                </p:cTn>
                              </p:par>
                            </p:childTnLst>
                          </p:cTn>
                        </p:par>
                        <p:par>
                          <p:cTn id="21" fill="hold">
                            <p:stCondLst>
                              <p:cond delay="2000"/>
                            </p:stCondLst>
                            <p:childTnLst>
                              <p:par>
                                <p:cTn id="22" presetID="4" presetClass="entr" presetSubtype="16" fill="hold" grpId="0" nodeType="afterEffect">
                                  <p:stCondLst>
                                    <p:cond delay="2000"/>
                                  </p:stCondLst>
                                  <p:childTnLst>
                                    <p:set>
                                      <p:cBhvr>
                                        <p:cTn id="23" dur="1" fill="hold">
                                          <p:stCondLst>
                                            <p:cond delay="0"/>
                                          </p:stCondLst>
                                        </p:cTn>
                                        <p:tgtEl>
                                          <p:spTgt spid="335934"/>
                                        </p:tgtEl>
                                        <p:attrNameLst>
                                          <p:attrName>style.visibility</p:attrName>
                                        </p:attrNameLst>
                                      </p:cBhvr>
                                      <p:to>
                                        <p:strVal val="visible"/>
                                      </p:to>
                                    </p:set>
                                    <p:animEffect transition="in" filter="box(in)">
                                      <p:cBhvr>
                                        <p:cTn id="24" dur="500"/>
                                        <p:tgtEl>
                                          <p:spTgt spid="3359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934" grpId="0" autoUpdateAnimBg="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Дата 1"/>
          <p:cNvSpPr>
            <a:spLocks noGrp="1"/>
          </p:cNvSpPr>
          <p:nvPr>
            <p:ph type="dt" sz="quarter" idx="10"/>
          </p:nvPr>
        </p:nvSpPr>
        <p:spPr/>
        <p:txBody>
          <a:bodyPr/>
          <a:lstStyle/>
          <a:p>
            <a:pPr>
              <a:defRPr/>
            </a:pPr>
            <a:endParaRPr lang="fr-FR" altLang="en-GB"/>
          </a:p>
          <a:p>
            <a:pPr>
              <a:defRPr/>
            </a:pPr>
            <a:endParaRPr lang="fr-FR" altLang="en-GB"/>
          </a:p>
        </p:txBody>
      </p:sp>
      <p:sp>
        <p:nvSpPr>
          <p:cNvPr id="73731" name="Line 2"/>
          <p:cNvSpPr>
            <a:spLocks noChangeShapeType="1"/>
          </p:cNvSpPr>
          <p:nvPr/>
        </p:nvSpPr>
        <p:spPr bwMode="auto">
          <a:xfrm flipV="1">
            <a:off x="1979613" y="4221163"/>
            <a:ext cx="0" cy="647700"/>
          </a:xfrm>
          <a:prstGeom prst="line">
            <a:avLst/>
          </a:prstGeom>
          <a:noFill/>
          <a:ln w="9525">
            <a:solidFill>
              <a:srgbClr val="FF0000"/>
            </a:solidFill>
            <a:round/>
            <a:headEnd/>
            <a:tailEnd/>
          </a:ln>
        </p:spPr>
        <p:txBody>
          <a:bodyPr/>
          <a:lstStyle/>
          <a:p>
            <a:endParaRPr lang="ru-RU"/>
          </a:p>
        </p:txBody>
      </p:sp>
      <p:sp>
        <p:nvSpPr>
          <p:cNvPr id="73732" name="Line 3"/>
          <p:cNvSpPr>
            <a:spLocks noChangeShapeType="1"/>
          </p:cNvSpPr>
          <p:nvPr/>
        </p:nvSpPr>
        <p:spPr bwMode="auto">
          <a:xfrm flipV="1">
            <a:off x="5003800" y="1844675"/>
            <a:ext cx="0" cy="647700"/>
          </a:xfrm>
          <a:prstGeom prst="line">
            <a:avLst/>
          </a:prstGeom>
          <a:noFill/>
          <a:ln w="9525">
            <a:solidFill>
              <a:srgbClr val="FF0000"/>
            </a:solidFill>
            <a:round/>
            <a:headEnd/>
            <a:tailEnd/>
          </a:ln>
        </p:spPr>
        <p:txBody>
          <a:bodyPr/>
          <a:lstStyle/>
          <a:p>
            <a:endParaRPr lang="ru-RU"/>
          </a:p>
        </p:txBody>
      </p:sp>
      <p:sp>
        <p:nvSpPr>
          <p:cNvPr id="73733" name="Rectangle 5"/>
          <p:cNvSpPr>
            <a:spLocks noChangeArrowheads="1"/>
          </p:cNvSpPr>
          <p:nvPr/>
        </p:nvSpPr>
        <p:spPr bwMode="auto">
          <a:xfrm>
            <a:off x="0" y="1006475"/>
            <a:ext cx="603250" cy="1008063"/>
          </a:xfrm>
          <a:prstGeom prst="rect">
            <a:avLst/>
          </a:prstGeom>
          <a:solidFill>
            <a:srgbClr val="93B8D4"/>
          </a:solidFill>
          <a:ln w="9525">
            <a:noFill/>
            <a:miter lim="800000"/>
            <a:headEnd/>
            <a:tailEnd/>
          </a:ln>
        </p:spPr>
        <p:txBody>
          <a:bodyPr wrap="none" anchor="ctr"/>
          <a:lstStyle/>
          <a:p>
            <a:pPr eaLnBrk="0" hangingPunct="0"/>
            <a:endParaRPr lang="ru-RU"/>
          </a:p>
        </p:txBody>
      </p:sp>
      <p:sp>
        <p:nvSpPr>
          <p:cNvPr id="73734" name="Rectangle 6"/>
          <p:cNvSpPr>
            <a:spLocks noChangeArrowheads="1"/>
          </p:cNvSpPr>
          <p:nvPr/>
        </p:nvSpPr>
        <p:spPr bwMode="auto">
          <a:xfrm>
            <a:off x="0" y="0"/>
            <a:ext cx="603250" cy="1008063"/>
          </a:xfrm>
          <a:prstGeom prst="rect">
            <a:avLst/>
          </a:prstGeom>
          <a:solidFill>
            <a:srgbClr val="007FB3"/>
          </a:solidFill>
          <a:ln w="9525">
            <a:noFill/>
            <a:miter lim="800000"/>
            <a:headEnd/>
            <a:tailEnd/>
          </a:ln>
        </p:spPr>
        <p:txBody>
          <a:bodyPr wrap="none" anchor="ctr"/>
          <a:lstStyle/>
          <a:p>
            <a:pPr algn="ctr" eaLnBrk="0" hangingPunct="0"/>
            <a:endParaRPr lang="fr-FR" sz="2400" b="1">
              <a:solidFill>
                <a:schemeClr val="bg1"/>
              </a:solidFill>
            </a:endParaRPr>
          </a:p>
        </p:txBody>
      </p:sp>
      <p:sp>
        <p:nvSpPr>
          <p:cNvPr id="73735" name="Rectangle 7"/>
          <p:cNvSpPr>
            <a:spLocks noChangeArrowheads="1"/>
          </p:cNvSpPr>
          <p:nvPr/>
        </p:nvSpPr>
        <p:spPr bwMode="auto">
          <a:xfrm>
            <a:off x="0" y="3022600"/>
            <a:ext cx="603250" cy="1008063"/>
          </a:xfrm>
          <a:prstGeom prst="rect">
            <a:avLst/>
          </a:prstGeom>
          <a:solidFill>
            <a:srgbClr val="026793"/>
          </a:solidFill>
          <a:ln w="9525">
            <a:noFill/>
            <a:miter lim="800000"/>
            <a:headEnd/>
            <a:tailEnd/>
          </a:ln>
        </p:spPr>
        <p:txBody>
          <a:bodyPr wrap="none" anchor="ctr"/>
          <a:lstStyle/>
          <a:p>
            <a:pPr eaLnBrk="0" hangingPunct="0"/>
            <a:endParaRPr lang="ru-RU"/>
          </a:p>
        </p:txBody>
      </p:sp>
      <p:sp>
        <p:nvSpPr>
          <p:cNvPr id="73736" name="Rectangle 8"/>
          <p:cNvSpPr>
            <a:spLocks noChangeArrowheads="1"/>
          </p:cNvSpPr>
          <p:nvPr/>
        </p:nvSpPr>
        <p:spPr bwMode="auto">
          <a:xfrm>
            <a:off x="0" y="2014538"/>
            <a:ext cx="603250" cy="1008062"/>
          </a:xfrm>
          <a:prstGeom prst="rect">
            <a:avLst/>
          </a:prstGeom>
          <a:solidFill>
            <a:srgbClr val="B2C1DD"/>
          </a:solidFill>
          <a:ln w="9525">
            <a:noFill/>
            <a:miter lim="800000"/>
            <a:headEnd/>
            <a:tailEnd/>
          </a:ln>
        </p:spPr>
        <p:txBody>
          <a:bodyPr wrap="none" anchor="ctr"/>
          <a:lstStyle/>
          <a:p>
            <a:pPr eaLnBrk="0" hangingPunct="0"/>
            <a:endParaRPr lang="ru-RU"/>
          </a:p>
        </p:txBody>
      </p:sp>
      <p:sp>
        <p:nvSpPr>
          <p:cNvPr id="73737" name="Rectangle 9"/>
          <p:cNvSpPr>
            <a:spLocks noChangeArrowheads="1"/>
          </p:cNvSpPr>
          <p:nvPr/>
        </p:nvSpPr>
        <p:spPr bwMode="auto">
          <a:xfrm>
            <a:off x="0" y="4030663"/>
            <a:ext cx="603250" cy="1008062"/>
          </a:xfrm>
          <a:prstGeom prst="rect">
            <a:avLst/>
          </a:prstGeom>
          <a:solidFill>
            <a:srgbClr val="007FB3"/>
          </a:solidFill>
          <a:ln w="9525">
            <a:noFill/>
            <a:miter lim="800000"/>
            <a:headEnd/>
            <a:tailEnd/>
          </a:ln>
        </p:spPr>
        <p:txBody>
          <a:bodyPr wrap="none" anchor="ctr"/>
          <a:lstStyle/>
          <a:p>
            <a:pPr eaLnBrk="0" hangingPunct="0"/>
            <a:endParaRPr lang="ru-RU"/>
          </a:p>
        </p:txBody>
      </p:sp>
      <p:sp>
        <p:nvSpPr>
          <p:cNvPr id="73738" name="Rectangle 10"/>
          <p:cNvSpPr>
            <a:spLocks noChangeArrowheads="1"/>
          </p:cNvSpPr>
          <p:nvPr/>
        </p:nvSpPr>
        <p:spPr bwMode="auto">
          <a:xfrm>
            <a:off x="1143000" y="304800"/>
            <a:ext cx="4652963" cy="609600"/>
          </a:xfrm>
          <a:prstGeom prst="rect">
            <a:avLst/>
          </a:prstGeom>
          <a:noFill/>
          <a:ln w="9525">
            <a:noFill/>
            <a:miter lim="800000"/>
            <a:headEnd/>
            <a:tailEnd/>
          </a:ln>
        </p:spPr>
        <p:txBody>
          <a:bodyPr/>
          <a:lstStyle/>
          <a:p>
            <a:pPr eaLnBrk="0" hangingPunct="0"/>
            <a:r>
              <a:rPr lang="ru-RU" sz="3200" b="1">
                <a:sym typeface="Wingdings" pitchFamily="2" charset="2"/>
              </a:rPr>
              <a:t>Выход локальных сетей из энергосберегающего режима.</a:t>
            </a:r>
            <a:endParaRPr lang="fr-FR" sz="3200" b="1">
              <a:sym typeface="Wingdings" pitchFamily="2" charset="2"/>
            </a:endParaRPr>
          </a:p>
        </p:txBody>
      </p:sp>
      <p:sp>
        <p:nvSpPr>
          <p:cNvPr id="73739" name="Line 11"/>
          <p:cNvSpPr>
            <a:spLocks noChangeShapeType="1"/>
          </p:cNvSpPr>
          <p:nvPr/>
        </p:nvSpPr>
        <p:spPr bwMode="auto">
          <a:xfrm>
            <a:off x="2124075" y="4221163"/>
            <a:ext cx="2592388" cy="0"/>
          </a:xfrm>
          <a:prstGeom prst="line">
            <a:avLst/>
          </a:prstGeom>
          <a:noFill/>
          <a:ln w="76200">
            <a:solidFill>
              <a:srgbClr val="00FF00"/>
            </a:solidFill>
            <a:round/>
            <a:headEnd/>
            <a:tailEnd/>
          </a:ln>
        </p:spPr>
        <p:txBody>
          <a:bodyPr wrap="none"/>
          <a:lstStyle/>
          <a:p>
            <a:endParaRPr lang="ru-RU"/>
          </a:p>
        </p:txBody>
      </p:sp>
      <p:sp>
        <p:nvSpPr>
          <p:cNvPr id="73740" name="Line 12"/>
          <p:cNvSpPr>
            <a:spLocks noChangeShapeType="1"/>
          </p:cNvSpPr>
          <p:nvPr/>
        </p:nvSpPr>
        <p:spPr bwMode="auto">
          <a:xfrm>
            <a:off x="4716463" y="3141663"/>
            <a:ext cx="4762" cy="1116012"/>
          </a:xfrm>
          <a:prstGeom prst="line">
            <a:avLst/>
          </a:prstGeom>
          <a:noFill/>
          <a:ln w="76200">
            <a:solidFill>
              <a:srgbClr val="00FF00"/>
            </a:solidFill>
            <a:round/>
            <a:headEnd/>
            <a:tailEnd/>
          </a:ln>
        </p:spPr>
        <p:txBody>
          <a:bodyPr wrap="none"/>
          <a:lstStyle/>
          <a:p>
            <a:endParaRPr lang="ru-RU"/>
          </a:p>
        </p:txBody>
      </p:sp>
      <p:sp>
        <p:nvSpPr>
          <p:cNvPr id="73741" name="Text Box 13"/>
          <p:cNvSpPr txBox="1">
            <a:spLocks noChangeArrowheads="1"/>
          </p:cNvSpPr>
          <p:nvPr/>
        </p:nvSpPr>
        <p:spPr bwMode="auto">
          <a:xfrm>
            <a:off x="855663" y="3573463"/>
            <a:ext cx="1844675" cy="336550"/>
          </a:xfrm>
          <a:prstGeom prst="rect">
            <a:avLst/>
          </a:prstGeom>
          <a:noFill/>
          <a:ln w="9525">
            <a:noFill/>
            <a:miter lim="800000"/>
            <a:headEnd/>
            <a:tailEnd/>
          </a:ln>
        </p:spPr>
        <p:txBody>
          <a:bodyPr>
            <a:spAutoFit/>
          </a:bodyPr>
          <a:lstStyle/>
          <a:p>
            <a:pPr algn="ctr"/>
            <a:r>
              <a:rPr lang="fr-FR" sz="1600" b="1"/>
              <a:t>CAN HS I/S</a:t>
            </a:r>
          </a:p>
        </p:txBody>
      </p:sp>
      <p:sp>
        <p:nvSpPr>
          <p:cNvPr id="73742" name="Line 14"/>
          <p:cNvSpPr>
            <a:spLocks noChangeShapeType="1"/>
          </p:cNvSpPr>
          <p:nvPr/>
        </p:nvSpPr>
        <p:spPr bwMode="auto">
          <a:xfrm flipV="1">
            <a:off x="5364163" y="1268413"/>
            <a:ext cx="12700" cy="1257300"/>
          </a:xfrm>
          <a:prstGeom prst="line">
            <a:avLst/>
          </a:prstGeom>
          <a:noFill/>
          <a:ln w="76200">
            <a:solidFill>
              <a:srgbClr val="008000"/>
            </a:solidFill>
            <a:round/>
            <a:headEnd/>
            <a:tailEnd/>
          </a:ln>
        </p:spPr>
        <p:txBody>
          <a:bodyPr wrap="none"/>
          <a:lstStyle/>
          <a:p>
            <a:endParaRPr lang="ru-RU"/>
          </a:p>
        </p:txBody>
      </p:sp>
      <p:sp>
        <p:nvSpPr>
          <p:cNvPr id="73743" name="Line 15"/>
          <p:cNvSpPr>
            <a:spLocks noChangeShapeType="1"/>
          </p:cNvSpPr>
          <p:nvPr/>
        </p:nvSpPr>
        <p:spPr bwMode="auto">
          <a:xfrm>
            <a:off x="5340350" y="1268413"/>
            <a:ext cx="2462213" cy="0"/>
          </a:xfrm>
          <a:prstGeom prst="line">
            <a:avLst/>
          </a:prstGeom>
          <a:noFill/>
          <a:ln w="76200">
            <a:solidFill>
              <a:srgbClr val="008000"/>
            </a:solidFill>
            <a:round/>
            <a:headEnd/>
            <a:tailEnd/>
          </a:ln>
        </p:spPr>
        <p:txBody>
          <a:bodyPr wrap="none"/>
          <a:lstStyle/>
          <a:p>
            <a:endParaRPr lang="ru-RU"/>
          </a:p>
        </p:txBody>
      </p:sp>
      <p:sp>
        <p:nvSpPr>
          <p:cNvPr id="73744" name="Text Box 16"/>
          <p:cNvSpPr txBox="1">
            <a:spLocks noChangeArrowheads="1"/>
          </p:cNvSpPr>
          <p:nvPr/>
        </p:nvSpPr>
        <p:spPr bwMode="auto">
          <a:xfrm>
            <a:off x="7851775" y="1196975"/>
            <a:ext cx="1311275" cy="581025"/>
          </a:xfrm>
          <a:prstGeom prst="rect">
            <a:avLst/>
          </a:prstGeom>
          <a:noFill/>
          <a:ln w="9525">
            <a:noFill/>
            <a:miter lim="800000"/>
            <a:headEnd/>
            <a:tailEnd/>
          </a:ln>
        </p:spPr>
        <p:txBody>
          <a:bodyPr>
            <a:spAutoFit/>
          </a:bodyPr>
          <a:lstStyle/>
          <a:p>
            <a:pPr algn="ctr"/>
            <a:r>
              <a:rPr lang="fr-FR" sz="1600" b="1"/>
              <a:t>LS CAN Confort</a:t>
            </a:r>
          </a:p>
        </p:txBody>
      </p:sp>
      <p:sp>
        <p:nvSpPr>
          <p:cNvPr id="73745" name="Line 17"/>
          <p:cNvSpPr>
            <a:spLocks noChangeShapeType="1"/>
          </p:cNvSpPr>
          <p:nvPr/>
        </p:nvSpPr>
        <p:spPr bwMode="auto">
          <a:xfrm flipH="1">
            <a:off x="5359400" y="2852738"/>
            <a:ext cx="4763" cy="1406525"/>
          </a:xfrm>
          <a:prstGeom prst="line">
            <a:avLst/>
          </a:prstGeom>
          <a:noFill/>
          <a:ln w="76200">
            <a:solidFill>
              <a:srgbClr val="3366FF"/>
            </a:solidFill>
            <a:round/>
            <a:headEnd/>
            <a:tailEnd/>
          </a:ln>
        </p:spPr>
        <p:txBody>
          <a:bodyPr wrap="none"/>
          <a:lstStyle/>
          <a:p>
            <a:endParaRPr lang="ru-RU"/>
          </a:p>
        </p:txBody>
      </p:sp>
      <p:sp>
        <p:nvSpPr>
          <p:cNvPr id="73746" name="Line 18"/>
          <p:cNvSpPr>
            <a:spLocks noChangeShapeType="1"/>
          </p:cNvSpPr>
          <p:nvPr/>
        </p:nvSpPr>
        <p:spPr bwMode="auto">
          <a:xfrm>
            <a:off x="5353050" y="4221163"/>
            <a:ext cx="2438400" cy="0"/>
          </a:xfrm>
          <a:prstGeom prst="line">
            <a:avLst/>
          </a:prstGeom>
          <a:noFill/>
          <a:ln w="76200">
            <a:solidFill>
              <a:srgbClr val="3366FF"/>
            </a:solidFill>
            <a:round/>
            <a:headEnd/>
            <a:tailEnd/>
          </a:ln>
        </p:spPr>
        <p:txBody>
          <a:bodyPr wrap="none"/>
          <a:lstStyle/>
          <a:p>
            <a:endParaRPr lang="ru-RU"/>
          </a:p>
        </p:txBody>
      </p:sp>
      <p:sp>
        <p:nvSpPr>
          <p:cNvPr id="73747" name="Text Box 19"/>
          <p:cNvSpPr txBox="1">
            <a:spLocks noChangeArrowheads="1"/>
          </p:cNvSpPr>
          <p:nvPr/>
        </p:nvSpPr>
        <p:spPr bwMode="auto">
          <a:xfrm>
            <a:off x="7708900" y="4005263"/>
            <a:ext cx="1616075" cy="581025"/>
          </a:xfrm>
          <a:prstGeom prst="rect">
            <a:avLst/>
          </a:prstGeom>
          <a:noFill/>
          <a:ln w="9525">
            <a:noFill/>
            <a:miter lim="800000"/>
            <a:headEnd/>
            <a:tailEnd/>
          </a:ln>
        </p:spPr>
        <p:txBody>
          <a:bodyPr>
            <a:spAutoFit/>
          </a:bodyPr>
          <a:lstStyle/>
          <a:p>
            <a:pPr algn="ctr"/>
            <a:r>
              <a:rPr lang="fr-FR" sz="1600" b="1"/>
              <a:t>LS CAN Carrosserie</a:t>
            </a:r>
          </a:p>
        </p:txBody>
      </p:sp>
      <p:sp>
        <p:nvSpPr>
          <p:cNvPr id="73748" name="Line 20"/>
          <p:cNvSpPr>
            <a:spLocks noChangeShapeType="1"/>
          </p:cNvSpPr>
          <p:nvPr/>
        </p:nvSpPr>
        <p:spPr bwMode="auto">
          <a:xfrm>
            <a:off x="7451725" y="3429000"/>
            <a:ext cx="0" cy="792163"/>
          </a:xfrm>
          <a:prstGeom prst="line">
            <a:avLst/>
          </a:prstGeom>
          <a:noFill/>
          <a:ln w="76200">
            <a:solidFill>
              <a:srgbClr val="3366FF"/>
            </a:solidFill>
            <a:round/>
            <a:headEnd/>
            <a:tailEnd/>
          </a:ln>
        </p:spPr>
        <p:txBody>
          <a:bodyPr wrap="none"/>
          <a:lstStyle/>
          <a:p>
            <a:endParaRPr lang="ru-RU"/>
          </a:p>
        </p:txBody>
      </p:sp>
      <p:sp>
        <p:nvSpPr>
          <p:cNvPr id="73749" name="Line 21"/>
          <p:cNvSpPr>
            <a:spLocks noChangeShapeType="1"/>
          </p:cNvSpPr>
          <p:nvPr/>
        </p:nvSpPr>
        <p:spPr bwMode="auto">
          <a:xfrm>
            <a:off x="2987675" y="3646488"/>
            <a:ext cx="0" cy="609600"/>
          </a:xfrm>
          <a:prstGeom prst="line">
            <a:avLst/>
          </a:prstGeom>
          <a:noFill/>
          <a:ln w="76200">
            <a:solidFill>
              <a:srgbClr val="00FF00"/>
            </a:solidFill>
            <a:round/>
            <a:headEnd/>
            <a:tailEnd/>
          </a:ln>
        </p:spPr>
        <p:txBody>
          <a:bodyPr wrap="none"/>
          <a:lstStyle/>
          <a:p>
            <a:endParaRPr lang="ru-RU"/>
          </a:p>
        </p:txBody>
      </p:sp>
      <p:sp>
        <p:nvSpPr>
          <p:cNvPr id="73750" name="Line 22"/>
          <p:cNvSpPr>
            <a:spLocks noChangeShapeType="1"/>
          </p:cNvSpPr>
          <p:nvPr/>
        </p:nvSpPr>
        <p:spPr bwMode="auto">
          <a:xfrm flipV="1">
            <a:off x="7451725" y="2636838"/>
            <a:ext cx="0" cy="647700"/>
          </a:xfrm>
          <a:prstGeom prst="line">
            <a:avLst/>
          </a:prstGeom>
          <a:noFill/>
          <a:ln w="9525">
            <a:solidFill>
              <a:srgbClr val="FF0000"/>
            </a:solidFill>
            <a:round/>
            <a:headEnd/>
            <a:tailEnd/>
          </a:ln>
        </p:spPr>
        <p:txBody>
          <a:bodyPr/>
          <a:lstStyle/>
          <a:p>
            <a:endParaRPr lang="ru-RU"/>
          </a:p>
        </p:txBody>
      </p:sp>
      <p:sp>
        <p:nvSpPr>
          <p:cNvPr id="73751" name="Text Box 23"/>
          <p:cNvSpPr txBox="1">
            <a:spLocks noChangeArrowheads="1"/>
          </p:cNvSpPr>
          <p:nvPr/>
        </p:nvSpPr>
        <p:spPr bwMode="auto">
          <a:xfrm>
            <a:off x="7453313" y="2708275"/>
            <a:ext cx="1571625" cy="457200"/>
          </a:xfrm>
          <a:prstGeom prst="rect">
            <a:avLst/>
          </a:prstGeom>
          <a:noFill/>
          <a:ln w="9525">
            <a:noFill/>
            <a:miter lim="800000"/>
            <a:headEnd/>
            <a:tailEnd/>
          </a:ln>
        </p:spPr>
        <p:txBody>
          <a:bodyPr wrap="none">
            <a:spAutoFit/>
          </a:bodyPr>
          <a:lstStyle/>
          <a:p>
            <a:pPr eaLnBrk="0" hangingPunct="0"/>
            <a:r>
              <a:rPr lang="ru-RU" sz="1200">
                <a:solidFill>
                  <a:schemeClr val="tx1"/>
                </a:solidFill>
              </a:rPr>
              <a:t>«</a:t>
            </a:r>
            <a:r>
              <a:rPr lang="fr-FR" sz="1200">
                <a:solidFill>
                  <a:schemeClr val="tx1"/>
                </a:solidFill>
              </a:rPr>
              <a:t>+</a:t>
            </a:r>
            <a:r>
              <a:rPr lang="ru-RU" sz="1200">
                <a:solidFill>
                  <a:schemeClr val="tx1"/>
                </a:solidFill>
              </a:rPr>
              <a:t>» Аккумуляторной</a:t>
            </a:r>
          </a:p>
          <a:p>
            <a:pPr eaLnBrk="0" hangingPunct="0"/>
            <a:r>
              <a:rPr lang="ru-RU" sz="1200">
                <a:solidFill>
                  <a:schemeClr val="tx1"/>
                </a:solidFill>
              </a:rPr>
              <a:t> батареи</a:t>
            </a:r>
            <a:endParaRPr lang="fr-FR" sz="1200">
              <a:solidFill>
                <a:schemeClr val="tx1"/>
              </a:solidFill>
            </a:endParaRPr>
          </a:p>
        </p:txBody>
      </p:sp>
      <p:sp>
        <p:nvSpPr>
          <p:cNvPr id="73752" name="Line 24"/>
          <p:cNvSpPr>
            <a:spLocks noChangeShapeType="1"/>
          </p:cNvSpPr>
          <p:nvPr/>
        </p:nvSpPr>
        <p:spPr bwMode="auto">
          <a:xfrm flipH="1">
            <a:off x="5940425" y="4076700"/>
            <a:ext cx="1223963" cy="0"/>
          </a:xfrm>
          <a:prstGeom prst="line">
            <a:avLst/>
          </a:prstGeom>
          <a:noFill/>
          <a:ln w="9525">
            <a:solidFill>
              <a:srgbClr val="FF0000"/>
            </a:solidFill>
            <a:round/>
            <a:headEnd/>
            <a:tailEnd/>
          </a:ln>
        </p:spPr>
        <p:txBody>
          <a:bodyPr/>
          <a:lstStyle/>
          <a:p>
            <a:endParaRPr lang="ru-RU"/>
          </a:p>
        </p:txBody>
      </p:sp>
      <p:sp>
        <p:nvSpPr>
          <p:cNvPr id="73753" name="Line 25"/>
          <p:cNvSpPr>
            <a:spLocks noChangeShapeType="1"/>
          </p:cNvSpPr>
          <p:nvPr/>
        </p:nvSpPr>
        <p:spPr bwMode="auto">
          <a:xfrm>
            <a:off x="7308850" y="4221163"/>
            <a:ext cx="0" cy="720725"/>
          </a:xfrm>
          <a:prstGeom prst="line">
            <a:avLst/>
          </a:prstGeom>
          <a:noFill/>
          <a:ln w="76200">
            <a:solidFill>
              <a:srgbClr val="3366FF"/>
            </a:solidFill>
            <a:round/>
            <a:headEnd/>
            <a:tailEnd/>
          </a:ln>
        </p:spPr>
        <p:txBody>
          <a:bodyPr wrap="none"/>
          <a:lstStyle/>
          <a:p>
            <a:endParaRPr lang="ru-RU"/>
          </a:p>
        </p:txBody>
      </p:sp>
      <p:sp>
        <p:nvSpPr>
          <p:cNvPr id="73754" name="Line 26"/>
          <p:cNvSpPr>
            <a:spLocks noChangeShapeType="1"/>
          </p:cNvSpPr>
          <p:nvPr/>
        </p:nvSpPr>
        <p:spPr bwMode="auto">
          <a:xfrm flipV="1">
            <a:off x="6988175" y="836613"/>
            <a:ext cx="12700" cy="431800"/>
          </a:xfrm>
          <a:prstGeom prst="line">
            <a:avLst/>
          </a:prstGeom>
          <a:noFill/>
          <a:ln w="76200">
            <a:solidFill>
              <a:srgbClr val="008000"/>
            </a:solidFill>
            <a:round/>
            <a:headEnd/>
            <a:tailEnd/>
          </a:ln>
        </p:spPr>
        <p:txBody>
          <a:bodyPr wrap="none"/>
          <a:lstStyle/>
          <a:p>
            <a:endParaRPr lang="ru-RU"/>
          </a:p>
        </p:txBody>
      </p:sp>
      <p:sp>
        <p:nvSpPr>
          <p:cNvPr id="73755" name="Line 27"/>
          <p:cNvSpPr>
            <a:spLocks noChangeShapeType="1"/>
          </p:cNvSpPr>
          <p:nvPr/>
        </p:nvSpPr>
        <p:spPr bwMode="auto">
          <a:xfrm>
            <a:off x="3708400" y="4221163"/>
            <a:ext cx="0" cy="609600"/>
          </a:xfrm>
          <a:prstGeom prst="line">
            <a:avLst/>
          </a:prstGeom>
          <a:noFill/>
          <a:ln w="76200">
            <a:solidFill>
              <a:srgbClr val="00FF00"/>
            </a:solidFill>
            <a:round/>
            <a:headEnd/>
            <a:tailEnd/>
          </a:ln>
        </p:spPr>
        <p:txBody>
          <a:bodyPr wrap="none"/>
          <a:lstStyle/>
          <a:p>
            <a:endParaRPr lang="ru-RU"/>
          </a:p>
        </p:txBody>
      </p:sp>
      <p:sp>
        <p:nvSpPr>
          <p:cNvPr id="73756" name="Line 28"/>
          <p:cNvSpPr>
            <a:spLocks noChangeShapeType="1"/>
          </p:cNvSpPr>
          <p:nvPr/>
        </p:nvSpPr>
        <p:spPr bwMode="auto">
          <a:xfrm>
            <a:off x="4572000" y="3068638"/>
            <a:ext cx="0" cy="1008062"/>
          </a:xfrm>
          <a:prstGeom prst="line">
            <a:avLst/>
          </a:prstGeom>
          <a:noFill/>
          <a:ln w="9525">
            <a:solidFill>
              <a:schemeClr val="tx1"/>
            </a:solidFill>
            <a:round/>
            <a:headEnd/>
            <a:tailEnd/>
          </a:ln>
        </p:spPr>
        <p:txBody>
          <a:bodyPr/>
          <a:lstStyle/>
          <a:p>
            <a:endParaRPr lang="ru-RU"/>
          </a:p>
        </p:txBody>
      </p:sp>
      <p:sp>
        <p:nvSpPr>
          <p:cNvPr id="73757" name="Line 29"/>
          <p:cNvSpPr>
            <a:spLocks noChangeShapeType="1"/>
          </p:cNvSpPr>
          <p:nvPr/>
        </p:nvSpPr>
        <p:spPr bwMode="auto">
          <a:xfrm>
            <a:off x="3130550" y="3644900"/>
            <a:ext cx="1588" cy="430213"/>
          </a:xfrm>
          <a:prstGeom prst="line">
            <a:avLst/>
          </a:prstGeom>
          <a:noFill/>
          <a:ln w="9525">
            <a:solidFill>
              <a:schemeClr val="tx1"/>
            </a:solidFill>
            <a:round/>
            <a:headEnd/>
            <a:tailEnd/>
          </a:ln>
        </p:spPr>
        <p:txBody>
          <a:bodyPr/>
          <a:lstStyle/>
          <a:p>
            <a:endParaRPr lang="ru-RU"/>
          </a:p>
        </p:txBody>
      </p:sp>
      <p:sp>
        <p:nvSpPr>
          <p:cNvPr id="73758" name="Line 30"/>
          <p:cNvSpPr>
            <a:spLocks noChangeShapeType="1"/>
          </p:cNvSpPr>
          <p:nvPr/>
        </p:nvSpPr>
        <p:spPr bwMode="auto">
          <a:xfrm flipH="1">
            <a:off x="2268538" y="4076700"/>
            <a:ext cx="2303462" cy="0"/>
          </a:xfrm>
          <a:prstGeom prst="line">
            <a:avLst/>
          </a:prstGeom>
          <a:noFill/>
          <a:ln w="9525">
            <a:solidFill>
              <a:schemeClr val="tx1"/>
            </a:solidFill>
            <a:round/>
            <a:headEnd/>
            <a:tailEnd/>
          </a:ln>
        </p:spPr>
        <p:txBody>
          <a:bodyPr/>
          <a:lstStyle/>
          <a:p>
            <a:endParaRPr lang="ru-RU"/>
          </a:p>
        </p:txBody>
      </p:sp>
      <p:sp>
        <p:nvSpPr>
          <p:cNvPr id="73759" name="Line 31"/>
          <p:cNvSpPr>
            <a:spLocks noChangeShapeType="1"/>
          </p:cNvSpPr>
          <p:nvPr/>
        </p:nvSpPr>
        <p:spPr bwMode="auto">
          <a:xfrm flipH="1">
            <a:off x="4211638" y="5013325"/>
            <a:ext cx="1439862" cy="0"/>
          </a:xfrm>
          <a:prstGeom prst="line">
            <a:avLst/>
          </a:prstGeom>
          <a:noFill/>
          <a:ln w="9525">
            <a:solidFill>
              <a:schemeClr val="tx1"/>
            </a:solidFill>
            <a:round/>
            <a:headEnd/>
            <a:tailEnd/>
          </a:ln>
        </p:spPr>
        <p:txBody>
          <a:bodyPr/>
          <a:lstStyle/>
          <a:p>
            <a:endParaRPr lang="ru-RU"/>
          </a:p>
        </p:txBody>
      </p:sp>
      <p:sp>
        <p:nvSpPr>
          <p:cNvPr id="73760" name="Line 32"/>
          <p:cNvSpPr>
            <a:spLocks noChangeShapeType="1"/>
          </p:cNvSpPr>
          <p:nvPr/>
        </p:nvSpPr>
        <p:spPr bwMode="auto">
          <a:xfrm>
            <a:off x="6011863" y="4221163"/>
            <a:ext cx="0" cy="647700"/>
          </a:xfrm>
          <a:prstGeom prst="line">
            <a:avLst/>
          </a:prstGeom>
          <a:noFill/>
          <a:ln w="76200">
            <a:solidFill>
              <a:srgbClr val="3366FF"/>
            </a:solidFill>
            <a:round/>
            <a:headEnd/>
            <a:tailEnd/>
          </a:ln>
        </p:spPr>
        <p:txBody>
          <a:bodyPr wrap="none"/>
          <a:lstStyle/>
          <a:p>
            <a:endParaRPr lang="ru-RU"/>
          </a:p>
        </p:txBody>
      </p:sp>
      <p:sp>
        <p:nvSpPr>
          <p:cNvPr id="73761" name="Line 33"/>
          <p:cNvSpPr>
            <a:spLocks noChangeShapeType="1"/>
          </p:cNvSpPr>
          <p:nvPr/>
        </p:nvSpPr>
        <p:spPr bwMode="auto">
          <a:xfrm flipH="1">
            <a:off x="5940425" y="1412875"/>
            <a:ext cx="0" cy="2663825"/>
          </a:xfrm>
          <a:prstGeom prst="line">
            <a:avLst/>
          </a:prstGeom>
          <a:noFill/>
          <a:ln w="9525">
            <a:solidFill>
              <a:srgbClr val="FF0000"/>
            </a:solidFill>
            <a:round/>
            <a:headEnd/>
            <a:tailEnd/>
          </a:ln>
        </p:spPr>
        <p:txBody>
          <a:bodyPr/>
          <a:lstStyle/>
          <a:p>
            <a:endParaRPr lang="ru-RU"/>
          </a:p>
        </p:txBody>
      </p:sp>
      <p:sp>
        <p:nvSpPr>
          <p:cNvPr id="73762" name="Line 34"/>
          <p:cNvSpPr>
            <a:spLocks noChangeShapeType="1"/>
          </p:cNvSpPr>
          <p:nvPr/>
        </p:nvSpPr>
        <p:spPr bwMode="auto">
          <a:xfrm flipH="1">
            <a:off x="5940425" y="1412875"/>
            <a:ext cx="1800225" cy="0"/>
          </a:xfrm>
          <a:prstGeom prst="line">
            <a:avLst/>
          </a:prstGeom>
          <a:noFill/>
          <a:ln w="9525">
            <a:solidFill>
              <a:srgbClr val="FF0000"/>
            </a:solidFill>
            <a:round/>
            <a:headEnd/>
            <a:tailEnd/>
          </a:ln>
        </p:spPr>
        <p:txBody>
          <a:bodyPr/>
          <a:lstStyle/>
          <a:p>
            <a:endParaRPr lang="ru-RU"/>
          </a:p>
        </p:txBody>
      </p:sp>
      <p:sp>
        <p:nvSpPr>
          <p:cNvPr id="73763" name="Line 35"/>
          <p:cNvSpPr>
            <a:spLocks noChangeShapeType="1"/>
          </p:cNvSpPr>
          <p:nvPr/>
        </p:nvSpPr>
        <p:spPr bwMode="auto">
          <a:xfrm flipH="1">
            <a:off x="6877050" y="836613"/>
            <a:ext cx="0" cy="574675"/>
          </a:xfrm>
          <a:prstGeom prst="line">
            <a:avLst/>
          </a:prstGeom>
          <a:noFill/>
          <a:ln w="9525">
            <a:solidFill>
              <a:srgbClr val="FF0000"/>
            </a:solidFill>
            <a:round/>
            <a:headEnd/>
            <a:tailEnd/>
          </a:ln>
        </p:spPr>
        <p:txBody>
          <a:bodyPr/>
          <a:lstStyle/>
          <a:p>
            <a:endParaRPr lang="ru-RU"/>
          </a:p>
        </p:txBody>
      </p:sp>
      <p:sp>
        <p:nvSpPr>
          <p:cNvPr id="73764" name="Line 36"/>
          <p:cNvSpPr>
            <a:spLocks noChangeShapeType="1"/>
          </p:cNvSpPr>
          <p:nvPr/>
        </p:nvSpPr>
        <p:spPr bwMode="auto">
          <a:xfrm flipH="1">
            <a:off x="5651500" y="2781300"/>
            <a:ext cx="288925" cy="0"/>
          </a:xfrm>
          <a:prstGeom prst="line">
            <a:avLst/>
          </a:prstGeom>
          <a:noFill/>
          <a:ln w="9525">
            <a:solidFill>
              <a:srgbClr val="FF0000"/>
            </a:solidFill>
            <a:round/>
            <a:headEnd/>
            <a:tailEnd/>
          </a:ln>
        </p:spPr>
        <p:txBody>
          <a:bodyPr/>
          <a:lstStyle/>
          <a:p>
            <a:endParaRPr lang="ru-RU"/>
          </a:p>
        </p:txBody>
      </p:sp>
      <p:sp>
        <p:nvSpPr>
          <p:cNvPr id="73765" name="Line 37"/>
          <p:cNvSpPr>
            <a:spLocks noChangeShapeType="1"/>
          </p:cNvSpPr>
          <p:nvPr/>
        </p:nvSpPr>
        <p:spPr bwMode="auto">
          <a:xfrm flipH="1">
            <a:off x="7165975" y="4076700"/>
            <a:ext cx="0" cy="719138"/>
          </a:xfrm>
          <a:prstGeom prst="line">
            <a:avLst/>
          </a:prstGeom>
          <a:noFill/>
          <a:ln w="9525">
            <a:solidFill>
              <a:srgbClr val="FF0000"/>
            </a:solidFill>
            <a:round/>
            <a:headEnd/>
            <a:tailEnd/>
          </a:ln>
        </p:spPr>
        <p:txBody>
          <a:bodyPr/>
          <a:lstStyle/>
          <a:p>
            <a:endParaRPr lang="ru-RU"/>
          </a:p>
        </p:txBody>
      </p:sp>
      <p:sp>
        <p:nvSpPr>
          <p:cNvPr id="73766" name="Line 38"/>
          <p:cNvSpPr>
            <a:spLocks noChangeShapeType="1"/>
          </p:cNvSpPr>
          <p:nvPr/>
        </p:nvSpPr>
        <p:spPr bwMode="auto">
          <a:xfrm flipH="1">
            <a:off x="6157913" y="4076700"/>
            <a:ext cx="0" cy="719138"/>
          </a:xfrm>
          <a:prstGeom prst="line">
            <a:avLst/>
          </a:prstGeom>
          <a:noFill/>
          <a:ln w="9525">
            <a:solidFill>
              <a:srgbClr val="FF0000"/>
            </a:solidFill>
            <a:round/>
            <a:headEnd/>
            <a:tailEnd/>
          </a:ln>
        </p:spPr>
        <p:txBody>
          <a:bodyPr/>
          <a:lstStyle/>
          <a:p>
            <a:endParaRPr lang="ru-RU"/>
          </a:p>
        </p:txBody>
      </p:sp>
      <p:sp>
        <p:nvSpPr>
          <p:cNvPr id="544807" name="Text Box 39"/>
          <p:cNvSpPr txBox="1">
            <a:spLocks noChangeArrowheads="1"/>
          </p:cNvSpPr>
          <p:nvPr/>
        </p:nvSpPr>
        <p:spPr bwMode="auto">
          <a:xfrm>
            <a:off x="1908175" y="5373688"/>
            <a:ext cx="7127875" cy="1311275"/>
          </a:xfrm>
          <a:prstGeom prst="rect">
            <a:avLst/>
          </a:prstGeom>
          <a:noFill/>
          <a:ln w="9525">
            <a:noFill/>
            <a:miter lim="800000"/>
            <a:headEnd/>
            <a:tailEnd/>
          </a:ln>
        </p:spPr>
        <p:txBody>
          <a:bodyPr>
            <a:spAutoFit/>
          </a:bodyPr>
          <a:lstStyle/>
          <a:p>
            <a:pPr>
              <a:spcBef>
                <a:spcPct val="50000"/>
              </a:spcBef>
            </a:pPr>
            <a:r>
              <a:rPr lang="ru-RU"/>
              <a:t>При прекращении подачи напряжения на провод</a:t>
            </a:r>
            <a:r>
              <a:rPr lang="fr-FR"/>
              <a:t> </a:t>
            </a:r>
            <a:r>
              <a:rPr lang="ru-RU"/>
              <a:t>«</a:t>
            </a:r>
            <a:r>
              <a:rPr lang="fr-FR"/>
              <a:t>+RCD</a:t>
            </a:r>
            <a:r>
              <a:rPr lang="ru-RU"/>
              <a:t>» все те блоки управления</a:t>
            </a:r>
            <a:r>
              <a:rPr lang="fr-FR"/>
              <a:t>, </a:t>
            </a:r>
            <a:r>
              <a:rPr lang="ru-RU"/>
              <a:t>которые не должны оставаться в «частично спящем» режиме, заново переходят в «спящий» режим</a:t>
            </a:r>
            <a:r>
              <a:rPr lang="fr-FR"/>
              <a:t> (7600).</a:t>
            </a:r>
            <a:endParaRPr lang="fr-FR">
              <a:latin typeface="Comic Sans MS" pitchFamily="66" charset="0"/>
            </a:endParaRPr>
          </a:p>
        </p:txBody>
      </p:sp>
      <p:sp>
        <p:nvSpPr>
          <p:cNvPr id="73768" name="Rectangle 40"/>
          <p:cNvSpPr>
            <a:spLocks noChangeArrowheads="1"/>
          </p:cNvSpPr>
          <p:nvPr/>
        </p:nvSpPr>
        <p:spPr bwMode="auto">
          <a:xfrm>
            <a:off x="3275013" y="4797425"/>
            <a:ext cx="936625" cy="431800"/>
          </a:xfrm>
          <a:prstGeom prst="rect">
            <a:avLst/>
          </a:prstGeom>
          <a:solidFill>
            <a:schemeClr val="bg2"/>
          </a:solidFill>
          <a:ln w="28575">
            <a:solidFill>
              <a:schemeClr val="tx1"/>
            </a:solidFill>
            <a:miter lim="800000"/>
            <a:headEnd/>
            <a:tailEnd/>
          </a:ln>
        </p:spPr>
        <p:txBody>
          <a:bodyPr wrap="none" anchor="ctr"/>
          <a:lstStyle/>
          <a:p>
            <a:pPr algn="ctr"/>
            <a:r>
              <a:rPr lang="fr-FR" sz="1600" b="1">
                <a:solidFill>
                  <a:schemeClr val="tx1"/>
                </a:solidFill>
              </a:rPr>
              <a:t>7800</a:t>
            </a:r>
          </a:p>
        </p:txBody>
      </p:sp>
      <p:sp>
        <p:nvSpPr>
          <p:cNvPr id="73769" name="Rectangle 41"/>
          <p:cNvSpPr>
            <a:spLocks noChangeArrowheads="1"/>
          </p:cNvSpPr>
          <p:nvPr/>
        </p:nvSpPr>
        <p:spPr bwMode="auto">
          <a:xfrm>
            <a:off x="6948488" y="4797425"/>
            <a:ext cx="936625" cy="431800"/>
          </a:xfrm>
          <a:prstGeom prst="rect">
            <a:avLst/>
          </a:prstGeom>
          <a:solidFill>
            <a:srgbClr val="FFFF00"/>
          </a:solidFill>
          <a:ln w="28575">
            <a:solidFill>
              <a:schemeClr val="tx1"/>
            </a:solidFill>
            <a:miter lim="800000"/>
            <a:headEnd/>
            <a:tailEnd/>
          </a:ln>
        </p:spPr>
        <p:txBody>
          <a:bodyPr wrap="none" anchor="ctr"/>
          <a:lstStyle/>
          <a:p>
            <a:pPr algn="ctr"/>
            <a:r>
              <a:rPr lang="fr-FR" sz="1600" b="1">
                <a:solidFill>
                  <a:schemeClr val="tx1"/>
                </a:solidFill>
              </a:rPr>
              <a:t>5008</a:t>
            </a:r>
          </a:p>
        </p:txBody>
      </p:sp>
      <p:sp>
        <p:nvSpPr>
          <p:cNvPr id="73770" name="Rectangle 42"/>
          <p:cNvSpPr>
            <a:spLocks noChangeArrowheads="1"/>
          </p:cNvSpPr>
          <p:nvPr/>
        </p:nvSpPr>
        <p:spPr bwMode="auto">
          <a:xfrm>
            <a:off x="5508625" y="4797425"/>
            <a:ext cx="936625" cy="431800"/>
          </a:xfrm>
          <a:prstGeom prst="rect">
            <a:avLst/>
          </a:prstGeom>
          <a:solidFill>
            <a:srgbClr val="FFFF00"/>
          </a:solidFill>
          <a:ln w="28575">
            <a:solidFill>
              <a:schemeClr val="tx1"/>
            </a:solidFill>
            <a:miter lim="800000"/>
            <a:headEnd/>
            <a:tailEnd/>
          </a:ln>
        </p:spPr>
        <p:txBody>
          <a:bodyPr wrap="none" anchor="ctr"/>
          <a:lstStyle/>
          <a:p>
            <a:pPr algn="ctr"/>
            <a:r>
              <a:rPr lang="fr-FR" sz="1600" b="1">
                <a:solidFill>
                  <a:schemeClr val="tx1"/>
                </a:solidFill>
              </a:rPr>
              <a:t>PSF1</a:t>
            </a:r>
          </a:p>
        </p:txBody>
      </p:sp>
      <p:sp>
        <p:nvSpPr>
          <p:cNvPr id="73771" name="Rectangle 43"/>
          <p:cNvSpPr>
            <a:spLocks noChangeArrowheads="1"/>
          </p:cNvSpPr>
          <p:nvPr/>
        </p:nvSpPr>
        <p:spPr bwMode="auto">
          <a:xfrm>
            <a:off x="7019925" y="3213100"/>
            <a:ext cx="936625" cy="431800"/>
          </a:xfrm>
          <a:prstGeom prst="rect">
            <a:avLst/>
          </a:prstGeom>
          <a:solidFill>
            <a:srgbClr val="FFFF00"/>
          </a:solidFill>
          <a:ln w="28575">
            <a:solidFill>
              <a:schemeClr val="tx1"/>
            </a:solidFill>
            <a:miter lim="800000"/>
            <a:headEnd/>
            <a:tailEnd/>
          </a:ln>
        </p:spPr>
        <p:txBody>
          <a:bodyPr wrap="none" anchor="ctr"/>
          <a:lstStyle/>
          <a:p>
            <a:pPr algn="ctr"/>
            <a:r>
              <a:rPr lang="fr-FR" sz="1600" b="1">
                <a:solidFill>
                  <a:schemeClr val="tx1"/>
                </a:solidFill>
              </a:rPr>
              <a:t>CV00</a:t>
            </a:r>
          </a:p>
        </p:txBody>
      </p:sp>
      <p:sp>
        <p:nvSpPr>
          <p:cNvPr id="73772" name="Rectangle 44"/>
          <p:cNvSpPr>
            <a:spLocks noChangeArrowheads="1"/>
          </p:cNvSpPr>
          <p:nvPr/>
        </p:nvSpPr>
        <p:spPr bwMode="auto">
          <a:xfrm>
            <a:off x="6556375" y="404813"/>
            <a:ext cx="936625" cy="431800"/>
          </a:xfrm>
          <a:prstGeom prst="rect">
            <a:avLst/>
          </a:prstGeom>
          <a:solidFill>
            <a:srgbClr val="FFFF00"/>
          </a:solidFill>
          <a:ln w="28575">
            <a:solidFill>
              <a:schemeClr val="tx1"/>
            </a:solidFill>
            <a:miter lim="800000"/>
            <a:headEnd/>
            <a:tailEnd/>
          </a:ln>
        </p:spPr>
        <p:txBody>
          <a:bodyPr wrap="none" anchor="ctr"/>
          <a:lstStyle/>
          <a:p>
            <a:pPr algn="ctr"/>
            <a:r>
              <a:rPr lang="fr-FR" sz="1600" b="1">
                <a:solidFill>
                  <a:schemeClr val="tx1"/>
                </a:solidFill>
              </a:rPr>
              <a:t>0004</a:t>
            </a:r>
          </a:p>
        </p:txBody>
      </p:sp>
      <p:sp>
        <p:nvSpPr>
          <p:cNvPr id="73773" name="Rectangle 45"/>
          <p:cNvSpPr>
            <a:spLocks noChangeArrowheads="1"/>
          </p:cNvSpPr>
          <p:nvPr/>
        </p:nvSpPr>
        <p:spPr bwMode="auto">
          <a:xfrm>
            <a:off x="4324350" y="2420938"/>
            <a:ext cx="1447800" cy="762000"/>
          </a:xfrm>
          <a:prstGeom prst="rect">
            <a:avLst/>
          </a:prstGeom>
          <a:solidFill>
            <a:srgbClr val="FFFF00"/>
          </a:solidFill>
          <a:ln w="28575">
            <a:solidFill>
              <a:schemeClr val="tx1"/>
            </a:solidFill>
            <a:miter lim="800000"/>
            <a:headEnd/>
            <a:tailEnd/>
          </a:ln>
        </p:spPr>
        <p:txBody>
          <a:bodyPr wrap="none" anchor="ctr"/>
          <a:lstStyle/>
          <a:p>
            <a:pPr algn="ctr"/>
            <a:r>
              <a:rPr lang="fr-FR" sz="2400" b="1">
                <a:solidFill>
                  <a:schemeClr val="tx1"/>
                </a:solidFill>
              </a:rPr>
              <a:t>BSI</a:t>
            </a:r>
          </a:p>
        </p:txBody>
      </p:sp>
      <p:sp>
        <p:nvSpPr>
          <p:cNvPr id="73774" name="Rectangle 46"/>
          <p:cNvSpPr>
            <a:spLocks noChangeArrowheads="1"/>
          </p:cNvSpPr>
          <p:nvPr/>
        </p:nvSpPr>
        <p:spPr bwMode="auto">
          <a:xfrm>
            <a:off x="2555875" y="3213100"/>
            <a:ext cx="936625" cy="431800"/>
          </a:xfrm>
          <a:prstGeom prst="rect">
            <a:avLst/>
          </a:prstGeom>
          <a:solidFill>
            <a:srgbClr val="FFFF00"/>
          </a:solidFill>
          <a:ln w="28575">
            <a:solidFill>
              <a:schemeClr val="tx1"/>
            </a:solidFill>
            <a:miter lim="800000"/>
            <a:headEnd/>
            <a:tailEnd/>
          </a:ln>
        </p:spPr>
        <p:txBody>
          <a:bodyPr wrap="none" anchor="ctr"/>
          <a:lstStyle/>
          <a:p>
            <a:pPr algn="ctr"/>
            <a:r>
              <a:rPr lang="fr-FR" sz="1600" b="1">
                <a:solidFill>
                  <a:schemeClr val="tx1"/>
                </a:solidFill>
              </a:rPr>
              <a:t>1320</a:t>
            </a:r>
          </a:p>
        </p:txBody>
      </p:sp>
      <p:sp>
        <p:nvSpPr>
          <p:cNvPr id="73775" name="Text Box 47"/>
          <p:cNvSpPr txBox="1">
            <a:spLocks noChangeArrowheads="1"/>
          </p:cNvSpPr>
          <p:nvPr/>
        </p:nvSpPr>
        <p:spPr bwMode="auto">
          <a:xfrm>
            <a:off x="3348038" y="1773238"/>
            <a:ext cx="1571625" cy="457200"/>
          </a:xfrm>
          <a:prstGeom prst="rect">
            <a:avLst/>
          </a:prstGeom>
          <a:noFill/>
          <a:ln w="9525">
            <a:noFill/>
            <a:miter lim="800000"/>
            <a:headEnd/>
            <a:tailEnd/>
          </a:ln>
        </p:spPr>
        <p:txBody>
          <a:bodyPr wrap="none">
            <a:spAutoFit/>
          </a:bodyPr>
          <a:lstStyle/>
          <a:p>
            <a:pPr eaLnBrk="0" hangingPunct="0"/>
            <a:r>
              <a:rPr lang="ru-RU" sz="1200">
                <a:solidFill>
                  <a:schemeClr val="tx1"/>
                </a:solidFill>
              </a:rPr>
              <a:t>«</a:t>
            </a:r>
            <a:r>
              <a:rPr lang="fr-FR" sz="1200">
                <a:solidFill>
                  <a:schemeClr val="tx1"/>
                </a:solidFill>
              </a:rPr>
              <a:t>+</a:t>
            </a:r>
            <a:r>
              <a:rPr lang="ru-RU" sz="1200">
                <a:solidFill>
                  <a:schemeClr val="tx1"/>
                </a:solidFill>
              </a:rPr>
              <a:t>» Аккумуляторной</a:t>
            </a:r>
          </a:p>
          <a:p>
            <a:pPr eaLnBrk="0" hangingPunct="0"/>
            <a:r>
              <a:rPr lang="ru-RU" sz="1200">
                <a:solidFill>
                  <a:schemeClr val="tx1"/>
                </a:solidFill>
              </a:rPr>
              <a:t> батареи</a:t>
            </a:r>
            <a:endParaRPr lang="fr-FR" sz="1200">
              <a:solidFill>
                <a:schemeClr val="tx1"/>
              </a:solidFill>
            </a:endParaRPr>
          </a:p>
        </p:txBody>
      </p:sp>
      <p:sp>
        <p:nvSpPr>
          <p:cNvPr id="73776" name="Line 48"/>
          <p:cNvSpPr>
            <a:spLocks noChangeShapeType="1"/>
          </p:cNvSpPr>
          <p:nvPr/>
        </p:nvSpPr>
        <p:spPr bwMode="auto">
          <a:xfrm>
            <a:off x="2124075" y="4184650"/>
            <a:ext cx="0" cy="612775"/>
          </a:xfrm>
          <a:prstGeom prst="line">
            <a:avLst/>
          </a:prstGeom>
          <a:noFill/>
          <a:ln w="76200">
            <a:solidFill>
              <a:srgbClr val="00FF00"/>
            </a:solidFill>
            <a:round/>
            <a:headEnd/>
            <a:tailEnd/>
          </a:ln>
        </p:spPr>
        <p:txBody>
          <a:bodyPr wrap="none"/>
          <a:lstStyle/>
          <a:p>
            <a:endParaRPr lang="ru-RU"/>
          </a:p>
        </p:txBody>
      </p:sp>
      <p:sp>
        <p:nvSpPr>
          <p:cNvPr id="73777" name="Rectangle 49"/>
          <p:cNvSpPr>
            <a:spLocks noChangeArrowheads="1"/>
          </p:cNvSpPr>
          <p:nvPr/>
        </p:nvSpPr>
        <p:spPr bwMode="auto">
          <a:xfrm>
            <a:off x="1692275" y="4797425"/>
            <a:ext cx="936625" cy="431800"/>
          </a:xfrm>
          <a:prstGeom prst="rect">
            <a:avLst/>
          </a:prstGeom>
          <a:solidFill>
            <a:schemeClr val="bg2"/>
          </a:solidFill>
          <a:ln w="28575">
            <a:solidFill>
              <a:schemeClr val="tx1"/>
            </a:solidFill>
            <a:miter lim="800000"/>
            <a:headEnd/>
            <a:tailEnd/>
          </a:ln>
        </p:spPr>
        <p:txBody>
          <a:bodyPr wrap="none" anchor="ctr"/>
          <a:lstStyle/>
          <a:p>
            <a:pPr algn="ctr"/>
            <a:r>
              <a:rPr lang="fr-FR" sz="1600" b="1">
                <a:solidFill>
                  <a:schemeClr val="tx1"/>
                </a:solidFill>
              </a:rPr>
              <a:t>7600</a:t>
            </a:r>
          </a:p>
        </p:txBody>
      </p:sp>
      <p:sp>
        <p:nvSpPr>
          <p:cNvPr id="73778" name="Line 50"/>
          <p:cNvSpPr>
            <a:spLocks noChangeShapeType="1"/>
          </p:cNvSpPr>
          <p:nvPr/>
        </p:nvSpPr>
        <p:spPr bwMode="auto">
          <a:xfrm>
            <a:off x="2268538" y="4076700"/>
            <a:ext cx="0" cy="720725"/>
          </a:xfrm>
          <a:prstGeom prst="line">
            <a:avLst/>
          </a:prstGeom>
          <a:noFill/>
          <a:ln w="9525">
            <a:solidFill>
              <a:schemeClr val="tx1"/>
            </a:solidFill>
            <a:round/>
            <a:headEnd/>
            <a:tailEnd/>
          </a:ln>
        </p:spPr>
        <p:txBody>
          <a:bodyPr/>
          <a:lstStyle/>
          <a:p>
            <a:endParaRPr lang="ru-RU"/>
          </a:p>
        </p:txBody>
      </p:sp>
      <p:sp>
        <p:nvSpPr>
          <p:cNvPr id="73779" name="Text Box 51"/>
          <p:cNvSpPr txBox="1">
            <a:spLocks noChangeArrowheads="1"/>
          </p:cNvSpPr>
          <p:nvPr/>
        </p:nvSpPr>
        <p:spPr bwMode="auto">
          <a:xfrm>
            <a:off x="611188" y="4076700"/>
            <a:ext cx="1438275" cy="639763"/>
          </a:xfrm>
          <a:prstGeom prst="rect">
            <a:avLst/>
          </a:prstGeom>
          <a:noFill/>
          <a:ln w="9525">
            <a:noFill/>
            <a:miter lim="800000"/>
            <a:headEnd/>
            <a:tailEnd/>
          </a:ln>
        </p:spPr>
        <p:txBody>
          <a:bodyPr>
            <a:spAutoFit/>
          </a:bodyPr>
          <a:lstStyle/>
          <a:p>
            <a:pPr eaLnBrk="0" hangingPunct="0"/>
            <a:r>
              <a:rPr lang="ru-RU" sz="1200">
                <a:solidFill>
                  <a:schemeClr val="tx1"/>
                </a:solidFill>
              </a:rPr>
              <a:t>«</a:t>
            </a:r>
            <a:r>
              <a:rPr lang="fr-FR" sz="1200">
                <a:solidFill>
                  <a:schemeClr val="tx1"/>
                </a:solidFill>
              </a:rPr>
              <a:t>+</a:t>
            </a:r>
            <a:r>
              <a:rPr lang="ru-RU" sz="1200">
                <a:solidFill>
                  <a:schemeClr val="tx1"/>
                </a:solidFill>
              </a:rPr>
              <a:t>» Аккумуляторной</a:t>
            </a:r>
          </a:p>
          <a:p>
            <a:pPr eaLnBrk="0" hangingPunct="0"/>
            <a:r>
              <a:rPr lang="ru-RU" sz="1200">
                <a:solidFill>
                  <a:schemeClr val="tx1"/>
                </a:solidFill>
              </a:rPr>
              <a:t> батареи</a:t>
            </a:r>
            <a:endParaRPr lang="fr-FR" sz="1200">
              <a:solidFill>
                <a:schemeClr val="tx1"/>
              </a:solidFill>
            </a:endParaRPr>
          </a:p>
        </p:txBody>
      </p:sp>
      <p:sp>
        <p:nvSpPr>
          <p:cNvPr id="73780" name="Text Box 52"/>
          <p:cNvSpPr txBox="1">
            <a:spLocks noChangeArrowheads="1"/>
          </p:cNvSpPr>
          <p:nvPr/>
        </p:nvSpPr>
        <p:spPr bwMode="auto">
          <a:xfrm>
            <a:off x="5940425" y="2565400"/>
            <a:ext cx="590550" cy="274638"/>
          </a:xfrm>
          <a:prstGeom prst="rect">
            <a:avLst/>
          </a:prstGeom>
          <a:noFill/>
          <a:ln w="9525">
            <a:noFill/>
            <a:miter lim="800000"/>
            <a:headEnd/>
            <a:tailEnd/>
          </a:ln>
        </p:spPr>
        <p:txBody>
          <a:bodyPr wrap="none">
            <a:spAutoFit/>
          </a:bodyPr>
          <a:lstStyle/>
          <a:p>
            <a:pPr eaLnBrk="0" hangingPunct="0"/>
            <a:r>
              <a:rPr lang="fr-FR" sz="1200">
                <a:solidFill>
                  <a:schemeClr val="tx1"/>
                </a:solidFill>
              </a:rPr>
              <a:t>+CAN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544807"/>
                                        </p:tgtEl>
                                        <p:attrNameLst>
                                          <p:attrName>style.visibility</p:attrName>
                                        </p:attrNameLst>
                                      </p:cBhvr>
                                      <p:to>
                                        <p:strVal val="visible"/>
                                      </p:to>
                                    </p:set>
                                    <p:animEffect transition="in" filter="box(in)">
                                      <p:cBhvr>
                                        <p:cTn id="7" dur="500"/>
                                        <p:tgtEl>
                                          <p:spTgt spid="5448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4807" grpId="0" autoUpdateAnimBg="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Дата 1"/>
          <p:cNvSpPr>
            <a:spLocks noGrp="1"/>
          </p:cNvSpPr>
          <p:nvPr>
            <p:ph type="dt" sz="quarter" idx="10"/>
          </p:nvPr>
        </p:nvSpPr>
        <p:spPr/>
        <p:txBody>
          <a:bodyPr/>
          <a:lstStyle/>
          <a:p>
            <a:pPr>
              <a:defRPr/>
            </a:pPr>
            <a:endParaRPr lang="fr-FR" altLang="en-GB"/>
          </a:p>
          <a:p>
            <a:pPr>
              <a:defRPr/>
            </a:pPr>
            <a:endParaRPr lang="fr-FR" altLang="en-GB"/>
          </a:p>
        </p:txBody>
      </p:sp>
      <p:sp>
        <p:nvSpPr>
          <p:cNvPr id="74755" name="Line 2"/>
          <p:cNvSpPr>
            <a:spLocks noChangeShapeType="1"/>
          </p:cNvSpPr>
          <p:nvPr/>
        </p:nvSpPr>
        <p:spPr bwMode="auto">
          <a:xfrm flipV="1">
            <a:off x="1979613" y="4221163"/>
            <a:ext cx="0" cy="647700"/>
          </a:xfrm>
          <a:prstGeom prst="line">
            <a:avLst/>
          </a:prstGeom>
          <a:noFill/>
          <a:ln w="9525">
            <a:solidFill>
              <a:srgbClr val="FF0000"/>
            </a:solidFill>
            <a:round/>
            <a:headEnd/>
            <a:tailEnd/>
          </a:ln>
        </p:spPr>
        <p:txBody>
          <a:bodyPr/>
          <a:lstStyle/>
          <a:p>
            <a:endParaRPr lang="ru-RU"/>
          </a:p>
        </p:txBody>
      </p:sp>
      <p:sp>
        <p:nvSpPr>
          <p:cNvPr id="74756" name="Line 3"/>
          <p:cNvSpPr>
            <a:spLocks noChangeShapeType="1"/>
          </p:cNvSpPr>
          <p:nvPr/>
        </p:nvSpPr>
        <p:spPr bwMode="auto">
          <a:xfrm flipV="1">
            <a:off x="5003800" y="1844675"/>
            <a:ext cx="0" cy="647700"/>
          </a:xfrm>
          <a:prstGeom prst="line">
            <a:avLst/>
          </a:prstGeom>
          <a:noFill/>
          <a:ln w="9525">
            <a:solidFill>
              <a:srgbClr val="FF0000"/>
            </a:solidFill>
            <a:round/>
            <a:headEnd/>
            <a:tailEnd/>
          </a:ln>
        </p:spPr>
        <p:txBody>
          <a:bodyPr/>
          <a:lstStyle/>
          <a:p>
            <a:endParaRPr lang="ru-RU"/>
          </a:p>
        </p:txBody>
      </p:sp>
      <p:sp>
        <p:nvSpPr>
          <p:cNvPr id="74757" name="Rectangle 5"/>
          <p:cNvSpPr>
            <a:spLocks noChangeArrowheads="1"/>
          </p:cNvSpPr>
          <p:nvPr/>
        </p:nvSpPr>
        <p:spPr bwMode="auto">
          <a:xfrm>
            <a:off x="0" y="981075"/>
            <a:ext cx="706438" cy="1008063"/>
          </a:xfrm>
          <a:prstGeom prst="rect">
            <a:avLst/>
          </a:prstGeom>
          <a:solidFill>
            <a:srgbClr val="93B8D4"/>
          </a:solidFill>
          <a:ln w="9525">
            <a:noFill/>
            <a:miter lim="800000"/>
            <a:headEnd/>
            <a:tailEnd/>
          </a:ln>
        </p:spPr>
        <p:txBody>
          <a:bodyPr wrap="none" anchor="ctr"/>
          <a:lstStyle/>
          <a:p>
            <a:pPr eaLnBrk="0" hangingPunct="0"/>
            <a:endParaRPr lang="ru-RU"/>
          </a:p>
        </p:txBody>
      </p:sp>
      <p:sp>
        <p:nvSpPr>
          <p:cNvPr id="74758" name="Rectangle 6"/>
          <p:cNvSpPr>
            <a:spLocks noChangeArrowheads="1"/>
          </p:cNvSpPr>
          <p:nvPr/>
        </p:nvSpPr>
        <p:spPr bwMode="auto">
          <a:xfrm>
            <a:off x="0" y="0"/>
            <a:ext cx="706438" cy="1008063"/>
          </a:xfrm>
          <a:prstGeom prst="rect">
            <a:avLst/>
          </a:prstGeom>
          <a:solidFill>
            <a:srgbClr val="007FB3"/>
          </a:solidFill>
          <a:ln w="9525">
            <a:noFill/>
            <a:miter lim="800000"/>
            <a:headEnd/>
            <a:tailEnd/>
          </a:ln>
        </p:spPr>
        <p:txBody>
          <a:bodyPr wrap="none" anchor="ctr"/>
          <a:lstStyle/>
          <a:p>
            <a:pPr algn="ctr" eaLnBrk="0" hangingPunct="0"/>
            <a:endParaRPr lang="fr-FR" sz="2400" b="1">
              <a:solidFill>
                <a:schemeClr val="bg1"/>
              </a:solidFill>
            </a:endParaRPr>
          </a:p>
        </p:txBody>
      </p:sp>
      <p:sp>
        <p:nvSpPr>
          <p:cNvPr id="74759" name="Rectangle 7"/>
          <p:cNvSpPr>
            <a:spLocks noChangeArrowheads="1"/>
          </p:cNvSpPr>
          <p:nvPr/>
        </p:nvSpPr>
        <p:spPr bwMode="auto">
          <a:xfrm>
            <a:off x="0" y="2997200"/>
            <a:ext cx="706438" cy="1008063"/>
          </a:xfrm>
          <a:prstGeom prst="rect">
            <a:avLst/>
          </a:prstGeom>
          <a:solidFill>
            <a:srgbClr val="026793"/>
          </a:solidFill>
          <a:ln w="9525">
            <a:noFill/>
            <a:miter lim="800000"/>
            <a:headEnd/>
            <a:tailEnd/>
          </a:ln>
        </p:spPr>
        <p:txBody>
          <a:bodyPr wrap="none" anchor="ctr"/>
          <a:lstStyle/>
          <a:p>
            <a:pPr eaLnBrk="0" hangingPunct="0"/>
            <a:endParaRPr lang="ru-RU"/>
          </a:p>
        </p:txBody>
      </p:sp>
      <p:sp>
        <p:nvSpPr>
          <p:cNvPr id="74760" name="Rectangle 8"/>
          <p:cNvSpPr>
            <a:spLocks noChangeArrowheads="1"/>
          </p:cNvSpPr>
          <p:nvPr/>
        </p:nvSpPr>
        <p:spPr bwMode="auto">
          <a:xfrm>
            <a:off x="0" y="1989138"/>
            <a:ext cx="706438" cy="1008062"/>
          </a:xfrm>
          <a:prstGeom prst="rect">
            <a:avLst/>
          </a:prstGeom>
          <a:solidFill>
            <a:srgbClr val="B2C1DD"/>
          </a:solidFill>
          <a:ln w="9525">
            <a:noFill/>
            <a:miter lim="800000"/>
            <a:headEnd/>
            <a:tailEnd/>
          </a:ln>
        </p:spPr>
        <p:txBody>
          <a:bodyPr wrap="none" anchor="ctr"/>
          <a:lstStyle/>
          <a:p>
            <a:pPr eaLnBrk="0" hangingPunct="0"/>
            <a:endParaRPr lang="ru-RU"/>
          </a:p>
        </p:txBody>
      </p:sp>
      <p:sp>
        <p:nvSpPr>
          <p:cNvPr id="74761" name="Rectangle 9"/>
          <p:cNvSpPr>
            <a:spLocks noChangeArrowheads="1"/>
          </p:cNvSpPr>
          <p:nvPr/>
        </p:nvSpPr>
        <p:spPr bwMode="auto">
          <a:xfrm>
            <a:off x="0" y="4005263"/>
            <a:ext cx="706438" cy="1008062"/>
          </a:xfrm>
          <a:prstGeom prst="rect">
            <a:avLst/>
          </a:prstGeom>
          <a:solidFill>
            <a:srgbClr val="007FB3"/>
          </a:solidFill>
          <a:ln w="9525">
            <a:noFill/>
            <a:miter lim="800000"/>
            <a:headEnd/>
            <a:tailEnd/>
          </a:ln>
        </p:spPr>
        <p:txBody>
          <a:bodyPr wrap="none" anchor="ctr"/>
          <a:lstStyle/>
          <a:p>
            <a:pPr eaLnBrk="0" hangingPunct="0"/>
            <a:endParaRPr lang="ru-RU"/>
          </a:p>
        </p:txBody>
      </p:sp>
      <p:sp>
        <p:nvSpPr>
          <p:cNvPr id="74762" name="Rectangle 10"/>
          <p:cNvSpPr>
            <a:spLocks noChangeArrowheads="1"/>
          </p:cNvSpPr>
          <p:nvPr/>
        </p:nvSpPr>
        <p:spPr bwMode="auto">
          <a:xfrm>
            <a:off x="1143000" y="0"/>
            <a:ext cx="5638800" cy="685800"/>
          </a:xfrm>
          <a:prstGeom prst="rect">
            <a:avLst/>
          </a:prstGeom>
          <a:noFill/>
          <a:ln w="9525">
            <a:noFill/>
            <a:miter lim="800000"/>
            <a:headEnd/>
            <a:tailEnd/>
          </a:ln>
        </p:spPr>
        <p:txBody>
          <a:bodyPr/>
          <a:lstStyle/>
          <a:p>
            <a:pPr eaLnBrk="0" hangingPunct="0"/>
            <a:r>
              <a:rPr lang="ru-RU" sz="3200" b="1">
                <a:sym typeface="Wingdings" pitchFamily="2" charset="2"/>
              </a:rPr>
              <a:t>Выход локальных сетей из энергосберегающего режима.</a:t>
            </a:r>
            <a:endParaRPr lang="fr-FR" sz="3200" b="1">
              <a:sym typeface="Wingdings" pitchFamily="2" charset="2"/>
            </a:endParaRPr>
          </a:p>
        </p:txBody>
      </p:sp>
      <p:sp>
        <p:nvSpPr>
          <p:cNvPr id="74763" name="Line 11"/>
          <p:cNvSpPr>
            <a:spLocks noChangeShapeType="1"/>
          </p:cNvSpPr>
          <p:nvPr/>
        </p:nvSpPr>
        <p:spPr bwMode="auto">
          <a:xfrm>
            <a:off x="2124075" y="4221163"/>
            <a:ext cx="2592388" cy="0"/>
          </a:xfrm>
          <a:prstGeom prst="line">
            <a:avLst/>
          </a:prstGeom>
          <a:noFill/>
          <a:ln w="76200">
            <a:solidFill>
              <a:srgbClr val="00FF00"/>
            </a:solidFill>
            <a:round/>
            <a:headEnd/>
            <a:tailEnd/>
          </a:ln>
        </p:spPr>
        <p:txBody>
          <a:bodyPr wrap="none"/>
          <a:lstStyle/>
          <a:p>
            <a:endParaRPr lang="ru-RU"/>
          </a:p>
        </p:txBody>
      </p:sp>
      <p:sp>
        <p:nvSpPr>
          <p:cNvPr id="74764" name="Line 12"/>
          <p:cNvSpPr>
            <a:spLocks noChangeShapeType="1"/>
          </p:cNvSpPr>
          <p:nvPr/>
        </p:nvSpPr>
        <p:spPr bwMode="auto">
          <a:xfrm>
            <a:off x="4716463" y="3141663"/>
            <a:ext cx="4762" cy="1116012"/>
          </a:xfrm>
          <a:prstGeom prst="line">
            <a:avLst/>
          </a:prstGeom>
          <a:noFill/>
          <a:ln w="76200">
            <a:solidFill>
              <a:srgbClr val="00FF00"/>
            </a:solidFill>
            <a:round/>
            <a:headEnd/>
            <a:tailEnd/>
          </a:ln>
        </p:spPr>
        <p:txBody>
          <a:bodyPr wrap="none"/>
          <a:lstStyle/>
          <a:p>
            <a:endParaRPr lang="ru-RU"/>
          </a:p>
        </p:txBody>
      </p:sp>
      <p:sp>
        <p:nvSpPr>
          <p:cNvPr id="74765" name="Text Box 13"/>
          <p:cNvSpPr txBox="1">
            <a:spLocks noChangeArrowheads="1"/>
          </p:cNvSpPr>
          <p:nvPr/>
        </p:nvSpPr>
        <p:spPr bwMode="auto">
          <a:xfrm>
            <a:off x="855663" y="3573463"/>
            <a:ext cx="1844675" cy="336550"/>
          </a:xfrm>
          <a:prstGeom prst="rect">
            <a:avLst/>
          </a:prstGeom>
          <a:noFill/>
          <a:ln w="9525">
            <a:noFill/>
            <a:miter lim="800000"/>
            <a:headEnd/>
            <a:tailEnd/>
          </a:ln>
        </p:spPr>
        <p:txBody>
          <a:bodyPr>
            <a:spAutoFit/>
          </a:bodyPr>
          <a:lstStyle/>
          <a:p>
            <a:pPr algn="ctr"/>
            <a:r>
              <a:rPr lang="fr-FR" sz="1600" b="1"/>
              <a:t>CAN HS I/S</a:t>
            </a:r>
          </a:p>
        </p:txBody>
      </p:sp>
      <p:sp>
        <p:nvSpPr>
          <p:cNvPr id="74766" name="Line 14"/>
          <p:cNvSpPr>
            <a:spLocks noChangeShapeType="1"/>
          </p:cNvSpPr>
          <p:nvPr/>
        </p:nvSpPr>
        <p:spPr bwMode="auto">
          <a:xfrm flipV="1">
            <a:off x="5364163" y="1268413"/>
            <a:ext cx="12700" cy="1257300"/>
          </a:xfrm>
          <a:prstGeom prst="line">
            <a:avLst/>
          </a:prstGeom>
          <a:noFill/>
          <a:ln w="76200">
            <a:solidFill>
              <a:srgbClr val="008000"/>
            </a:solidFill>
            <a:round/>
            <a:headEnd/>
            <a:tailEnd/>
          </a:ln>
        </p:spPr>
        <p:txBody>
          <a:bodyPr wrap="none"/>
          <a:lstStyle/>
          <a:p>
            <a:endParaRPr lang="ru-RU"/>
          </a:p>
        </p:txBody>
      </p:sp>
      <p:sp>
        <p:nvSpPr>
          <p:cNvPr id="74767" name="Line 15"/>
          <p:cNvSpPr>
            <a:spLocks noChangeShapeType="1"/>
          </p:cNvSpPr>
          <p:nvPr/>
        </p:nvSpPr>
        <p:spPr bwMode="auto">
          <a:xfrm>
            <a:off x="5340350" y="1268413"/>
            <a:ext cx="2462213" cy="0"/>
          </a:xfrm>
          <a:prstGeom prst="line">
            <a:avLst/>
          </a:prstGeom>
          <a:noFill/>
          <a:ln w="76200">
            <a:solidFill>
              <a:srgbClr val="008000"/>
            </a:solidFill>
            <a:round/>
            <a:headEnd/>
            <a:tailEnd/>
          </a:ln>
        </p:spPr>
        <p:txBody>
          <a:bodyPr wrap="none"/>
          <a:lstStyle/>
          <a:p>
            <a:endParaRPr lang="ru-RU"/>
          </a:p>
        </p:txBody>
      </p:sp>
      <p:sp>
        <p:nvSpPr>
          <p:cNvPr id="74768" name="Text Box 16"/>
          <p:cNvSpPr txBox="1">
            <a:spLocks noChangeArrowheads="1"/>
          </p:cNvSpPr>
          <p:nvPr/>
        </p:nvSpPr>
        <p:spPr bwMode="auto">
          <a:xfrm>
            <a:off x="7851775" y="1196975"/>
            <a:ext cx="1311275" cy="581025"/>
          </a:xfrm>
          <a:prstGeom prst="rect">
            <a:avLst/>
          </a:prstGeom>
          <a:noFill/>
          <a:ln w="9525">
            <a:noFill/>
            <a:miter lim="800000"/>
            <a:headEnd/>
            <a:tailEnd/>
          </a:ln>
        </p:spPr>
        <p:txBody>
          <a:bodyPr>
            <a:spAutoFit/>
          </a:bodyPr>
          <a:lstStyle/>
          <a:p>
            <a:pPr algn="ctr"/>
            <a:r>
              <a:rPr lang="fr-FR" sz="1600" b="1"/>
              <a:t>LS CAN Confort</a:t>
            </a:r>
          </a:p>
        </p:txBody>
      </p:sp>
      <p:sp>
        <p:nvSpPr>
          <p:cNvPr id="74769" name="Line 17"/>
          <p:cNvSpPr>
            <a:spLocks noChangeShapeType="1"/>
          </p:cNvSpPr>
          <p:nvPr/>
        </p:nvSpPr>
        <p:spPr bwMode="auto">
          <a:xfrm flipH="1">
            <a:off x="5359400" y="2852738"/>
            <a:ext cx="4763" cy="1406525"/>
          </a:xfrm>
          <a:prstGeom prst="line">
            <a:avLst/>
          </a:prstGeom>
          <a:noFill/>
          <a:ln w="76200">
            <a:solidFill>
              <a:srgbClr val="3366FF"/>
            </a:solidFill>
            <a:round/>
            <a:headEnd/>
            <a:tailEnd/>
          </a:ln>
        </p:spPr>
        <p:txBody>
          <a:bodyPr wrap="none"/>
          <a:lstStyle/>
          <a:p>
            <a:endParaRPr lang="ru-RU"/>
          </a:p>
        </p:txBody>
      </p:sp>
      <p:sp>
        <p:nvSpPr>
          <p:cNvPr id="74770" name="Line 18"/>
          <p:cNvSpPr>
            <a:spLocks noChangeShapeType="1"/>
          </p:cNvSpPr>
          <p:nvPr/>
        </p:nvSpPr>
        <p:spPr bwMode="auto">
          <a:xfrm>
            <a:off x="5353050" y="4221163"/>
            <a:ext cx="2438400" cy="0"/>
          </a:xfrm>
          <a:prstGeom prst="line">
            <a:avLst/>
          </a:prstGeom>
          <a:noFill/>
          <a:ln w="76200">
            <a:solidFill>
              <a:srgbClr val="3366FF"/>
            </a:solidFill>
            <a:round/>
            <a:headEnd/>
            <a:tailEnd/>
          </a:ln>
        </p:spPr>
        <p:txBody>
          <a:bodyPr wrap="none"/>
          <a:lstStyle/>
          <a:p>
            <a:endParaRPr lang="ru-RU"/>
          </a:p>
        </p:txBody>
      </p:sp>
      <p:sp>
        <p:nvSpPr>
          <p:cNvPr id="74771" name="Text Box 19"/>
          <p:cNvSpPr txBox="1">
            <a:spLocks noChangeArrowheads="1"/>
          </p:cNvSpPr>
          <p:nvPr/>
        </p:nvSpPr>
        <p:spPr bwMode="auto">
          <a:xfrm>
            <a:off x="7708900" y="4005263"/>
            <a:ext cx="1616075" cy="581025"/>
          </a:xfrm>
          <a:prstGeom prst="rect">
            <a:avLst/>
          </a:prstGeom>
          <a:noFill/>
          <a:ln w="9525">
            <a:noFill/>
            <a:miter lim="800000"/>
            <a:headEnd/>
            <a:tailEnd/>
          </a:ln>
        </p:spPr>
        <p:txBody>
          <a:bodyPr>
            <a:spAutoFit/>
          </a:bodyPr>
          <a:lstStyle/>
          <a:p>
            <a:pPr algn="ctr"/>
            <a:r>
              <a:rPr lang="fr-FR" sz="1600" b="1"/>
              <a:t>LS CAN Carrosserie</a:t>
            </a:r>
          </a:p>
        </p:txBody>
      </p:sp>
      <p:sp>
        <p:nvSpPr>
          <p:cNvPr id="74772" name="Line 20"/>
          <p:cNvSpPr>
            <a:spLocks noChangeShapeType="1"/>
          </p:cNvSpPr>
          <p:nvPr/>
        </p:nvSpPr>
        <p:spPr bwMode="auto">
          <a:xfrm>
            <a:off x="7451725" y="3429000"/>
            <a:ext cx="0" cy="792163"/>
          </a:xfrm>
          <a:prstGeom prst="line">
            <a:avLst/>
          </a:prstGeom>
          <a:noFill/>
          <a:ln w="76200">
            <a:solidFill>
              <a:srgbClr val="3366FF"/>
            </a:solidFill>
            <a:round/>
            <a:headEnd/>
            <a:tailEnd/>
          </a:ln>
        </p:spPr>
        <p:txBody>
          <a:bodyPr wrap="none"/>
          <a:lstStyle/>
          <a:p>
            <a:endParaRPr lang="ru-RU"/>
          </a:p>
        </p:txBody>
      </p:sp>
      <p:sp>
        <p:nvSpPr>
          <p:cNvPr id="74773" name="Line 21"/>
          <p:cNvSpPr>
            <a:spLocks noChangeShapeType="1"/>
          </p:cNvSpPr>
          <p:nvPr/>
        </p:nvSpPr>
        <p:spPr bwMode="auto">
          <a:xfrm>
            <a:off x="2987675" y="3646488"/>
            <a:ext cx="0" cy="609600"/>
          </a:xfrm>
          <a:prstGeom prst="line">
            <a:avLst/>
          </a:prstGeom>
          <a:noFill/>
          <a:ln w="76200">
            <a:solidFill>
              <a:srgbClr val="00FF00"/>
            </a:solidFill>
            <a:round/>
            <a:headEnd/>
            <a:tailEnd/>
          </a:ln>
        </p:spPr>
        <p:txBody>
          <a:bodyPr wrap="none"/>
          <a:lstStyle/>
          <a:p>
            <a:endParaRPr lang="ru-RU"/>
          </a:p>
        </p:txBody>
      </p:sp>
      <p:sp>
        <p:nvSpPr>
          <p:cNvPr id="74774" name="Line 22"/>
          <p:cNvSpPr>
            <a:spLocks noChangeShapeType="1"/>
          </p:cNvSpPr>
          <p:nvPr/>
        </p:nvSpPr>
        <p:spPr bwMode="auto">
          <a:xfrm flipV="1">
            <a:off x="7451725" y="2636838"/>
            <a:ext cx="0" cy="647700"/>
          </a:xfrm>
          <a:prstGeom prst="line">
            <a:avLst/>
          </a:prstGeom>
          <a:noFill/>
          <a:ln w="9525">
            <a:solidFill>
              <a:srgbClr val="FF0000"/>
            </a:solidFill>
            <a:round/>
            <a:headEnd/>
            <a:tailEnd/>
          </a:ln>
        </p:spPr>
        <p:txBody>
          <a:bodyPr/>
          <a:lstStyle/>
          <a:p>
            <a:endParaRPr lang="ru-RU"/>
          </a:p>
        </p:txBody>
      </p:sp>
      <p:sp>
        <p:nvSpPr>
          <p:cNvPr id="74775" name="Text Box 23"/>
          <p:cNvSpPr txBox="1">
            <a:spLocks noChangeArrowheads="1"/>
          </p:cNvSpPr>
          <p:nvPr/>
        </p:nvSpPr>
        <p:spPr bwMode="auto">
          <a:xfrm>
            <a:off x="7451725" y="2565400"/>
            <a:ext cx="1571625" cy="457200"/>
          </a:xfrm>
          <a:prstGeom prst="rect">
            <a:avLst/>
          </a:prstGeom>
          <a:noFill/>
          <a:ln w="9525">
            <a:noFill/>
            <a:miter lim="800000"/>
            <a:headEnd/>
            <a:tailEnd/>
          </a:ln>
        </p:spPr>
        <p:txBody>
          <a:bodyPr wrap="none">
            <a:spAutoFit/>
          </a:bodyPr>
          <a:lstStyle/>
          <a:p>
            <a:pPr eaLnBrk="0" hangingPunct="0"/>
            <a:r>
              <a:rPr lang="ru-RU" sz="1200">
                <a:solidFill>
                  <a:schemeClr val="tx1"/>
                </a:solidFill>
              </a:rPr>
              <a:t>«</a:t>
            </a:r>
            <a:r>
              <a:rPr lang="fr-FR" sz="1200">
                <a:solidFill>
                  <a:schemeClr val="tx1"/>
                </a:solidFill>
              </a:rPr>
              <a:t>+</a:t>
            </a:r>
            <a:r>
              <a:rPr lang="ru-RU" sz="1200">
                <a:solidFill>
                  <a:schemeClr val="tx1"/>
                </a:solidFill>
              </a:rPr>
              <a:t>» Аккумуляторной</a:t>
            </a:r>
          </a:p>
          <a:p>
            <a:pPr eaLnBrk="0" hangingPunct="0"/>
            <a:r>
              <a:rPr lang="ru-RU" sz="1200">
                <a:solidFill>
                  <a:schemeClr val="tx1"/>
                </a:solidFill>
              </a:rPr>
              <a:t> батареи</a:t>
            </a:r>
            <a:endParaRPr lang="fr-FR" sz="1200">
              <a:solidFill>
                <a:schemeClr val="tx1"/>
              </a:solidFill>
            </a:endParaRPr>
          </a:p>
        </p:txBody>
      </p:sp>
      <p:sp>
        <p:nvSpPr>
          <p:cNvPr id="74776" name="Line 24"/>
          <p:cNvSpPr>
            <a:spLocks noChangeShapeType="1"/>
          </p:cNvSpPr>
          <p:nvPr/>
        </p:nvSpPr>
        <p:spPr bwMode="auto">
          <a:xfrm flipH="1">
            <a:off x="5940425" y="4076700"/>
            <a:ext cx="1223963" cy="0"/>
          </a:xfrm>
          <a:prstGeom prst="line">
            <a:avLst/>
          </a:prstGeom>
          <a:noFill/>
          <a:ln w="9525">
            <a:solidFill>
              <a:srgbClr val="FF0000"/>
            </a:solidFill>
            <a:round/>
            <a:headEnd/>
            <a:tailEnd/>
          </a:ln>
        </p:spPr>
        <p:txBody>
          <a:bodyPr/>
          <a:lstStyle/>
          <a:p>
            <a:endParaRPr lang="ru-RU"/>
          </a:p>
        </p:txBody>
      </p:sp>
      <p:sp>
        <p:nvSpPr>
          <p:cNvPr id="74777" name="Line 25"/>
          <p:cNvSpPr>
            <a:spLocks noChangeShapeType="1"/>
          </p:cNvSpPr>
          <p:nvPr/>
        </p:nvSpPr>
        <p:spPr bwMode="auto">
          <a:xfrm>
            <a:off x="7308850" y="4221163"/>
            <a:ext cx="0" cy="720725"/>
          </a:xfrm>
          <a:prstGeom prst="line">
            <a:avLst/>
          </a:prstGeom>
          <a:noFill/>
          <a:ln w="76200">
            <a:solidFill>
              <a:srgbClr val="3366FF"/>
            </a:solidFill>
            <a:round/>
            <a:headEnd/>
            <a:tailEnd/>
          </a:ln>
        </p:spPr>
        <p:txBody>
          <a:bodyPr wrap="none"/>
          <a:lstStyle/>
          <a:p>
            <a:endParaRPr lang="ru-RU"/>
          </a:p>
        </p:txBody>
      </p:sp>
      <p:sp>
        <p:nvSpPr>
          <p:cNvPr id="74778" name="Line 26"/>
          <p:cNvSpPr>
            <a:spLocks noChangeShapeType="1"/>
          </p:cNvSpPr>
          <p:nvPr/>
        </p:nvSpPr>
        <p:spPr bwMode="auto">
          <a:xfrm flipV="1">
            <a:off x="6988175" y="836613"/>
            <a:ext cx="12700" cy="431800"/>
          </a:xfrm>
          <a:prstGeom prst="line">
            <a:avLst/>
          </a:prstGeom>
          <a:noFill/>
          <a:ln w="76200">
            <a:solidFill>
              <a:srgbClr val="008000"/>
            </a:solidFill>
            <a:round/>
            <a:headEnd/>
            <a:tailEnd/>
          </a:ln>
        </p:spPr>
        <p:txBody>
          <a:bodyPr wrap="none"/>
          <a:lstStyle/>
          <a:p>
            <a:endParaRPr lang="ru-RU"/>
          </a:p>
        </p:txBody>
      </p:sp>
      <p:sp>
        <p:nvSpPr>
          <p:cNvPr id="74779" name="Line 27"/>
          <p:cNvSpPr>
            <a:spLocks noChangeShapeType="1"/>
          </p:cNvSpPr>
          <p:nvPr/>
        </p:nvSpPr>
        <p:spPr bwMode="auto">
          <a:xfrm>
            <a:off x="3708400" y="4221163"/>
            <a:ext cx="0" cy="609600"/>
          </a:xfrm>
          <a:prstGeom prst="line">
            <a:avLst/>
          </a:prstGeom>
          <a:noFill/>
          <a:ln w="76200">
            <a:solidFill>
              <a:srgbClr val="00FF00"/>
            </a:solidFill>
            <a:round/>
            <a:headEnd/>
            <a:tailEnd/>
          </a:ln>
        </p:spPr>
        <p:txBody>
          <a:bodyPr wrap="none"/>
          <a:lstStyle/>
          <a:p>
            <a:endParaRPr lang="ru-RU"/>
          </a:p>
        </p:txBody>
      </p:sp>
      <p:sp>
        <p:nvSpPr>
          <p:cNvPr id="74780" name="Line 28"/>
          <p:cNvSpPr>
            <a:spLocks noChangeShapeType="1"/>
          </p:cNvSpPr>
          <p:nvPr/>
        </p:nvSpPr>
        <p:spPr bwMode="auto">
          <a:xfrm>
            <a:off x="4572000" y="3068638"/>
            <a:ext cx="0" cy="1008062"/>
          </a:xfrm>
          <a:prstGeom prst="line">
            <a:avLst/>
          </a:prstGeom>
          <a:noFill/>
          <a:ln w="9525">
            <a:solidFill>
              <a:srgbClr val="FF0000"/>
            </a:solidFill>
            <a:round/>
            <a:headEnd/>
            <a:tailEnd/>
          </a:ln>
        </p:spPr>
        <p:txBody>
          <a:bodyPr/>
          <a:lstStyle/>
          <a:p>
            <a:endParaRPr lang="ru-RU"/>
          </a:p>
        </p:txBody>
      </p:sp>
      <p:sp>
        <p:nvSpPr>
          <p:cNvPr id="74781" name="Line 29"/>
          <p:cNvSpPr>
            <a:spLocks noChangeShapeType="1"/>
          </p:cNvSpPr>
          <p:nvPr/>
        </p:nvSpPr>
        <p:spPr bwMode="auto">
          <a:xfrm>
            <a:off x="3130550" y="3644900"/>
            <a:ext cx="1588" cy="430213"/>
          </a:xfrm>
          <a:prstGeom prst="line">
            <a:avLst/>
          </a:prstGeom>
          <a:noFill/>
          <a:ln w="9525">
            <a:solidFill>
              <a:srgbClr val="FF0000"/>
            </a:solidFill>
            <a:round/>
            <a:headEnd/>
            <a:tailEnd/>
          </a:ln>
        </p:spPr>
        <p:txBody>
          <a:bodyPr/>
          <a:lstStyle/>
          <a:p>
            <a:endParaRPr lang="ru-RU"/>
          </a:p>
        </p:txBody>
      </p:sp>
      <p:sp>
        <p:nvSpPr>
          <p:cNvPr id="74782" name="Line 30"/>
          <p:cNvSpPr>
            <a:spLocks noChangeShapeType="1"/>
          </p:cNvSpPr>
          <p:nvPr/>
        </p:nvSpPr>
        <p:spPr bwMode="auto">
          <a:xfrm flipH="1">
            <a:off x="2268538" y="4076700"/>
            <a:ext cx="2303462" cy="0"/>
          </a:xfrm>
          <a:prstGeom prst="line">
            <a:avLst/>
          </a:prstGeom>
          <a:noFill/>
          <a:ln w="9525">
            <a:solidFill>
              <a:srgbClr val="FF0000"/>
            </a:solidFill>
            <a:round/>
            <a:headEnd/>
            <a:tailEnd/>
          </a:ln>
        </p:spPr>
        <p:txBody>
          <a:bodyPr/>
          <a:lstStyle/>
          <a:p>
            <a:endParaRPr lang="ru-RU"/>
          </a:p>
        </p:txBody>
      </p:sp>
      <p:sp>
        <p:nvSpPr>
          <p:cNvPr id="74783" name="Line 31"/>
          <p:cNvSpPr>
            <a:spLocks noChangeShapeType="1"/>
          </p:cNvSpPr>
          <p:nvPr/>
        </p:nvSpPr>
        <p:spPr bwMode="auto">
          <a:xfrm flipH="1">
            <a:off x="4211638" y="5013325"/>
            <a:ext cx="1439862" cy="0"/>
          </a:xfrm>
          <a:prstGeom prst="line">
            <a:avLst/>
          </a:prstGeom>
          <a:noFill/>
          <a:ln w="9525">
            <a:solidFill>
              <a:srgbClr val="FF0000"/>
            </a:solidFill>
            <a:round/>
            <a:headEnd/>
            <a:tailEnd/>
          </a:ln>
        </p:spPr>
        <p:txBody>
          <a:bodyPr/>
          <a:lstStyle/>
          <a:p>
            <a:endParaRPr lang="ru-RU"/>
          </a:p>
        </p:txBody>
      </p:sp>
      <p:sp>
        <p:nvSpPr>
          <p:cNvPr id="74784" name="Line 32"/>
          <p:cNvSpPr>
            <a:spLocks noChangeShapeType="1"/>
          </p:cNvSpPr>
          <p:nvPr/>
        </p:nvSpPr>
        <p:spPr bwMode="auto">
          <a:xfrm>
            <a:off x="6011863" y="4221163"/>
            <a:ext cx="0" cy="647700"/>
          </a:xfrm>
          <a:prstGeom prst="line">
            <a:avLst/>
          </a:prstGeom>
          <a:noFill/>
          <a:ln w="76200">
            <a:solidFill>
              <a:srgbClr val="3366FF"/>
            </a:solidFill>
            <a:round/>
            <a:headEnd/>
            <a:tailEnd/>
          </a:ln>
        </p:spPr>
        <p:txBody>
          <a:bodyPr wrap="none"/>
          <a:lstStyle/>
          <a:p>
            <a:endParaRPr lang="ru-RU"/>
          </a:p>
        </p:txBody>
      </p:sp>
      <p:sp>
        <p:nvSpPr>
          <p:cNvPr id="74785" name="Line 33"/>
          <p:cNvSpPr>
            <a:spLocks noChangeShapeType="1"/>
          </p:cNvSpPr>
          <p:nvPr/>
        </p:nvSpPr>
        <p:spPr bwMode="auto">
          <a:xfrm flipH="1">
            <a:off x="5940425" y="1412875"/>
            <a:ext cx="0" cy="2663825"/>
          </a:xfrm>
          <a:prstGeom prst="line">
            <a:avLst/>
          </a:prstGeom>
          <a:noFill/>
          <a:ln w="9525">
            <a:solidFill>
              <a:srgbClr val="FF0000"/>
            </a:solidFill>
            <a:round/>
            <a:headEnd/>
            <a:tailEnd/>
          </a:ln>
        </p:spPr>
        <p:txBody>
          <a:bodyPr/>
          <a:lstStyle/>
          <a:p>
            <a:endParaRPr lang="ru-RU"/>
          </a:p>
        </p:txBody>
      </p:sp>
      <p:sp>
        <p:nvSpPr>
          <p:cNvPr id="74786" name="Line 34"/>
          <p:cNvSpPr>
            <a:spLocks noChangeShapeType="1"/>
          </p:cNvSpPr>
          <p:nvPr/>
        </p:nvSpPr>
        <p:spPr bwMode="auto">
          <a:xfrm flipH="1">
            <a:off x="5940425" y="1412875"/>
            <a:ext cx="1800225" cy="0"/>
          </a:xfrm>
          <a:prstGeom prst="line">
            <a:avLst/>
          </a:prstGeom>
          <a:noFill/>
          <a:ln w="9525">
            <a:solidFill>
              <a:srgbClr val="FF0000"/>
            </a:solidFill>
            <a:round/>
            <a:headEnd/>
            <a:tailEnd/>
          </a:ln>
        </p:spPr>
        <p:txBody>
          <a:bodyPr/>
          <a:lstStyle/>
          <a:p>
            <a:endParaRPr lang="ru-RU"/>
          </a:p>
        </p:txBody>
      </p:sp>
      <p:sp>
        <p:nvSpPr>
          <p:cNvPr id="74787" name="Line 35"/>
          <p:cNvSpPr>
            <a:spLocks noChangeShapeType="1"/>
          </p:cNvSpPr>
          <p:nvPr/>
        </p:nvSpPr>
        <p:spPr bwMode="auto">
          <a:xfrm flipH="1">
            <a:off x="6877050" y="836613"/>
            <a:ext cx="0" cy="574675"/>
          </a:xfrm>
          <a:prstGeom prst="line">
            <a:avLst/>
          </a:prstGeom>
          <a:noFill/>
          <a:ln w="9525">
            <a:solidFill>
              <a:srgbClr val="FF0000"/>
            </a:solidFill>
            <a:round/>
            <a:headEnd/>
            <a:tailEnd/>
          </a:ln>
        </p:spPr>
        <p:txBody>
          <a:bodyPr/>
          <a:lstStyle/>
          <a:p>
            <a:endParaRPr lang="ru-RU"/>
          </a:p>
        </p:txBody>
      </p:sp>
      <p:sp>
        <p:nvSpPr>
          <p:cNvPr id="74788" name="Line 36"/>
          <p:cNvSpPr>
            <a:spLocks noChangeShapeType="1"/>
          </p:cNvSpPr>
          <p:nvPr/>
        </p:nvSpPr>
        <p:spPr bwMode="auto">
          <a:xfrm flipH="1">
            <a:off x="5651500" y="2781300"/>
            <a:ext cx="288925" cy="0"/>
          </a:xfrm>
          <a:prstGeom prst="line">
            <a:avLst/>
          </a:prstGeom>
          <a:noFill/>
          <a:ln w="9525">
            <a:solidFill>
              <a:srgbClr val="FF0000"/>
            </a:solidFill>
            <a:round/>
            <a:headEnd/>
            <a:tailEnd/>
          </a:ln>
        </p:spPr>
        <p:txBody>
          <a:bodyPr/>
          <a:lstStyle/>
          <a:p>
            <a:endParaRPr lang="ru-RU"/>
          </a:p>
        </p:txBody>
      </p:sp>
      <p:sp>
        <p:nvSpPr>
          <p:cNvPr id="74789" name="Line 37"/>
          <p:cNvSpPr>
            <a:spLocks noChangeShapeType="1"/>
          </p:cNvSpPr>
          <p:nvPr/>
        </p:nvSpPr>
        <p:spPr bwMode="auto">
          <a:xfrm flipH="1">
            <a:off x="7165975" y="4076700"/>
            <a:ext cx="0" cy="719138"/>
          </a:xfrm>
          <a:prstGeom prst="line">
            <a:avLst/>
          </a:prstGeom>
          <a:noFill/>
          <a:ln w="9525">
            <a:solidFill>
              <a:srgbClr val="FF0000"/>
            </a:solidFill>
            <a:round/>
            <a:headEnd/>
            <a:tailEnd/>
          </a:ln>
        </p:spPr>
        <p:txBody>
          <a:bodyPr/>
          <a:lstStyle/>
          <a:p>
            <a:endParaRPr lang="ru-RU"/>
          </a:p>
        </p:txBody>
      </p:sp>
      <p:sp>
        <p:nvSpPr>
          <p:cNvPr id="74790" name="Line 38"/>
          <p:cNvSpPr>
            <a:spLocks noChangeShapeType="1"/>
          </p:cNvSpPr>
          <p:nvPr/>
        </p:nvSpPr>
        <p:spPr bwMode="auto">
          <a:xfrm flipH="1">
            <a:off x="6157913" y="4076700"/>
            <a:ext cx="0" cy="719138"/>
          </a:xfrm>
          <a:prstGeom prst="line">
            <a:avLst/>
          </a:prstGeom>
          <a:noFill/>
          <a:ln w="9525">
            <a:solidFill>
              <a:srgbClr val="FF0000"/>
            </a:solidFill>
            <a:round/>
            <a:headEnd/>
            <a:tailEnd/>
          </a:ln>
        </p:spPr>
        <p:txBody>
          <a:bodyPr/>
          <a:lstStyle/>
          <a:p>
            <a:endParaRPr lang="ru-RU"/>
          </a:p>
        </p:txBody>
      </p:sp>
      <p:sp>
        <p:nvSpPr>
          <p:cNvPr id="546855" name="Text Box 39"/>
          <p:cNvSpPr txBox="1">
            <a:spLocks noChangeArrowheads="1"/>
          </p:cNvSpPr>
          <p:nvPr/>
        </p:nvSpPr>
        <p:spPr bwMode="auto">
          <a:xfrm>
            <a:off x="1835150" y="5373688"/>
            <a:ext cx="7127875" cy="1465262"/>
          </a:xfrm>
          <a:prstGeom prst="rect">
            <a:avLst/>
          </a:prstGeom>
          <a:noFill/>
          <a:ln w="9525">
            <a:noFill/>
            <a:miter lim="800000"/>
            <a:headEnd/>
            <a:tailEnd/>
          </a:ln>
        </p:spPr>
        <p:txBody>
          <a:bodyPr>
            <a:spAutoFit/>
          </a:bodyPr>
          <a:lstStyle/>
          <a:p>
            <a:pPr>
              <a:spcBef>
                <a:spcPct val="50000"/>
              </a:spcBef>
            </a:pPr>
            <a:r>
              <a:rPr lang="ru-RU" sz="1800"/>
              <a:t>При повороте замка зажигания</a:t>
            </a:r>
            <a:r>
              <a:rPr lang="fr-FR" sz="1800"/>
              <a:t> </a:t>
            </a:r>
            <a:r>
              <a:rPr lang="ru-RU" sz="1800"/>
              <a:t>блок </a:t>
            </a:r>
            <a:r>
              <a:rPr lang="fr-FR" sz="1800"/>
              <a:t>BSI </a:t>
            </a:r>
            <a:r>
              <a:rPr lang="ru-RU" sz="1800"/>
              <a:t>отправляет сообщение блоку </a:t>
            </a:r>
            <a:r>
              <a:rPr lang="fr-FR" sz="1800"/>
              <a:t>PSF1</a:t>
            </a:r>
            <a:r>
              <a:rPr lang="ru-RU" sz="1800"/>
              <a:t>, чтобы последний подал напряжение</a:t>
            </a:r>
            <a:r>
              <a:rPr lang="fr-FR" sz="1800"/>
              <a:t> </a:t>
            </a:r>
            <a:r>
              <a:rPr lang="ru-RU" sz="1800"/>
              <a:t>на провод  «</a:t>
            </a:r>
            <a:r>
              <a:rPr lang="fr-FR" sz="1800"/>
              <a:t>+APC</a:t>
            </a:r>
            <a:r>
              <a:rPr lang="ru-RU" sz="1800"/>
              <a:t>»</a:t>
            </a:r>
            <a:r>
              <a:rPr lang="fr-FR" sz="1800"/>
              <a:t>. </a:t>
            </a:r>
            <a:r>
              <a:rPr lang="ru-RU" sz="1800"/>
              <a:t>После этого блок </a:t>
            </a:r>
            <a:r>
              <a:rPr lang="fr-FR" sz="1800"/>
              <a:t>BSI </a:t>
            </a:r>
            <a:r>
              <a:rPr lang="ru-RU" sz="1800"/>
              <a:t>ещё раз подаёт напряжение на </a:t>
            </a:r>
            <a:r>
              <a:rPr lang="fr-FR" sz="1800"/>
              <a:t> </a:t>
            </a:r>
            <a:r>
              <a:rPr lang="ru-RU" sz="1800"/>
              <a:t>«</a:t>
            </a:r>
            <a:r>
              <a:rPr lang="fr-FR" sz="1800"/>
              <a:t>+RCD</a:t>
            </a:r>
            <a:r>
              <a:rPr lang="ru-RU" sz="1800"/>
              <a:t>» и по сети </a:t>
            </a:r>
            <a:r>
              <a:rPr lang="fr-FR" sz="1800"/>
              <a:t>CAN HS I/S</a:t>
            </a:r>
            <a:r>
              <a:rPr lang="ru-RU" sz="1800"/>
              <a:t> передаёт сообщение о необходимости выхода из «спящего» режима всех блоков управления.</a:t>
            </a:r>
            <a:endParaRPr lang="fr-FR" sz="1800"/>
          </a:p>
        </p:txBody>
      </p:sp>
      <p:sp>
        <p:nvSpPr>
          <p:cNvPr id="74792" name="Rectangle 40"/>
          <p:cNvSpPr>
            <a:spLocks noChangeArrowheads="1"/>
          </p:cNvSpPr>
          <p:nvPr/>
        </p:nvSpPr>
        <p:spPr bwMode="auto">
          <a:xfrm>
            <a:off x="3275013" y="4797425"/>
            <a:ext cx="936625" cy="431800"/>
          </a:xfrm>
          <a:prstGeom prst="rect">
            <a:avLst/>
          </a:prstGeom>
          <a:solidFill>
            <a:schemeClr val="bg2"/>
          </a:solidFill>
          <a:ln w="28575">
            <a:solidFill>
              <a:schemeClr val="tx1"/>
            </a:solidFill>
            <a:miter lim="800000"/>
            <a:headEnd/>
            <a:tailEnd/>
          </a:ln>
        </p:spPr>
        <p:txBody>
          <a:bodyPr wrap="none" anchor="ctr"/>
          <a:lstStyle/>
          <a:p>
            <a:pPr algn="ctr"/>
            <a:r>
              <a:rPr lang="fr-FR" sz="1600" b="1">
                <a:solidFill>
                  <a:schemeClr val="tx1"/>
                </a:solidFill>
              </a:rPr>
              <a:t>7800</a:t>
            </a:r>
          </a:p>
        </p:txBody>
      </p:sp>
      <p:sp>
        <p:nvSpPr>
          <p:cNvPr id="74793" name="Rectangle 41"/>
          <p:cNvSpPr>
            <a:spLocks noChangeArrowheads="1"/>
          </p:cNvSpPr>
          <p:nvPr/>
        </p:nvSpPr>
        <p:spPr bwMode="auto">
          <a:xfrm>
            <a:off x="6948488" y="4797425"/>
            <a:ext cx="936625" cy="431800"/>
          </a:xfrm>
          <a:prstGeom prst="rect">
            <a:avLst/>
          </a:prstGeom>
          <a:solidFill>
            <a:srgbClr val="FFFF00"/>
          </a:solidFill>
          <a:ln w="28575">
            <a:solidFill>
              <a:schemeClr val="tx1"/>
            </a:solidFill>
            <a:miter lim="800000"/>
            <a:headEnd/>
            <a:tailEnd/>
          </a:ln>
        </p:spPr>
        <p:txBody>
          <a:bodyPr wrap="none" anchor="ctr"/>
          <a:lstStyle/>
          <a:p>
            <a:pPr algn="ctr"/>
            <a:r>
              <a:rPr lang="fr-FR" sz="1600" b="1">
                <a:solidFill>
                  <a:schemeClr val="tx1"/>
                </a:solidFill>
              </a:rPr>
              <a:t>5008</a:t>
            </a:r>
          </a:p>
        </p:txBody>
      </p:sp>
      <p:sp>
        <p:nvSpPr>
          <p:cNvPr id="74794" name="Rectangle 42"/>
          <p:cNvSpPr>
            <a:spLocks noChangeArrowheads="1"/>
          </p:cNvSpPr>
          <p:nvPr/>
        </p:nvSpPr>
        <p:spPr bwMode="auto">
          <a:xfrm>
            <a:off x="5508625" y="4797425"/>
            <a:ext cx="936625" cy="431800"/>
          </a:xfrm>
          <a:prstGeom prst="rect">
            <a:avLst/>
          </a:prstGeom>
          <a:solidFill>
            <a:srgbClr val="FFFF00"/>
          </a:solidFill>
          <a:ln w="28575">
            <a:solidFill>
              <a:schemeClr val="tx1"/>
            </a:solidFill>
            <a:miter lim="800000"/>
            <a:headEnd/>
            <a:tailEnd/>
          </a:ln>
        </p:spPr>
        <p:txBody>
          <a:bodyPr wrap="none" anchor="ctr"/>
          <a:lstStyle/>
          <a:p>
            <a:pPr algn="ctr"/>
            <a:r>
              <a:rPr lang="fr-FR" sz="1600" b="1">
                <a:solidFill>
                  <a:schemeClr val="tx1"/>
                </a:solidFill>
              </a:rPr>
              <a:t>PSF1</a:t>
            </a:r>
          </a:p>
        </p:txBody>
      </p:sp>
      <p:sp>
        <p:nvSpPr>
          <p:cNvPr id="74795" name="Rectangle 43"/>
          <p:cNvSpPr>
            <a:spLocks noChangeArrowheads="1"/>
          </p:cNvSpPr>
          <p:nvPr/>
        </p:nvSpPr>
        <p:spPr bwMode="auto">
          <a:xfrm>
            <a:off x="7019925" y="3213100"/>
            <a:ext cx="936625" cy="431800"/>
          </a:xfrm>
          <a:prstGeom prst="rect">
            <a:avLst/>
          </a:prstGeom>
          <a:solidFill>
            <a:srgbClr val="FFFF00"/>
          </a:solidFill>
          <a:ln w="28575">
            <a:solidFill>
              <a:schemeClr val="tx1"/>
            </a:solidFill>
            <a:miter lim="800000"/>
            <a:headEnd/>
            <a:tailEnd/>
          </a:ln>
        </p:spPr>
        <p:txBody>
          <a:bodyPr wrap="none" anchor="ctr"/>
          <a:lstStyle/>
          <a:p>
            <a:pPr algn="ctr"/>
            <a:r>
              <a:rPr lang="fr-FR" sz="1600" b="1">
                <a:solidFill>
                  <a:schemeClr val="tx1"/>
                </a:solidFill>
              </a:rPr>
              <a:t>CV00</a:t>
            </a:r>
          </a:p>
        </p:txBody>
      </p:sp>
      <p:sp>
        <p:nvSpPr>
          <p:cNvPr id="74796" name="Rectangle 44"/>
          <p:cNvSpPr>
            <a:spLocks noChangeArrowheads="1"/>
          </p:cNvSpPr>
          <p:nvPr/>
        </p:nvSpPr>
        <p:spPr bwMode="auto">
          <a:xfrm>
            <a:off x="6556375" y="404813"/>
            <a:ext cx="936625" cy="431800"/>
          </a:xfrm>
          <a:prstGeom prst="rect">
            <a:avLst/>
          </a:prstGeom>
          <a:solidFill>
            <a:srgbClr val="FFFF00"/>
          </a:solidFill>
          <a:ln w="28575">
            <a:solidFill>
              <a:schemeClr val="tx1"/>
            </a:solidFill>
            <a:miter lim="800000"/>
            <a:headEnd/>
            <a:tailEnd/>
          </a:ln>
        </p:spPr>
        <p:txBody>
          <a:bodyPr wrap="none" anchor="ctr"/>
          <a:lstStyle/>
          <a:p>
            <a:pPr algn="ctr"/>
            <a:r>
              <a:rPr lang="fr-FR" sz="1600" b="1">
                <a:solidFill>
                  <a:schemeClr val="tx1"/>
                </a:solidFill>
              </a:rPr>
              <a:t>0004</a:t>
            </a:r>
          </a:p>
        </p:txBody>
      </p:sp>
      <p:sp>
        <p:nvSpPr>
          <p:cNvPr id="74797" name="Rectangle 45"/>
          <p:cNvSpPr>
            <a:spLocks noChangeArrowheads="1"/>
          </p:cNvSpPr>
          <p:nvPr/>
        </p:nvSpPr>
        <p:spPr bwMode="auto">
          <a:xfrm>
            <a:off x="4324350" y="2420938"/>
            <a:ext cx="1447800" cy="762000"/>
          </a:xfrm>
          <a:prstGeom prst="rect">
            <a:avLst/>
          </a:prstGeom>
          <a:solidFill>
            <a:srgbClr val="FFFF00"/>
          </a:solidFill>
          <a:ln w="28575">
            <a:solidFill>
              <a:schemeClr val="tx1"/>
            </a:solidFill>
            <a:miter lim="800000"/>
            <a:headEnd/>
            <a:tailEnd/>
          </a:ln>
        </p:spPr>
        <p:txBody>
          <a:bodyPr wrap="none" anchor="ctr"/>
          <a:lstStyle/>
          <a:p>
            <a:pPr algn="ctr"/>
            <a:r>
              <a:rPr lang="fr-FR" sz="2400" b="1">
                <a:solidFill>
                  <a:schemeClr val="tx1"/>
                </a:solidFill>
              </a:rPr>
              <a:t>BSI</a:t>
            </a:r>
          </a:p>
        </p:txBody>
      </p:sp>
      <p:sp>
        <p:nvSpPr>
          <p:cNvPr id="74798" name="Rectangle 46"/>
          <p:cNvSpPr>
            <a:spLocks noChangeArrowheads="1"/>
          </p:cNvSpPr>
          <p:nvPr/>
        </p:nvSpPr>
        <p:spPr bwMode="auto">
          <a:xfrm>
            <a:off x="2555875" y="3213100"/>
            <a:ext cx="936625" cy="431800"/>
          </a:xfrm>
          <a:prstGeom prst="rect">
            <a:avLst/>
          </a:prstGeom>
          <a:solidFill>
            <a:srgbClr val="FFFF00"/>
          </a:solidFill>
          <a:ln w="28575">
            <a:solidFill>
              <a:schemeClr val="tx1"/>
            </a:solidFill>
            <a:miter lim="800000"/>
            <a:headEnd/>
            <a:tailEnd/>
          </a:ln>
        </p:spPr>
        <p:txBody>
          <a:bodyPr wrap="none" anchor="ctr"/>
          <a:lstStyle/>
          <a:p>
            <a:pPr algn="ctr"/>
            <a:r>
              <a:rPr lang="fr-FR" sz="1600" b="1">
                <a:solidFill>
                  <a:schemeClr val="tx1"/>
                </a:solidFill>
              </a:rPr>
              <a:t>1320</a:t>
            </a:r>
          </a:p>
        </p:txBody>
      </p:sp>
      <p:sp>
        <p:nvSpPr>
          <p:cNvPr id="74799" name="Text Box 47"/>
          <p:cNvSpPr txBox="1">
            <a:spLocks noChangeArrowheads="1"/>
          </p:cNvSpPr>
          <p:nvPr/>
        </p:nvSpPr>
        <p:spPr bwMode="auto">
          <a:xfrm>
            <a:off x="3276600" y="1844675"/>
            <a:ext cx="1571625" cy="457200"/>
          </a:xfrm>
          <a:prstGeom prst="rect">
            <a:avLst/>
          </a:prstGeom>
          <a:noFill/>
          <a:ln w="9525">
            <a:noFill/>
            <a:miter lim="800000"/>
            <a:headEnd/>
            <a:tailEnd/>
          </a:ln>
        </p:spPr>
        <p:txBody>
          <a:bodyPr wrap="none">
            <a:spAutoFit/>
          </a:bodyPr>
          <a:lstStyle/>
          <a:p>
            <a:pPr eaLnBrk="0" hangingPunct="0"/>
            <a:r>
              <a:rPr lang="ru-RU" sz="1200">
                <a:solidFill>
                  <a:schemeClr val="tx1"/>
                </a:solidFill>
              </a:rPr>
              <a:t>«</a:t>
            </a:r>
            <a:r>
              <a:rPr lang="fr-FR" sz="1200">
                <a:solidFill>
                  <a:schemeClr val="tx1"/>
                </a:solidFill>
              </a:rPr>
              <a:t>+</a:t>
            </a:r>
            <a:r>
              <a:rPr lang="ru-RU" sz="1200">
                <a:solidFill>
                  <a:schemeClr val="tx1"/>
                </a:solidFill>
              </a:rPr>
              <a:t>» Аккумуляторной</a:t>
            </a:r>
          </a:p>
          <a:p>
            <a:pPr eaLnBrk="0" hangingPunct="0"/>
            <a:r>
              <a:rPr lang="ru-RU" sz="1200">
                <a:solidFill>
                  <a:schemeClr val="tx1"/>
                </a:solidFill>
              </a:rPr>
              <a:t> батареи</a:t>
            </a:r>
            <a:endParaRPr lang="fr-FR" sz="1200">
              <a:solidFill>
                <a:schemeClr val="tx1"/>
              </a:solidFill>
            </a:endParaRPr>
          </a:p>
        </p:txBody>
      </p:sp>
      <p:sp>
        <p:nvSpPr>
          <p:cNvPr id="74800" name="Line 48"/>
          <p:cNvSpPr>
            <a:spLocks noChangeShapeType="1"/>
          </p:cNvSpPr>
          <p:nvPr/>
        </p:nvSpPr>
        <p:spPr bwMode="auto">
          <a:xfrm>
            <a:off x="2124075" y="4184650"/>
            <a:ext cx="0" cy="612775"/>
          </a:xfrm>
          <a:prstGeom prst="line">
            <a:avLst/>
          </a:prstGeom>
          <a:noFill/>
          <a:ln w="76200">
            <a:solidFill>
              <a:srgbClr val="00FF00"/>
            </a:solidFill>
            <a:round/>
            <a:headEnd/>
            <a:tailEnd/>
          </a:ln>
        </p:spPr>
        <p:txBody>
          <a:bodyPr wrap="none"/>
          <a:lstStyle/>
          <a:p>
            <a:endParaRPr lang="ru-RU"/>
          </a:p>
        </p:txBody>
      </p:sp>
      <p:sp>
        <p:nvSpPr>
          <p:cNvPr id="74801" name="Rectangle 49"/>
          <p:cNvSpPr>
            <a:spLocks noChangeArrowheads="1"/>
          </p:cNvSpPr>
          <p:nvPr/>
        </p:nvSpPr>
        <p:spPr bwMode="auto">
          <a:xfrm>
            <a:off x="1692275" y="4797425"/>
            <a:ext cx="936625" cy="431800"/>
          </a:xfrm>
          <a:prstGeom prst="rect">
            <a:avLst/>
          </a:prstGeom>
          <a:solidFill>
            <a:schemeClr val="bg2"/>
          </a:solidFill>
          <a:ln w="28575">
            <a:solidFill>
              <a:schemeClr val="tx1"/>
            </a:solidFill>
            <a:miter lim="800000"/>
            <a:headEnd/>
            <a:tailEnd/>
          </a:ln>
        </p:spPr>
        <p:txBody>
          <a:bodyPr wrap="none" anchor="ctr"/>
          <a:lstStyle/>
          <a:p>
            <a:pPr algn="ctr"/>
            <a:r>
              <a:rPr lang="fr-FR" sz="1600" b="1">
                <a:solidFill>
                  <a:schemeClr val="tx1"/>
                </a:solidFill>
              </a:rPr>
              <a:t>7600</a:t>
            </a:r>
          </a:p>
        </p:txBody>
      </p:sp>
      <p:sp>
        <p:nvSpPr>
          <p:cNvPr id="74802" name="Line 50"/>
          <p:cNvSpPr>
            <a:spLocks noChangeShapeType="1"/>
          </p:cNvSpPr>
          <p:nvPr/>
        </p:nvSpPr>
        <p:spPr bwMode="auto">
          <a:xfrm>
            <a:off x="2268538" y="4076700"/>
            <a:ext cx="0" cy="720725"/>
          </a:xfrm>
          <a:prstGeom prst="line">
            <a:avLst/>
          </a:prstGeom>
          <a:noFill/>
          <a:ln w="9525">
            <a:solidFill>
              <a:srgbClr val="FF0000"/>
            </a:solidFill>
            <a:round/>
            <a:headEnd/>
            <a:tailEnd/>
          </a:ln>
        </p:spPr>
        <p:txBody>
          <a:bodyPr/>
          <a:lstStyle/>
          <a:p>
            <a:endParaRPr lang="ru-RU"/>
          </a:p>
        </p:txBody>
      </p:sp>
      <p:sp>
        <p:nvSpPr>
          <p:cNvPr id="74803" name="Text Box 51"/>
          <p:cNvSpPr txBox="1">
            <a:spLocks noChangeArrowheads="1"/>
          </p:cNvSpPr>
          <p:nvPr/>
        </p:nvSpPr>
        <p:spPr bwMode="auto">
          <a:xfrm>
            <a:off x="755650" y="4149725"/>
            <a:ext cx="1295400" cy="639763"/>
          </a:xfrm>
          <a:prstGeom prst="rect">
            <a:avLst/>
          </a:prstGeom>
          <a:noFill/>
          <a:ln w="9525">
            <a:noFill/>
            <a:miter lim="800000"/>
            <a:headEnd/>
            <a:tailEnd/>
          </a:ln>
        </p:spPr>
        <p:txBody>
          <a:bodyPr>
            <a:spAutoFit/>
          </a:bodyPr>
          <a:lstStyle/>
          <a:p>
            <a:pPr eaLnBrk="0" hangingPunct="0"/>
            <a:r>
              <a:rPr lang="ru-RU" sz="1200">
                <a:solidFill>
                  <a:schemeClr val="tx1"/>
                </a:solidFill>
              </a:rPr>
              <a:t>«</a:t>
            </a:r>
            <a:r>
              <a:rPr lang="fr-FR" sz="1200">
                <a:solidFill>
                  <a:schemeClr val="tx1"/>
                </a:solidFill>
              </a:rPr>
              <a:t>+</a:t>
            </a:r>
            <a:r>
              <a:rPr lang="ru-RU" sz="1200">
                <a:solidFill>
                  <a:schemeClr val="tx1"/>
                </a:solidFill>
              </a:rPr>
              <a:t>» Аккумуляторной</a:t>
            </a:r>
          </a:p>
          <a:p>
            <a:pPr eaLnBrk="0" hangingPunct="0"/>
            <a:r>
              <a:rPr lang="ru-RU" sz="1200">
                <a:solidFill>
                  <a:schemeClr val="tx1"/>
                </a:solidFill>
              </a:rPr>
              <a:t> батареи</a:t>
            </a:r>
            <a:endParaRPr lang="fr-FR" sz="1200">
              <a:solidFill>
                <a:schemeClr val="tx1"/>
              </a:solidFill>
            </a:endParaRPr>
          </a:p>
        </p:txBody>
      </p:sp>
      <p:sp>
        <p:nvSpPr>
          <p:cNvPr id="74804" name="Text Box 52"/>
          <p:cNvSpPr txBox="1">
            <a:spLocks noChangeArrowheads="1"/>
          </p:cNvSpPr>
          <p:nvPr/>
        </p:nvSpPr>
        <p:spPr bwMode="auto">
          <a:xfrm>
            <a:off x="5940425" y="2565400"/>
            <a:ext cx="590550" cy="274638"/>
          </a:xfrm>
          <a:prstGeom prst="rect">
            <a:avLst/>
          </a:prstGeom>
          <a:noFill/>
          <a:ln w="9525">
            <a:noFill/>
            <a:miter lim="800000"/>
            <a:headEnd/>
            <a:tailEnd/>
          </a:ln>
        </p:spPr>
        <p:txBody>
          <a:bodyPr wrap="none">
            <a:spAutoFit/>
          </a:bodyPr>
          <a:lstStyle/>
          <a:p>
            <a:pPr eaLnBrk="0" hangingPunct="0"/>
            <a:r>
              <a:rPr lang="fr-FR" sz="1200">
                <a:solidFill>
                  <a:schemeClr val="tx1"/>
                </a:solidFill>
              </a:rPr>
              <a:t>+CAN</a:t>
            </a:r>
          </a:p>
        </p:txBody>
      </p:sp>
      <p:sp>
        <p:nvSpPr>
          <p:cNvPr id="74805" name="Text Box 53"/>
          <p:cNvSpPr txBox="1">
            <a:spLocks noChangeArrowheads="1"/>
          </p:cNvSpPr>
          <p:nvPr/>
        </p:nvSpPr>
        <p:spPr bwMode="auto">
          <a:xfrm>
            <a:off x="1403350" y="1125538"/>
            <a:ext cx="3314700" cy="701675"/>
          </a:xfrm>
          <a:prstGeom prst="rect">
            <a:avLst/>
          </a:prstGeom>
          <a:noFill/>
          <a:ln w="9525">
            <a:noFill/>
            <a:miter lim="800000"/>
            <a:headEnd/>
            <a:tailEnd/>
          </a:ln>
        </p:spPr>
        <p:txBody>
          <a:bodyPr wrap="none">
            <a:spAutoFit/>
          </a:bodyPr>
          <a:lstStyle/>
          <a:p>
            <a:pPr eaLnBrk="0" hangingPunct="0"/>
            <a:r>
              <a:rPr lang="ru-RU" u="sng"/>
              <a:t>Событие</a:t>
            </a:r>
            <a:r>
              <a:rPr lang="fr-FR" u="sng"/>
              <a:t>:</a:t>
            </a:r>
          </a:p>
          <a:p>
            <a:pPr eaLnBrk="0" hangingPunct="0">
              <a:buFont typeface="Wingdings" pitchFamily="2" charset="2"/>
              <a:buChar char="Ø"/>
            </a:pPr>
            <a:r>
              <a:rPr lang="fr-FR"/>
              <a:t> </a:t>
            </a:r>
            <a:r>
              <a:rPr lang="ru-RU"/>
              <a:t>Поворот ключа зажигания</a:t>
            </a:r>
            <a:endParaRPr lang="fr-FR"/>
          </a:p>
        </p:txBody>
      </p:sp>
      <p:sp>
        <p:nvSpPr>
          <p:cNvPr id="74806" name="Text Box 54"/>
          <p:cNvSpPr txBox="1">
            <a:spLocks noChangeArrowheads="1"/>
          </p:cNvSpPr>
          <p:nvPr/>
        </p:nvSpPr>
        <p:spPr bwMode="auto">
          <a:xfrm>
            <a:off x="4932363" y="4724400"/>
            <a:ext cx="565150" cy="274638"/>
          </a:xfrm>
          <a:prstGeom prst="rect">
            <a:avLst/>
          </a:prstGeom>
          <a:noFill/>
          <a:ln w="9525">
            <a:noFill/>
            <a:miter lim="800000"/>
            <a:headEnd/>
            <a:tailEnd/>
          </a:ln>
        </p:spPr>
        <p:txBody>
          <a:bodyPr wrap="none">
            <a:spAutoFit/>
          </a:bodyPr>
          <a:lstStyle/>
          <a:p>
            <a:pPr eaLnBrk="0" hangingPunct="0"/>
            <a:r>
              <a:rPr lang="fr-FR" sz="1200">
                <a:solidFill>
                  <a:schemeClr val="tx1"/>
                </a:solidFill>
              </a:rPr>
              <a:t>+APC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546855"/>
                                        </p:tgtEl>
                                        <p:attrNameLst>
                                          <p:attrName>style.visibility</p:attrName>
                                        </p:attrNameLst>
                                      </p:cBhvr>
                                      <p:to>
                                        <p:strVal val="visible"/>
                                      </p:to>
                                    </p:set>
                                    <p:animEffect transition="in" filter="box(in)">
                                      <p:cBhvr>
                                        <p:cTn id="7" dur="500"/>
                                        <p:tgtEl>
                                          <p:spTgt spid="5468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6855" grpId="0" autoUpdateAnimBg="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Дата 1"/>
          <p:cNvSpPr>
            <a:spLocks noGrp="1"/>
          </p:cNvSpPr>
          <p:nvPr>
            <p:ph type="dt" sz="quarter" idx="10"/>
          </p:nvPr>
        </p:nvSpPr>
        <p:spPr/>
        <p:txBody>
          <a:bodyPr/>
          <a:lstStyle/>
          <a:p>
            <a:pPr>
              <a:defRPr/>
            </a:pPr>
            <a:endParaRPr lang="fr-FR" altLang="en-GB"/>
          </a:p>
          <a:p>
            <a:pPr>
              <a:defRPr/>
            </a:pPr>
            <a:endParaRPr lang="fr-FR" altLang="en-GB"/>
          </a:p>
        </p:txBody>
      </p:sp>
      <p:sp>
        <p:nvSpPr>
          <p:cNvPr id="75779" name="Line 2"/>
          <p:cNvSpPr>
            <a:spLocks noChangeShapeType="1"/>
          </p:cNvSpPr>
          <p:nvPr/>
        </p:nvSpPr>
        <p:spPr bwMode="auto">
          <a:xfrm flipV="1">
            <a:off x="1979613" y="4221163"/>
            <a:ext cx="0" cy="647700"/>
          </a:xfrm>
          <a:prstGeom prst="line">
            <a:avLst/>
          </a:prstGeom>
          <a:noFill/>
          <a:ln w="9525">
            <a:solidFill>
              <a:srgbClr val="FF0000"/>
            </a:solidFill>
            <a:round/>
            <a:headEnd/>
            <a:tailEnd/>
          </a:ln>
        </p:spPr>
        <p:txBody>
          <a:bodyPr/>
          <a:lstStyle/>
          <a:p>
            <a:endParaRPr lang="ru-RU"/>
          </a:p>
        </p:txBody>
      </p:sp>
      <p:sp>
        <p:nvSpPr>
          <p:cNvPr id="75780" name="Line 3"/>
          <p:cNvSpPr>
            <a:spLocks noChangeShapeType="1"/>
          </p:cNvSpPr>
          <p:nvPr/>
        </p:nvSpPr>
        <p:spPr bwMode="auto">
          <a:xfrm flipV="1">
            <a:off x="5003800" y="1844675"/>
            <a:ext cx="0" cy="647700"/>
          </a:xfrm>
          <a:prstGeom prst="line">
            <a:avLst/>
          </a:prstGeom>
          <a:noFill/>
          <a:ln w="9525">
            <a:solidFill>
              <a:srgbClr val="FF0000"/>
            </a:solidFill>
            <a:round/>
            <a:headEnd/>
            <a:tailEnd/>
          </a:ln>
        </p:spPr>
        <p:txBody>
          <a:bodyPr/>
          <a:lstStyle/>
          <a:p>
            <a:endParaRPr lang="ru-RU"/>
          </a:p>
        </p:txBody>
      </p:sp>
      <p:sp>
        <p:nvSpPr>
          <p:cNvPr id="75781" name="Rectangle 5"/>
          <p:cNvSpPr>
            <a:spLocks noChangeArrowheads="1"/>
          </p:cNvSpPr>
          <p:nvPr/>
        </p:nvSpPr>
        <p:spPr bwMode="auto">
          <a:xfrm>
            <a:off x="0" y="1006475"/>
            <a:ext cx="631825" cy="1008063"/>
          </a:xfrm>
          <a:prstGeom prst="rect">
            <a:avLst/>
          </a:prstGeom>
          <a:solidFill>
            <a:srgbClr val="93B8D4"/>
          </a:solidFill>
          <a:ln w="9525">
            <a:noFill/>
            <a:miter lim="800000"/>
            <a:headEnd/>
            <a:tailEnd/>
          </a:ln>
        </p:spPr>
        <p:txBody>
          <a:bodyPr wrap="none" anchor="ctr"/>
          <a:lstStyle/>
          <a:p>
            <a:pPr eaLnBrk="0" hangingPunct="0"/>
            <a:endParaRPr lang="ru-RU"/>
          </a:p>
        </p:txBody>
      </p:sp>
      <p:sp>
        <p:nvSpPr>
          <p:cNvPr id="75782" name="Rectangle 6"/>
          <p:cNvSpPr>
            <a:spLocks noChangeArrowheads="1"/>
          </p:cNvSpPr>
          <p:nvPr/>
        </p:nvSpPr>
        <p:spPr bwMode="auto">
          <a:xfrm>
            <a:off x="0" y="0"/>
            <a:ext cx="631825" cy="1008063"/>
          </a:xfrm>
          <a:prstGeom prst="rect">
            <a:avLst/>
          </a:prstGeom>
          <a:solidFill>
            <a:srgbClr val="007FB3"/>
          </a:solidFill>
          <a:ln w="9525">
            <a:noFill/>
            <a:miter lim="800000"/>
            <a:headEnd/>
            <a:tailEnd/>
          </a:ln>
        </p:spPr>
        <p:txBody>
          <a:bodyPr wrap="none" anchor="ctr"/>
          <a:lstStyle/>
          <a:p>
            <a:pPr algn="ctr" eaLnBrk="0" hangingPunct="0"/>
            <a:endParaRPr lang="fr-FR" sz="2400" b="1">
              <a:solidFill>
                <a:schemeClr val="bg1"/>
              </a:solidFill>
            </a:endParaRPr>
          </a:p>
        </p:txBody>
      </p:sp>
      <p:sp>
        <p:nvSpPr>
          <p:cNvPr id="75783" name="Rectangle 7"/>
          <p:cNvSpPr>
            <a:spLocks noChangeArrowheads="1"/>
          </p:cNvSpPr>
          <p:nvPr/>
        </p:nvSpPr>
        <p:spPr bwMode="auto">
          <a:xfrm>
            <a:off x="0" y="3022600"/>
            <a:ext cx="631825" cy="1008063"/>
          </a:xfrm>
          <a:prstGeom prst="rect">
            <a:avLst/>
          </a:prstGeom>
          <a:solidFill>
            <a:srgbClr val="026793"/>
          </a:solidFill>
          <a:ln w="9525">
            <a:noFill/>
            <a:miter lim="800000"/>
            <a:headEnd/>
            <a:tailEnd/>
          </a:ln>
        </p:spPr>
        <p:txBody>
          <a:bodyPr wrap="none" anchor="ctr"/>
          <a:lstStyle/>
          <a:p>
            <a:pPr eaLnBrk="0" hangingPunct="0"/>
            <a:endParaRPr lang="ru-RU"/>
          </a:p>
        </p:txBody>
      </p:sp>
      <p:sp>
        <p:nvSpPr>
          <p:cNvPr id="75784" name="Rectangle 8"/>
          <p:cNvSpPr>
            <a:spLocks noChangeArrowheads="1"/>
          </p:cNvSpPr>
          <p:nvPr/>
        </p:nvSpPr>
        <p:spPr bwMode="auto">
          <a:xfrm>
            <a:off x="0" y="2014538"/>
            <a:ext cx="631825" cy="1008062"/>
          </a:xfrm>
          <a:prstGeom prst="rect">
            <a:avLst/>
          </a:prstGeom>
          <a:solidFill>
            <a:srgbClr val="B2C1DD"/>
          </a:solidFill>
          <a:ln w="9525">
            <a:noFill/>
            <a:miter lim="800000"/>
            <a:headEnd/>
            <a:tailEnd/>
          </a:ln>
        </p:spPr>
        <p:txBody>
          <a:bodyPr wrap="none" anchor="ctr"/>
          <a:lstStyle/>
          <a:p>
            <a:pPr eaLnBrk="0" hangingPunct="0"/>
            <a:endParaRPr lang="ru-RU"/>
          </a:p>
        </p:txBody>
      </p:sp>
      <p:sp>
        <p:nvSpPr>
          <p:cNvPr id="75785" name="Rectangle 9"/>
          <p:cNvSpPr>
            <a:spLocks noChangeArrowheads="1"/>
          </p:cNvSpPr>
          <p:nvPr/>
        </p:nvSpPr>
        <p:spPr bwMode="auto">
          <a:xfrm>
            <a:off x="0" y="4030663"/>
            <a:ext cx="631825" cy="1008062"/>
          </a:xfrm>
          <a:prstGeom prst="rect">
            <a:avLst/>
          </a:prstGeom>
          <a:solidFill>
            <a:srgbClr val="007FB3"/>
          </a:solidFill>
          <a:ln w="9525">
            <a:noFill/>
            <a:miter lim="800000"/>
            <a:headEnd/>
            <a:tailEnd/>
          </a:ln>
        </p:spPr>
        <p:txBody>
          <a:bodyPr wrap="none" anchor="ctr"/>
          <a:lstStyle/>
          <a:p>
            <a:pPr eaLnBrk="0" hangingPunct="0"/>
            <a:endParaRPr lang="ru-RU"/>
          </a:p>
        </p:txBody>
      </p:sp>
      <p:sp>
        <p:nvSpPr>
          <p:cNvPr id="75786" name="Rectangle 10"/>
          <p:cNvSpPr>
            <a:spLocks noChangeArrowheads="1"/>
          </p:cNvSpPr>
          <p:nvPr/>
        </p:nvSpPr>
        <p:spPr bwMode="auto">
          <a:xfrm>
            <a:off x="1143000" y="228600"/>
            <a:ext cx="4868863" cy="685800"/>
          </a:xfrm>
          <a:prstGeom prst="rect">
            <a:avLst/>
          </a:prstGeom>
          <a:noFill/>
          <a:ln w="9525">
            <a:noFill/>
            <a:miter lim="800000"/>
            <a:headEnd/>
            <a:tailEnd/>
          </a:ln>
        </p:spPr>
        <p:txBody>
          <a:bodyPr/>
          <a:lstStyle/>
          <a:p>
            <a:pPr eaLnBrk="0" hangingPunct="0"/>
            <a:r>
              <a:rPr lang="ru-RU" sz="3200" b="1">
                <a:sym typeface="Wingdings" pitchFamily="2" charset="2"/>
              </a:rPr>
              <a:t>Выход локальных сетей из энергосберегающего режима.</a:t>
            </a:r>
            <a:endParaRPr lang="fr-FR" sz="3200" b="1">
              <a:sym typeface="Wingdings" pitchFamily="2" charset="2"/>
            </a:endParaRPr>
          </a:p>
        </p:txBody>
      </p:sp>
      <p:sp>
        <p:nvSpPr>
          <p:cNvPr id="75787" name="Line 11"/>
          <p:cNvSpPr>
            <a:spLocks noChangeShapeType="1"/>
          </p:cNvSpPr>
          <p:nvPr/>
        </p:nvSpPr>
        <p:spPr bwMode="auto">
          <a:xfrm>
            <a:off x="2124075" y="4221163"/>
            <a:ext cx="2592388" cy="0"/>
          </a:xfrm>
          <a:prstGeom prst="line">
            <a:avLst/>
          </a:prstGeom>
          <a:noFill/>
          <a:ln w="76200">
            <a:solidFill>
              <a:srgbClr val="00FF00"/>
            </a:solidFill>
            <a:round/>
            <a:headEnd/>
            <a:tailEnd/>
          </a:ln>
        </p:spPr>
        <p:txBody>
          <a:bodyPr wrap="none"/>
          <a:lstStyle/>
          <a:p>
            <a:endParaRPr lang="ru-RU"/>
          </a:p>
        </p:txBody>
      </p:sp>
      <p:sp>
        <p:nvSpPr>
          <p:cNvPr id="75788" name="Line 12"/>
          <p:cNvSpPr>
            <a:spLocks noChangeShapeType="1"/>
          </p:cNvSpPr>
          <p:nvPr/>
        </p:nvSpPr>
        <p:spPr bwMode="auto">
          <a:xfrm>
            <a:off x="4716463" y="3141663"/>
            <a:ext cx="4762" cy="1116012"/>
          </a:xfrm>
          <a:prstGeom prst="line">
            <a:avLst/>
          </a:prstGeom>
          <a:noFill/>
          <a:ln w="76200">
            <a:solidFill>
              <a:srgbClr val="00FF00"/>
            </a:solidFill>
            <a:round/>
            <a:headEnd/>
            <a:tailEnd/>
          </a:ln>
        </p:spPr>
        <p:txBody>
          <a:bodyPr wrap="none"/>
          <a:lstStyle/>
          <a:p>
            <a:endParaRPr lang="ru-RU"/>
          </a:p>
        </p:txBody>
      </p:sp>
      <p:sp>
        <p:nvSpPr>
          <p:cNvPr id="75789" name="Text Box 13"/>
          <p:cNvSpPr txBox="1">
            <a:spLocks noChangeArrowheads="1"/>
          </p:cNvSpPr>
          <p:nvPr/>
        </p:nvSpPr>
        <p:spPr bwMode="auto">
          <a:xfrm>
            <a:off x="855663" y="3573463"/>
            <a:ext cx="1844675" cy="336550"/>
          </a:xfrm>
          <a:prstGeom prst="rect">
            <a:avLst/>
          </a:prstGeom>
          <a:noFill/>
          <a:ln w="9525">
            <a:noFill/>
            <a:miter lim="800000"/>
            <a:headEnd/>
            <a:tailEnd/>
          </a:ln>
        </p:spPr>
        <p:txBody>
          <a:bodyPr>
            <a:spAutoFit/>
          </a:bodyPr>
          <a:lstStyle/>
          <a:p>
            <a:pPr algn="ctr"/>
            <a:r>
              <a:rPr lang="fr-FR" sz="1600" b="1"/>
              <a:t>CAN HS I/S</a:t>
            </a:r>
          </a:p>
        </p:txBody>
      </p:sp>
      <p:sp>
        <p:nvSpPr>
          <p:cNvPr id="75790" name="Line 14"/>
          <p:cNvSpPr>
            <a:spLocks noChangeShapeType="1"/>
          </p:cNvSpPr>
          <p:nvPr/>
        </p:nvSpPr>
        <p:spPr bwMode="auto">
          <a:xfrm flipV="1">
            <a:off x="5364163" y="1268413"/>
            <a:ext cx="12700" cy="1257300"/>
          </a:xfrm>
          <a:prstGeom prst="line">
            <a:avLst/>
          </a:prstGeom>
          <a:noFill/>
          <a:ln w="76200">
            <a:solidFill>
              <a:srgbClr val="008000"/>
            </a:solidFill>
            <a:round/>
            <a:headEnd/>
            <a:tailEnd/>
          </a:ln>
        </p:spPr>
        <p:txBody>
          <a:bodyPr wrap="none"/>
          <a:lstStyle/>
          <a:p>
            <a:endParaRPr lang="ru-RU"/>
          </a:p>
        </p:txBody>
      </p:sp>
      <p:sp>
        <p:nvSpPr>
          <p:cNvPr id="75791" name="Line 15"/>
          <p:cNvSpPr>
            <a:spLocks noChangeShapeType="1"/>
          </p:cNvSpPr>
          <p:nvPr/>
        </p:nvSpPr>
        <p:spPr bwMode="auto">
          <a:xfrm>
            <a:off x="5340350" y="1268413"/>
            <a:ext cx="2462213" cy="0"/>
          </a:xfrm>
          <a:prstGeom prst="line">
            <a:avLst/>
          </a:prstGeom>
          <a:noFill/>
          <a:ln w="76200">
            <a:solidFill>
              <a:srgbClr val="008000"/>
            </a:solidFill>
            <a:round/>
            <a:headEnd/>
            <a:tailEnd/>
          </a:ln>
        </p:spPr>
        <p:txBody>
          <a:bodyPr wrap="none"/>
          <a:lstStyle/>
          <a:p>
            <a:endParaRPr lang="ru-RU"/>
          </a:p>
        </p:txBody>
      </p:sp>
      <p:sp>
        <p:nvSpPr>
          <p:cNvPr id="75792" name="Text Box 16"/>
          <p:cNvSpPr txBox="1">
            <a:spLocks noChangeArrowheads="1"/>
          </p:cNvSpPr>
          <p:nvPr/>
        </p:nvSpPr>
        <p:spPr bwMode="auto">
          <a:xfrm>
            <a:off x="7851775" y="1196975"/>
            <a:ext cx="1311275" cy="581025"/>
          </a:xfrm>
          <a:prstGeom prst="rect">
            <a:avLst/>
          </a:prstGeom>
          <a:noFill/>
          <a:ln w="9525">
            <a:noFill/>
            <a:miter lim="800000"/>
            <a:headEnd/>
            <a:tailEnd/>
          </a:ln>
        </p:spPr>
        <p:txBody>
          <a:bodyPr>
            <a:spAutoFit/>
          </a:bodyPr>
          <a:lstStyle/>
          <a:p>
            <a:pPr algn="ctr"/>
            <a:r>
              <a:rPr lang="fr-FR" sz="1600" b="1"/>
              <a:t>LS CAN Confort</a:t>
            </a:r>
          </a:p>
        </p:txBody>
      </p:sp>
      <p:sp>
        <p:nvSpPr>
          <p:cNvPr id="75793" name="Line 17"/>
          <p:cNvSpPr>
            <a:spLocks noChangeShapeType="1"/>
          </p:cNvSpPr>
          <p:nvPr/>
        </p:nvSpPr>
        <p:spPr bwMode="auto">
          <a:xfrm flipH="1">
            <a:off x="5359400" y="2852738"/>
            <a:ext cx="4763" cy="1406525"/>
          </a:xfrm>
          <a:prstGeom prst="line">
            <a:avLst/>
          </a:prstGeom>
          <a:noFill/>
          <a:ln w="76200">
            <a:solidFill>
              <a:srgbClr val="3366FF"/>
            </a:solidFill>
            <a:round/>
            <a:headEnd/>
            <a:tailEnd/>
          </a:ln>
        </p:spPr>
        <p:txBody>
          <a:bodyPr wrap="none"/>
          <a:lstStyle/>
          <a:p>
            <a:endParaRPr lang="ru-RU"/>
          </a:p>
        </p:txBody>
      </p:sp>
      <p:sp>
        <p:nvSpPr>
          <p:cNvPr id="75794" name="Line 18"/>
          <p:cNvSpPr>
            <a:spLocks noChangeShapeType="1"/>
          </p:cNvSpPr>
          <p:nvPr/>
        </p:nvSpPr>
        <p:spPr bwMode="auto">
          <a:xfrm>
            <a:off x="5353050" y="4221163"/>
            <a:ext cx="2438400" cy="0"/>
          </a:xfrm>
          <a:prstGeom prst="line">
            <a:avLst/>
          </a:prstGeom>
          <a:noFill/>
          <a:ln w="76200">
            <a:solidFill>
              <a:srgbClr val="3366FF"/>
            </a:solidFill>
            <a:round/>
            <a:headEnd/>
            <a:tailEnd/>
          </a:ln>
        </p:spPr>
        <p:txBody>
          <a:bodyPr wrap="none"/>
          <a:lstStyle/>
          <a:p>
            <a:endParaRPr lang="ru-RU"/>
          </a:p>
        </p:txBody>
      </p:sp>
      <p:sp>
        <p:nvSpPr>
          <p:cNvPr id="75795" name="Text Box 19"/>
          <p:cNvSpPr txBox="1">
            <a:spLocks noChangeArrowheads="1"/>
          </p:cNvSpPr>
          <p:nvPr/>
        </p:nvSpPr>
        <p:spPr bwMode="auto">
          <a:xfrm>
            <a:off x="7708900" y="4005263"/>
            <a:ext cx="1616075" cy="581025"/>
          </a:xfrm>
          <a:prstGeom prst="rect">
            <a:avLst/>
          </a:prstGeom>
          <a:noFill/>
          <a:ln w="9525">
            <a:noFill/>
            <a:miter lim="800000"/>
            <a:headEnd/>
            <a:tailEnd/>
          </a:ln>
        </p:spPr>
        <p:txBody>
          <a:bodyPr>
            <a:spAutoFit/>
          </a:bodyPr>
          <a:lstStyle/>
          <a:p>
            <a:pPr algn="ctr"/>
            <a:r>
              <a:rPr lang="fr-FR" sz="1600" b="1"/>
              <a:t>LS CAN Carrosserie</a:t>
            </a:r>
          </a:p>
        </p:txBody>
      </p:sp>
      <p:sp>
        <p:nvSpPr>
          <p:cNvPr id="75796" name="Line 20"/>
          <p:cNvSpPr>
            <a:spLocks noChangeShapeType="1"/>
          </p:cNvSpPr>
          <p:nvPr/>
        </p:nvSpPr>
        <p:spPr bwMode="auto">
          <a:xfrm>
            <a:off x="7451725" y="3429000"/>
            <a:ext cx="0" cy="792163"/>
          </a:xfrm>
          <a:prstGeom prst="line">
            <a:avLst/>
          </a:prstGeom>
          <a:noFill/>
          <a:ln w="76200">
            <a:solidFill>
              <a:srgbClr val="3366FF"/>
            </a:solidFill>
            <a:round/>
            <a:headEnd/>
            <a:tailEnd/>
          </a:ln>
        </p:spPr>
        <p:txBody>
          <a:bodyPr wrap="none"/>
          <a:lstStyle/>
          <a:p>
            <a:endParaRPr lang="ru-RU"/>
          </a:p>
        </p:txBody>
      </p:sp>
      <p:sp>
        <p:nvSpPr>
          <p:cNvPr id="75797" name="Line 21"/>
          <p:cNvSpPr>
            <a:spLocks noChangeShapeType="1"/>
          </p:cNvSpPr>
          <p:nvPr/>
        </p:nvSpPr>
        <p:spPr bwMode="auto">
          <a:xfrm>
            <a:off x="2987675" y="3646488"/>
            <a:ext cx="0" cy="609600"/>
          </a:xfrm>
          <a:prstGeom prst="line">
            <a:avLst/>
          </a:prstGeom>
          <a:noFill/>
          <a:ln w="76200">
            <a:solidFill>
              <a:srgbClr val="00FF00"/>
            </a:solidFill>
            <a:round/>
            <a:headEnd/>
            <a:tailEnd/>
          </a:ln>
        </p:spPr>
        <p:txBody>
          <a:bodyPr wrap="none"/>
          <a:lstStyle/>
          <a:p>
            <a:endParaRPr lang="ru-RU"/>
          </a:p>
        </p:txBody>
      </p:sp>
      <p:sp>
        <p:nvSpPr>
          <p:cNvPr id="75798" name="Line 22"/>
          <p:cNvSpPr>
            <a:spLocks noChangeShapeType="1"/>
          </p:cNvSpPr>
          <p:nvPr/>
        </p:nvSpPr>
        <p:spPr bwMode="auto">
          <a:xfrm flipV="1">
            <a:off x="7451725" y="2636838"/>
            <a:ext cx="0" cy="647700"/>
          </a:xfrm>
          <a:prstGeom prst="line">
            <a:avLst/>
          </a:prstGeom>
          <a:noFill/>
          <a:ln w="9525">
            <a:solidFill>
              <a:srgbClr val="FF0000"/>
            </a:solidFill>
            <a:round/>
            <a:headEnd/>
            <a:tailEnd/>
          </a:ln>
        </p:spPr>
        <p:txBody>
          <a:bodyPr/>
          <a:lstStyle/>
          <a:p>
            <a:endParaRPr lang="ru-RU"/>
          </a:p>
        </p:txBody>
      </p:sp>
      <p:sp>
        <p:nvSpPr>
          <p:cNvPr id="75799" name="Text Box 23"/>
          <p:cNvSpPr txBox="1">
            <a:spLocks noChangeArrowheads="1"/>
          </p:cNvSpPr>
          <p:nvPr/>
        </p:nvSpPr>
        <p:spPr bwMode="auto">
          <a:xfrm>
            <a:off x="7453313" y="2708275"/>
            <a:ext cx="1571625" cy="457200"/>
          </a:xfrm>
          <a:prstGeom prst="rect">
            <a:avLst/>
          </a:prstGeom>
          <a:noFill/>
          <a:ln w="9525">
            <a:noFill/>
            <a:miter lim="800000"/>
            <a:headEnd/>
            <a:tailEnd/>
          </a:ln>
        </p:spPr>
        <p:txBody>
          <a:bodyPr wrap="none">
            <a:spAutoFit/>
          </a:bodyPr>
          <a:lstStyle/>
          <a:p>
            <a:pPr eaLnBrk="0" hangingPunct="0"/>
            <a:r>
              <a:rPr lang="ru-RU" sz="1200">
                <a:solidFill>
                  <a:schemeClr val="tx1"/>
                </a:solidFill>
              </a:rPr>
              <a:t>«</a:t>
            </a:r>
            <a:r>
              <a:rPr lang="fr-FR" sz="1200">
                <a:solidFill>
                  <a:schemeClr val="tx1"/>
                </a:solidFill>
              </a:rPr>
              <a:t>+</a:t>
            </a:r>
            <a:r>
              <a:rPr lang="ru-RU" sz="1200">
                <a:solidFill>
                  <a:schemeClr val="tx1"/>
                </a:solidFill>
              </a:rPr>
              <a:t>» Аккумуляторной</a:t>
            </a:r>
          </a:p>
          <a:p>
            <a:pPr eaLnBrk="0" hangingPunct="0"/>
            <a:r>
              <a:rPr lang="ru-RU" sz="1200">
                <a:solidFill>
                  <a:schemeClr val="tx1"/>
                </a:solidFill>
              </a:rPr>
              <a:t> батареи</a:t>
            </a:r>
            <a:endParaRPr lang="fr-FR" sz="1200">
              <a:solidFill>
                <a:schemeClr val="tx1"/>
              </a:solidFill>
            </a:endParaRPr>
          </a:p>
        </p:txBody>
      </p:sp>
      <p:sp>
        <p:nvSpPr>
          <p:cNvPr id="75800" name="Line 24"/>
          <p:cNvSpPr>
            <a:spLocks noChangeShapeType="1"/>
          </p:cNvSpPr>
          <p:nvPr/>
        </p:nvSpPr>
        <p:spPr bwMode="auto">
          <a:xfrm flipH="1">
            <a:off x="5940425" y="4076700"/>
            <a:ext cx="1223963" cy="0"/>
          </a:xfrm>
          <a:prstGeom prst="line">
            <a:avLst/>
          </a:prstGeom>
          <a:noFill/>
          <a:ln w="9525">
            <a:solidFill>
              <a:srgbClr val="FF0000"/>
            </a:solidFill>
            <a:round/>
            <a:headEnd/>
            <a:tailEnd/>
          </a:ln>
        </p:spPr>
        <p:txBody>
          <a:bodyPr/>
          <a:lstStyle/>
          <a:p>
            <a:endParaRPr lang="ru-RU"/>
          </a:p>
        </p:txBody>
      </p:sp>
      <p:sp>
        <p:nvSpPr>
          <p:cNvPr id="75801" name="Line 25"/>
          <p:cNvSpPr>
            <a:spLocks noChangeShapeType="1"/>
          </p:cNvSpPr>
          <p:nvPr/>
        </p:nvSpPr>
        <p:spPr bwMode="auto">
          <a:xfrm>
            <a:off x="7308850" y="4221163"/>
            <a:ext cx="0" cy="720725"/>
          </a:xfrm>
          <a:prstGeom prst="line">
            <a:avLst/>
          </a:prstGeom>
          <a:noFill/>
          <a:ln w="76200">
            <a:solidFill>
              <a:srgbClr val="3366FF"/>
            </a:solidFill>
            <a:round/>
            <a:headEnd/>
            <a:tailEnd/>
          </a:ln>
        </p:spPr>
        <p:txBody>
          <a:bodyPr wrap="none"/>
          <a:lstStyle/>
          <a:p>
            <a:endParaRPr lang="ru-RU"/>
          </a:p>
        </p:txBody>
      </p:sp>
      <p:sp>
        <p:nvSpPr>
          <p:cNvPr id="75802" name="Line 26"/>
          <p:cNvSpPr>
            <a:spLocks noChangeShapeType="1"/>
          </p:cNvSpPr>
          <p:nvPr/>
        </p:nvSpPr>
        <p:spPr bwMode="auto">
          <a:xfrm flipV="1">
            <a:off x="6988175" y="836613"/>
            <a:ext cx="12700" cy="431800"/>
          </a:xfrm>
          <a:prstGeom prst="line">
            <a:avLst/>
          </a:prstGeom>
          <a:noFill/>
          <a:ln w="76200">
            <a:solidFill>
              <a:srgbClr val="008000"/>
            </a:solidFill>
            <a:round/>
            <a:headEnd/>
            <a:tailEnd/>
          </a:ln>
        </p:spPr>
        <p:txBody>
          <a:bodyPr wrap="none"/>
          <a:lstStyle/>
          <a:p>
            <a:endParaRPr lang="ru-RU"/>
          </a:p>
        </p:txBody>
      </p:sp>
      <p:sp>
        <p:nvSpPr>
          <p:cNvPr id="75803" name="Line 27"/>
          <p:cNvSpPr>
            <a:spLocks noChangeShapeType="1"/>
          </p:cNvSpPr>
          <p:nvPr/>
        </p:nvSpPr>
        <p:spPr bwMode="auto">
          <a:xfrm>
            <a:off x="3708400" y="4221163"/>
            <a:ext cx="0" cy="609600"/>
          </a:xfrm>
          <a:prstGeom prst="line">
            <a:avLst/>
          </a:prstGeom>
          <a:noFill/>
          <a:ln w="76200">
            <a:solidFill>
              <a:srgbClr val="00FF00"/>
            </a:solidFill>
            <a:round/>
            <a:headEnd/>
            <a:tailEnd/>
          </a:ln>
        </p:spPr>
        <p:txBody>
          <a:bodyPr wrap="none"/>
          <a:lstStyle/>
          <a:p>
            <a:endParaRPr lang="ru-RU"/>
          </a:p>
        </p:txBody>
      </p:sp>
      <p:sp>
        <p:nvSpPr>
          <p:cNvPr id="75804" name="Line 28"/>
          <p:cNvSpPr>
            <a:spLocks noChangeShapeType="1"/>
          </p:cNvSpPr>
          <p:nvPr/>
        </p:nvSpPr>
        <p:spPr bwMode="auto">
          <a:xfrm>
            <a:off x="4572000" y="3068638"/>
            <a:ext cx="0" cy="1008062"/>
          </a:xfrm>
          <a:prstGeom prst="line">
            <a:avLst/>
          </a:prstGeom>
          <a:noFill/>
          <a:ln w="9525">
            <a:solidFill>
              <a:srgbClr val="FF0000"/>
            </a:solidFill>
            <a:round/>
            <a:headEnd/>
            <a:tailEnd/>
          </a:ln>
        </p:spPr>
        <p:txBody>
          <a:bodyPr/>
          <a:lstStyle/>
          <a:p>
            <a:endParaRPr lang="ru-RU"/>
          </a:p>
        </p:txBody>
      </p:sp>
      <p:sp>
        <p:nvSpPr>
          <p:cNvPr id="75805" name="Line 29"/>
          <p:cNvSpPr>
            <a:spLocks noChangeShapeType="1"/>
          </p:cNvSpPr>
          <p:nvPr/>
        </p:nvSpPr>
        <p:spPr bwMode="auto">
          <a:xfrm>
            <a:off x="3130550" y="3644900"/>
            <a:ext cx="1588" cy="430213"/>
          </a:xfrm>
          <a:prstGeom prst="line">
            <a:avLst/>
          </a:prstGeom>
          <a:noFill/>
          <a:ln w="9525">
            <a:solidFill>
              <a:srgbClr val="FF0000"/>
            </a:solidFill>
            <a:round/>
            <a:headEnd/>
            <a:tailEnd/>
          </a:ln>
        </p:spPr>
        <p:txBody>
          <a:bodyPr/>
          <a:lstStyle/>
          <a:p>
            <a:endParaRPr lang="ru-RU"/>
          </a:p>
        </p:txBody>
      </p:sp>
      <p:sp>
        <p:nvSpPr>
          <p:cNvPr id="75806" name="Line 30"/>
          <p:cNvSpPr>
            <a:spLocks noChangeShapeType="1"/>
          </p:cNvSpPr>
          <p:nvPr/>
        </p:nvSpPr>
        <p:spPr bwMode="auto">
          <a:xfrm flipH="1">
            <a:off x="2268538" y="4076700"/>
            <a:ext cx="2303462" cy="0"/>
          </a:xfrm>
          <a:prstGeom prst="line">
            <a:avLst/>
          </a:prstGeom>
          <a:noFill/>
          <a:ln w="9525">
            <a:solidFill>
              <a:srgbClr val="FF0000"/>
            </a:solidFill>
            <a:round/>
            <a:headEnd/>
            <a:tailEnd/>
          </a:ln>
        </p:spPr>
        <p:txBody>
          <a:bodyPr/>
          <a:lstStyle/>
          <a:p>
            <a:endParaRPr lang="ru-RU"/>
          </a:p>
        </p:txBody>
      </p:sp>
      <p:sp>
        <p:nvSpPr>
          <p:cNvPr id="75807" name="Line 31"/>
          <p:cNvSpPr>
            <a:spLocks noChangeShapeType="1"/>
          </p:cNvSpPr>
          <p:nvPr/>
        </p:nvSpPr>
        <p:spPr bwMode="auto">
          <a:xfrm flipH="1">
            <a:off x="4211638" y="5013325"/>
            <a:ext cx="1439862" cy="0"/>
          </a:xfrm>
          <a:prstGeom prst="line">
            <a:avLst/>
          </a:prstGeom>
          <a:noFill/>
          <a:ln w="9525">
            <a:solidFill>
              <a:srgbClr val="FF0000"/>
            </a:solidFill>
            <a:round/>
            <a:headEnd/>
            <a:tailEnd/>
          </a:ln>
        </p:spPr>
        <p:txBody>
          <a:bodyPr/>
          <a:lstStyle/>
          <a:p>
            <a:endParaRPr lang="ru-RU"/>
          </a:p>
        </p:txBody>
      </p:sp>
      <p:sp>
        <p:nvSpPr>
          <p:cNvPr id="75808" name="Line 32"/>
          <p:cNvSpPr>
            <a:spLocks noChangeShapeType="1"/>
          </p:cNvSpPr>
          <p:nvPr/>
        </p:nvSpPr>
        <p:spPr bwMode="auto">
          <a:xfrm>
            <a:off x="6011863" y="4221163"/>
            <a:ext cx="0" cy="647700"/>
          </a:xfrm>
          <a:prstGeom prst="line">
            <a:avLst/>
          </a:prstGeom>
          <a:noFill/>
          <a:ln w="76200">
            <a:solidFill>
              <a:srgbClr val="3366FF"/>
            </a:solidFill>
            <a:round/>
            <a:headEnd/>
            <a:tailEnd/>
          </a:ln>
        </p:spPr>
        <p:txBody>
          <a:bodyPr wrap="none"/>
          <a:lstStyle/>
          <a:p>
            <a:endParaRPr lang="ru-RU"/>
          </a:p>
        </p:txBody>
      </p:sp>
      <p:sp>
        <p:nvSpPr>
          <p:cNvPr id="75809" name="Line 33"/>
          <p:cNvSpPr>
            <a:spLocks noChangeShapeType="1"/>
          </p:cNvSpPr>
          <p:nvPr/>
        </p:nvSpPr>
        <p:spPr bwMode="auto">
          <a:xfrm flipH="1">
            <a:off x="5940425" y="1412875"/>
            <a:ext cx="0" cy="2663825"/>
          </a:xfrm>
          <a:prstGeom prst="line">
            <a:avLst/>
          </a:prstGeom>
          <a:noFill/>
          <a:ln w="9525">
            <a:solidFill>
              <a:srgbClr val="FF0000"/>
            </a:solidFill>
            <a:round/>
            <a:headEnd/>
            <a:tailEnd/>
          </a:ln>
        </p:spPr>
        <p:txBody>
          <a:bodyPr/>
          <a:lstStyle/>
          <a:p>
            <a:endParaRPr lang="ru-RU"/>
          </a:p>
        </p:txBody>
      </p:sp>
      <p:sp>
        <p:nvSpPr>
          <p:cNvPr id="75810" name="Line 34"/>
          <p:cNvSpPr>
            <a:spLocks noChangeShapeType="1"/>
          </p:cNvSpPr>
          <p:nvPr/>
        </p:nvSpPr>
        <p:spPr bwMode="auto">
          <a:xfrm flipH="1">
            <a:off x="5940425" y="1412875"/>
            <a:ext cx="1800225" cy="0"/>
          </a:xfrm>
          <a:prstGeom prst="line">
            <a:avLst/>
          </a:prstGeom>
          <a:noFill/>
          <a:ln w="9525">
            <a:solidFill>
              <a:srgbClr val="FF0000"/>
            </a:solidFill>
            <a:round/>
            <a:headEnd/>
            <a:tailEnd/>
          </a:ln>
        </p:spPr>
        <p:txBody>
          <a:bodyPr/>
          <a:lstStyle/>
          <a:p>
            <a:endParaRPr lang="ru-RU"/>
          </a:p>
        </p:txBody>
      </p:sp>
      <p:sp>
        <p:nvSpPr>
          <p:cNvPr id="75811" name="Line 35"/>
          <p:cNvSpPr>
            <a:spLocks noChangeShapeType="1"/>
          </p:cNvSpPr>
          <p:nvPr/>
        </p:nvSpPr>
        <p:spPr bwMode="auto">
          <a:xfrm flipH="1">
            <a:off x="6877050" y="836613"/>
            <a:ext cx="0" cy="574675"/>
          </a:xfrm>
          <a:prstGeom prst="line">
            <a:avLst/>
          </a:prstGeom>
          <a:noFill/>
          <a:ln w="9525">
            <a:solidFill>
              <a:srgbClr val="FF0000"/>
            </a:solidFill>
            <a:round/>
            <a:headEnd/>
            <a:tailEnd/>
          </a:ln>
        </p:spPr>
        <p:txBody>
          <a:bodyPr/>
          <a:lstStyle/>
          <a:p>
            <a:endParaRPr lang="ru-RU"/>
          </a:p>
        </p:txBody>
      </p:sp>
      <p:sp>
        <p:nvSpPr>
          <p:cNvPr id="75812" name="Line 36"/>
          <p:cNvSpPr>
            <a:spLocks noChangeShapeType="1"/>
          </p:cNvSpPr>
          <p:nvPr/>
        </p:nvSpPr>
        <p:spPr bwMode="auto">
          <a:xfrm flipH="1">
            <a:off x="5651500" y="2781300"/>
            <a:ext cx="288925" cy="0"/>
          </a:xfrm>
          <a:prstGeom prst="line">
            <a:avLst/>
          </a:prstGeom>
          <a:noFill/>
          <a:ln w="9525">
            <a:solidFill>
              <a:srgbClr val="FF0000"/>
            </a:solidFill>
            <a:round/>
            <a:headEnd/>
            <a:tailEnd/>
          </a:ln>
        </p:spPr>
        <p:txBody>
          <a:bodyPr/>
          <a:lstStyle/>
          <a:p>
            <a:endParaRPr lang="ru-RU"/>
          </a:p>
        </p:txBody>
      </p:sp>
      <p:sp>
        <p:nvSpPr>
          <p:cNvPr id="75813" name="Line 37"/>
          <p:cNvSpPr>
            <a:spLocks noChangeShapeType="1"/>
          </p:cNvSpPr>
          <p:nvPr/>
        </p:nvSpPr>
        <p:spPr bwMode="auto">
          <a:xfrm flipH="1">
            <a:off x="7165975" y="4076700"/>
            <a:ext cx="0" cy="719138"/>
          </a:xfrm>
          <a:prstGeom prst="line">
            <a:avLst/>
          </a:prstGeom>
          <a:noFill/>
          <a:ln w="9525">
            <a:solidFill>
              <a:srgbClr val="FF0000"/>
            </a:solidFill>
            <a:round/>
            <a:headEnd/>
            <a:tailEnd/>
          </a:ln>
        </p:spPr>
        <p:txBody>
          <a:bodyPr/>
          <a:lstStyle/>
          <a:p>
            <a:endParaRPr lang="ru-RU"/>
          </a:p>
        </p:txBody>
      </p:sp>
      <p:sp>
        <p:nvSpPr>
          <p:cNvPr id="75814" name="Line 38"/>
          <p:cNvSpPr>
            <a:spLocks noChangeShapeType="1"/>
          </p:cNvSpPr>
          <p:nvPr/>
        </p:nvSpPr>
        <p:spPr bwMode="auto">
          <a:xfrm flipH="1">
            <a:off x="6157913" y="4076700"/>
            <a:ext cx="0" cy="719138"/>
          </a:xfrm>
          <a:prstGeom prst="line">
            <a:avLst/>
          </a:prstGeom>
          <a:noFill/>
          <a:ln w="9525">
            <a:solidFill>
              <a:srgbClr val="FF0000"/>
            </a:solidFill>
            <a:round/>
            <a:headEnd/>
            <a:tailEnd/>
          </a:ln>
        </p:spPr>
        <p:txBody>
          <a:bodyPr/>
          <a:lstStyle/>
          <a:p>
            <a:endParaRPr lang="ru-RU"/>
          </a:p>
        </p:txBody>
      </p:sp>
      <p:sp>
        <p:nvSpPr>
          <p:cNvPr id="547879" name="Text Box 39"/>
          <p:cNvSpPr txBox="1">
            <a:spLocks noChangeArrowheads="1"/>
          </p:cNvSpPr>
          <p:nvPr/>
        </p:nvSpPr>
        <p:spPr bwMode="auto">
          <a:xfrm>
            <a:off x="1908175" y="5516563"/>
            <a:ext cx="7127875" cy="701675"/>
          </a:xfrm>
          <a:prstGeom prst="rect">
            <a:avLst/>
          </a:prstGeom>
          <a:noFill/>
          <a:ln w="9525">
            <a:noFill/>
            <a:miter lim="800000"/>
            <a:headEnd/>
            <a:tailEnd/>
          </a:ln>
        </p:spPr>
        <p:txBody>
          <a:bodyPr>
            <a:spAutoFit/>
          </a:bodyPr>
          <a:lstStyle/>
          <a:p>
            <a:pPr>
              <a:spcBef>
                <a:spcPct val="50000"/>
              </a:spcBef>
            </a:pPr>
            <a:r>
              <a:rPr lang="ru-RU"/>
              <a:t>Все блоки управления, объединённые в сеть </a:t>
            </a:r>
            <a:r>
              <a:rPr lang="fr-FR"/>
              <a:t>CAN I/S</a:t>
            </a:r>
            <a:r>
              <a:rPr lang="ru-RU"/>
              <a:t>, переходят в активный режим</a:t>
            </a:r>
            <a:r>
              <a:rPr lang="fr-FR"/>
              <a:t>.</a:t>
            </a:r>
            <a:endParaRPr lang="fr-FR">
              <a:latin typeface="Comic Sans MS" pitchFamily="66" charset="0"/>
            </a:endParaRPr>
          </a:p>
        </p:txBody>
      </p:sp>
      <p:sp>
        <p:nvSpPr>
          <p:cNvPr id="75816" name="Rectangle 40"/>
          <p:cNvSpPr>
            <a:spLocks noChangeArrowheads="1"/>
          </p:cNvSpPr>
          <p:nvPr/>
        </p:nvSpPr>
        <p:spPr bwMode="auto">
          <a:xfrm>
            <a:off x="3275013" y="4797425"/>
            <a:ext cx="936625" cy="431800"/>
          </a:xfrm>
          <a:prstGeom prst="rect">
            <a:avLst/>
          </a:prstGeom>
          <a:solidFill>
            <a:srgbClr val="FFFF00"/>
          </a:solidFill>
          <a:ln w="28575">
            <a:solidFill>
              <a:schemeClr val="tx1"/>
            </a:solidFill>
            <a:miter lim="800000"/>
            <a:headEnd/>
            <a:tailEnd/>
          </a:ln>
        </p:spPr>
        <p:txBody>
          <a:bodyPr wrap="none" anchor="ctr"/>
          <a:lstStyle/>
          <a:p>
            <a:pPr algn="ctr"/>
            <a:r>
              <a:rPr lang="fr-FR" sz="1600" b="1">
                <a:solidFill>
                  <a:schemeClr val="tx1"/>
                </a:solidFill>
              </a:rPr>
              <a:t>7800</a:t>
            </a:r>
          </a:p>
        </p:txBody>
      </p:sp>
      <p:sp>
        <p:nvSpPr>
          <p:cNvPr id="75817" name="Rectangle 41"/>
          <p:cNvSpPr>
            <a:spLocks noChangeArrowheads="1"/>
          </p:cNvSpPr>
          <p:nvPr/>
        </p:nvSpPr>
        <p:spPr bwMode="auto">
          <a:xfrm>
            <a:off x="6948488" y="4797425"/>
            <a:ext cx="936625" cy="431800"/>
          </a:xfrm>
          <a:prstGeom prst="rect">
            <a:avLst/>
          </a:prstGeom>
          <a:solidFill>
            <a:srgbClr val="FFFF00"/>
          </a:solidFill>
          <a:ln w="28575">
            <a:solidFill>
              <a:schemeClr val="tx1"/>
            </a:solidFill>
            <a:miter lim="800000"/>
            <a:headEnd/>
            <a:tailEnd/>
          </a:ln>
        </p:spPr>
        <p:txBody>
          <a:bodyPr wrap="none" anchor="ctr"/>
          <a:lstStyle/>
          <a:p>
            <a:pPr algn="ctr"/>
            <a:r>
              <a:rPr lang="fr-FR" sz="1600" b="1">
                <a:solidFill>
                  <a:schemeClr val="tx1"/>
                </a:solidFill>
              </a:rPr>
              <a:t>5008</a:t>
            </a:r>
          </a:p>
        </p:txBody>
      </p:sp>
      <p:sp>
        <p:nvSpPr>
          <p:cNvPr id="75818" name="Rectangle 42"/>
          <p:cNvSpPr>
            <a:spLocks noChangeArrowheads="1"/>
          </p:cNvSpPr>
          <p:nvPr/>
        </p:nvSpPr>
        <p:spPr bwMode="auto">
          <a:xfrm>
            <a:off x="5508625" y="4797425"/>
            <a:ext cx="936625" cy="431800"/>
          </a:xfrm>
          <a:prstGeom prst="rect">
            <a:avLst/>
          </a:prstGeom>
          <a:solidFill>
            <a:srgbClr val="FFFF00"/>
          </a:solidFill>
          <a:ln w="28575">
            <a:solidFill>
              <a:schemeClr val="tx1"/>
            </a:solidFill>
            <a:miter lim="800000"/>
            <a:headEnd/>
            <a:tailEnd/>
          </a:ln>
        </p:spPr>
        <p:txBody>
          <a:bodyPr wrap="none" anchor="ctr"/>
          <a:lstStyle/>
          <a:p>
            <a:pPr algn="ctr"/>
            <a:r>
              <a:rPr lang="fr-FR" sz="1600" b="1">
                <a:solidFill>
                  <a:schemeClr val="tx1"/>
                </a:solidFill>
              </a:rPr>
              <a:t>PSF1</a:t>
            </a:r>
          </a:p>
        </p:txBody>
      </p:sp>
      <p:sp>
        <p:nvSpPr>
          <p:cNvPr id="75819" name="Rectangle 43"/>
          <p:cNvSpPr>
            <a:spLocks noChangeArrowheads="1"/>
          </p:cNvSpPr>
          <p:nvPr/>
        </p:nvSpPr>
        <p:spPr bwMode="auto">
          <a:xfrm>
            <a:off x="7019925" y="3213100"/>
            <a:ext cx="936625" cy="431800"/>
          </a:xfrm>
          <a:prstGeom prst="rect">
            <a:avLst/>
          </a:prstGeom>
          <a:solidFill>
            <a:srgbClr val="FFFF00"/>
          </a:solidFill>
          <a:ln w="28575">
            <a:solidFill>
              <a:schemeClr val="tx1"/>
            </a:solidFill>
            <a:miter lim="800000"/>
            <a:headEnd/>
            <a:tailEnd/>
          </a:ln>
        </p:spPr>
        <p:txBody>
          <a:bodyPr wrap="none" anchor="ctr"/>
          <a:lstStyle/>
          <a:p>
            <a:pPr algn="ctr"/>
            <a:r>
              <a:rPr lang="fr-FR" sz="1600" b="1">
                <a:solidFill>
                  <a:schemeClr val="tx1"/>
                </a:solidFill>
              </a:rPr>
              <a:t>CV00</a:t>
            </a:r>
          </a:p>
        </p:txBody>
      </p:sp>
      <p:sp>
        <p:nvSpPr>
          <p:cNvPr id="75820" name="Rectangle 44"/>
          <p:cNvSpPr>
            <a:spLocks noChangeArrowheads="1"/>
          </p:cNvSpPr>
          <p:nvPr/>
        </p:nvSpPr>
        <p:spPr bwMode="auto">
          <a:xfrm>
            <a:off x="6556375" y="404813"/>
            <a:ext cx="936625" cy="431800"/>
          </a:xfrm>
          <a:prstGeom prst="rect">
            <a:avLst/>
          </a:prstGeom>
          <a:solidFill>
            <a:srgbClr val="FFFF00"/>
          </a:solidFill>
          <a:ln w="28575">
            <a:solidFill>
              <a:schemeClr val="tx1"/>
            </a:solidFill>
            <a:miter lim="800000"/>
            <a:headEnd/>
            <a:tailEnd/>
          </a:ln>
        </p:spPr>
        <p:txBody>
          <a:bodyPr wrap="none" anchor="ctr"/>
          <a:lstStyle/>
          <a:p>
            <a:pPr algn="ctr"/>
            <a:r>
              <a:rPr lang="fr-FR" sz="1600" b="1">
                <a:solidFill>
                  <a:schemeClr val="tx1"/>
                </a:solidFill>
              </a:rPr>
              <a:t>0004</a:t>
            </a:r>
          </a:p>
        </p:txBody>
      </p:sp>
      <p:sp>
        <p:nvSpPr>
          <p:cNvPr id="75821" name="Rectangle 45"/>
          <p:cNvSpPr>
            <a:spLocks noChangeArrowheads="1"/>
          </p:cNvSpPr>
          <p:nvPr/>
        </p:nvSpPr>
        <p:spPr bwMode="auto">
          <a:xfrm>
            <a:off x="4324350" y="2420938"/>
            <a:ext cx="1447800" cy="762000"/>
          </a:xfrm>
          <a:prstGeom prst="rect">
            <a:avLst/>
          </a:prstGeom>
          <a:solidFill>
            <a:srgbClr val="FFFF00"/>
          </a:solidFill>
          <a:ln w="28575">
            <a:solidFill>
              <a:schemeClr val="tx1"/>
            </a:solidFill>
            <a:miter lim="800000"/>
            <a:headEnd/>
            <a:tailEnd/>
          </a:ln>
        </p:spPr>
        <p:txBody>
          <a:bodyPr wrap="none" anchor="ctr"/>
          <a:lstStyle/>
          <a:p>
            <a:pPr algn="ctr"/>
            <a:r>
              <a:rPr lang="fr-FR" sz="2400" b="1">
                <a:solidFill>
                  <a:schemeClr val="tx1"/>
                </a:solidFill>
              </a:rPr>
              <a:t>BSI</a:t>
            </a:r>
          </a:p>
        </p:txBody>
      </p:sp>
      <p:sp>
        <p:nvSpPr>
          <p:cNvPr id="75822" name="Rectangle 46"/>
          <p:cNvSpPr>
            <a:spLocks noChangeArrowheads="1"/>
          </p:cNvSpPr>
          <p:nvPr/>
        </p:nvSpPr>
        <p:spPr bwMode="auto">
          <a:xfrm>
            <a:off x="2555875" y="3213100"/>
            <a:ext cx="936625" cy="431800"/>
          </a:xfrm>
          <a:prstGeom prst="rect">
            <a:avLst/>
          </a:prstGeom>
          <a:solidFill>
            <a:srgbClr val="FFFF00"/>
          </a:solidFill>
          <a:ln w="28575">
            <a:solidFill>
              <a:schemeClr val="tx1"/>
            </a:solidFill>
            <a:miter lim="800000"/>
            <a:headEnd/>
            <a:tailEnd/>
          </a:ln>
        </p:spPr>
        <p:txBody>
          <a:bodyPr wrap="none" anchor="ctr"/>
          <a:lstStyle/>
          <a:p>
            <a:pPr algn="ctr"/>
            <a:r>
              <a:rPr lang="fr-FR" sz="1600" b="1">
                <a:solidFill>
                  <a:schemeClr val="tx1"/>
                </a:solidFill>
              </a:rPr>
              <a:t>1320</a:t>
            </a:r>
          </a:p>
        </p:txBody>
      </p:sp>
      <p:sp>
        <p:nvSpPr>
          <p:cNvPr id="75823" name="Text Box 47"/>
          <p:cNvSpPr txBox="1">
            <a:spLocks noChangeArrowheads="1"/>
          </p:cNvSpPr>
          <p:nvPr/>
        </p:nvSpPr>
        <p:spPr bwMode="auto">
          <a:xfrm>
            <a:off x="3419475" y="1844675"/>
            <a:ext cx="1571625" cy="457200"/>
          </a:xfrm>
          <a:prstGeom prst="rect">
            <a:avLst/>
          </a:prstGeom>
          <a:noFill/>
          <a:ln w="9525">
            <a:noFill/>
            <a:miter lim="800000"/>
            <a:headEnd/>
            <a:tailEnd/>
          </a:ln>
        </p:spPr>
        <p:txBody>
          <a:bodyPr wrap="none">
            <a:spAutoFit/>
          </a:bodyPr>
          <a:lstStyle/>
          <a:p>
            <a:pPr eaLnBrk="0" hangingPunct="0"/>
            <a:r>
              <a:rPr lang="ru-RU" sz="1200">
                <a:solidFill>
                  <a:schemeClr val="tx1"/>
                </a:solidFill>
              </a:rPr>
              <a:t>«</a:t>
            </a:r>
            <a:r>
              <a:rPr lang="fr-FR" sz="1200">
                <a:solidFill>
                  <a:schemeClr val="tx1"/>
                </a:solidFill>
              </a:rPr>
              <a:t>+</a:t>
            </a:r>
            <a:r>
              <a:rPr lang="ru-RU" sz="1200">
                <a:solidFill>
                  <a:schemeClr val="tx1"/>
                </a:solidFill>
              </a:rPr>
              <a:t>» Аккумуляторной</a:t>
            </a:r>
          </a:p>
          <a:p>
            <a:pPr eaLnBrk="0" hangingPunct="0"/>
            <a:r>
              <a:rPr lang="ru-RU" sz="1200">
                <a:solidFill>
                  <a:schemeClr val="tx1"/>
                </a:solidFill>
              </a:rPr>
              <a:t> батареи</a:t>
            </a:r>
            <a:endParaRPr lang="fr-FR" sz="1200">
              <a:solidFill>
                <a:schemeClr val="tx1"/>
              </a:solidFill>
            </a:endParaRPr>
          </a:p>
        </p:txBody>
      </p:sp>
      <p:sp>
        <p:nvSpPr>
          <p:cNvPr id="75824" name="Line 48"/>
          <p:cNvSpPr>
            <a:spLocks noChangeShapeType="1"/>
          </p:cNvSpPr>
          <p:nvPr/>
        </p:nvSpPr>
        <p:spPr bwMode="auto">
          <a:xfrm>
            <a:off x="2124075" y="4184650"/>
            <a:ext cx="0" cy="612775"/>
          </a:xfrm>
          <a:prstGeom prst="line">
            <a:avLst/>
          </a:prstGeom>
          <a:noFill/>
          <a:ln w="76200">
            <a:solidFill>
              <a:srgbClr val="00FF00"/>
            </a:solidFill>
            <a:round/>
            <a:headEnd/>
            <a:tailEnd/>
          </a:ln>
        </p:spPr>
        <p:txBody>
          <a:bodyPr wrap="none"/>
          <a:lstStyle/>
          <a:p>
            <a:endParaRPr lang="ru-RU"/>
          </a:p>
        </p:txBody>
      </p:sp>
      <p:sp>
        <p:nvSpPr>
          <p:cNvPr id="75825" name="Rectangle 49"/>
          <p:cNvSpPr>
            <a:spLocks noChangeArrowheads="1"/>
          </p:cNvSpPr>
          <p:nvPr/>
        </p:nvSpPr>
        <p:spPr bwMode="auto">
          <a:xfrm>
            <a:off x="1692275" y="4797425"/>
            <a:ext cx="936625" cy="431800"/>
          </a:xfrm>
          <a:prstGeom prst="rect">
            <a:avLst/>
          </a:prstGeom>
          <a:solidFill>
            <a:srgbClr val="FFFF00"/>
          </a:solidFill>
          <a:ln w="28575">
            <a:solidFill>
              <a:schemeClr val="tx1"/>
            </a:solidFill>
            <a:miter lim="800000"/>
            <a:headEnd/>
            <a:tailEnd/>
          </a:ln>
        </p:spPr>
        <p:txBody>
          <a:bodyPr wrap="none" anchor="ctr"/>
          <a:lstStyle/>
          <a:p>
            <a:pPr algn="ctr"/>
            <a:r>
              <a:rPr lang="fr-FR" sz="1600" b="1">
                <a:solidFill>
                  <a:schemeClr val="tx1"/>
                </a:solidFill>
              </a:rPr>
              <a:t>7600</a:t>
            </a:r>
          </a:p>
        </p:txBody>
      </p:sp>
      <p:sp>
        <p:nvSpPr>
          <p:cNvPr id="75826" name="Line 50"/>
          <p:cNvSpPr>
            <a:spLocks noChangeShapeType="1"/>
          </p:cNvSpPr>
          <p:nvPr/>
        </p:nvSpPr>
        <p:spPr bwMode="auto">
          <a:xfrm>
            <a:off x="2268538" y="4076700"/>
            <a:ext cx="0" cy="720725"/>
          </a:xfrm>
          <a:prstGeom prst="line">
            <a:avLst/>
          </a:prstGeom>
          <a:noFill/>
          <a:ln w="9525">
            <a:solidFill>
              <a:srgbClr val="FF0000"/>
            </a:solidFill>
            <a:round/>
            <a:headEnd/>
            <a:tailEnd/>
          </a:ln>
        </p:spPr>
        <p:txBody>
          <a:bodyPr/>
          <a:lstStyle/>
          <a:p>
            <a:endParaRPr lang="ru-RU"/>
          </a:p>
        </p:txBody>
      </p:sp>
      <p:sp>
        <p:nvSpPr>
          <p:cNvPr id="75827" name="Text Box 51"/>
          <p:cNvSpPr txBox="1">
            <a:spLocks noChangeArrowheads="1"/>
          </p:cNvSpPr>
          <p:nvPr/>
        </p:nvSpPr>
        <p:spPr bwMode="auto">
          <a:xfrm>
            <a:off x="684213" y="4221163"/>
            <a:ext cx="1295400" cy="639762"/>
          </a:xfrm>
          <a:prstGeom prst="rect">
            <a:avLst/>
          </a:prstGeom>
          <a:noFill/>
          <a:ln w="9525">
            <a:noFill/>
            <a:miter lim="800000"/>
            <a:headEnd/>
            <a:tailEnd/>
          </a:ln>
        </p:spPr>
        <p:txBody>
          <a:bodyPr>
            <a:spAutoFit/>
          </a:bodyPr>
          <a:lstStyle/>
          <a:p>
            <a:pPr algn="ctr" eaLnBrk="0" hangingPunct="0"/>
            <a:r>
              <a:rPr lang="ru-RU" sz="1200">
                <a:solidFill>
                  <a:schemeClr val="tx1"/>
                </a:solidFill>
              </a:rPr>
              <a:t>«</a:t>
            </a:r>
            <a:r>
              <a:rPr lang="fr-FR" sz="1200">
                <a:solidFill>
                  <a:schemeClr val="tx1"/>
                </a:solidFill>
              </a:rPr>
              <a:t>+</a:t>
            </a:r>
            <a:r>
              <a:rPr lang="ru-RU" sz="1200">
                <a:solidFill>
                  <a:schemeClr val="tx1"/>
                </a:solidFill>
              </a:rPr>
              <a:t>» Аккумуляторной</a:t>
            </a:r>
          </a:p>
          <a:p>
            <a:pPr eaLnBrk="0" hangingPunct="0"/>
            <a:r>
              <a:rPr lang="ru-RU" sz="1200">
                <a:solidFill>
                  <a:schemeClr val="tx1"/>
                </a:solidFill>
              </a:rPr>
              <a:t> батареи</a:t>
            </a:r>
            <a:endParaRPr lang="fr-FR" sz="1200">
              <a:solidFill>
                <a:schemeClr val="tx1"/>
              </a:solidFill>
            </a:endParaRPr>
          </a:p>
        </p:txBody>
      </p:sp>
      <p:sp>
        <p:nvSpPr>
          <p:cNvPr id="75828" name="Text Box 52"/>
          <p:cNvSpPr txBox="1">
            <a:spLocks noChangeArrowheads="1"/>
          </p:cNvSpPr>
          <p:nvPr/>
        </p:nvSpPr>
        <p:spPr bwMode="auto">
          <a:xfrm>
            <a:off x="5940425" y="2565400"/>
            <a:ext cx="590550" cy="274638"/>
          </a:xfrm>
          <a:prstGeom prst="rect">
            <a:avLst/>
          </a:prstGeom>
          <a:noFill/>
          <a:ln w="9525">
            <a:noFill/>
            <a:miter lim="800000"/>
            <a:headEnd/>
            <a:tailEnd/>
          </a:ln>
        </p:spPr>
        <p:txBody>
          <a:bodyPr wrap="none">
            <a:spAutoFit/>
          </a:bodyPr>
          <a:lstStyle/>
          <a:p>
            <a:pPr eaLnBrk="0" hangingPunct="0"/>
            <a:r>
              <a:rPr lang="fr-FR" sz="1200">
                <a:solidFill>
                  <a:schemeClr val="tx1"/>
                </a:solidFill>
              </a:rPr>
              <a:t>+CAN</a:t>
            </a:r>
          </a:p>
        </p:txBody>
      </p:sp>
      <p:sp>
        <p:nvSpPr>
          <p:cNvPr id="75829" name="Text Box 54"/>
          <p:cNvSpPr txBox="1">
            <a:spLocks noChangeArrowheads="1"/>
          </p:cNvSpPr>
          <p:nvPr/>
        </p:nvSpPr>
        <p:spPr bwMode="auto">
          <a:xfrm>
            <a:off x="4932363" y="4724400"/>
            <a:ext cx="565150" cy="274638"/>
          </a:xfrm>
          <a:prstGeom prst="rect">
            <a:avLst/>
          </a:prstGeom>
          <a:noFill/>
          <a:ln w="9525">
            <a:noFill/>
            <a:miter lim="800000"/>
            <a:headEnd/>
            <a:tailEnd/>
          </a:ln>
        </p:spPr>
        <p:txBody>
          <a:bodyPr wrap="none">
            <a:spAutoFit/>
          </a:bodyPr>
          <a:lstStyle/>
          <a:p>
            <a:pPr eaLnBrk="0" hangingPunct="0"/>
            <a:r>
              <a:rPr lang="fr-FR" sz="1200">
                <a:solidFill>
                  <a:schemeClr val="tx1"/>
                </a:solidFill>
              </a:rPr>
              <a:t>+APC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547879"/>
                                        </p:tgtEl>
                                        <p:attrNameLst>
                                          <p:attrName>style.visibility</p:attrName>
                                        </p:attrNameLst>
                                      </p:cBhvr>
                                      <p:to>
                                        <p:strVal val="visible"/>
                                      </p:to>
                                    </p:set>
                                    <p:animEffect transition="in" filter="box(in)">
                                      <p:cBhvr>
                                        <p:cTn id="7" dur="500"/>
                                        <p:tgtEl>
                                          <p:spTgt spid="5478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7879" grpId="0" autoUpdateAnimBg="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ctrTitle" idx="4294967295"/>
          </p:nvPr>
        </p:nvSpPr>
        <p:spPr bwMode="auto">
          <a:xfrm>
            <a:off x="571500" y="2743200"/>
            <a:ext cx="6210300" cy="533400"/>
          </a:xfrm>
          <a:prstGeom prst="rect">
            <a:avLst/>
          </a:prstGeom>
          <a:noFill/>
          <a:ln>
            <a:miter lim="800000"/>
            <a:headEnd/>
            <a:tailEnd/>
          </a:ln>
        </p:spPr>
        <p:txBody>
          <a:bodyPr/>
          <a:lstStyle/>
          <a:p>
            <a:pPr algn="ctr"/>
            <a:r>
              <a:rPr lang="ru-RU" b="1" smtClean="0">
                <a:solidFill>
                  <a:srgbClr val="007FB3"/>
                </a:solidFill>
                <a:latin typeface="Times New Roman" pitchFamily="18" charset="0"/>
              </a:rPr>
              <a:t>ДИАГНОСТИКА</a:t>
            </a:r>
            <a:endParaRPr lang="fr-FR" b="1" smtClean="0">
              <a:solidFill>
                <a:srgbClr val="007FB3"/>
              </a:solidFill>
              <a:latin typeface="Times New Roman" pitchFamily="18" charset="0"/>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Дата 1"/>
          <p:cNvSpPr>
            <a:spLocks noGrp="1"/>
          </p:cNvSpPr>
          <p:nvPr>
            <p:ph type="dt" sz="quarter" idx="10"/>
          </p:nvPr>
        </p:nvSpPr>
        <p:spPr/>
        <p:txBody>
          <a:bodyPr/>
          <a:lstStyle/>
          <a:p>
            <a:pPr>
              <a:defRPr/>
            </a:pPr>
            <a:endParaRPr lang="fr-FR" altLang="en-GB"/>
          </a:p>
          <a:p>
            <a:pPr>
              <a:defRPr/>
            </a:pPr>
            <a:endParaRPr lang="fr-FR" altLang="en-GB"/>
          </a:p>
        </p:txBody>
      </p:sp>
      <p:grpSp>
        <p:nvGrpSpPr>
          <p:cNvPr id="77827" name="Group 2"/>
          <p:cNvGrpSpPr>
            <a:grpSpLocks/>
          </p:cNvGrpSpPr>
          <p:nvPr/>
        </p:nvGrpSpPr>
        <p:grpSpPr bwMode="auto">
          <a:xfrm>
            <a:off x="0" y="0"/>
            <a:ext cx="1008063" cy="5038725"/>
            <a:chOff x="0" y="0"/>
            <a:chExt cx="635" cy="3174"/>
          </a:xfrm>
        </p:grpSpPr>
        <p:sp>
          <p:nvSpPr>
            <p:cNvPr id="77834" name="Rectangle 3"/>
            <p:cNvSpPr>
              <a:spLocks noChangeArrowheads="1"/>
            </p:cNvSpPr>
            <p:nvPr/>
          </p:nvSpPr>
          <p:spPr bwMode="auto">
            <a:xfrm>
              <a:off x="0" y="0"/>
              <a:ext cx="635" cy="635"/>
            </a:xfrm>
            <a:prstGeom prst="rect">
              <a:avLst/>
            </a:prstGeom>
            <a:solidFill>
              <a:srgbClr val="007FB3"/>
            </a:solidFill>
            <a:ln w="9525">
              <a:noFill/>
              <a:miter lim="800000"/>
              <a:headEnd/>
              <a:tailEnd/>
            </a:ln>
          </p:spPr>
          <p:txBody>
            <a:bodyPr wrap="none" anchor="ctr"/>
            <a:lstStyle/>
            <a:p>
              <a:pPr algn="ctr" eaLnBrk="0" hangingPunct="0"/>
              <a:endParaRPr lang="fr-FR" sz="1600" b="1">
                <a:solidFill>
                  <a:schemeClr val="bg1"/>
                </a:solidFill>
                <a:latin typeface="Century Gothic" pitchFamily="34" charset="0"/>
              </a:endParaRPr>
            </a:p>
          </p:txBody>
        </p:sp>
        <p:sp>
          <p:nvSpPr>
            <p:cNvPr id="77835" name="Rectangle 4"/>
            <p:cNvSpPr>
              <a:spLocks noChangeArrowheads="1"/>
            </p:cNvSpPr>
            <p:nvPr/>
          </p:nvSpPr>
          <p:spPr bwMode="auto">
            <a:xfrm>
              <a:off x="0" y="634"/>
              <a:ext cx="635" cy="635"/>
            </a:xfrm>
            <a:prstGeom prst="rect">
              <a:avLst/>
            </a:prstGeom>
            <a:solidFill>
              <a:srgbClr val="93B8D4"/>
            </a:solidFill>
            <a:ln w="9525">
              <a:noFill/>
              <a:miter lim="800000"/>
              <a:headEnd/>
              <a:tailEnd/>
            </a:ln>
          </p:spPr>
          <p:txBody>
            <a:bodyPr wrap="none" anchor="ctr"/>
            <a:lstStyle/>
            <a:p>
              <a:pPr eaLnBrk="0" hangingPunct="0"/>
              <a:endParaRPr lang="ru-RU"/>
            </a:p>
          </p:txBody>
        </p:sp>
        <p:sp>
          <p:nvSpPr>
            <p:cNvPr id="77836" name="Rectangle 5"/>
            <p:cNvSpPr>
              <a:spLocks noChangeArrowheads="1"/>
            </p:cNvSpPr>
            <p:nvPr/>
          </p:nvSpPr>
          <p:spPr bwMode="auto">
            <a:xfrm>
              <a:off x="0" y="1904"/>
              <a:ext cx="635" cy="635"/>
            </a:xfrm>
            <a:prstGeom prst="rect">
              <a:avLst/>
            </a:prstGeom>
            <a:solidFill>
              <a:srgbClr val="026793"/>
            </a:solidFill>
            <a:ln w="9525">
              <a:noFill/>
              <a:miter lim="800000"/>
              <a:headEnd/>
              <a:tailEnd/>
            </a:ln>
          </p:spPr>
          <p:txBody>
            <a:bodyPr wrap="none" anchor="ctr"/>
            <a:lstStyle/>
            <a:p>
              <a:pPr eaLnBrk="0" hangingPunct="0"/>
              <a:endParaRPr lang="ru-RU"/>
            </a:p>
          </p:txBody>
        </p:sp>
        <p:sp>
          <p:nvSpPr>
            <p:cNvPr id="77837" name="Rectangle 6"/>
            <p:cNvSpPr>
              <a:spLocks noChangeArrowheads="1"/>
            </p:cNvSpPr>
            <p:nvPr/>
          </p:nvSpPr>
          <p:spPr bwMode="auto">
            <a:xfrm>
              <a:off x="0" y="1269"/>
              <a:ext cx="635" cy="635"/>
            </a:xfrm>
            <a:prstGeom prst="rect">
              <a:avLst/>
            </a:prstGeom>
            <a:solidFill>
              <a:srgbClr val="B2C1DD"/>
            </a:solidFill>
            <a:ln w="9525">
              <a:noFill/>
              <a:miter lim="800000"/>
              <a:headEnd/>
              <a:tailEnd/>
            </a:ln>
          </p:spPr>
          <p:txBody>
            <a:bodyPr wrap="none" anchor="ctr"/>
            <a:lstStyle/>
            <a:p>
              <a:pPr eaLnBrk="0" hangingPunct="0"/>
              <a:endParaRPr lang="ru-RU"/>
            </a:p>
          </p:txBody>
        </p:sp>
        <p:sp>
          <p:nvSpPr>
            <p:cNvPr id="77838" name="Rectangle 7"/>
            <p:cNvSpPr>
              <a:spLocks noChangeArrowheads="1"/>
            </p:cNvSpPr>
            <p:nvPr/>
          </p:nvSpPr>
          <p:spPr bwMode="auto">
            <a:xfrm>
              <a:off x="0" y="2539"/>
              <a:ext cx="635" cy="635"/>
            </a:xfrm>
            <a:prstGeom prst="rect">
              <a:avLst/>
            </a:prstGeom>
            <a:solidFill>
              <a:srgbClr val="007FB3"/>
            </a:solidFill>
            <a:ln w="9525">
              <a:noFill/>
              <a:miter lim="800000"/>
              <a:headEnd/>
              <a:tailEnd/>
            </a:ln>
          </p:spPr>
          <p:txBody>
            <a:bodyPr wrap="none" anchor="ctr"/>
            <a:lstStyle/>
            <a:p>
              <a:pPr eaLnBrk="0" hangingPunct="0"/>
              <a:endParaRPr lang="ru-RU"/>
            </a:p>
          </p:txBody>
        </p:sp>
      </p:grpSp>
      <p:sp>
        <p:nvSpPr>
          <p:cNvPr id="77828" name="Text Box 8"/>
          <p:cNvSpPr txBox="1">
            <a:spLocks noChangeArrowheads="1"/>
          </p:cNvSpPr>
          <p:nvPr/>
        </p:nvSpPr>
        <p:spPr bwMode="auto">
          <a:xfrm>
            <a:off x="1069975" y="457200"/>
            <a:ext cx="4513263" cy="701675"/>
          </a:xfrm>
          <a:prstGeom prst="rect">
            <a:avLst/>
          </a:prstGeom>
          <a:noFill/>
          <a:ln w="9525">
            <a:noFill/>
            <a:miter lim="800000"/>
            <a:headEnd/>
            <a:tailEnd/>
          </a:ln>
        </p:spPr>
        <p:txBody>
          <a:bodyPr wrap="none">
            <a:spAutoFit/>
          </a:bodyPr>
          <a:lstStyle/>
          <a:p>
            <a:r>
              <a:rPr lang="ru-RU" sz="4000" b="1"/>
              <a:t>Учебные вопросы</a:t>
            </a:r>
            <a:r>
              <a:rPr lang="fr-FR" sz="4000" b="1"/>
              <a:t>:</a:t>
            </a:r>
          </a:p>
        </p:txBody>
      </p:sp>
      <p:sp>
        <p:nvSpPr>
          <p:cNvPr id="592905" name="Text Box 9"/>
          <p:cNvSpPr txBox="1">
            <a:spLocks noChangeArrowheads="1"/>
          </p:cNvSpPr>
          <p:nvPr/>
        </p:nvSpPr>
        <p:spPr bwMode="auto">
          <a:xfrm>
            <a:off x="1066800" y="1295400"/>
            <a:ext cx="7816850" cy="1066800"/>
          </a:xfrm>
          <a:prstGeom prst="rect">
            <a:avLst/>
          </a:prstGeom>
          <a:noFill/>
          <a:ln w="9525">
            <a:noFill/>
            <a:miter lim="800000"/>
            <a:headEnd/>
            <a:tailEnd/>
          </a:ln>
        </p:spPr>
        <p:txBody>
          <a:bodyPr>
            <a:spAutoFit/>
          </a:bodyPr>
          <a:lstStyle/>
          <a:p>
            <a:r>
              <a:rPr lang="fr-FR" sz="3200" b="1">
                <a:sym typeface="Wingdings" pitchFamily="2" charset="2"/>
              </a:rPr>
              <a:t>1. </a:t>
            </a:r>
            <a:r>
              <a:rPr lang="ru-RU" sz="3200" b="1">
                <a:sym typeface="Wingdings" pitchFamily="2" charset="2"/>
              </a:rPr>
              <a:t>Диагностические контакты шины </a:t>
            </a:r>
            <a:r>
              <a:rPr lang="en-GB" sz="3200" b="1">
                <a:sym typeface="Wingdings" pitchFamily="2" charset="2"/>
              </a:rPr>
              <a:t>CAN HS I/S.</a:t>
            </a:r>
            <a:endParaRPr lang="fr-FR" sz="3200" b="1">
              <a:sym typeface="Wingdings" pitchFamily="2" charset="2"/>
            </a:endParaRPr>
          </a:p>
        </p:txBody>
      </p:sp>
      <p:sp>
        <p:nvSpPr>
          <p:cNvPr id="592906" name="Text Box 10"/>
          <p:cNvSpPr txBox="1">
            <a:spLocks noChangeArrowheads="1"/>
          </p:cNvSpPr>
          <p:nvPr/>
        </p:nvSpPr>
        <p:spPr bwMode="auto">
          <a:xfrm>
            <a:off x="1066800" y="2422525"/>
            <a:ext cx="4900613" cy="579438"/>
          </a:xfrm>
          <a:prstGeom prst="rect">
            <a:avLst/>
          </a:prstGeom>
          <a:noFill/>
          <a:ln w="9525">
            <a:noFill/>
            <a:miter lim="800000"/>
            <a:headEnd/>
            <a:tailEnd/>
          </a:ln>
        </p:spPr>
        <p:txBody>
          <a:bodyPr>
            <a:spAutoFit/>
          </a:bodyPr>
          <a:lstStyle/>
          <a:p>
            <a:r>
              <a:rPr lang="fr-FR" sz="3200" b="1">
                <a:sym typeface="Wingdings" pitchFamily="2" charset="2"/>
              </a:rPr>
              <a:t>2. </a:t>
            </a:r>
            <a:r>
              <a:rPr lang="ru-RU" sz="3200" b="1">
                <a:sym typeface="Wingdings" pitchFamily="2" charset="2"/>
              </a:rPr>
              <a:t>Напряжение сигналов</a:t>
            </a:r>
            <a:endParaRPr lang="fr-FR" sz="3200" b="1">
              <a:sym typeface="Wingdings" pitchFamily="2" charset="2"/>
            </a:endParaRPr>
          </a:p>
        </p:txBody>
      </p:sp>
      <p:sp>
        <p:nvSpPr>
          <p:cNvPr id="592907" name="Text Box 11"/>
          <p:cNvSpPr txBox="1">
            <a:spLocks noChangeArrowheads="1"/>
          </p:cNvSpPr>
          <p:nvPr/>
        </p:nvSpPr>
        <p:spPr bwMode="auto">
          <a:xfrm>
            <a:off x="1066800" y="3141663"/>
            <a:ext cx="8269288" cy="579437"/>
          </a:xfrm>
          <a:prstGeom prst="rect">
            <a:avLst/>
          </a:prstGeom>
          <a:noFill/>
          <a:ln w="9525">
            <a:noFill/>
            <a:miter lim="800000"/>
            <a:headEnd/>
            <a:tailEnd/>
          </a:ln>
        </p:spPr>
        <p:txBody>
          <a:bodyPr>
            <a:spAutoFit/>
          </a:bodyPr>
          <a:lstStyle/>
          <a:p>
            <a:r>
              <a:rPr lang="fr-FR" sz="3200" b="1">
                <a:sym typeface="Wingdings" pitchFamily="2" charset="2"/>
              </a:rPr>
              <a:t>3. </a:t>
            </a:r>
            <a:r>
              <a:rPr lang="ru-RU" sz="3200" b="1">
                <a:sym typeface="Wingdings" pitchFamily="2" charset="2"/>
              </a:rPr>
              <a:t>Шины «</a:t>
            </a:r>
            <a:r>
              <a:rPr lang="fr-FR" sz="3200" b="1">
                <a:sym typeface="Wingdings" pitchFamily="2" charset="2"/>
              </a:rPr>
              <a:t>Diag ON CAN</a:t>
            </a:r>
            <a:r>
              <a:rPr lang="ru-RU" sz="3200" b="1">
                <a:sym typeface="Wingdings" pitchFamily="2" charset="2"/>
              </a:rPr>
              <a:t>»</a:t>
            </a:r>
            <a:r>
              <a:rPr lang="fr-FR" sz="3200" b="1">
                <a:sym typeface="Wingdings" pitchFamily="2" charset="2"/>
              </a:rPr>
              <a:t> </a:t>
            </a:r>
            <a:r>
              <a:rPr lang="ru-RU" sz="3200" b="1">
                <a:sym typeface="Wingdings" pitchFamily="2" charset="2"/>
              </a:rPr>
              <a:t>и</a:t>
            </a:r>
            <a:r>
              <a:rPr lang="fr-FR" sz="3200" b="1">
                <a:sym typeface="Wingdings" pitchFamily="2" charset="2"/>
              </a:rPr>
              <a:t> </a:t>
            </a:r>
            <a:r>
              <a:rPr lang="ru-RU" sz="3200" b="1">
                <a:sym typeface="Wingdings" pitchFamily="2" charset="2"/>
              </a:rPr>
              <a:t>«</a:t>
            </a:r>
            <a:r>
              <a:rPr lang="fr-FR" sz="3200" b="1">
                <a:sym typeface="Wingdings" pitchFamily="2" charset="2"/>
              </a:rPr>
              <a:t>CAN Diag I/S</a:t>
            </a:r>
            <a:r>
              <a:rPr lang="ru-RU" sz="3200" b="1">
                <a:sym typeface="Wingdings" pitchFamily="2" charset="2"/>
              </a:rPr>
              <a:t>»</a:t>
            </a:r>
            <a:endParaRPr lang="fr-FR" sz="3200" b="1"/>
          </a:p>
        </p:txBody>
      </p:sp>
      <p:sp>
        <p:nvSpPr>
          <p:cNvPr id="592908" name="Text Box 12"/>
          <p:cNvSpPr txBox="1">
            <a:spLocks noChangeArrowheads="1"/>
          </p:cNvSpPr>
          <p:nvPr/>
        </p:nvSpPr>
        <p:spPr bwMode="auto">
          <a:xfrm>
            <a:off x="1066800" y="3859213"/>
            <a:ext cx="4856163" cy="579437"/>
          </a:xfrm>
          <a:prstGeom prst="rect">
            <a:avLst/>
          </a:prstGeom>
          <a:noFill/>
          <a:ln w="9525">
            <a:noFill/>
            <a:miter lim="800000"/>
            <a:headEnd/>
            <a:tailEnd/>
          </a:ln>
        </p:spPr>
        <p:txBody>
          <a:bodyPr>
            <a:spAutoFit/>
          </a:bodyPr>
          <a:lstStyle/>
          <a:p>
            <a:r>
              <a:rPr lang="fr-FR" sz="3200" b="1">
                <a:sym typeface="Wingdings" pitchFamily="2" charset="2"/>
              </a:rPr>
              <a:t>4. </a:t>
            </a:r>
            <a:r>
              <a:rPr lang="ru-RU" sz="3200" b="1">
                <a:sym typeface="Wingdings" pitchFamily="2" charset="2"/>
              </a:rPr>
              <a:t>Коды неисправностей</a:t>
            </a:r>
            <a:endParaRPr lang="fr-FR" sz="3200" b="1"/>
          </a:p>
        </p:txBody>
      </p:sp>
      <p:sp>
        <p:nvSpPr>
          <p:cNvPr id="592909" name="Text Box 13"/>
          <p:cNvSpPr txBox="1">
            <a:spLocks noChangeArrowheads="1"/>
          </p:cNvSpPr>
          <p:nvPr/>
        </p:nvSpPr>
        <p:spPr bwMode="auto">
          <a:xfrm>
            <a:off x="1066800" y="4595813"/>
            <a:ext cx="7248525" cy="1066800"/>
          </a:xfrm>
          <a:prstGeom prst="rect">
            <a:avLst/>
          </a:prstGeom>
          <a:noFill/>
          <a:ln w="9525">
            <a:noFill/>
            <a:miter lim="800000"/>
            <a:headEnd/>
            <a:tailEnd/>
          </a:ln>
        </p:spPr>
        <p:txBody>
          <a:bodyPr>
            <a:spAutoFit/>
          </a:bodyPr>
          <a:lstStyle/>
          <a:p>
            <a:r>
              <a:rPr lang="fr-FR" sz="3200" b="1">
                <a:sym typeface="Wingdings" pitchFamily="2" charset="2"/>
              </a:rPr>
              <a:t>5. </a:t>
            </a:r>
            <a:r>
              <a:rPr lang="ru-RU" sz="3200" b="1">
                <a:sym typeface="Wingdings" pitchFamily="2" charset="2"/>
              </a:rPr>
              <a:t>Шины и линии электрической связи</a:t>
            </a:r>
            <a:endParaRPr lang="fr-FR" sz="3200" b="1">
              <a:sym typeface="Wingdings" pitchFamily="2"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592905"/>
                                        </p:tgtEl>
                                        <p:attrNameLst>
                                          <p:attrName>style.visibility</p:attrName>
                                        </p:attrNameLst>
                                      </p:cBhvr>
                                      <p:to>
                                        <p:strVal val="visible"/>
                                      </p:to>
                                    </p:set>
                                    <p:animEffect transition="in" filter="box(in)">
                                      <p:cBhvr>
                                        <p:cTn id="7" dur="500"/>
                                        <p:tgtEl>
                                          <p:spTgt spid="592905"/>
                                        </p:tgtEl>
                                      </p:cBhvr>
                                    </p:animEffect>
                                  </p:childTnLst>
                                </p:cTn>
                              </p:par>
                            </p:childTnLst>
                          </p:cTn>
                        </p:par>
                        <p:par>
                          <p:cTn id="8" fill="hold">
                            <p:stCondLst>
                              <p:cond delay="500"/>
                            </p:stCondLst>
                            <p:childTnLst>
                              <p:par>
                                <p:cTn id="9" presetID="4" presetClass="entr" presetSubtype="16" fill="hold" grpId="0" nodeType="afterEffect">
                                  <p:stCondLst>
                                    <p:cond delay="2000"/>
                                  </p:stCondLst>
                                  <p:childTnLst>
                                    <p:set>
                                      <p:cBhvr>
                                        <p:cTn id="10" dur="1" fill="hold">
                                          <p:stCondLst>
                                            <p:cond delay="0"/>
                                          </p:stCondLst>
                                        </p:cTn>
                                        <p:tgtEl>
                                          <p:spTgt spid="592906"/>
                                        </p:tgtEl>
                                        <p:attrNameLst>
                                          <p:attrName>style.visibility</p:attrName>
                                        </p:attrNameLst>
                                      </p:cBhvr>
                                      <p:to>
                                        <p:strVal val="visible"/>
                                      </p:to>
                                    </p:set>
                                    <p:animEffect transition="in" filter="box(in)">
                                      <p:cBhvr>
                                        <p:cTn id="11" dur="500"/>
                                        <p:tgtEl>
                                          <p:spTgt spid="592906"/>
                                        </p:tgtEl>
                                      </p:cBhvr>
                                    </p:animEffect>
                                  </p:childTnLst>
                                </p:cTn>
                              </p:par>
                            </p:childTnLst>
                          </p:cTn>
                        </p:par>
                        <p:par>
                          <p:cTn id="12" fill="hold">
                            <p:stCondLst>
                              <p:cond delay="3000"/>
                            </p:stCondLst>
                            <p:childTnLst>
                              <p:par>
                                <p:cTn id="13" presetID="4" presetClass="entr" presetSubtype="16" fill="hold" grpId="0" nodeType="afterEffect">
                                  <p:stCondLst>
                                    <p:cond delay="2000"/>
                                  </p:stCondLst>
                                  <p:childTnLst>
                                    <p:set>
                                      <p:cBhvr>
                                        <p:cTn id="14" dur="1" fill="hold">
                                          <p:stCondLst>
                                            <p:cond delay="0"/>
                                          </p:stCondLst>
                                        </p:cTn>
                                        <p:tgtEl>
                                          <p:spTgt spid="592907"/>
                                        </p:tgtEl>
                                        <p:attrNameLst>
                                          <p:attrName>style.visibility</p:attrName>
                                        </p:attrNameLst>
                                      </p:cBhvr>
                                      <p:to>
                                        <p:strVal val="visible"/>
                                      </p:to>
                                    </p:set>
                                    <p:animEffect transition="in" filter="box(in)">
                                      <p:cBhvr>
                                        <p:cTn id="15" dur="500"/>
                                        <p:tgtEl>
                                          <p:spTgt spid="592907"/>
                                        </p:tgtEl>
                                      </p:cBhvr>
                                    </p:animEffect>
                                  </p:childTnLst>
                                </p:cTn>
                              </p:par>
                            </p:childTnLst>
                          </p:cTn>
                        </p:par>
                        <p:par>
                          <p:cTn id="16" fill="hold">
                            <p:stCondLst>
                              <p:cond delay="5500"/>
                            </p:stCondLst>
                            <p:childTnLst>
                              <p:par>
                                <p:cTn id="17" presetID="4" presetClass="entr" presetSubtype="16" fill="hold" grpId="0" nodeType="afterEffect">
                                  <p:stCondLst>
                                    <p:cond delay="2000"/>
                                  </p:stCondLst>
                                  <p:childTnLst>
                                    <p:set>
                                      <p:cBhvr>
                                        <p:cTn id="18" dur="1" fill="hold">
                                          <p:stCondLst>
                                            <p:cond delay="0"/>
                                          </p:stCondLst>
                                        </p:cTn>
                                        <p:tgtEl>
                                          <p:spTgt spid="592908"/>
                                        </p:tgtEl>
                                        <p:attrNameLst>
                                          <p:attrName>style.visibility</p:attrName>
                                        </p:attrNameLst>
                                      </p:cBhvr>
                                      <p:to>
                                        <p:strVal val="visible"/>
                                      </p:to>
                                    </p:set>
                                    <p:animEffect transition="in" filter="box(in)">
                                      <p:cBhvr>
                                        <p:cTn id="19" dur="500"/>
                                        <p:tgtEl>
                                          <p:spTgt spid="592908"/>
                                        </p:tgtEl>
                                      </p:cBhvr>
                                    </p:animEffect>
                                  </p:childTnLst>
                                </p:cTn>
                              </p:par>
                            </p:childTnLst>
                          </p:cTn>
                        </p:par>
                        <p:par>
                          <p:cTn id="20" fill="hold">
                            <p:stCondLst>
                              <p:cond delay="8000"/>
                            </p:stCondLst>
                            <p:childTnLst>
                              <p:par>
                                <p:cTn id="21" presetID="4" presetClass="entr" presetSubtype="16" fill="hold" grpId="0" nodeType="afterEffect">
                                  <p:stCondLst>
                                    <p:cond delay="2000"/>
                                  </p:stCondLst>
                                  <p:childTnLst>
                                    <p:set>
                                      <p:cBhvr>
                                        <p:cTn id="22" dur="1" fill="hold">
                                          <p:stCondLst>
                                            <p:cond delay="0"/>
                                          </p:stCondLst>
                                        </p:cTn>
                                        <p:tgtEl>
                                          <p:spTgt spid="592909"/>
                                        </p:tgtEl>
                                        <p:attrNameLst>
                                          <p:attrName>style.visibility</p:attrName>
                                        </p:attrNameLst>
                                      </p:cBhvr>
                                      <p:to>
                                        <p:strVal val="visible"/>
                                      </p:to>
                                    </p:set>
                                    <p:animEffect transition="in" filter="box(in)">
                                      <p:cBhvr>
                                        <p:cTn id="23" dur="500"/>
                                        <p:tgtEl>
                                          <p:spTgt spid="5929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2905" grpId="0" autoUpdateAnimBg="0"/>
      <p:bldP spid="592906" grpId="0" autoUpdateAnimBg="0"/>
      <p:bldP spid="592907" grpId="0" autoUpdateAnimBg="0"/>
      <p:bldP spid="592908" grpId="0" autoUpdateAnimBg="0"/>
      <p:bldP spid="592909" grpId="0" autoUpdateAnimBg="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Дата 1"/>
          <p:cNvSpPr>
            <a:spLocks noGrp="1"/>
          </p:cNvSpPr>
          <p:nvPr>
            <p:ph type="dt" sz="quarter" idx="10"/>
          </p:nvPr>
        </p:nvSpPr>
        <p:spPr/>
        <p:txBody>
          <a:bodyPr/>
          <a:lstStyle/>
          <a:p>
            <a:pPr>
              <a:defRPr/>
            </a:pPr>
            <a:endParaRPr lang="fr-FR" altLang="en-GB"/>
          </a:p>
          <a:p>
            <a:pPr>
              <a:defRPr/>
            </a:pPr>
            <a:endParaRPr lang="fr-FR" altLang="en-GB"/>
          </a:p>
        </p:txBody>
      </p:sp>
      <p:sp>
        <p:nvSpPr>
          <p:cNvPr id="401410" name="Text Box 2"/>
          <p:cNvSpPr txBox="1">
            <a:spLocks noChangeArrowheads="1"/>
          </p:cNvSpPr>
          <p:nvPr/>
        </p:nvSpPr>
        <p:spPr bwMode="auto">
          <a:xfrm>
            <a:off x="1692275" y="990600"/>
            <a:ext cx="7299325" cy="457200"/>
          </a:xfrm>
          <a:prstGeom prst="rect">
            <a:avLst/>
          </a:prstGeom>
          <a:noFill/>
          <a:ln w="9525">
            <a:noFill/>
            <a:miter lim="800000"/>
            <a:headEnd/>
            <a:tailEnd/>
          </a:ln>
        </p:spPr>
        <p:txBody>
          <a:bodyPr>
            <a:spAutoFit/>
          </a:bodyPr>
          <a:lstStyle/>
          <a:p>
            <a:pPr eaLnBrk="0" hangingPunct="0"/>
            <a:r>
              <a:rPr lang="en-GB" sz="2400" b="1">
                <a:solidFill>
                  <a:srgbClr val="007FB3"/>
                </a:solidFill>
              </a:rPr>
              <a:t>- </a:t>
            </a:r>
            <a:r>
              <a:rPr lang="ru-RU" sz="2400" b="1">
                <a:solidFill>
                  <a:srgbClr val="007FB3"/>
                </a:solidFill>
              </a:rPr>
              <a:t>Конфигурация шины</a:t>
            </a:r>
            <a:r>
              <a:rPr lang="en-GB" sz="2400" b="1">
                <a:sym typeface="Wingdings" pitchFamily="2" charset="2"/>
              </a:rPr>
              <a:t> CAN.</a:t>
            </a:r>
            <a:endParaRPr lang="en-GB" sz="2400" b="1">
              <a:solidFill>
                <a:srgbClr val="007FB3"/>
              </a:solidFill>
            </a:endParaRPr>
          </a:p>
        </p:txBody>
      </p:sp>
      <p:sp>
        <p:nvSpPr>
          <p:cNvPr id="78852" name="Rectangle 4"/>
          <p:cNvSpPr>
            <a:spLocks noChangeArrowheads="1"/>
          </p:cNvSpPr>
          <p:nvPr/>
        </p:nvSpPr>
        <p:spPr bwMode="auto">
          <a:xfrm>
            <a:off x="0" y="1006475"/>
            <a:ext cx="1038225" cy="1008063"/>
          </a:xfrm>
          <a:prstGeom prst="rect">
            <a:avLst/>
          </a:prstGeom>
          <a:solidFill>
            <a:srgbClr val="93B8D4"/>
          </a:solidFill>
          <a:ln w="9525">
            <a:noFill/>
            <a:miter lim="800000"/>
            <a:headEnd/>
            <a:tailEnd/>
          </a:ln>
        </p:spPr>
        <p:txBody>
          <a:bodyPr wrap="none" anchor="ctr"/>
          <a:lstStyle/>
          <a:p>
            <a:pPr eaLnBrk="0" hangingPunct="0"/>
            <a:endParaRPr lang="ru-RU"/>
          </a:p>
        </p:txBody>
      </p:sp>
      <p:sp>
        <p:nvSpPr>
          <p:cNvPr id="78853" name="Rectangle 5"/>
          <p:cNvSpPr>
            <a:spLocks noChangeArrowheads="1"/>
          </p:cNvSpPr>
          <p:nvPr/>
        </p:nvSpPr>
        <p:spPr bwMode="auto">
          <a:xfrm>
            <a:off x="0" y="0"/>
            <a:ext cx="1038225" cy="1008063"/>
          </a:xfrm>
          <a:prstGeom prst="rect">
            <a:avLst/>
          </a:prstGeom>
          <a:solidFill>
            <a:srgbClr val="007FB3"/>
          </a:solidFill>
          <a:ln w="9525">
            <a:noFill/>
            <a:miter lim="800000"/>
            <a:headEnd/>
            <a:tailEnd/>
          </a:ln>
        </p:spPr>
        <p:txBody>
          <a:bodyPr wrap="none" anchor="ctr"/>
          <a:lstStyle/>
          <a:p>
            <a:pPr algn="ctr" eaLnBrk="0" hangingPunct="0"/>
            <a:endParaRPr lang="en-GB" sz="2400" b="1">
              <a:solidFill>
                <a:schemeClr val="bg1"/>
              </a:solidFill>
            </a:endParaRPr>
          </a:p>
        </p:txBody>
      </p:sp>
      <p:sp>
        <p:nvSpPr>
          <p:cNvPr id="78854" name="Rectangle 6"/>
          <p:cNvSpPr>
            <a:spLocks noChangeArrowheads="1"/>
          </p:cNvSpPr>
          <p:nvPr/>
        </p:nvSpPr>
        <p:spPr bwMode="auto">
          <a:xfrm>
            <a:off x="0" y="3022600"/>
            <a:ext cx="1038225" cy="1008063"/>
          </a:xfrm>
          <a:prstGeom prst="rect">
            <a:avLst/>
          </a:prstGeom>
          <a:solidFill>
            <a:srgbClr val="026793"/>
          </a:solidFill>
          <a:ln w="9525">
            <a:noFill/>
            <a:miter lim="800000"/>
            <a:headEnd/>
            <a:tailEnd/>
          </a:ln>
        </p:spPr>
        <p:txBody>
          <a:bodyPr wrap="none" anchor="ctr"/>
          <a:lstStyle/>
          <a:p>
            <a:pPr eaLnBrk="0" hangingPunct="0"/>
            <a:endParaRPr lang="ru-RU"/>
          </a:p>
        </p:txBody>
      </p:sp>
      <p:sp>
        <p:nvSpPr>
          <p:cNvPr id="78855" name="Rectangle 7"/>
          <p:cNvSpPr>
            <a:spLocks noChangeArrowheads="1"/>
          </p:cNvSpPr>
          <p:nvPr/>
        </p:nvSpPr>
        <p:spPr bwMode="auto">
          <a:xfrm>
            <a:off x="0" y="2014538"/>
            <a:ext cx="1038225" cy="1008062"/>
          </a:xfrm>
          <a:prstGeom prst="rect">
            <a:avLst/>
          </a:prstGeom>
          <a:solidFill>
            <a:srgbClr val="B2C1DD"/>
          </a:solidFill>
          <a:ln w="9525">
            <a:noFill/>
            <a:miter lim="800000"/>
            <a:headEnd/>
            <a:tailEnd/>
          </a:ln>
        </p:spPr>
        <p:txBody>
          <a:bodyPr wrap="none" anchor="ctr"/>
          <a:lstStyle/>
          <a:p>
            <a:pPr eaLnBrk="0" hangingPunct="0"/>
            <a:endParaRPr lang="ru-RU"/>
          </a:p>
        </p:txBody>
      </p:sp>
      <p:sp>
        <p:nvSpPr>
          <p:cNvPr id="78856" name="Rectangle 8"/>
          <p:cNvSpPr>
            <a:spLocks noChangeArrowheads="1"/>
          </p:cNvSpPr>
          <p:nvPr/>
        </p:nvSpPr>
        <p:spPr bwMode="auto">
          <a:xfrm>
            <a:off x="0" y="4030663"/>
            <a:ext cx="1038225" cy="1008062"/>
          </a:xfrm>
          <a:prstGeom prst="rect">
            <a:avLst/>
          </a:prstGeom>
          <a:solidFill>
            <a:srgbClr val="007FB3"/>
          </a:solidFill>
          <a:ln w="9525">
            <a:noFill/>
            <a:miter lim="800000"/>
            <a:headEnd/>
            <a:tailEnd/>
          </a:ln>
        </p:spPr>
        <p:txBody>
          <a:bodyPr wrap="none" anchor="ctr"/>
          <a:lstStyle/>
          <a:p>
            <a:pPr eaLnBrk="0" hangingPunct="0"/>
            <a:endParaRPr lang="ru-RU"/>
          </a:p>
        </p:txBody>
      </p:sp>
      <p:sp>
        <p:nvSpPr>
          <p:cNvPr id="78857" name="Rectangle 9"/>
          <p:cNvSpPr>
            <a:spLocks noChangeArrowheads="1"/>
          </p:cNvSpPr>
          <p:nvPr/>
        </p:nvSpPr>
        <p:spPr bwMode="auto">
          <a:xfrm>
            <a:off x="1143000" y="304800"/>
            <a:ext cx="8001000" cy="609600"/>
          </a:xfrm>
          <a:prstGeom prst="rect">
            <a:avLst/>
          </a:prstGeom>
          <a:noFill/>
          <a:ln w="9525">
            <a:noFill/>
            <a:miter lim="800000"/>
            <a:headEnd/>
            <a:tailEnd/>
          </a:ln>
        </p:spPr>
        <p:txBody>
          <a:bodyPr/>
          <a:lstStyle/>
          <a:p>
            <a:pPr eaLnBrk="0" hangingPunct="0"/>
            <a:r>
              <a:rPr lang="ru-RU" sz="2800" b="1">
                <a:sym typeface="Wingdings" pitchFamily="2" charset="2"/>
              </a:rPr>
              <a:t>Диагностические контакты шины </a:t>
            </a:r>
            <a:r>
              <a:rPr lang="en-GB" sz="2800" b="1">
                <a:sym typeface="Wingdings" pitchFamily="2" charset="2"/>
              </a:rPr>
              <a:t>CAN HS I/S</a:t>
            </a:r>
            <a:r>
              <a:rPr lang="en-GB" sz="3200" b="1">
                <a:sym typeface="Wingdings" pitchFamily="2" charset="2"/>
              </a:rPr>
              <a:t>.</a:t>
            </a:r>
          </a:p>
        </p:txBody>
      </p:sp>
      <p:sp>
        <p:nvSpPr>
          <p:cNvPr id="401418" name="Text Box 10"/>
          <p:cNvSpPr txBox="1">
            <a:spLocks noChangeArrowheads="1"/>
          </p:cNvSpPr>
          <p:nvPr/>
        </p:nvSpPr>
        <p:spPr bwMode="auto">
          <a:xfrm>
            <a:off x="1355725" y="1584325"/>
            <a:ext cx="7712075" cy="701675"/>
          </a:xfrm>
          <a:prstGeom prst="rect">
            <a:avLst/>
          </a:prstGeom>
          <a:noFill/>
          <a:ln w="9525">
            <a:noFill/>
            <a:miter lim="800000"/>
            <a:headEnd/>
            <a:tailEnd/>
          </a:ln>
        </p:spPr>
        <p:txBody>
          <a:bodyPr>
            <a:spAutoFit/>
          </a:bodyPr>
          <a:lstStyle/>
          <a:p>
            <a:r>
              <a:rPr lang="ru-RU">
                <a:sym typeface="Wingdings" pitchFamily="2" charset="2"/>
              </a:rPr>
              <a:t>Состояние сетевой шины можно легко проверить, измерив сопротивление между выводами «</a:t>
            </a:r>
            <a:r>
              <a:rPr lang="en-GB">
                <a:sym typeface="Wingdings" pitchFamily="2" charset="2"/>
              </a:rPr>
              <a:t>CAN H</a:t>
            </a:r>
            <a:r>
              <a:rPr lang="ru-RU">
                <a:sym typeface="Wingdings" pitchFamily="2" charset="2"/>
              </a:rPr>
              <a:t>»</a:t>
            </a:r>
            <a:r>
              <a:rPr lang="en-GB">
                <a:sym typeface="Wingdings" pitchFamily="2" charset="2"/>
              </a:rPr>
              <a:t> </a:t>
            </a:r>
            <a:r>
              <a:rPr lang="ru-RU">
                <a:sym typeface="Wingdings" pitchFamily="2" charset="2"/>
              </a:rPr>
              <a:t>и</a:t>
            </a:r>
            <a:r>
              <a:rPr lang="en-GB">
                <a:sym typeface="Wingdings" pitchFamily="2" charset="2"/>
              </a:rPr>
              <a:t> </a:t>
            </a:r>
            <a:r>
              <a:rPr lang="ru-RU">
                <a:sym typeface="Wingdings" pitchFamily="2" charset="2"/>
              </a:rPr>
              <a:t>«</a:t>
            </a:r>
            <a:r>
              <a:rPr lang="en-GB">
                <a:sym typeface="Wingdings" pitchFamily="2" charset="2"/>
              </a:rPr>
              <a:t>CAN L</a:t>
            </a:r>
            <a:r>
              <a:rPr lang="ru-RU">
                <a:sym typeface="Wingdings" pitchFamily="2" charset="2"/>
              </a:rPr>
              <a:t>»</a:t>
            </a:r>
            <a:r>
              <a:rPr lang="en-GB">
                <a:sym typeface="Wingdings" pitchFamily="2" charset="2"/>
              </a:rPr>
              <a:t>.</a:t>
            </a:r>
          </a:p>
        </p:txBody>
      </p:sp>
      <p:grpSp>
        <p:nvGrpSpPr>
          <p:cNvPr id="78859" name="Group 11"/>
          <p:cNvGrpSpPr>
            <a:grpSpLocks/>
          </p:cNvGrpSpPr>
          <p:nvPr/>
        </p:nvGrpSpPr>
        <p:grpSpPr bwMode="auto">
          <a:xfrm>
            <a:off x="1600200" y="2438400"/>
            <a:ext cx="7010400" cy="3124200"/>
            <a:chOff x="624" y="1344"/>
            <a:chExt cx="4416" cy="1968"/>
          </a:xfrm>
        </p:grpSpPr>
        <p:sp>
          <p:nvSpPr>
            <p:cNvPr id="78864" name="Rectangle 12"/>
            <p:cNvSpPr>
              <a:spLocks noChangeArrowheads="1"/>
            </p:cNvSpPr>
            <p:nvPr/>
          </p:nvSpPr>
          <p:spPr bwMode="auto">
            <a:xfrm>
              <a:off x="624" y="1488"/>
              <a:ext cx="1104" cy="1632"/>
            </a:xfrm>
            <a:prstGeom prst="rect">
              <a:avLst/>
            </a:prstGeom>
            <a:solidFill>
              <a:srgbClr val="FF99FF"/>
            </a:solidFill>
            <a:ln w="9525">
              <a:solidFill>
                <a:schemeClr val="tx1"/>
              </a:solidFill>
              <a:miter lim="800000"/>
              <a:headEnd/>
              <a:tailEnd/>
            </a:ln>
          </p:spPr>
          <p:txBody>
            <a:bodyPr wrap="none" anchor="ctr"/>
            <a:lstStyle/>
            <a:p>
              <a:pPr eaLnBrk="0" hangingPunct="0"/>
              <a:endParaRPr lang="ru-RU"/>
            </a:p>
          </p:txBody>
        </p:sp>
        <p:sp>
          <p:nvSpPr>
            <p:cNvPr id="78865" name="Line 13"/>
            <p:cNvSpPr>
              <a:spLocks noChangeShapeType="1"/>
            </p:cNvSpPr>
            <p:nvPr/>
          </p:nvSpPr>
          <p:spPr bwMode="auto">
            <a:xfrm>
              <a:off x="720" y="2784"/>
              <a:ext cx="288" cy="0"/>
            </a:xfrm>
            <a:prstGeom prst="line">
              <a:avLst/>
            </a:prstGeom>
            <a:noFill/>
            <a:ln w="57150">
              <a:solidFill>
                <a:schemeClr val="tx1"/>
              </a:solidFill>
              <a:round/>
              <a:headEnd/>
              <a:tailEnd/>
            </a:ln>
          </p:spPr>
          <p:txBody>
            <a:bodyPr wrap="none"/>
            <a:lstStyle/>
            <a:p>
              <a:endParaRPr lang="ru-RU"/>
            </a:p>
          </p:txBody>
        </p:sp>
        <p:sp>
          <p:nvSpPr>
            <p:cNvPr id="78866" name="Line 14"/>
            <p:cNvSpPr>
              <a:spLocks noChangeShapeType="1"/>
            </p:cNvSpPr>
            <p:nvPr/>
          </p:nvSpPr>
          <p:spPr bwMode="auto">
            <a:xfrm>
              <a:off x="720" y="2784"/>
              <a:ext cx="96" cy="144"/>
            </a:xfrm>
            <a:prstGeom prst="line">
              <a:avLst/>
            </a:prstGeom>
            <a:noFill/>
            <a:ln w="9525">
              <a:solidFill>
                <a:schemeClr val="tx1"/>
              </a:solidFill>
              <a:round/>
              <a:headEnd/>
              <a:tailEnd/>
            </a:ln>
          </p:spPr>
          <p:txBody>
            <a:bodyPr wrap="none"/>
            <a:lstStyle/>
            <a:p>
              <a:endParaRPr lang="ru-RU"/>
            </a:p>
          </p:txBody>
        </p:sp>
        <p:sp>
          <p:nvSpPr>
            <p:cNvPr id="78867" name="Line 15"/>
            <p:cNvSpPr>
              <a:spLocks noChangeShapeType="1"/>
            </p:cNvSpPr>
            <p:nvPr/>
          </p:nvSpPr>
          <p:spPr bwMode="auto">
            <a:xfrm>
              <a:off x="756" y="2784"/>
              <a:ext cx="96" cy="144"/>
            </a:xfrm>
            <a:prstGeom prst="line">
              <a:avLst/>
            </a:prstGeom>
            <a:noFill/>
            <a:ln w="9525">
              <a:solidFill>
                <a:schemeClr val="tx1"/>
              </a:solidFill>
              <a:round/>
              <a:headEnd/>
              <a:tailEnd/>
            </a:ln>
          </p:spPr>
          <p:txBody>
            <a:bodyPr wrap="none"/>
            <a:lstStyle/>
            <a:p>
              <a:endParaRPr lang="ru-RU"/>
            </a:p>
          </p:txBody>
        </p:sp>
        <p:sp>
          <p:nvSpPr>
            <p:cNvPr id="78868" name="Line 16"/>
            <p:cNvSpPr>
              <a:spLocks noChangeShapeType="1"/>
            </p:cNvSpPr>
            <p:nvPr/>
          </p:nvSpPr>
          <p:spPr bwMode="auto">
            <a:xfrm>
              <a:off x="792" y="2784"/>
              <a:ext cx="96" cy="144"/>
            </a:xfrm>
            <a:prstGeom prst="line">
              <a:avLst/>
            </a:prstGeom>
            <a:noFill/>
            <a:ln w="9525">
              <a:solidFill>
                <a:schemeClr val="tx1"/>
              </a:solidFill>
              <a:round/>
              <a:headEnd/>
              <a:tailEnd/>
            </a:ln>
          </p:spPr>
          <p:txBody>
            <a:bodyPr wrap="none"/>
            <a:lstStyle/>
            <a:p>
              <a:endParaRPr lang="ru-RU"/>
            </a:p>
          </p:txBody>
        </p:sp>
        <p:sp>
          <p:nvSpPr>
            <p:cNvPr id="78869" name="Line 17"/>
            <p:cNvSpPr>
              <a:spLocks noChangeShapeType="1"/>
            </p:cNvSpPr>
            <p:nvPr/>
          </p:nvSpPr>
          <p:spPr bwMode="auto">
            <a:xfrm>
              <a:off x="828" y="2784"/>
              <a:ext cx="96" cy="144"/>
            </a:xfrm>
            <a:prstGeom prst="line">
              <a:avLst/>
            </a:prstGeom>
            <a:noFill/>
            <a:ln w="9525">
              <a:solidFill>
                <a:schemeClr val="tx1"/>
              </a:solidFill>
              <a:round/>
              <a:headEnd/>
              <a:tailEnd/>
            </a:ln>
          </p:spPr>
          <p:txBody>
            <a:bodyPr wrap="none"/>
            <a:lstStyle/>
            <a:p>
              <a:endParaRPr lang="ru-RU"/>
            </a:p>
          </p:txBody>
        </p:sp>
        <p:sp>
          <p:nvSpPr>
            <p:cNvPr id="78870" name="Line 18"/>
            <p:cNvSpPr>
              <a:spLocks noChangeShapeType="1"/>
            </p:cNvSpPr>
            <p:nvPr/>
          </p:nvSpPr>
          <p:spPr bwMode="auto">
            <a:xfrm>
              <a:off x="864" y="2784"/>
              <a:ext cx="96" cy="144"/>
            </a:xfrm>
            <a:prstGeom prst="line">
              <a:avLst/>
            </a:prstGeom>
            <a:noFill/>
            <a:ln w="9525">
              <a:solidFill>
                <a:schemeClr val="tx1"/>
              </a:solidFill>
              <a:round/>
              <a:headEnd/>
              <a:tailEnd/>
            </a:ln>
          </p:spPr>
          <p:txBody>
            <a:bodyPr wrap="none"/>
            <a:lstStyle/>
            <a:p>
              <a:endParaRPr lang="ru-RU"/>
            </a:p>
          </p:txBody>
        </p:sp>
        <p:sp>
          <p:nvSpPr>
            <p:cNvPr id="78871" name="Line 19"/>
            <p:cNvSpPr>
              <a:spLocks noChangeShapeType="1"/>
            </p:cNvSpPr>
            <p:nvPr/>
          </p:nvSpPr>
          <p:spPr bwMode="auto">
            <a:xfrm>
              <a:off x="900" y="2784"/>
              <a:ext cx="96" cy="144"/>
            </a:xfrm>
            <a:prstGeom prst="line">
              <a:avLst/>
            </a:prstGeom>
            <a:noFill/>
            <a:ln w="9525">
              <a:solidFill>
                <a:schemeClr val="tx1"/>
              </a:solidFill>
              <a:round/>
              <a:headEnd/>
              <a:tailEnd/>
            </a:ln>
          </p:spPr>
          <p:txBody>
            <a:bodyPr wrap="none"/>
            <a:lstStyle/>
            <a:p>
              <a:endParaRPr lang="ru-RU"/>
            </a:p>
          </p:txBody>
        </p:sp>
        <p:sp>
          <p:nvSpPr>
            <p:cNvPr id="78872" name="Line 20"/>
            <p:cNvSpPr>
              <a:spLocks noChangeShapeType="1"/>
            </p:cNvSpPr>
            <p:nvPr/>
          </p:nvSpPr>
          <p:spPr bwMode="auto">
            <a:xfrm>
              <a:off x="936" y="2784"/>
              <a:ext cx="72" cy="108"/>
            </a:xfrm>
            <a:prstGeom prst="line">
              <a:avLst/>
            </a:prstGeom>
            <a:noFill/>
            <a:ln w="9525">
              <a:solidFill>
                <a:schemeClr val="tx1"/>
              </a:solidFill>
              <a:round/>
              <a:headEnd/>
              <a:tailEnd/>
            </a:ln>
          </p:spPr>
          <p:txBody>
            <a:bodyPr wrap="none"/>
            <a:lstStyle/>
            <a:p>
              <a:endParaRPr lang="ru-RU"/>
            </a:p>
          </p:txBody>
        </p:sp>
        <p:sp>
          <p:nvSpPr>
            <p:cNvPr id="78873" name="Line 21"/>
            <p:cNvSpPr>
              <a:spLocks noChangeShapeType="1"/>
            </p:cNvSpPr>
            <p:nvPr/>
          </p:nvSpPr>
          <p:spPr bwMode="auto">
            <a:xfrm>
              <a:off x="972" y="2784"/>
              <a:ext cx="36" cy="54"/>
            </a:xfrm>
            <a:prstGeom prst="line">
              <a:avLst/>
            </a:prstGeom>
            <a:noFill/>
            <a:ln w="9525">
              <a:solidFill>
                <a:schemeClr val="tx1"/>
              </a:solidFill>
              <a:round/>
              <a:headEnd/>
              <a:tailEnd/>
            </a:ln>
          </p:spPr>
          <p:txBody>
            <a:bodyPr wrap="none"/>
            <a:lstStyle/>
            <a:p>
              <a:endParaRPr lang="ru-RU"/>
            </a:p>
          </p:txBody>
        </p:sp>
        <p:sp>
          <p:nvSpPr>
            <p:cNvPr id="78874" name="Line 22"/>
            <p:cNvSpPr>
              <a:spLocks noChangeShapeType="1"/>
            </p:cNvSpPr>
            <p:nvPr/>
          </p:nvSpPr>
          <p:spPr bwMode="auto">
            <a:xfrm>
              <a:off x="720" y="2838"/>
              <a:ext cx="60" cy="90"/>
            </a:xfrm>
            <a:prstGeom prst="line">
              <a:avLst/>
            </a:prstGeom>
            <a:noFill/>
            <a:ln w="9525">
              <a:solidFill>
                <a:schemeClr val="tx1"/>
              </a:solidFill>
              <a:round/>
              <a:headEnd/>
              <a:tailEnd/>
            </a:ln>
          </p:spPr>
          <p:txBody>
            <a:bodyPr wrap="none"/>
            <a:lstStyle/>
            <a:p>
              <a:endParaRPr lang="ru-RU"/>
            </a:p>
          </p:txBody>
        </p:sp>
        <p:sp>
          <p:nvSpPr>
            <p:cNvPr id="78875" name="Line 23"/>
            <p:cNvSpPr>
              <a:spLocks noChangeShapeType="1"/>
            </p:cNvSpPr>
            <p:nvPr/>
          </p:nvSpPr>
          <p:spPr bwMode="auto">
            <a:xfrm>
              <a:off x="720" y="2910"/>
              <a:ext cx="12" cy="18"/>
            </a:xfrm>
            <a:prstGeom prst="line">
              <a:avLst/>
            </a:prstGeom>
            <a:noFill/>
            <a:ln w="9525">
              <a:solidFill>
                <a:schemeClr val="tx1"/>
              </a:solidFill>
              <a:round/>
              <a:headEnd/>
              <a:tailEnd/>
            </a:ln>
          </p:spPr>
          <p:txBody>
            <a:bodyPr wrap="none"/>
            <a:lstStyle/>
            <a:p>
              <a:endParaRPr lang="ru-RU"/>
            </a:p>
          </p:txBody>
        </p:sp>
        <p:sp>
          <p:nvSpPr>
            <p:cNvPr id="78876" name="Rectangle 24"/>
            <p:cNvSpPr>
              <a:spLocks noChangeArrowheads="1"/>
            </p:cNvSpPr>
            <p:nvPr/>
          </p:nvSpPr>
          <p:spPr bwMode="auto">
            <a:xfrm>
              <a:off x="1392" y="1728"/>
              <a:ext cx="192" cy="384"/>
            </a:xfrm>
            <a:prstGeom prst="rect">
              <a:avLst/>
            </a:prstGeom>
            <a:solidFill>
              <a:schemeClr val="accent1"/>
            </a:solidFill>
            <a:ln w="9525">
              <a:solidFill>
                <a:schemeClr val="tx1"/>
              </a:solidFill>
              <a:miter lim="800000"/>
              <a:headEnd/>
              <a:tailEnd/>
            </a:ln>
          </p:spPr>
          <p:txBody>
            <a:bodyPr wrap="none" anchor="ctr"/>
            <a:lstStyle/>
            <a:p>
              <a:pPr eaLnBrk="0" hangingPunct="0"/>
              <a:endParaRPr lang="ru-RU"/>
            </a:p>
          </p:txBody>
        </p:sp>
        <p:sp>
          <p:nvSpPr>
            <p:cNvPr id="78877" name="Rectangle 25"/>
            <p:cNvSpPr>
              <a:spLocks noChangeArrowheads="1"/>
            </p:cNvSpPr>
            <p:nvPr/>
          </p:nvSpPr>
          <p:spPr bwMode="auto">
            <a:xfrm>
              <a:off x="1392" y="2544"/>
              <a:ext cx="192" cy="384"/>
            </a:xfrm>
            <a:prstGeom prst="rect">
              <a:avLst/>
            </a:prstGeom>
            <a:solidFill>
              <a:schemeClr val="accent1"/>
            </a:solidFill>
            <a:ln w="9525">
              <a:solidFill>
                <a:schemeClr val="tx1"/>
              </a:solidFill>
              <a:miter lim="800000"/>
              <a:headEnd/>
              <a:tailEnd/>
            </a:ln>
          </p:spPr>
          <p:txBody>
            <a:bodyPr wrap="none" anchor="ctr"/>
            <a:lstStyle/>
            <a:p>
              <a:pPr eaLnBrk="0" hangingPunct="0"/>
              <a:endParaRPr lang="ru-RU"/>
            </a:p>
          </p:txBody>
        </p:sp>
        <p:sp>
          <p:nvSpPr>
            <p:cNvPr id="78878" name="Text Box 26"/>
            <p:cNvSpPr txBox="1">
              <a:spLocks noChangeArrowheads="1"/>
            </p:cNvSpPr>
            <p:nvPr/>
          </p:nvSpPr>
          <p:spPr bwMode="auto">
            <a:xfrm>
              <a:off x="960" y="2640"/>
              <a:ext cx="455" cy="288"/>
            </a:xfrm>
            <a:prstGeom prst="rect">
              <a:avLst/>
            </a:prstGeom>
            <a:noFill/>
            <a:ln w="9525">
              <a:noFill/>
              <a:miter lim="800000"/>
              <a:headEnd/>
              <a:tailEnd/>
            </a:ln>
          </p:spPr>
          <p:txBody>
            <a:bodyPr wrap="none">
              <a:spAutoFit/>
            </a:bodyPr>
            <a:lstStyle/>
            <a:p>
              <a:r>
                <a:rPr lang="en-GB" sz="2400" b="1">
                  <a:solidFill>
                    <a:schemeClr val="tx1"/>
                  </a:solidFill>
                </a:rPr>
                <a:t>60</a:t>
              </a:r>
              <a:r>
                <a:rPr lang="en-GB" sz="2400" b="1">
                  <a:solidFill>
                    <a:schemeClr val="tx1"/>
                  </a:solidFill>
                  <a:sym typeface="Symbol" pitchFamily="18" charset="2"/>
                </a:rPr>
                <a:t></a:t>
              </a:r>
              <a:endParaRPr lang="en-GB" sz="2400" b="1">
                <a:solidFill>
                  <a:schemeClr val="tx1"/>
                </a:solidFill>
              </a:endParaRPr>
            </a:p>
          </p:txBody>
        </p:sp>
        <p:sp>
          <p:nvSpPr>
            <p:cNvPr id="78879" name="Text Box 27"/>
            <p:cNvSpPr txBox="1">
              <a:spLocks noChangeArrowheads="1"/>
            </p:cNvSpPr>
            <p:nvPr/>
          </p:nvSpPr>
          <p:spPr bwMode="auto">
            <a:xfrm>
              <a:off x="960" y="1632"/>
              <a:ext cx="455" cy="288"/>
            </a:xfrm>
            <a:prstGeom prst="rect">
              <a:avLst/>
            </a:prstGeom>
            <a:noFill/>
            <a:ln w="9525">
              <a:noFill/>
              <a:miter lim="800000"/>
              <a:headEnd/>
              <a:tailEnd/>
            </a:ln>
          </p:spPr>
          <p:txBody>
            <a:bodyPr wrap="none">
              <a:spAutoFit/>
            </a:bodyPr>
            <a:lstStyle/>
            <a:p>
              <a:r>
                <a:rPr lang="en-GB" sz="2400" b="1">
                  <a:solidFill>
                    <a:schemeClr val="tx1"/>
                  </a:solidFill>
                </a:rPr>
                <a:t>60</a:t>
              </a:r>
              <a:r>
                <a:rPr lang="en-GB" sz="2400" b="1">
                  <a:solidFill>
                    <a:schemeClr val="tx1"/>
                  </a:solidFill>
                  <a:sym typeface="Symbol" pitchFamily="18" charset="2"/>
                </a:rPr>
                <a:t></a:t>
              </a:r>
              <a:endParaRPr lang="en-GB" sz="2400" b="1">
                <a:solidFill>
                  <a:schemeClr val="tx1"/>
                </a:solidFill>
              </a:endParaRPr>
            </a:p>
          </p:txBody>
        </p:sp>
        <p:sp>
          <p:nvSpPr>
            <p:cNvPr id="78880" name="Rectangle 28"/>
            <p:cNvSpPr>
              <a:spLocks noChangeArrowheads="1"/>
            </p:cNvSpPr>
            <p:nvPr/>
          </p:nvSpPr>
          <p:spPr bwMode="auto">
            <a:xfrm>
              <a:off x="3936" y="1488"/>
              <a:ext cx="1104" cy="1632"/>
            </a:xfrm>
            <a:prstGeom prst="rect">
              <a:avLst/>
            </a:prstGeom>
            <a:solidFill>
              <a:srgbClr val="FF99FF"/>
            </a:solidFill>
            <a:ln w="9525">
              <a:solidFill>
                <a:schemeClr val="tx1"/>
              </a:solidFill>
              <a:miter lim="800000"/>
              <a:headEnd/>
              <a:tailEnd/>
            </a:ln>
          </p:spPr>
          <p:txBody>
            <a:bodyPr wrap="none" anchor="ctr"/>
            <a:lstStyle/>
            <a:p>
              <a:pPr eaLnBrk="0" hangingPunct="0"/>
              <a:endParaRPr lang="ru-RU"/>
            </a:p>
          </p:txBody>
        </p:sp>
        <p:sp>
          <p:nvSpPr>
            <p:cNvPr id="78881" name="Rectangle 29"/>
            <p:cNvSpPr>
              <a:spLocks noChangeArrowheads="1"/>
            </p:cNvSpPr>
            <p:nvPr/>
          </p:nvSpPr>
          <p:spPr bwMode="auto">
            <a:xfrm>
              <a:off x="4080" y="2544"/>
              <a:ext cx="192" cy="384"/>
            </a:xfrm>
            <a:prstGeom prst="rect">
              <a:avLst/>
            </a:prstGeom>
            <a:solidFill>
              <a:schemeClr val="accent1"/>
            </a:solidFill>
            <a:ln w="9525">
              <a:solidFill>
                <a:schemeClr val="tx1"/>
              </a:solidFill>
              <a:miter lim="800000"/>
              <a:headEnd/>
              <a:tailEnd/>
            </a:ln>
          </p:spPr>
          <p:txBody>
            <a:bodyPr wrap="none" anchor="ctr"/>
            <a:lstStyle/>
            <a:p>
              <a:pPr eaLnBrk="0" hangingPunct="0"/>
              <a:endParaRPr lang="ru-RU"/>
            </a:p>
          </p:txBody>
        </p:sp>
        <p:sp>
          <p:nvSpPr>
            <p:cNvPr id="78882" name="Rectangle 30"/>
            <p:cNvSpPr>
              <a:spLocks noChangeArrowheads="1"/>
            </p:cNvSpPr>
            <p:nvPr/>
          </p:nvSpPr>
          <p:spPr bwMode="auto">
            <a:xfrm>
              <a:off x="4080" y="1728"/>
              <a:ext cx="192" cy="384"/>
            </a:xfrm>
            <a:prstGeom prst="rect">
              <a:avLst/>
            </a:prstGeom>
            <a:solidFill>
              <a:schemeClr val="accent1"/>
            </a:solidFill>
            <a:ln w="9525">
              <a:solidFill>
                <a:schemeClr val="tx1"/>
              </a:solidFill>
              <a:miter lim="800000"/>
              <a:headEnd/>
              <a:tailEnd/>
            </a:ln>
          </p:spPr>
          <p:txBody>
            <a:bodyPr wrap="none" anchor="ctr"/>
            <a:lstStyle/>
            <a:p>
              <a:pPr eaLnBrk="0" hangingPunct="0"/>
              <a:endParaRPr lang="ru-RU"/>
            </a:p>
          </p:txBody>
        </p:sp>
        <p:grpSp>
          <p:nvGrpSpPr>
            <p:cNvPr id="78883" name="Group 31"/>
            <p:cNvGrpSpPr>
              <a:grpSpLocks/>
            </p:cNvGrpSpPr>
            <p:nvPr/>
          </p:nvGrpSpPr>
          <p:grpSpPr bwMode="auto">
            <a:xfrm>
              <a:off x="864" y="2112"/>
              <a:ext cx="3936" cy="672"/>
              <a:chOff x="864" y="2112"/>
              <a:chExt cx="3936" cy="672"/>
            </a:xfrm>
          </p:grpSpPr>
          <p:sp>
            <p:nvSpPr>
              <p:cNvPr id="78910" name="Line 32"/>
              <p:cNvSpPr>
                <a:spLocks noChangeShapeType="1"/>
              </p:cNvSpPr>
              <p:nvPr/>
            </p:nvSpPr>
            <p:spPr bwMode="auto">
              <a:xfrm>
                <a:off x="1488" y="2112"/>
                <a:ext cx="0" cy="432"/>
              </a:xfrm>
              <a:prstGeom prst="line">
                <a:avLst/>
              </a:prstGeom>
              <a:noFill/>
              <a:ln w="9525">
                <a:solidFill>
                  <a:schemeClr val="tx1"/>
                </a:solidFill>
                <a:round/>
                <a:headEnd/>
                <a:tailEnd/>
              </a:ln>
            </p:spPr>
            <p:txBody>
              <a:bodyPr wrap="none"/>
              <a:lstStyle/>
              <a:p>
                <a:endParaRPr lang="ru-RU"/>
              </a:p>
            </p:txBody>
          </p:sp>
          <p:sp>
            <p:nvSpPr>
              <p:cNvPr id="78911" name="Line 33"/>
              <p:cNvSpPr>
                <a:spLocks noChangeShapeType="1"/>
              </p:cNvSpPr>
              <p:nvPr/>
            </p:nvSpPr>
            <p:spPr bwMode="auto">
              <a:xfrm>
                <a:off x="1296" y="2160"/>
                <a:ext cx="0" cy="336"/>
              </a:xfrm>
              <a:prstGeom prst="line">
                <a:avLst/>
              </a:prstGeom>
              <a:noFill/>
              <a:ln w="57150">
                <a:solidFill>
                  <a:schemeClr val="tx1"/>
                </a:solidFill>
                <a:round/>
                <a:headEnd/>
                <a:tailEnd/>
              </a:ln>
            </p:spPr>
            <p:txBody>
              <a:bodyPr wrap="none"/>
              <a:lstStyle/>
              <a:p>
                <a:endParaRPr lang="ru-RU"/>
              </a:p>
            </p:txBody>
          </p:sp>
          <p:sp>
            <p:nvSpPr>
              <p:cNvPr id="78912" name="Line 34"/>
              <p:cNvSpPr>
                <a:spLocks noChangeShapeType="1"/>
              </p:cNvSpPr>
              <p:nvPr/>
            </p:nvSpPr>
            <p:spPr bwMode="auto">
              <a:xfrm>
                <a:off x="1200" y="2160"/>
                <a:ext cx="0" cy="336"/>
              </a:xfrm>
              <a:prstGeom prst="line">
                <a:avLst/>
              </a:prstGeom>
              <a:noFill/>
              <a:ln w="57150">
                <a:solidFill>
                  <a:schemeClr val="tx1"/>
                </a:solidFill>
                <a:round/>
                <a:headEnd/>
                <a:tailEnd/>
              </a:ln>
            </p:spPr>
            <p:txBody>
              <a:bodyPr wrap="none"/>
              <a:lstStyle/>
              <a:p>
                <a:endParaRPr lang="ru-RU"/>
              </a:p>
            </p:txBody>
          </p:sp>
          <p:sp>
            <p:nvSpPr>
              <p:cNvPr id="78913" name="Line 35"/>
              <p:cNvSpPr>
                <a:spLocks noChangeShapeType="1"/>
              </p:cNvSpPr>
              <p:nvPr/>
            </p:nvSpPr>
            <p:spPr bwMode="auto">
              <a:xfrm>
                <a:off x="1296" y="2304"/>
                <a:ext cx="192" cy="0"/>
              </a:xfrm>
              <a:prstGeom prst="line">
                <a:avLst/>
              </a:prstGeom>
              <a:noFill/>
              <a:ln w="9525">
                <a:solidFill>
                  <a:schemeClr val="tx1"/>
                </a:solidFill>
                <a:round/>
                <a:headEnd/>
                <a:tailEnd/>
              </a:ln>
            </p:spPr>
            <p:txBody>
              <a:bodyPr wrap="none"/>
              <a:lstStyle/>
              <a:p>
                <a:endParaRPr lang="ru-RU"/>
              </a:p>
            </p:txBody>
          </p:sp>
          <p:sp>
            <p:nvSpPr>
              <p:cNvPr id="78914" name="Line 36"/>
              <p:cNvSpPr>
                <a:spLocks noChangeShapeType="1"/>
              </p:cNvSpPr>
              <p:nvPr/>
            </p:nvSpPr>
            <p:spPr bwMode="auto">
              <a:xfrm flipV="1">
                <a:off x="864" y="2304"/>
                <a:ext cx="0" cy="480"/>
              </a:xfrm>
              <a:prstGeom prst="line">
                <a:avLst/>
              </a:prstGeom>
              <a:noFill/>
              <a:ln w="9525">
                <a:solidFill>
                  <a:schemeClr val="tx1"/>
                </a:solidFill>
                <a:round/>
                <a:headEnd/>
                <a:tailEnd/>
              </a:ln>
            </p:spPr>
            <p:txBody>
              <a:bodyPr wrap="none"/>
              <a:lstStyle/>
              <a:p>
                <a:endParaRPr lang="ru-RU"/>
              </a:p>
            </p:txBody>
          </p:sp>
          <p:sp>
            <p:nvSpPr>
              <p:cNvPr id="78915" name="Line 37"/>
              <p:cNvSpPr>
                <a:spLocks noChangeShapeType="1"/>
              </p:cNvSpPr>
              <p:nvPr/>
            </p:nvSpPr>
            <p:spPr bwMode="auto">
              <a:xfrm flipH="1">
                <a:off x="864" y="2304"/>
                <a:ext cx="336" cy="0"/>
              </a:xfrm>
              <a:prstGeom prst="line">
                <a:avLst/>
              </a:prstGeom>
              <a:noFill/>
              <a:ln w="9525">
                <a:solidFill>
                  <a:schemeClr val="tx1"/>
                </a:solidFill>
                <a:round/>
                <a:headEnd/>
                <a:tailEnd/>
              </a:ln>
            </p:spPr>
            <p:txBody>
              <a:bodyPr wrap="none"/>
              <a:lstStyle/>
              <a:p>
                <a:endParaRPr lang="ru-RU"/>
              </a:p>
            </p:txBody>
          </p:sp>
          <p:sp>
            <p:nvSpPr>
              <p:cNvPr id="78916" name="Line 38"/>
              <p:cNvSpPr>
                <a:spLocks noChangeShapeType="1"/>
              </p:cNvSpPr>
              <p:nvPr/>
            </p:nvSpPr>
            <p:spPr bwMode="auto">
              <a:xfrm>
                <a:off x="4176" y="2112"/>
                <a:ext cx="0" cy="432"/>
              </a:xfrm>
              <a:prstGeom prst="line">
                <a:avLst/>
              </a:prstGeom>
              <a:noFill/>
              <a:ln w="9525">
                <a:solidFill>
                  <a:schemeClr val="tx1"/>
                </a:solidFill>
                <a:round/>
                <a:headEnd/>
                <a:tailEnd/>
              </a:ln>
            </p:spPr>
            <p:txBody>
              <a:bodyPr wrap="none"/>
              <a:lstStyle/>
              <a:p>
                <a:endParaRPr lang="ru-RU"/>
              </a:p>
            </p:txBody>
          </p:sp>
          <p:sp>
            <p:nvSpPr>
              <p:cNvPr id="78917" name="Line 39"/>
              <p:cNvSpPr>
                <a:spLocks noChangeShapeType="1"/>
              </p:cNvSpPr>
              <p:nvPr/>
            </p:nvSpPr>
            <p:spPr bwMode="auto">
              <a:xfrm>
                <a:off x="4176" y="2304"/>
                <a:ext cx="192" cy="0"/>
              </a:xfrm>
              <a:prstGeom prst="line">
                <a:avLst/>
              </a:prstGeom>
              <a:noFill/>
              <a:ln w="9525">
                <a:solidFill>
                  <a:schemeClr val="tx1"/>
                </a:solidFill>
                <a:round/>
                <a:headEnd/>
                <a:tailEnd/>
              </a:ln>
            </p:spPr>
            <p:txBody>
              <a:bodyPr wrap="none"/>
              <a:lstStyle/>
              <a:p>
                <a:endParaRPr lang="ru-RU"/>
              </a:p>
            </p:txBody>
          </p:sp>
          <p:sp>
            <p:nvSpPr>
              <p:cNvPr id="78918" name="Line 40"/>
              <p:cNvSpPr>
                <a:spLocks noChangeShapeType="1"/>
              </p:cNvSpPr>
              <p:nvPr/>
            </p:nvSpPr>
            <p:spPr bwMode="auto">
              <a:xfrm>
                <a:off x="4464" y="2112"/>
                <a:ext cx="0" cy="336"/>
              </a:xfrm>
              <a:prstGeom prst="line">
                <a:avLst/>
              </a:prstGeom>
              <a:noFill/>
              <a:ln w="57150">
                <a:solidFill>
                  <a:schemeClr val="tx1"/>
                </a:solidFill>
                <a:round/>
                <a:headEnd/>
                <a:tailEnd/>
              </a:ln>
            </p:spPr>
            <p:txBody>
              <a:bodyPr wrap="none"/>
              <a:lstStyle/>
              <a:p>
                <a:endParaRPr lang="ru-RU"/>
              </a:p>
            </p:txBody>
          </p:sp>
          <p:sp>
            <p:nvSpPr>
              <p:cNvPr id="78919" name="Line 41"/>
              <p:cNvSpPr>
                <a:spLocks noChangeShapeType="1"/>
              </p:cNvSpPr>
              <p:nvPr/>
            </p:nvSpPr>
            <p:spPr bwMode="auto">
              <a:xfrm>
                <a:off x="4368" y="2112"/>
                <a:ext cx="0" cy="336"/>
              </a:xfrm>
              <a:prstGeom prst="line">
                <a:avLst/>
              </a:prstGeom>
              <a:noFill/>
              <a:ln w="57150">
                <a:solidFill>
                  <a:schemeClr val="tx1"/>
                </a:solidFill>
                <a:round/>
                <a:headEnd/>
                <a:tailEnd/>
              </a:ln>
            </p:spPr>
            <p:txBody>
              <a:bodyPr wrap="none"/>
              <a:lstStyle/>
              <a:p>
                <a:endParaRPr lang="ru-RU"/>
              </a:p>
            </p:txBody>
          </p:sp>
          <p:sp>
            <p:nvSpPr>
              <p:cNvPr id="78920" name="Line 42"/>
              <p:cNvSpPr>
                <a:spLocks noChangeShapeType="1"/>
              </p:cNvSpPr>
              <p:nvPr/>
            </p:nvSpPr>
            <p:spPr bwMode="auto">
              <a:xfrm flipH="1">
                <a:off x="4464" y="2304"/>
                <a:ext cx="336" cy="0"/>
              </a:xfrm>
              <a:prstGeom prst="line">
                <a:avLst/>
              </a:prstGeom>
              <a:noFill/>
              <a:ln w="9525">
                <a:solidFill>
                  <a:schemeClr val="tx1"/>
                </a:solidFill>
                <a:round/>
                <a:headEnd/>
                <a:tailEnd/>
              </a:ln>
            </p:spPr>
            <p:txBody>
              <a:bodyPr wrap="none"/>
              <a:lstStyle/>
              <a:p>
                <a:endParaRPr lang="ru-RU"/>
              </a:p>
            </p:txBody>
          </p:sp>
          <p:sp>
            <p:nvSpPr>
              <p:cNvPr id="78921" name="Line 43"/>
              <p:cNvSpPr>
                <a:spLocks noChangeShapeType="1"/>
              </p:cNvSpPr>
              <p:nvPr/>
            </p:nvSpPr>
            <p:spPr bwMode="auto">
              <a:xfrm flipV="1">
                <a:off x="4800" y="2304"/>
                <a:ext cx="0" cy="480"/>
              </a:xfrm>
              <a:prstGeom prst="line">
                <a:avLst/>
              </a:prstGeom>
              <a:noFill/>
              <a:ln w="9525">
                <a:solidFill>
                  <a:schemeClr val="tx1"/>
                </a:solidFill>
                <a:round/>
                <a:headEnd/>
                <a:tailEnd/>
              </a:ln>
            </p:spPr>
            <p:txBody>
              <a:bodyPr wrap="none"/>
              <a:lstStyle/>
              <a:p>
                <a:endParaRPr lang="ru-RU"/>
              </a:p>
            </p:txBody>
          </p:sp>
        </p:grpSp>
        <p:sp>
          <p:nvSpPr>
            <p:cNvPr id="78884" name="Line 44"/>
            <p:cNvSpPr>
              <a:spLocks noChangeShapeType="1"/>
            </p:cNvSpPr>
            <p:nvPr/>
          </p:nvSpPr>
          <p:spPr bwMode="auto">
            <a:xfrm>
              <a:off x="4656" y="2784"/>
              <a:ext cx="288" cy="0"/>
            </a:xfrm>
            <a:prstGeom prst="line">
              <a:avLst/>
            </a:prstGeom>
            <a:noFill/>
            <a:ln w="57150">
              <a:solidFill>
                <a:schemeClr val="tx1"/>
              </a:solidFill>
              <a:round/>
              <a:headEnd/>
              <a:tailEnd/>
            </a:ln>
          </p:spPr>
          <p:txBody>
            <a:bodyPr wrap="none"/>
            <a:lstStyle/>
            <a:p>
              <a:endParaRPr lang="ru-RU"/>
            </a:p>
          </p:txBody>
        </p:sp>
        <p:sp>
          <p:nvSpPr>
            <p:cNvPr id="78885" name="Line 45"/>
            <p:cNvSpPr>
              <a:spLocks noChangeShapeType="1"/>
            </p:cNvSpPr>
            <p:nvPr/>
          </p:nvSpPr>
          <p:spPr bwMode="auto">
            <a:xfrm>
              <a:off x="4656" y="2784"/>
              <a:ext cx="96" cy="144"/>
            </a:xfrm>
            <a:prstGeom prst="line">
              <a:avLst/>
            </a:prstGeom>
            <a:noFill/>
            <a:ln w="9525">
              <a:solidFill>
                <a:schemeClr val="tx1"/>
              </a:solidFill>
              <a:round/>
              <a:headEnd/>
              <a:tailEnd/>
            </a:ln>
          </p:spPr>
          <p:txBody>
            <a:bodyPr wrap="none"/>
            <a:lstStyle/>
            <a:p>
              <a:endParaRPr lang="ru-RU"/>
            </a:p>
          </p:txBody>
        </p:sp>
        <p:sp>
          <p:nvSpPr>
            <p:cNvPr id="78886" name="Line 46"/>
            <p:cNvSpPr>
              <a:spLocks noChangeShapeType="1"/>
            </p:cNvSpPr>
            <p:nvPr/>
          </p:nvSpPr>
          <p:spPr bwMode="auto">
            <a:xfrm>
              <a:off x="4692" y="2784"/>
              <a:ext cx="96" cy="144"/>
            </a:xfrm>
            <a:prstGeom prst="line">
              <a:avLst/>
            </a:prstGeom>
            <a:noFill/>
            <a:ln w="9525">
              <a:solidFill>
                <a:schemeClr val="tx1"/>
              </a:solidFill>
              <a:round/>
              <a:headEnd/>
              <a:tailEnd/>
            </a:ln>
          </p:spPr>
          <p:txBody>
            <a:bodyPr wrap="none"/>
            <a:lstStyle/>
            <a:p>
              <a:endParaRPr lang="ru-RU"/>
            </a:p>
          </p:txBody>
        </p:sp>
        <p:sp>
          <p:nvSpPr>
            <p:cNvPr id="78887" name="Line 47"/>
            <p:cNvSpPr>
              <a:spLocks noChangeShapeType="1"/>
            </p:cNvSpPr>
            <p:nvPr/>
          </p:nvSpPr>
          <p:spPr bwMode="auto">
            <a:xfrm>
              <a:off x="4728" y="2784"/>
              <a:ext cx="96" cy="144"/>
            </a:xfrm>
            <a:prstGeom prst="line">
              <a:avLst/>
            </a:prstGeom>
            <a:noFill/>
            <a:ln w="9525">
              <a:solidFill>
                <a:schemeClr val="tx1"/>
              </a:solidFill>
              <a:round/>
              <a:headEnd/>
              <a:tailEnd/>
            </a:ln>
          </p:spPr>
          <p:txBody>
            <a:bodyPr wrap="none"/>
            <a:lstStyle/>
            <a:p>
              <a:endParaRPr lang="ru-RU"/>
            </a:p>
          </p:txBody>
        </p:sp>
        <p:sp>
          <p:nvSpPr>
            <p:cNvPr id="78888" name="Line 48"/>
            <p:cNvSpPr>
              <a:spLocks noChangeShapeType="1"/>
            </p:cNvSpPr>
            <p:nvPr/>
          </p:nvSpPr>
          <p:spPr bwMode="auto">
            <a:xfrm>
              <a:off x="4764" y="2784"/>
              <a:ext cx="96" cy="144"/>
            </a:xfrm>
            <a:prstGeom prst="line">
              <a:avLst/>
            </a:prstGeom>
            <a:noFill/>
            <a:ln w="9525">
              <a:solidFill>
                <a:schemeClr val="tx1"/>
              </a:solidFill>
              <a:round/>
              <a:headEnd/>
              <a:tailEnd/>
            </a:ln>
          </p:spPr>
          <p:txBody>
            <a:bodyPr wrap="none"/>
            <a:lstStyle/>
            <a:p>
              <a:endParaRPr lang="ru-RU"/>
            </a:p>
          </p:txBody>
        </p:sp>
        <p:sp>
          <p:nvSpPr>
            <p:cNvPr id="78889" name="Line 49"/>
            <p:cNvSpPr>
              <a:spLocks noChangeShapeType="1"/>
            </p:cNvSpPr>
            <p:nvPr/>
          </p:nvSpPr>
          <p:spPr bwMode="auto">
            <a:xfrm>
              <a:off x="4800" y="2784"/>
              <a:ext cx="96" cy="144"/>
            </a:xfrm>
            <a:prstGeom prst="line">
              <a:avLst/>
            </a:prstGeom>
            <a:noFill/>
            <a:ln w="9525">
              <a:solidFill>
                <a:schemeClr val="tx1"/>
              </a:solidFill>
              <a:round/>
              <a:headEnd/>
              <a:tailEnd/>
            </a:ln>
          </p:spPr>
          <p:txBody>
            <a:bodyPr wrap="none"/>
            <a:lstStyle/>
            <a:p>
              <a:endParaRPr lang="ru-RU"/>
            </a:p>
          </p:txBody>
        </p:sp>
        <p:sp>
          <p:nvSpPr>
            <p:cNvPr id="78890" name="Line 50"/>
            <p:cNvSpPr>
              <a:spLocks noChangeShapeType="1"/>
            </p:cNvSpPr>
            <p:nvPr/>
          </p:nvSpPr>
          <p:spPr bwMode="auto">
            <a:xfrm>
              <a:off x="4836" y="2784"/>
              <a:ext cx="96" cy="144"/>
            </a:xfrm>
            <a:prstGeom prst="line">
              <a:avLst/>
            </a:prstGeom>
            <a:noFill/>
            <a:ln w="9525">
              <a:solidFill>
                <a:schemeClr val="tx1"/>
              </a:solidFill>
              <a:round/>
              <a:headEnd/>
              <a:tailEnd/>
            </a:ln>
          </p:spPr>
          <p:txBody>
            <a:bodyPr wrap="none"/>
            <a:lstStyle/>
            <a:p>
              <a:endParaRPr lang="ru-RU"/>
            </a:p>
          </p:txBody>
        </p:sp>
        <p:sp>
          <p:nvSpPr>
            <p:cNvPr id="78891" name="Line 51"/>
            <p:cNvSpPr>
              <a:spLocks noChangeShapeType="1"/>
            </p:cNvSpPr>
            <p:nvPr/>
          </p:nvSpPr>
          <p:spPr bwMode="auto">
            <a:xfrm>
              <a:off x="4872" y="2784"/>
              <a:ext cx="72" cy="108"/>
            </a:xfrm>
            <a:prstGeom prst="line">
              <a:avLst/>
            </a:prstGeom>
            <a:noFill/>
            <a:ln w="9525">
              <a:solidFill>
                <a:schemeClr val="tx1"/>
              </a:solidFill>
              <a:round/>
              <a:headEnd/>
              <a:tailEnd/>
            </a:ln>
          </p:spPr>
          <p:txBody>
            <a:bodyPr wrap="none"/>
            <a:lstStyle/>
            <a:p>
              <a:endParaRPr lang="ru-RU"/>
            </a:p>
          </p:txBody>
        </p:sp>
        <p:sp>
          <p:nvSpPr>
            <p:cNvPr id="78892" name="Line 52"/>
            <p:cNvSpPr>
              <a:spLocks noChangeShapeType="1"/>
            </p:cNvSpPr>
            <p:nvPr/>
          </p:nvSpPr>
          <p:spPr bwMode="auto">
            <a:xfrm>
              <a:off x="4908" y="2784"/>
              <a:ext cx="36" cy="54"/>
            </a:xfrm>
            <a:prstGeom prst="line">
              <a:avLst/>
            </a:prstGeom>
            <a:noFill/>
            <a:ln w="9525">
              <a:solidFill>
                <a:schemeClr val="tx1"/>
              </a:solidFill>
              <a:round/>
              <a:headEnd/>
              <a:tailEnd/>
            </a:ln>
          </p:spPr>
          <p:txBody>
            <a:bodyPr wrap="none"/>
            <a:lstStyle/>
            <a:p>
              <a:endParaRPr lang="ru-RU"/>
            </a:p>
          </p:txBody>
        </p:sp>
        <p:sp>
          <p:nvSpPr>
            <p:cNvPr id="78893" name="Line 53"/>
            <p:cNvSpPr>
              <a:spLocks noChangeShapeType="1"/>
            </p:cNvSpPr>
            <p:nvPr/>
          </p:nvSpPr>
          <p:spPr bwMode="auto">
            <a:xfrm>
              <a:off x="4656" y="2838"/>
              <a:ext cx="60" cy="90"/>
            </a:xfrm>
            <a:prstGeom prst="line">
              <a:avLst/>
            </a:prstGeom>
            <a:noFill/>
            <a:ln w="9525">
              <a:solidFill>
                <a:schemeClr val="tx1"/>
              </a:solidFill>
              <a:round/>
              <a:headEnd/>
              <a:tailEnd/>
            </a:ln>
          </p:spPr>
          <p:txBody>
            <a:bodyPr wrap="none"/>
            <a:lstStyle/>
            <a:p>
              <a:endParaRPr lang="ru-RU"/>
            </a:p>
          </p:txBody>
        </p:sp>
        <p:sp>
          <p:nvSpPr>
            <p:cNvPr id="78894" name="Line 54"/>
            <p:cNvSpPr>
              <a:spLocks noChangeShapeType="1"/>
            </p:cNvSpPr>
            <p:nvPr/>
          </p:nvSpPr>
          <p:spPr bwMode="auto">
            <a:xfrm>
              <a:off x="4656" y="2910"/>
              <a:ext cx="12" cy="18"/>
            </a:xfrm>
            <a:prstGeom prst="line">
              <a:avLst/>
            </a:prstGeom>
            <a:noFill/>
            <a:ln w="9525">
              <a:solidFill>
                <a:schemeClr val="tx1"/>
              </a:solidFill>
              <a:round/>
              <a:headEnd/>
              <a:tailEnd/>
            </a:ln>
          </p:spPr>
          <p:txBody>
            <a:bodyPr wrap="none"/>
            <a:lstStyle/>
            <a:p>
              <a:endParaRPr lang="ru-RU"/>
            </a:p>
          </p:txBody>
        </p:sp>
        <p:sp>
          <p:nvSpPr>
            <p:cNvPr id="78895" name="Text Box 55"/>
            <p:cNvSpPr txBox="1">
              <a:spLocks noChangeArrowheads="1"/>
            </p:cNvSpPr>
            <p:nvPr/>
          </p:nvSpPr>
          <p:spPr bwMode="auto">
            <a:xfrm>
              <a:off x="4272" y="1680"/>
              <a:ext cx="455" cy="288"/>
            </a:xfrm>
            <a:prstGeom prst="rect">
              <a:avLst/>
            </a:prstGeom>
            <a:noFill/>
            <a:ln w="9525">
              <a:noFill/>
              <a:miter lim="800000"/>
              <a:headEnd/>
              <a:tailEnd/>
            </a:ln>
          </p:spPr>
          <p:txBody>
            <a:bodyPr wrap="none">
              <a:spAutoFit/>
            </a:bodyPr>
            <a:lstStyle/>
            <a:p>
              <a:r>
                <a:rPr lang="en-GB" sz="2400" b="1">
                  <a:solidFill>
                    <a:schemeClr val="tx1"/>
                  </a:solidFill>
                </a:rPr>
                <a:t>60</a:t>
              </a:r>
              <a:r>
                <a:rPr lang="en-GB" sz="2400" b="1">
                  <a:solidFill>
                    <a:schemeClr val="tx1"/>
                  </a:solidFill>
                  <a:sym typeface="Symbol" pitchFamily="18" charset="2"/>
                </a:rPr>
                <a:t></a:t>
              </a:r>
              <a:endParaRPr lang="en-GB" sz="2400" b="1">
                <a:solidFill>
                  <a:schemeClr val="tx1"/>
                </a:solidFill>
              </a:endParaRPr>
            </a:p>
          </p:txBody>
        </p:sp>
        <p:sp>
          <p:nvSpPr>
            <p:cNvPr id="78896" name="Text Box 56"/>
            <p:cNvSpPr txBox="1">
              <a:spLocks noChangeArrowheads="1"/>
            </p:cNvSpPr>
            <p:nvPr/>
          </p:nvSpPr>
          <p:spPr bwMode="auto">
            <a:xfrm>
              <a:off x="4224" y="2688"/>
              <a:ext cx="455" cy="288"/>
            </a:xfrm>
            <a:prstGeom prst="rect">
              <a:avLst/>
            </a:prstGeom>
            <a:noFill/>
            <a:ln w="9525">
              <a:noFill/>
              <a:miter lim="800000"/>
              <a:headEnd/>
              <a:tailEnd/>
            </a:ln>
          </p:spPr>
          <p:txBody>
            <a:bodyPr wrap="none">
              <a:spAutoFit/>
            </a:bodyPr>
            <a:lstStyle/>
            <a:p>
              <a:r>
                <a:rPr lang="en-GB" sz="2400" b="1">
                  <a:solidFill>
                    <a:schemeClr val="tx1"/>
                  </a:solidFill>
                </a:rPr>
                <a:t>60</a:t>
              </a:r>
              <a:r>
                <a:rPr lang="en-GB" sz="2400" b="1">
                  <a:solidFill>
                    <a:schemeClr val="tx1"/>
                  </a:solidFill>
                  <a:sym typeface="Symbol" pitchFamily="18" charset="2"/>
                </a:rPr>
                <a:t></a:t>
              </a:r>
              <a:endParaRPr lang="en-GB" sz="2400" b="1">
                <a:solidFill>
                  <a:schemeClr val="tx1"/>
                </a:solidFill>
              </a:endParaRPr>
            </a:p>
          </p:txBody>
        </p:sp>
        <p:sp>
          <p:nvSpPr>
            <p:cNvPr id="78897" name="Line 57"/>
            <p:cNvSpPr>
              <a:spLocks noChangeShapeType="1"/>
            </p:cNvSpPr>
            <p:nvPr/>
          </p:nvSpPr>
          <p:spPr bwMode="auto">
            <a:xfrm>
              <a:off x="1488" y="2928"/>
              <a:ext cx="0" cy="96"/>
            </a:xfrm>
            <a:prstGeom prst="line">
              <a:avLst/>
            </a:prstGeom>
            <a:noFill/>
            <a:ln w="38100">
              <a:solidFill>
                <a:srgbClr val="00FF00"/>
              </a:solidFill>
              <a:round/>
              <a:headEnd/>
              <a:tailEnd/>
            </a:ln>
          </p:spPr>
          <p:txBody>
            <a:bodyPr wrap="none"/>
            <a:lstStyle/>
            <a:p>
              <a:endParaRPr lang="ru-RU"/>
            </a:p>
          </p:txBody>
        </p:sp>
        <p:sp>
          <p:nvSpPr>
            <p:cNvPr id="78898" name="Line 58"/>
            <p:cNvSpPr>
              <a:spLocks noChangeShapeType="1"/>
            </p:cNvSpPr>
            <p:nvPr/>
          </p:nvSpPr>
          <p:spPr bwMode="auto">
            <a:xfrm>
              <a:off x="1488" y="1632"/>
              <a:ext cx="0" cy="96"/>
            </a:xfrm>
            <a:prstGeom prst="line">
              <a:avLst/>
            </a:prstGeom>
            <a:noFill/>
            <a:ln w="38100">
              <a:solidFill>
                <a:srgbClr val="00FF00"/>
              </a:solidFill>
              <a:round/>
              <a:headEnd/>
              <a:tailEnd/>
            </a:ln>
          </p:spPr>
          <p:txBody>
            <a:bodyPr wrap="none"/>
            <a:lstStyle/>
            <a:p>
              <a:endParaRPr lang="ru-RU"/>
            </a:p>
          </p:txBody>
        </p:sp>
        <p:sp>
          <p:nvSpPr>
            <p:cNvPr id="78899" name="Line 59"/>
            <p:cNvSpPr>
              <a:spLocks noChangeShapeType="1"/>
            </p:cNvSpPr>
            <p:nvPr/>
          </p:nvSpPr>
          <p:spPr bwMode="auto">
            <a:xfrm>
              <a:off x="4176" y="1632"/>
              <a:ext cx="0" cy="96"/>
            </a:xfrm>
            <a:prstGeom prst="line">
              <a:avLst/>
            </a:prstGeom>
            <a:noFill/>
            <a:ln w="38100">
              <a:solidFill>
                <a:srgbClr val="00FF00"/>
              </a:solidFill>
              <a:round/>
              <a:headEnd/>
              <a:tailEnd/>
            </a:ln>
          </p:spPr>
          <p:txBody>
            <a:bodyPr wrap="none"/>
            <a:lstStyle/>
            <a:p>
              <a:endParaRPr lang="ru-RU"/>
            </a:p>
          </p:txBody>
        </p:sp>
        <p:sp>
          <p:nvSpPr>
            <p:cNvPr id="78900" name="Line 60"/>
            <p:cNvSpPr>
              <a:spLocks noChangeShapeType="1"/>
            </p:cNvSpPr>
            <p:nvPr/>
          </p:nvSpPr>
          <p:spPr bwMode="auto">
            <a:xfrm>
              <a:off x="4176" y="2928"/>
              <a:ext cx="0" cy="96"/>
            </a:xfrm>
            <a:prstGeom prst="line">
              <a:avLst/>
            </a:prstGeom>
            <a:noFill/>
            <a:ln w="38100">
              <a:solidFill>
                <a:srgbClr val="00FF00"/>
              </a:solidFill>
              <a:round/>
              <a:headEnd/>
              <a:tailEnd/>
            </a:ln>
          </p:spPr>
          <p:txBody>
            <a:bodyPr wrap="none"/>
            <a:lstStyle/>
            <a:p>
              <a:endParaRPr lang="ru-RU"/>
            </a:p>
          </p:txBody>
        </p:sp>
        <p:sp>
          <p:nvSpPr>
            <p:cNvPr id="78901" name="Line 61"/>
            <p:cNvSpPr>
              <a:spLocks noChangeShapeType="1"/>
            </p:cNvSpPr>
            <p:nvPr/>
          </p:nvSpPr>
          <p:spPr bwMode="auto">
            <a:xfrm>
              <a:off x="1488" y="3024"/>
              <a:ext cx="2688" cy="0"/>
            </a:xfrm>
            <a:prstGeom prst="line">
              <a:avLst/>
            </a:prstGeom>
            <a:noFill/>
            <a:ln w="38100">
              <a:solidFill>
                <a:srgbClr val="00FF00"/>
              </a:solidFill>
              <a:round/>
              <a:headEnd/>
              <a:tailEnd/>
            </a:ln>
          </p:spPr>
          <p:txBody>
            <a:bodyPr wrap="none"/>
            <a:lstStyle/>
            <a:p>
              <a:endParaRPr lang="ru-RU"/>
            </a:p>
          </p:txBody>
        </p:sp>
        <p:sp>
          <p:nvSpPr>
            <p:cNvPr id="78902" name="Line 62"/>
            <p:cNvSpPr>
              <a:spLocks noChangeShapeType="1"/>
            </p:cNvSpPr>
            <p:nvPr/>
          </p:nvSpPr>
          <p:spPr bwMode="auto">
            <a:xfrm>
              <a:off x="1488" y="1632"/>
              <a:ext cx="2688" cy="0"/>
            </a:xfrm>
            <a:prstGeom prst="line">
              <a:avLst/>
            </a:prstGeom>
            <a:noFill/>
            <a:ln w="38100">
              <a:solidFill>
                <a:srgbClr val="00FF00"/>
              </a:solidFill>
              <a:round/>
              <a:headEnd/>
              <a:tailEnd/>
            </a:ln>
          </p:spPr>
          <p:txBody>
            <a:bodyPr wrap="none"/>
            <a:lstStyle/>
            <a:p>
              <a:endParaRPr lang="ru-RU"/>
            </a:p>
          </p:txBody>
        </p:sp>
        <p:sp>
          <p:nvSpPr>
            <p:cNvPr id="78903" name="Text Box 63"/>
            <p:cNvSpPr txBox="1">
              <a:spLocks noChangeArrowheads="1"/>
            </p:cNvSpPr>
            <p:nvPr/>
          </p:nvSpPr>
          <p:spPr bwMode="auto">
            <a:xfrm>
              <a:off x="2448" y="1344"/>
              <a:ext cx="730" cy="288"/>
            </a:xfrm>
            <a:prstGeom prst="rect">
              <a:avLst/>
            </a:prstGeom>
            <a:noFill/>
            <a:ln w="9525">
              <a:noFill/>
              <a:miter lim="800000"/>
              <a:headEnd/>
              <a:tailEnd/>
            </a:ln>
          </p:spPr>
          <p:txBody>
            <a:bodyPr wrap="none">
              <a:spAutoFit/>
            </a:bodyPr>
            <a:lstStyle/>
            <a:p>
              <a:r>
                <a:rPr lang="en-GB" sz="2400" b="1"/>
                <a:t>CAN H</a:t>
              </a:r>
            </a:p>
          </p:txBody>
        </p:sp>
        <p:sp>
          <p:nvSpPr>
            <p:cNvPr id="78904" name="Text Box 64"/>
            <p:cNvSpPr txBox="1">
              <a:spLocks noChangeArrowheads="1"/>
            </p:cNvSpPr>
            <p:nvPr/>
          </p:nvSpPr>
          <p:spPr bwMode="auto">
            <a:xfrm>
              <a:off x="2400" y="3024"/>
              <a:ext cx="709" cy="288"/>
            </a:xfrm>
            <a:prstGeom prst="rect">
              <a:avLst/>
            </a:prstGeom>
            <a:noFill/>
            <a:ln w="9525">
              <a:noFill/>
              <a:miter lim="800000"/>
              <a:headEnd/>
              <a:tailEnd/>
            </a:ln>
          </p:spPr>
          <p:txBody>
            <a:bodyPr wrap="none">
              <a:spAutoFit/>
            </a:bodyPr>
            <a:lstStyle/>
            <a:p>
              <a:r>
                <a:rPr lang="en-GB" sz="2400" b="1"/>
                <a:t>CAN L</a:t>
              </a:r>
            </a:p>
          </p:txBody>
        </p:sp>
        <p:sp>
          <p:nvSpPr>
            <p:cNvPr id="78905" name="Oval 65"/>
            <p:cNvSpPr>
              <a:spLocks noChangeArrowheads="1"/>
            </p:cNvSpPr>
            <p:nvPr/>
          </p:nvSpPr>
          <p:spPr bwMode="auto">
            <a:xfrm>
              <a:off x="2784" y="1584"/>
              <a:ext cx="96" cy="96"/>
            </a:xfrm>
            <a:prstGeom prst="ellipse">
              <a:avLst/>
            </a:prstGeom>
            <a:solidFill>
              <a:schemeClr val="bg2"/>
            </a:solidFill>
            <a:ln w="9525">
              <a:solidFill>
                <a:schemeClr val="bg2"/>
              </a:solidFill>
              <a:round/>
              <a:headEnd/>
              <a:tailEnd/>
            </a:ln>
          </p:spPr>
          <p:txBody>
            <a:bodyPr wrap="none" anchor="ctr"/>
            <a:lstStyle/>
            <a:p>
              <a:pPr eaLnBrk="0" hangingPunct="0"/>
              <a:endParaRPr lang="ru-RU"/>
            </a:p>
          </p:txBody>
        </p:sp>
        <p:sp>
          <p:nvSpPr>
            <p:cNvPr id="78906" name="Oval 66"/>
            <p:cNvSpPr>
              <a:spLocks noChangeArrowheads="1"/>
            </p:cNvSpPr>
            <p:nvPr/>
          </p:nvSpPr>
          <p:spPr bwMode="auto">
            <a:xfrm>
              <a:off x="2736" y="2976"/>
              <a:ext cx="96" cy="96"/>
            </a:xfrm>
            <a:prstGeom prst="ellipse">
              <a:avLst/>
            </a:prstGeom>
            <a:solidFill>
              <a:schemeClr val="bg2"/>
            </a:solidFill>
            <a:ln w="9525">
              <a:solidFill>
                <a:schemeClr val="bg2"/>
              </a:solidFill>
              <a:round/>
              <a:headEnd/>
              <a:tailEnd/>
            </a:ln>
          </p:spPr>
          <p:txBody>
            <a:bodyPr wrap="none" anchor="ctr"/>
            <a:lstStyle/>
            <a:p>
              <a:pPr eaLnBrk="0" hangingPunct="0"/>
              <a:endParaRPr lang="ru-RU"/>
            </a:p>
          </p:txBody>
        </p:sp>
        <p:sp>
          <p:nvSpPr>
            <p:cNvPr id="78907" name="Oval 67"/>
            <p:cNvSpPr>
              <a:spLocks noChangeArrowheads="1"/>
            </p:cNvSpPr>
            <p:nvPr/>
          </p:nvSpPr>
          <p:spPr bwMode="auto">
            <a:xfrm>
              <a:off x="2064" y="2064"/>
              <a:ext cx="528" cy="528"/>
            </a:xfrm>
            <a:prstGeom prst="ellipse">
              <a:avLst/>
            </a:prstGeom>
            <a:solidFill>
              <a:schemeClr val="folHlink"/>
            </a:solidFill>
            <a:ln w="9525">
              <a:solidFill>
                <a:schemeClr val="tx1"/>
              </a:solidFill>
              <a:round/>
              <a:headEnd/>
              <a:tailEnd/>
            </a:ln>
          </p:spPr>
          <p:txBody>
            <a:bodyPr wrap="none" anchor="ctr"/>
            <a:lstStyle/>
            <a:p>
              <a:pPr algn="ctr"/>
              <a:r>
                <a:rPr lang="en-GB" sz="2400" b="1">
                  <a:solidFill>
                    <a:schemeClr val="tx1"/>
                  </a:solidFill>
                </a:rPr>
                <a:t>R</a:t>
              </a:r>
            </a:p>
          </p:txBody>
        </p:sp>
        <p:sp>
          <p:nvSpPr>
            <p:cNvPr id="78908" name="Line 68"/>
            <p:cNvSpPr>
              <a:spLocks noChangeShapeType="1"/>
            </p:cNvSpPr>
            <p:nvPr/>
          </p:nvSpPr>
          <p:spPr bwMode="auto">
            <a:xfrm flipH="1">
              <a:off x="2400" y="1632"/>
              <a:ext cx="432" cy="432"/>
            </a:xfrm>
            <a:prstGeom prst="line">
              <a:avLst/>
            </a:prstGeom>
            <a:noFill/>
            <a:ln w="38100">
              <a:solidFill>
                <a:schemeClr val="tx1"/>
              </a:solidFill>
              <a:round/>
              <a:headEnd/>
              <a:tailEnd/>
            </a:ln>
          </p:spPr>
          <p:txBody>
            <a:bodyPr wrap="none"/>
            <a:lstStyle/>
            <a:p>
              <a:endParaRPr lang="ru-RU"/>
            </a:p>
          </p:txBody>
        </p:sp>
        <p:sp>
          <p:nvSpPr>
            <p:cNvPr id="78909" name="Line 69"/>
            <p:cNvSpPr>
              <a:spLocks noChangeShapeType="1"/>
            </p:cNvSpPr>
            <p:nvPr/>
          </p:nvSpPr>
          <p:spPr bwMode="auto">
            <a:xfrm flipH="1" flipV="1">
              <a:off x="2352" y="2592"/>
              <a:ext cx="432" cy="432"/>
            </a:xfrm>
            <a:prstGeom prst="line">
              <a:avLst/>
            </a:prstGeom>
            <a:noFill/>
            <a:ln w="38100">
              <a:solidFill>
                <a:schemeClr val="tx1"/>
              </a:solidFill>
              <a:round/>
              <a:headEnd/>
              <a:tailEnd/>
            </a:ln>
          </p:spPr>
          <p:txBody>
            <a:bodyPr wrap="none"/>
            <a:lstStyle/>
            <a:p>
              <a:endParaRPr lang="ru-RU"/>
            </a:p>
          </p:txBody>
        </p:sp>
      </p:grpSp>
      <p:sp>
        <p:nvSpPr>
          <p:cNvPr id="78860" name="Text Box 70"/>
          <p:cNvSpPr txBox="1">
            <a:spLocks noChangeArrowheads="1"/>
          </p:cNvSpPr>
          <p:nvPr/>
        </p:nvSpPr>
        <p:spPr bwMode="auto">
          <a:xfrm>
            <a:off x="2143125" y="2286000"/>
            <a:ext cx="676275" cy="457200"/>
          </a:xfrm>
          <a:prstGeom prst="rect">
            <a:avLst/>
          </a:prstGeom>
          <a:noFill/>
          <a:ln w="9525">
            <a:noFill/>
            <a:miter lim="800000"/>
            <a:headEnd/>
            <a:tailEnd/>
          </a:ln>
        </p:spPr>
        <p:txBody>
          <a:bodyPr wrap="none">
            <a:spAutoFit/>
          </a:bodyPr>
          <a:lstStyle/>
          <a:p>
            <a:r>
              <a:rPr lang="en-GB" sz="2400" b="1"/>
              <a:t>BSI</a:t>
            </a:r>
          </a:p>
        </p:txBody>
      </p:sp>
      <p:sp>
        <p:nvSpPr>
          <p:cNvPr id="78861" name="Text Box 71"/>
          <p:cNvSpPr txBox="1">
            <a:spLocks noChangeArrowheads="1"/>
          </p:cNvSpPr>
          <p:nvPr/>
        </p:nvSpPr>
        <p:spPr bwMode="auto">
          <a:xfrm>
            <a:off x="7315200" y="2286000"/>
            <a:ext cx="895350" cy="457200"/>
          </a:xfrm>
          <a:prstGeom prst="rect">
            <a:avLst/>
          </a:prstGeom>
          <a:noFill/>
          <a:ln w="9525">
            <a:noFill/>
            <a:miter lim="800000"/>
            <a:headEnd/>
            <a:tailEnd/>
          </a:ln>
        </p:spPr>
        <p:txBody>
          <a:bodyPr wrap="none">
            <a:spAutoFit/>
          </a:bodyPr>
          <a:lstStyle/>
          <a:p>
            <a:r>
              <a:rPr lang="en-GB" sz="2400" b="1"/>
              <a:t>ECM</a:t>
            </a:r>
          </a:p>
        </p:txBody>
      </p:sp>
      <p:sp>
        <p:nvSpPr>
          <p:cNvPr id="78862" name="Text Box 73"/>
          <p:cNvSpPr txBox="1">
            <a:spLocks noChangeArrowheads="1"/>
          </p:cNvSpPr>
          <p:nvPr/>
        </p:nvSpPr>
        <p:spPr bwMode="auto">
          <a:xfrm>
            <a:off x="755650" y="5589588"/>
            <a:ext cx="4186238" cy="701675"/>
          </a:xfrm>
          <a:prstGeom prst="rect">
            <a:avLst/>
          </a:prstGeom>
          <a:noFill/>
          <a:ln w="9525">
            <a:noFill/>
            <a:miter lim="800000"/>
            <a:headEnd/>
            <a:tailEnd/>
          </a:ln>
        </p:spPr>
        <p:txBody>
          <a:bodyPr>
            <a:spAutoFit/>
          </a:bodyPr>
          <a:lstStyle/>
          <a:p>
            <a:r>
              <a:rPr lang="en-GB"/>
              <a:t>2 </a:t>
            </a:r>
            <a:r>
              <a:rPr lang="ru-RU"/>
              <a:t>резистора сопротивлением</a:t>
            </a:r>
            <a:r>
              <a:rPr lang="en-GB"/>
              <a:t> 120</a:t>
            </a:r>
            <a:r>
              <a:rPr lang="ru-RU"/>
              <a:t> </a:t>
            </a:r>
            <a:r>
              <a:rPr lang="en-GB">
                <a:sym typeface="Symbol" pitchFamily="18" charset="2"/>
              </a:rPr>
              <a:t> </a:t>
            </a:r>
            <a:r>
              <a:rPr lang="ru-RU">
                <a:sym typeface="Symbol" pitchFamily="18" charset="2"/>
              </a:rPr>
              <a:t>соединены параллельно</a:t>
            </a:r>
            <a:r>
              <a:rPr lang="en-GB"/>
              <a:t> = 60</a:t>
            </a:r>
            <a:r>
              <a:rPr lang="ru-RU"/>
              <a:t> </a:t>
            </a:r>
            <a:r>
              <a:rPr lang="en-GB">
                <a:sym typeface="Symbol" pitchFamily="18" charset="2"/>
              </a:rPr>
              <a:t></a:t>
            </a:r>
          </a:p>
        </p:txBody>
      </p:sp>
      <p:sp>
        <p:nvSpPr>
          <p:cNvPr id="78863" name="Text Box 74"/>
          <p:cNvSpPr txBox="1">
            <a:spLocks noChangeArrowheads="1"/>
          </p:cNvSpPr>
          <p:nvPr/>
        </p:nvSpPr>
        <p:spPr bwMode="auto">
          <a:xfrm>
            <a:off x="5257800" y="5699125"/>
            <a:ext cx="3733800" cy="1006475"/>
          </a:xfrm>
          <a:prstGeom prst="rect">
            <a:avLst/>
          </a:prstGeom>
          <a:noFill/>
          <a:ln w="9525">
            <a:noFill/>
            <a:miter lim="800000"/>
            <a:headEnd/>
            <a:tailEnd/>
          </a:ln>
        </p:spPr>
        <p:txBody>
          <a:bodyPr>
            <a:spAutoFit/>
          </a:bodyPr>
          <a:lstStyle/>
          <a:p>
            <a:r>
              <a:rPr lang="en-GB"/>
              <a:t>R &gt; 60</a:t>
            </a:r>
            <a:r>
              <a:rPr lang="ru-RU"/>
              <a:t> </a:t>
            </a:r>
            <a:r>
              <a:rPr lang="en-GB">
                <a:sym typeface="Symbol" pitchFamily="18" charset="2"/>
              </a:rPr>
              <a:t> </a:t>
            </a:r>
            <a:r>
              <a:rPr lang="en-GB">
                <a:sym typeface="Wingdings" pitchFamily="2" charset="2"/>
              </a:rPr>
              <a:t> </a:t>
            </a:r>
            <a:r>
              <a:rPr lang="ru-RU">
                <a:sym typeface="Wingdings" pitchFamily="2" charset="2"/>
              </a:rPr>
              <a:t>обрыв шины</a:t>
            </a:r>
            <a:endParaRPr lang="en-GB">
              <a:sym typeface="Wingdings" pitchFamily="2" charset="2"/>
            </a:endParaRPr>
          </a:p>
          <a:p>
            <a:r>
              <a:rPr lang="en-GB">
                <a:sym typeface="Wingdings" pitchFamily="2" charset="2"/>
              </a:rPr>
              <a:t>R &lt; 60</a:t>
            </a:r>
            <a:r>
              <a:rPr lang="ru-RU">
                <a:sym typeface="Wingdings" pitchFamily="2" charset="2"/>
              </a:rPr>
              <a:t> </a:t>
            </a:r>
            <a:r>
              <a:rPr lang="en-GB">
                <a:sym typeface="Symbol" pitchFamily="18" charset="2"/>
              </a:rPr>
              <a:t> </a:t>
            </a:r>
            <a:r>
              <a:rPr lang="en-GB">
                <a:sym typeface="Wingdings" pitchFamily="2" charset="2"/>
              </a:rPr>
              <a:t> </a:t>
            </a:r>
            <a:r>
              <a:rPr lang="ru-RU">
                <a:sym typeface="Wingdings" pitchFamily="2" charset="2"/>
              </a:rPr>
              <a:t>короткое замыкание</a:t>
            </a:r>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401410"/>
                                        </p:tgtEl>
                                        <p:attrNameLst>
                                          <p:attrName>style.visibility</p:attrName>
                                        </p:attrNameLst>
                                      </p:cBhvr>
                                      <p:to>
                                        <p:strVal val="visible"/>
                                      </p:to>
                                    </p:set>
                                    <p:animEffect transition="in" filter="box(in)">
                                      <p:cBhvr>
                                        <p:cTn id="7" dur="500"/>
                                        <p:tgtEl>
                                          <p:spTgt spid="401410"/>
                                        </p:tgtEl>
                                      </p:cBhvr>
                                    </p:animEffect>
                                  </p:childTnLst>
                                </p:cTn>
                              </p:par>
                            </p:childTnLst>
                          </p:cTn>
                        </p:par>
                        <p:par>
                          <p:cTn id="8" fill="hold">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401418"/>
                                        </p:tgtEl>
                                        <p:attrNameLst>
                                          <p:attrName>style.visibility</p:attrName>
                                        </p:attrNameLst>
                                      </p:cBhvr>
                                      <p:to>
                                        <p:strVal val="visible"/>
                                      </p:to>
                                    </p:set>
                                    <p:animEffect transition="in" filter="box(in)">
                                      <p:cBhvr>
                                        <p:cTn id="11" dur="500"/>
                                        <p:tgtEl>
                                          <p:spTgt spid="4014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1410" grpId="0" autoUpdateAnimBg="0"/>
      <p:bldP spid="401418" grpId="0" autoUpdateAnimBg="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Дата 1"/>
          <p:cNvSpPr>
            <a:spLocks noGrp="1"/>
          </p:cNvSpPr>
          <p:nvPr>
            <p:ph type="dt" sz="quarter" idx="10"/>
          </p:nvPr>
        </p:nvSpPr>
        <p:spPr/>
        <p:txBody>
          <a:bodyPr/>
          <a:lstStyle/>
          <a:p>
            <a:pPr>
              <a:defRPr/>
            </a:pPr>
            <a:endParaRPr lang="fr-FR" altLang="en-GB"/>
          </a:p>
          <a:p>
            <a:pPr>
              <a:defRPr/>
            </a:pPr>
            <a:endParaRPr lang="fr-FR" altLang="en-GB"/>
          </a:p>
        </p:txBody>
      </p:sp>
      <p:sp>
        <p:nvSpPr>
          <p:cNvPr id="491522" name="Text Box 2"/>
          <p:cNvSpPr txBox="1">
            <a:spLocks noChangeArrowheads="1"/>
          </p:cNvSpPr>
          <p:nvPr/>
        </p:nvSpPr>
        <p:spPr bwMode="auto">
          <a:xfrm>
            <a:off x="1692275" y="990600"/>
            <a:ext cx="7299325" cy="457200"/>
          </a:xfrm>
          <a:prstGeom prst="rect">
            <a:avLst/>
          </a:prstGeom>
          <a:noFill/>
          <a:ln w="9525">
            <a:noFill/>
            <a:miter lim="800000"/>
            <a:headEnd/>
            <a:tailEnd/>
          </a:ln>
        </p:spPr>
        <p:txBody>
          <a:bodyPr>
            <a:spAutoFit/>
          </a:bodyPr>
          <a:lstStyle/>
          <a:p>
            <a:pPr eaLnBrk="0" hangingPunct="0"/>
            <a:r>
              <a:rPr lang="fr-FR" sz="2400" b="1">
                <a:solidFill>
                  <a:srgbClr val="007FB3"/>
                </a:solidFill>
              </a:rPr>
              <a:t>- </a:t>
            </a:r>
            <a:r>
              <a:rPr lang="fr-FR" sz="2400" b="1"/>
              <a:t>Напряжения сигналов</a:t>
            </a:r>
            <a:r>
              <a:rPr lang="ru-RU" sz="2400" b="1"/>
              <a:t> на шине </a:t>
            </a:r>
            <a:r>
              <a:rPr lang="fr-FR" sz="2400" b="1">
                <a:sym typeface="Wingdings" pitchFamily="2" charset="2"/>
              </a:rPr>
              <a:t>CAN I/S HS.</a:t>
            </a:r>
          </a:p>
        </p:txBody>
      </p:sp>
      <p:grpSp>
        <p:nvGrpSpPr>
          <p:cNvPr id="79876" name="Group 3"/>
          <p:cNvGrpSpPr>
            <a:grpSpLocks/>
          </p:cNvGrpSpPr>
          <p:nvPr/>
        </p:nvGrpSpPr>
        <p:grpSpPr bwMode="auto">
          <a:xfrm>
            <a:off x="0" y="0"/>
            <a:ext cx="8915400" cy="5038725"/>
            <a:chOff x="0" y="0"/>
            <a:chExt cx="5616" cy="3174"/>
          </a:xfrm>
        </p:grpSpPr>
        <p:sp>
          <p:nvSpPr>
            <p:cNvPr id="79906" name="Rectangle 4"/>
            <p:cNvSpPr>
              <a:spLocks noChangeArrowheads="1"/>
            </p:cNvSpPr>
            <p:nvPr/>
          </p:nvSpPr>
          <p:spPr bwMode="auto">
            <a:xfrm>
              <a:off x="0" y="634"/>
              <a:ext cx="635" cy="635"/>
            </a:xfrm>
            <a:prstGeom prst="rect">
              <a:avLst/>
            </a:prstGeom>
            <a:solidFill>
              <a:srgbClr val="93B8D4"/>
            </a:solidFill>
            <a:ln w="9525">
              <a:noFill/>
              <a:miter lim="800000"/>
              <a:headEnd/>
              <a:tailEnd/>
            </a:ln>
          </p:spPr>
          <p:txBody>
            <a:bodyPr wrap="none" anchor="ctr"/>
            <a:lstStyle/>
            <a:p>
              <a:pPr eaLnBrk="0" hangingPunct="0"/>
              <a:endParaRPr lang="ru-RU"/>
            </a:p>
          </p:txBody>
        </p:sp>
        <p:sp>
          <p:nvSpPr>
            <p:cNvPr id="79907" name="Rectangle 5"/>
            <p:cNvSpPr>
              <a:spLocks noChangeArrowheads="1"/>
            </p:cNvSpPr>
            <p:nvPr/>
          </p:nvSpPr>
          <p:spPr bwMode="auto">
            <a:xfrm>
              <a:off x="0" y="0"/>
              <a:ext cx="635" cy="635"/>
            </a:xfrm>
            <a:prstGeom prst="rect">
              <a:avLst/>
            </a:prstGeom>
            <a:solidFill>
              <a:srgbClr val="007FB3"/>
            </a:solidFill>
            <a:ln w="9525">
              <a:noFill/>
              <a:miter lim="800000"/>
              <a:headEnd/>
              <a:tailEnd/>
            </a:ln>
          </p:spPr>
          <p:txBody>
            <a:bodyPr wrap="none" anchor="ctr"/>
            <a:lstStyle/>
            <a:p>
              <a:pPr algn="ctr" eaLnBrk="0" hangingPunct="0"/>
              <a:endParaRPr lang="fr-FR" sz="2400" b="1">
                <a:solidFill>
                  <a:schemeClr val="bg1"/>
                </a:solidFill>
              </a:endParaRPr>
            </a:p>
          </p:txBody>
        </p:sp>
        <p:sp>
          <p:nvSpPr>
            <p:cNvPr id="79908" name="Rectangle 6"/>
            <p:cNvSpPr>
              <a:spLocks noChangeArrowheads="1"/>
            </p:cNvSpPr>
            <p:nvPr/>
          </p:nvSpPr>
          <p:spPr bwMode="auto">
            <a:xfrm>
              <a:off x="0" y="1904"/>
              <a:ext cx="635" cy="635"/>
            </a:xfrm>
            <a:prstGeom prst="rect">
              <a:avLst/>
            </a:prstGeom>
            <a:solidFill>
              <a:srgbClr val="026793"/>
            </a:solidFill>
            <a:ln w="9525">
              <a:noFill/>
              <a:miter lim="800000"/>
              <a:headEnd/>
              <a:tailEnd/>
            </a:ln>
          </p:spPr>
          <p:txBody>
            <a:bodyPr wrap="none" anchor="ctr"/>
            <a:lstStyle/>
            <a:p>
              <a:pPr eaLnBrk="0" hangingPunct="0"/>
              <a:endParaRPr lang="ru-RU"/>
            </a:p>
          </p:txBody>
        </p:sp>
        <p:sp>
          <p:nvSpPr>
            <p:cNvPr id="79909" name="Rectangle 7"/>
            <p:cNvSpPr>
              <a:spLocks noChangeArrowheads="1"/>
            </p:cNvSpPr>
            <p:nvPr/>
          </p:nvSpPr>
          <p:spPr bwMode="auto">
            <a:xfrm>
              <a:off x="0" y="1269"/>
              <a:ext cx="635" cy="635"/>
            </a:xfrm>
            <a:prstGeom prst="rect">
              <a:avLst/>
            </a:prstGeom>
            <a:solidFill>
              <a:srgbClr val="B2C1DD"/>
            </a:solidFill>
            <a:ln w="9525">
              <a:noFill/>
              <a:miter lim="800000"/>
              <a:headEnd/>
              <a:tailEnd/>
            </a:ln>
          </p:spPr>
          <p:txBody>
            <a:bodyPr wrap="none" anchor="ctr"/>
            <a:lstStyle/>
            <a:p>
              <a:pPr eaLnBrk="0" hangingPunct="0"/>
              <a:endParaRPr lang="ru-RU"/>
            </a:p>
          </p:txBody>
        </p:sp>
        <p:sp>
          <p:nvSpPr>
            <p:cNvPr id="79910" name="Rectangle 8"/>
            <p:cNvSpPr>
              <a:spLocks noChangeArrowheads="1"/>
            </p:cNvSpPr>
            <p:nvPr/>
          </p:nvSpPr>
          <p:spPr bwMode="auto">
            <a:xfrm>
              <a:off x="0" y="2539"/>
              <a:ext cx="635" cy="635"/>
            </a:xfrm>
            <a:prstGeom prst="rect">
              <a:avLst/>
            </a:prstGeom>
            <a:solidFill>
              <a:srgbClr val="007FB3"/>
            </a:solidFill>
            <a:ln w="9525">
              <a:noFill/>
              <a:miter lim="800000"/>
              <a:headEnd/>
              <a:tailEnd/>
            </a:ln>
          </p:spPr>
          <p:txBody>
            <a:bodyPr wrap="none" anchor="ctr"/>
            <a:lstStyle/>
            <a:p>
              <a:pPr eaLnBrk="0" hangingPunct="0"/>
              <a:endParaRPr lang="ru-RU"/>
            </a:p>
          </p:txBody>
        </p:sp>
        <p:sp>
          <p:nvSpPr>
            <p:cNvPr id="79911" name="Rectangle 9"/>
            <p:cNvSpPr>
              <a:spLocks noChangeArrowheads="1"/>
            </p:cNvSpPr>
            <p:nvPr/>
          </p:nvSpPr>
          <p:spPr bwMode="auto">
            <a:xfrm>
              <a:off x="720" y="192"/>
              <a:ext cx="4896" cy="384"/>
            </a:xfrm>
            <a:prstGeom prst="rect">
              <a:avLst/>
            </a:prstGeom>
            <a:noFill/>
            <a:ln w="9525">
              <a:noFill/>
              <a:miter lim="800000"/>
              <a:headEnd/>
              <a:tailEnd/>
            </a:ln>
          </p:spPr>
          <p:txBody>
            <a:bodyPr/>
            <a:lstStyle/>
            <a:p>
              <a:pPr eaLnBrk="0" hangingPunct="0"/>
              <a:r>
                <a:rPr lang="ru-RU" sz="3200" b="1">
                  <a:sym typeface="Wingdings" pitchFamily="2" charset="2"/>
                </a:rPr>
                <a:t>Напряжение сигналов</a:t>
              </a:r>
              <a:r>
                <a:rPr lang="fr-FR" sz="3200" b="1">
                  <a:sym typeface="Wingdings" pitchFamily="2" charset="2"/>
                </a:rPr>
                <a:t>.</a:t>
              </a:r>
            </a:p>
          </p:txBody>
        </p:sp>
      </p:grpSp>
      <p:sp>
        <p:nvSpPr>
          <p:cNvPr id="79877" name="Line 10"/>
          <p:cNvSpPr>
            <a:spLocks noChangeShapeType="1"/>
          </p:cNvSpPr>
          <p:nvPr/>
        </p:nvSpPr>
        <p:spPr bwMode="auto">
          <a:xfrm flipV="1">
            <a:off x="3124200" y="1628775"/>
            <a:ext cx="0" cy="2590800"/>
          </a:xfrm>
          <a:prstGeom prst="line">
            <a:avLst/>
          </a:prstGeom>
          <a:noFill/>
          <a:ln w="28575">
            <a:solidFill>
              <a:schemeClr val="tx1"/>
            </a:solidFill>
            <a:round/>
            <a:headEnd/>
            <a:tailEnd type="triangle" w="med" len="med"/>
          </a:ln>
        </p:spPr>
        <p:txBody>
          <a:bodyPr/>
          <a:lstStyle/>
          <a:p>
            <a:endParaRPr lang="ru-RU"/>
          </a:p>
        </p:txBody>
      </p:sp>
      <p:sp>
        <p:nvSpPr>
          <p:cNvPr id="79878" name="Line 14"/>
          <p:cNvSpPr>
            <a:spLocks noChangeShapeType="1"/>
          </p:cNvSpPr>
          <p:nvPr/>
        </p:nvSpPr>
        <p:spPr bwMode="auto">
          <a:xfrm flipH="1">
            <a:off x="3048000" y="3152775"/>
            <a:ext cx="76200" cy="0"/>
          </a:xfrm>
          <a:prstGeom prst="line">
            <a:avLst/>
          </a:prstGeom>
          <a:noFill/>
          <a:ln w="9525">
            <a:solidFill>
              <a:schemeClr val="tx1"/>
            </a:solidFill>
            <a:round/>
            <a:headEnd/>
            <a:tailEnd/>
          </a:ln>
        </p:spPr>
        <p:txBody>
          <a:bodyPr/>
          <a:lstStyle/>
          <a:p>
            <a:endParaRPr lang="ru-RU"/>
          </a:p>
        </p:txBody>
      </p:sp>
      <p:sp>
        <p:nvSpPr>
          <p:cNvPr id="79879" name="Line 15"/>
          <p:cNvSpPr>
            <a:spLocks noChangeShapeType="1"/>
          </p:cNvSpPr>
          <p:nvPr/>
        </p:nvSpPr>
        <p:spPr bwMode="auto">
          <a:xfrm flipH="1">
            <a:off x="3048000" y="2009775"/>
            <a:ext cx="76200" cy="0"/>
          </a:xfrm>
          <a:prstGeom prst="line">
            <a:avLst/>
          </a:prstGeom>
          <a:noFill/>
          <a:ln w="9525">
            <a:solidFill>
              <a:schemeClr val="tx1"/>
            </a:solidFill>
            <a:round/>
            <a:headEnd/>
            <a:tailEnd/>
          </a:ln>
        </p:spPr>
        <p:txBody>
          <a:bodyPr/>
          <a:lstStyle/>
          <a:p>
            <a:endParaRPr lang="ru-RU"/>
          </a:p>
        </p:txBody>
      </p:sp>
      <p:sp>
        <p:nvSpPr>
          <p:cNvPr id="79880" name="Line 23"/>
          <p:cNvSpPr>
            <a:spLocks noChangeShapeType="1"/>
          </p:cNvSpPr>
          <p:nvPr/>
        </p:nvSpPr>
        <p:spPr bwMode="auto">
          <a:xfrm>
            <a:off x="3124200" y="3152775"/>
            <a:ext cx="4267200" cy="0"/>
          </a:xfrm>
          <a:prstGeom prst="line">
            <a:avLst/>
          </a:prstGeom>
          <a:noFill/>
          <a:ln w="9525">
            <a:solidFill>
              <a:schemeClr val="tx1"/>
            </a:solidFill>
            <a:round/>
            <a:headEnd/>
            <a:tailEnd/>
          </a:ln>
        </p:spPr>
        <p:txBody>
          <a:bodyPr/>
          <a:lstStyle/>
          <a:p>
            <a:endParaRPr lang="ru-RU"/>
          </a:p>
        </p:txBody>
      </p:sp>
      <p:grpSp>
        <p:nvGrpSpPr>
          <p:cNvPr id="3" name="Group 37"/>
          <p:cNvGrpSpPr>
            <a:grpSpLocks/>
          </p:cNvGrpSpPr>
          <p:nvPr/>
        </p:nvGrpSpPr>
        <p:grpSpPr bwMode="auto">
          <a:xfrm>
            <a:off x="5003800" y="2500313"/>
            <a:ext cx="544513" cy="647700"/>
            <a:chOff x="3152" y="1797"/>
            <a:chExt cx="343" cy="408"/>
          </a:xfrm>
        </p:grpSpPr>
        <p:sp>
          <p:nvSpPr>
            <p:cNvPr id="79904" name="Line 28"/>
            <p:cNvSpPr>
              <a:spLocks noChangeShapeType="1"/>
            </p:cNvSpPr>
            <p:nvPr/>
          </p:nvSpPr>
          <p:spPr bwMode="auto">
            <a:xfrm flipH="1">
              <a:off x="3152" y="1797"/>
              <a:ext cx="0" cy="408"/>
            </a:xfrm>
            <a:prstGeom prst="line">
              <a:avLst/>
            </a:prstGeom>
            <a:noFill/>
            <a:ln w="28575">
              <a:solidFill>
                <a:schemeClr val="accent1"/>
              </a:solidFill>
              <a:round/>
              <a:headEnd type="triangle" w="med" len="med"/>
              <a:tailEnd type="triangle" w="med" len="med"/>
            </a:ln>
          </p:spPr>
          <p:txBody>
            <a:bodyPr/>
            <a:lstStyle/>
            <a:p>
              <a:endParaRPr lang="ru-RU"/>
            </a:p>
          </p:txBody>
        </p:sp>
        <p:sp>
          <p:nvSpPr>
            <p:cNvPr id="79905" name="Text Box 29"/>
            <p:cNvSpPr txBox="1">
              <a:spLocks noChangeArrowheads="1"/>
            </p:cNvSpPr>
            <p:nvPr/>
          </p:nvSpPr>
          <p:spPr bwMode="auto">
            <a:xfrm>
              <a:off x="3152" y="1842"/>
              <a:ext cx="343" cy="250"/>
            </a:xfrm>
            <a:prstGeom prst="rect">
              <a:avLst/>
            </a:prstGeom>
            <a:noFill/>
            <a:ln w="9525">
              <a:noFill/>
              <a:miter lim="800000"/>
              <a:headEnd/>
              <a:tailEnd/>
            </a:ln>
          </p:spPr>
          <p:txBody>
            <a:bodyPr wrap="none">
              <a:spAutoFit/>
            </a:bodyPr>
            <a:lstStyle/>
            <a:p>
              <a:pPr eaLnBrk="0" hangingPunct="0"/>
              <a:r>
                <a:rPr lang="fr-FR"/>
                <a:t>1 </a:t>
              </a:r>
              <a:r>
                <a:rPr lang="ru-RU"/>
                <a:t>В</a:t>
              </a:r>
              <a:endParaRPr lang="fr-FR"/>
            </a:p>
          </p:txBody>
        </p:sp>
      </p:grpSp>
      <p:sp>
        <p:nvSpPr>
          <p:cNvPr id="491550" name="Text Box 30"/>
          <p:cNvSpPr txBox="1">
            <a:spLocks noChangeArrowheads="1"/>
          </p:cNvSpPr>
          <p:nvPr/>
        </p:nvSpPr>
        <p:spPr bwMode="auto">
          <a:xfrm>
            <a:off x="1331913" y="4437063"/>
            <a:ext cx="7299325" cy="701675"/>
          </a:xfrm>
          <a:prstGeom prst="rect">
            <a:avLst/>
          </a:prstGeom>
          <a:noFill/>
          <a:ln w="9525">
            <a:noFill/>
            <a:miter lim="800000"/>
            <a:headEnd/>
            <a:tailEnd/>
          </a:ln>
        </p:spPr>
        <p:txBody>
          <a:bodyPr>
            <a:spAutoFit/>
          </a:bodyPr>
          <a:lstStyle/>
          <a:p>
            <a:pPr eaLnBrk="0" hangingPunct="0"/>
            <a:r>
              <a:rPr lang="fr-FR">
                <a:sym typeface="Wingdings" pitchFamily="2" charset="2"/>
              </a:rPr>
              <a:t>2</a:t>
            </a:r>
            <a:r>
              <a:rPr lang="ru-RU">
                <a:sym typeface="Wingdings" pitchFamily="2" charset="2"/>
              </a:rPr>
              <a:t>,</a:t>
            </a:r>
            <a:r>
              <a:rPr lang="fr-FR">
                <a:sym typeface="Wingdings" pitchFamily="2" charset="2"/>
              </a:rPr>
              <a:t>5 </a:t>
            </a:r>
            <a:r>
              <a:rPr lang="ru-RU">
                <a:sym typeface="Wingdings" pitchFamily="2" charset="2"/>
              </a:rPr>
              <a:t>В</a:t>
            </a:r>
            <a:r>
              <a:rPr lang="fr-FR">
                <a:sym typeface="Wingdings" pitchFamily="2" charset="2"/>
              </a:rPr>
              <a:t> + (15% </a:t>
            </a:r>
            <a:r>
              <a:rPr lang="ru-RU">
                <a:sym typeface="Wingdings" pitchFamily="2" charset="2"/>
              </a:rPr>
              <a:t>от</a:t>
            </a:r>
            <a:r>
              <a:rPr lang="fr-FR">
                <a:sym typeface="Wingdings" pitchFamily="2" charset="2"/>
              </a:rPr>
              <a:t> 1 </a:t>
            </a:r>
            <a:r>
              <a:rPr lang="ru-RU">
                <a:sym typeface="Wingdings" pitchFamily="2" charset="2"/>
              </a:rPr>
              <a:t>В</a:t>
            </a:r>
            <a:r>
              <a:rPr lang="fr-FR">
                <a:sym typeface="Wingdings" pitchFamily="2" charset="2"/>
              </a:rPr>
              <a:t>) = 2,65 </a:t>
            </a:r>
            <a:r>
              <a:rPr lang="ru-RU">
                <a:sym typeface="Wingdings" pitchFamily="2" charset="2"/>
              </a:rPr>
              <a:t>В</a:t>
            </a:r>
            <a:r>
              <a:rPr lang="fr-FR">
                <a:sym typeface="Wingdings" pitchFamily="2" charset="2"/>
              </a:rPr>
              <a:t> </a:t>
            </a:r>
            <a:r>
              <a:rPr lang="ru-RU">
                <a:sym typeface="Wingdings" pitchFamily="2" charset="2"/>
              </a:rPr>
              <a:t>для</a:t>
            </a:r>
            <a:r>
              <a:rPr lang="fr-FR">
                <a:sym typeface="Wingdings" pitchFamily="2" charset="2"/>
              </a:rPr>
              <a:t> CAN H</a:t>
            </a:r>
          </a:p>
          <a:p>
            <a:pPr eaLnBrk="0" hangingPunct="0"/>
            <a:r>
              <a:rPr lang="fr-FR">
                <a:sym typeface="Wingdings" pitchFamily="2" charset="2"/>
              </a:rPr>
              <a:t>2</a:t>
            </a:r>
            <a:r>
              <a:rPr lang="ru-RU">
                <a:sym typeface="Wingdings" pitchFamily="2" charset="2"/>
              </a:rPr>
              <a:t>,</a:t>
            </a:r>
            <a:r>
              <a:rPr lang="fr-FR">
                <a:sym typeface="Wingdings" pitchFamily="2" charset="2"/>
              </a:rPr>
              <a:t>5 </a:t>
            </a:r>
            <a:r>
              <a:rPr lang="ru-RU">
                <a:sym typeface="Wingdings" pitchFamily="2" charset="2"/>
              </a:rPr>
              <a:t>В</a:t>
            </a:r>
            <a:r>
              <a:rPr lang="fr-FR">
                <a:sym typeface="Wingdings" pitchFamily="2" charset="2"/>
              </a:rPr>
              <a:t> – (15% </a:t>
            </a:r>
            <a:r>
              <a:rPr lang="ru-RU">
                <a:sym typeface="Wingdings" pitchFamily="2" charset="2"/>
              </a:rPr>
              <a:t>от</a:t>
            </a:r>
            <a:r>
              <a:rPr lang="fr-FR">
                <a:sym typeface="Wingdings" pitchFamily="2" charset="2"/>
              </a:rPr>
              <a:t> 1 </a:t>
            </a:r>
            <a:r>
              <a:rPr lang="ru-RU">
                <a:sym typeface="Wingdings" pitchFamily="2" charset="2"/>
              </a:rPr>
              <a:t>В</a:t>
            </a:r>
            <a:r>
              <a:rPr lang="fr-FR">
                <a:sym typeface="Wingdings" pitchFamily="2" charset="2"/>
              </a:rPr>
              <a:t>)= 2,35 </a:t>
            </a:r>
            <a:r>
              <a:rPr lang="ru-RU">
                <a:sym typeface="Wingdings" pitchFamily="2" charset="2"/>
              </a:rPr>
              <a:t>В</a:t>
            </a:r>
            <a:r>
              <a:rPr lang="fr-FR">
                <a:sym typeface="Wingdings" pitchFamily="2" charset="2"/>
              </a:rPr>
              <a:t> </a:t>
            </a:r>
            <a:r>
              <a:rPr lang="ru-RU">
                <a:sym typeface="Wingdings" pitchFamily="2" charset="2"/>
              </a:rPr>
              <a:t>для</a:t>
            </a:r>
            <a:r>
              <a:rPr lang="fr-FR">
                <a:sym typeface="Wingdings" pitchFamily="2" charset="2"/>
              </a:rPr>
              <a:t> CAN L</a:t>
            </a:r>
          </a:p>
        </p:txBody>
      </p:sp>
      <p:grpSp>
        <p:nvGrpSpPr>
          <p:cNvPr id="79883" name="Group 39"/>
          <p:cNvGrpSpPr>
            <a:grpSpLocks/>
          </p:cNvGrpSpPr>
          <p:nvPr/>
        </p:nvGrpSpPr>
        <p:grpSpPr bwMode="auto">
          <a:xfrm>
            <a:off x="1828800" y="1755775"/>
            <a:ext cx="5943600" cy="2616200"/>
            <a:chOff x="1152" y="1328"/>
            <a:chExt cx="3744" cy="1648"/>
          </a:xfrm>
        </p:grpSpPr>
        <p:sp>
          <p:nvSpPr>
            <p:cNvPr id="79890" name="Line 11"/>
            <p:cNvSpPr>
              <a:spLocks noChangeShapeType="1"/>
            </p:cNvSpPr>
            <p:nvPr/>
          </p:nvSpPr>
          <p:spPr bwMode="auto">
            <a:xfrm>
              <a:off x="1968" y="2880"/>
              <a:ext cx="2784" cy="0"/>
            </a:xfrm>
            <a:prstGeom prst="line">
              <a:avLst/>
            </a:prstGeom>
            <a:noFill/>
            <a:ln w="28575">
              <a:solidFill>
                <a:schemeClr val="tx1"/>
              </a:solidFill>
              <a:round/>
              <a:headEnd/>
              <a:tailEnd type="triangle" w="med" len="med"/>
            </a:ln>
          </p:spPr>
          <p:txBody>
            <a:bodyPr/>
            <a:lstStyle/>
            <a:p>
              <a:endParaRPr lang="ru-RU"/>
            </a:p>
          </p:txBody>
        </p:sp>
        <p:sp>
          <p:nvSpPr>
            <p:cNvPr id="79891" name="Line 12"/>
            <p:cNvSpPr>
              <a:spLocks noChangeShapeType="1"/>
            </p:cNvSpPr>
            <p:nvPr/>
          </p:nvSpPr>
          <p:spPr bwMode="auto">
            <a:xfrm flipH="1">
              <a:off x="1728" y="2592"/>
              <a:ext cx="240" cy="0"/>
            </a:xfrm>
            <a:prstGeom prst="line">
              <a:avLst/>
            </a:prstGeom>
            <a:noFill/>
            <a:ln w="9525">
              <a:solidFill>
                <a:schemeClr val="tx1"/>
              </a:solidFill>
              <a:round/>
              <a:headEnd/>
              <a:tailEnd/>
            </a:ln>
          </p:spPr>
          <p:txBody>
            <a:bodyPr/>
            <a:lstStyle/>
            <a:p>
              <a:endParaRPr lang="ru-RU"/>
            </a:p>
          </p:txBody>
        </p:sp>
        <p:sp>
          <p:nvSpPr>
            <p:cNvPr id="79892" name="Line 13"/>
            <p:cNvSpPr>
              <a:spLocks noChangeShapeType="1"/>
            </p:cNvSpPr>
            <p:nvPr/>
          </p:nvSpPr>
          <p:spPr bwMode="auto">
            <a:xfrm flipH="1">
              <a:off x="1728" y="1776"/>
              <a:ext cx="240" cy="0"/>
            </a:xfrm>
            <a:prstGeom prst="line">
              <a:avLst/>
            </a:prstGeom>
            <a:noFill/>
            <a:ln w="9525">
              <a:solidFill>
                <a:schemeClr val="tx1"/>
              </a:solidFill>
              <a:round/>
              <a:headEnd/>
              <a:tailEnd/>
            </a:ln>
          </p:spPr>
          <p:txBody>
            <a:bodyPr/>
            <a:lstStyle/>
            <a:p>
              <a:endParaRPr lang="ru-RU"/>
            </a:p>
          </p:txBody>
        </p:sp>
        <p:sp>
          <p:nvSpPr>
            <p:cNvPr id="79893" name="Text Box 16"/>
            <p:cNvSpPr txBox="1">
              <a:spLocks noChangeArrowheads="1"/>
            </p:cNvSpPr>
            <p:nvPr/>
          </p:nvSpPr>
          <p:spPr bwMode="auto">
            <a:xfrm>
              <a:off x="1680" y="1328"/>
              <a:ext cx="275" cy="192"/>
            </a:xfrm>
            <a:prstGeom prst="rect">
              <a:avLst/>
            </a:prstGeom>
            <a:noFill/>
            <a:ln w="9525">
              <a:noFill/>
              <a:miter lim="800000"/>
              <a:headEnd/>
              <a:tailEnd/>
            </a:ln>
          </p:spPr>
          <p:txBody>
            <a:bodyPr wrap="none">
              <a:spAutoFit/>
            </a:bodyPr>
            <a:lstStyle/>
            <a:p>
              <a:pPr eaLnBrk="0" hangingPunct="0"/>
              <a:r>
                <a:rPr lang="fr-FR" sz="1400" b="1"/>
                <a:t>5 </a:t>
              </a:r>
              <a:r>
                <a:rPr lang="ru-RU" sz="1400" b="1"/>
                <a:t>В</a:t>
              </a:r>
              <a:endParaRPr lang="fr-FR" sz="1400" b="1"/>
            </a:p>
          </p:txBody>
        </p:sp>
        <p:sp>
          <p:nvSpPr>
            <p:cNvPr id="79894" name="Text Box 17"/>
            <p:cNvSpPr txBox="1">
              <a:spLocks noChangeArrowheads="1"/>
            </p:cNvSpPr>
            <p:nvPr/>
          </p:nvSpPr>
          <p:spPr bwMode="auto">
            <a:xfrm>
              <a:off x="1152" y="1632"/>
              <a:ext cx="662" cy="192"/>
            </a:xfrm>
            <a:prstGeom prst="rect">
              <a:avLst/>
            </a:prstGeom>
            <a:noFill/>
            <a:ln w="9525">
              <a:noFill/>
              <a:miter lim="800000"/>
              <a:headEnd/>
              <a:tailEnd/>
            </a:ln>
          </p:spPr>
          <p:txBody>
            <a:bodyPr wrap="none">
              <a:spAutoFit/>
            </a:bodyPr>
            <a:lstStyle/>
            <a:p>
              <a:pPr eaLnBrk="0" hangingPunct="0"/>
              <a:r>
                <a:rPr lang="fr-FR" sz="1400" b="1"/>
                <a:t>3</a:t>
              </a:r>
              <a:r>
                <a:rPr lang="ru-RU" sz="1400" b="1"/>
                <a:t>,</a:t>
              </a:r>
              <a:r>
                <a:rPr lang="fr-FR" sz="1400" b="1"/>
                <a:t>5 </a:t>
              </a:r>
              <a:r>
                <a:rPr lang="ru-RU" sz="1400" b="1"/>
                <a:t>В</a:t>
              </a:r>
              <a:r>
                <a:rPr lang="fr-FR" sz="1400" b="1"/>
                <a:t> </a:t>
              </a:r>
              <a:r>
                <a:rPr lang="ru-RU" sz="1400" b="1"/>
                <a:t>макс.</a:t>
              </a:r>
              <a:endParaRPr lang="fr-FR" sz="1400" b="1"/>
            </a:p>
          </p:txBody>
        </p:sp>
        <p:sp>
          <p:nvSpPr>
            <p:cNvPr id="79895" name="Text Box 18"/>
            <p:cNvSpPr txBox="1">
              <a:spLocks noChangeArrowheads="1"/>
            </p:cNvSpPr>
            <p:nvPr/>
          </p:nvSpPr>
          <p:spPr bwMode="auto">
            <a:xfrm>
              <a:off x="1584" y="2064"/>
              <a:ext cx="359" cy="192"/>
            </a:xfrm>
            <a:prstGeom prst="rect">
              <a:avLst/>
            </a:prstGeom>
            <a:noFill/>
            <a:ln w="9525">
              <a:noFill/>
              <a:miter lim="800000"/>
              <a:headEnd/>
              <a:tailEnd/>
            </a:ln>
          </p:spPr>
          <p:txBody>
            <a:bodyPr wrap="none">
              <a:spAutoFit/>
            </a:bodyPr>
            <a:lstStyle/>
            <a:p>
              <a:pPr eaLnBrk="0" hangingPunct="0"/>
              <a:r>
                <a:rPr lang="fr-FR" sz="1400" b="1"/>
                <a:t>2</a:t>
              </a:r>
              <a:r>
                <a:rPr lang="ru-RU" sz="1400" b="1"/>
                <a:t>,</a:t>
              </a:r>
              <a:r>
                <a:rPr lang="fr-FR" sz="1400" b="1"/>
                <a:t>5 </a:t>
              </a:r>
              <a:r>
                <a:rPr lang="ru-RU" sz="1400" b="1"/>
                <a:t>В</a:t>
              </a:r>
              <a:endParaRPr lang="fr-FR" sz="1400" b="1"/>
            </a:p>
          </p:txBody>
        </p:sp>
        <p:sp>
          <p:nvSpPr>
            <p:cNvPr id="79896" name="Text Box 19"/>
            <p:cNvSpPr txBox="1">
              <a:spLocks noChangeArrowheads="1"/>
            </p:cNvSpPr>
            <p:nvPr/>
          </p:nvSpPr>
          <p:spPr bwMode="auto">
            <a:xfrm>
              <a:off x="1152" y="2448"/>
              <a:ext cx="621" cy="192"/>
            </a:xfrm>
            <a:prstGeom prst="rect">
              <a:avLst/>
            </a:prstGeom>
            <a:noFill/>
            <a:ln w="9525">
              <a:noFill/>
              <a:miter lim="800000"/>
              <a:headEnd/>
              <a:tailEnd/>
            </a:ln>
          </p:spPr>
          <p:txBody>
            <a:bodyPr wrap="none">
              <a:spAutoFit/>
            </a:bodyPr>
            <a:lstStyle/>
            <a:p>
              <a:pPr eaLnBrk="0" hangingPunct="0"/>
              <a:r>
                <a:rPr lang="fr-FR" sz="1400" b="1"/>
                <a:t>1</a:t>
              </a:r>
              <a:r>
                <a:rPr lang="ru-RU" sz="1400" b="1"/>
                <a:t>,</a:t>
              </a:r>
              <a:r>
                <a:rPr lang="fr-FR" sz="1400" b="1"/>
                <a:t>5 </a:t>
              </a:r>
              <a:r>
                <a:rPr lang="ru-RU" sz="1400" b="1"/>
                <a:t>В</a:t>
              </a:r>
              <a:r>
                <a:rPr lang="fr-FR" sz="1400" b="1"/>
                <a:t> </a:t>
              </a:r>
              <a:r>
                <a:rPr lang="ru-RU" sz="1400" b="1"/>
                <a:t>мин.</a:t>
              </a:r>
              <a:endParaRPr lang="fr-FR" sz="1400" b="1"/>
            </a:p>
          </p:txBody>
        </p:sp>
        <p:sp>
          <p:nvSpPr>
            <p:cNvPr id="79897" name="Line 20"/>
            <p:cNvSpPr>
              <a:spLocks noChangeShapeType="1"/>
            </p:cNvSpPr>
            <p:nvPr/>
          </p:nvSpPr>
          <p:spPr bwMode="auto">
            <a:xfrm>
              <a:off x="1968" y="2592"/>
              <a:ext cx="2688" cy="0"/>
            </a:xfrm>
            <a:prstGeom prst="line">
              <a:avLst/>
            </a:prstGeom>
            <a:noFill/>
            <a:ln w="9525" cap="rnd">
              <a:solidFill>
                <a:schemeClr val="tx1"/>
              </a:solidFill>
              <a:prstDash val="sysDot"/>
              <a:round/>
              <a:headEnd/>
              <a:tailEnd/>
            </a:ln>
          </p:spPr>
          <p:txBody>
            <a:bodyPr/>
            <a:lstStyle/>
            <a:p>
              <a:endParaRPr lang="ru-RU"/>
            </a:p>
          </p:txBody>
        </p:sp>
        <p:sp>
          <p:nvSpPr>
            <p:cNvPr id="79898" name="Line 21"/>
            <p:cNvSpPr>
              <a:spLocks noChangeShapeType="1"/>
            </p:cNvSpPr>
            <p:nvPr/>
          </p:nvSpPr>
          <p:spPr bwMode="auto">
            <a:xfrm>
              <a:off x="1968" y="1776"/>
              <a:ext cx="2688" cy="0"/>
            </a:xfrm>
            <a:prstGeom prst="line">
              <a:avLst/>
            </a:prstGeom>
            <a:noFill/>
            <a:ln w="9525" cap="rnd">
              <a:solidFill>
                <a:schemeClr val="tx1"/>
              </a:solidFill>
              <a:prstDash val="sysDot"/>
              <a:round/>
              <a:headEnd/>
              <a:tailEnd/>
            </a:ln>
          </p:spPr>
          <p:txBody>
            <a:bodyPr/>
            <a:lstStyle/>
            <a:p>
              <a:endParaRPr lang="ru-RU"/>
            </a:p>
          </p:txBody>
        </p:sp>
        <p:sp>
          <p:nvSpPr>
            <p:cNvPr id="79899" name="Text Box 22"/>
            <p:cNvSpPr txBox="1">
              <a:spLocks noChangeArrowheads="1"/>
            </p:cNvSpPr>
            <p:nvPr/>
          </p:nvSpPr>
          <p:spPr bwMode="auto">
            <a:xfrm>
              <a:off x="4737" y="2764"/>
              <a:ext cx="159" cy="212"/>
            </a:xfrm>
            <a:prstGeom prst="rect">
              <a:avLst/>
            </a:prstGeom>
            <a:noFill/>
            <a:ln w="9525">
              <a:noFill/>
              <a:miter lim="800000"/>
              <a:headEnd/>
              <a:tailEnd/>
            </a:ln>
          </p:spPr>
          <p:txBody>
            <a:bodyPr wrap="none">
              <a:spAutoFit/>
            </a:bodyPr>
            <a:lstStyle/>
            <a:p>
              <a:pPr eaLnBrk="0" hangingPunct="0"/>
              <a:r>
                <a:rPr lang="fr-FR" sz="1600" b="1"/>
                <a:t>t</a:t>
              </a:r>
            </a:p>
          </p:txBody>
        </p:sp>
        <p:sp>
          <p:nvSpPr>
            <p:cNvPr id="79900" name="Freeform 24"/>
            <p:cNvSpPr>
              <a:spLocks/>
            </p:cNvSpPr>
            <p:nvPr/>
          </p:nvSpPr>
          <p:spPr bwMode="auto">
            <a:xfrm>
              <a:off x="1968" y="1776"/>
              <a:ext cx="2352" cy="424"/>
            </a:xfrm>
            <a:custGeom>
              <a:avLst/>
              <a:gdLst>
                <a:gd name="T0" fmla="*/ 0 w 2352"/>
                <a:gd name="T1" fmla="*/ 268 h 672"/>
                <a:gd name="T2" fmla="*/ 624 w 2352"/>
                <a:gd name="T3" fmla="*/ 268 h 672"/>
                <a:gd name="T4" fmla="*/ 864 w 2352"/>
                <a:gd name="T5" fmla="*/ 0 h 672"/>
                <a:gd name="T6" fmla="*/ 1488 w 2352"/>
                <a:gd name="T7" fmla="*/ 0 h 672"/>
                <a:gd name="T8" fmla="*/ 1728 w 2352"/>
                <a:gd name="T9" fmla="*/ 268 h 672"/>
                <a:gd name="T10" fmla="*/ 2352 w 2352"/>
                <a:gd name="T11" fmla="*/ 268 h 672"/>
                <a:gd name="T12" fmla="*/ 0 60000 65536"/>
                <a:gd name="T13" fmla="*/ 0 60000 65536"/>
                <a:gd name="T14" fmla="*/ 0 60000 65536"/>
                <a:gd name="T15" fmla="*/ 0 60000 65536"/>
                <a:gd name="T16" fmla="*/ 0 60000 65536"/>
                <a:gd name="T17" fmla="*/ 0 60000 65536"/>
                <a:gd name="T18" fmla="*/ 0 w 2352"/>
                <a:gd name="T19" fmla="*/ 0 h 672"/>
                <a:gd name="T20" fmla="*/ 2352 w 2352"/>
                <a:gd name="T21" fmla="*/ 672 h 672"/>
              </a:gdLst>
              <a:ahLst/>
              <a:cxnLst>
                <a:cxn ang="T12">
                  <a:pos x="T0" y="T1"/>
                </a:cxn>
                <a:cxn ang="T13">
                  <a:pos x="T2" y="T3"/>
                </a:cxn>
                <a:cxn ang="T14">
                  <a:pos x="T4" y="T5"/>
                </a:cxn>
                <a:cxn ang="T15">
                  <a:pos x="T6" y="T7"/>
                </a:cxn>
                <a:cxn ang="T16">
                  <a:pos x="T8" y="T9"/>
                </a:cxn>
                <a:cxn ang="T17">
                  <a:pos x="T10" y="T11"/>
                </a:cxn>
              </a:cxnLst>
              <a:rect l="T18" t="T19" r="T20" b="T21"/>
              <a:pathLst>
                <a:path w="2352" h="672">
                  <a:moveTo>
                    <a:pt x="0" y="672"/>
                  </a:moveTo>
                  <a:lnTo>
                    <a:pt x="624" y="672"/>
                  </a:lnTo>
                  <a:lnTo>
                    <a:pt x="864" y="0"/>
                  </a:lnTo>
                  <a:lnTo>
                    <a:pt x="1488" y="0"/>
                  </a:lnTo>
                  <a:lnTo>
                    <a:pt x="1728" y="672"/>
                  </a:lnTo>
                  <a:lnTo>
                    <a:pt x="2352" y="672"/>
                  </a:lnTo>
                </a:path>
              </a:pathLst>
            </a:custGeom>
            <a:noFill/>
            <a:ln w="28575" cmpd="sng">
              <a:solidFill>
                <a:srgbClr val="990033"/>
              </a:solidFill>
              <a:round/>
              <a:headEnd/>
              <a:tailEnd/>
            </a:ln>
          </p:spPr>
          <p:txBody>
            <a:bodyPr/>
            <a:lstStyle/>
            <a:p>
              <a:endParaRPr lang="ru-RU"/>
            </a:p>
          </p:txBody>
        </p:sp>
        <p:sp>
          <p:nvSpPr>
            <p:cNvPr id="79901" name="Freeform 25"/>
            <p:cNvSpPr>
              <a:spLocks/>
            </p:cNvSpPr>
            <p:nvPr/>
          </p:nvSpPr>
          <p:spPr bwMode="auto">
            <a:xfrm>
              <a:off x="1968" y="2216"/>
              <a:ext cx="2352" cy="376"/>
            </a:xfrm>
            <a:custGeom>
              <a:avLst/>
              <a:gdLst>
                <a:gd name="T0" fmla="*/ 0 w 2352"/>
                <a:gd name="T1" fmla="*/ 0 h 624"/>
                <a:gd name="T2" fmla="*/ 624 w 2352"/>
                <a:gd name="T3" fmla="*/ 0 h 624"/>
                <a:gd name="T4" fmla="*/ 864 w 2352"/>
                <a:gd name="T5" fmla="*/ 227 h 624"/>
                <a:gd name="T6" fmla="*/ 1488 w 2352"/>
                <a:gd name="T7" fmla="*/ 227 h 624"/>
                <a:gd name="T8" fmla="*/ 1728 w 2352"/>
                <a:gd name="T9" fmla="*/ 0 h 624"/>
                <a:gd name="T10" fmla="*/ 2352 w 2352"/>
                <a:gd name="T11" fmla="*/ 0 h 624"/>
                <a:gd name="T12" fmla="*/ 0 60000 65536"/>
                <a:gd name="T13" fmla="*/ 0 60000 65536"/>
                <a:gd name="T14" fmla="*/ 0 60000 65536"/>
                <a:gd name="T15" fmla="*/ 0 60000 65536"/>
                <a:gd name="T16" fmla="*/ 0 60000 65536"/>
                <a:gd name="T17" fmla="*/ 0 60000 65536"/>
                <a:gd name="T18" fmla="*/ 0 w 2352"/>
                <a:gd name="T19" fmla="*/ 0 h 624"/>
                <a:gd name="T20" fmla="*/ 2352 w 2352"/>
                <a:gd name="T21" fmla="*/ 624 h 624"/>
              </a:gdLst>
              <a:ahLst/>
              <a:cxnLst>
                <a:cxn ang="T12">
                  <a:pos x="T0" y="T1"/>
                </a:cxn>
                <a:cxn ang="T13">
                  <a:pos x="T2" y="T3"/>
                </a:cxn>
                <a:cxn ang="T14">
                  <a:pos x="T4" y="T5"/>
                </a:cxn>
                <a:cxn ang="T15">
                  <a:pos x="T6" y="T7"/>
                </a:cxn>
                <a:cxn ang="T16">
                  <a:pos x="T8" y="T9"/>
                </a:cxn>
                <a:cxn ang="T17">
                  <a:pos x="T10" y="T11"/>
                </a:cxn>
              </a:cxnLst>
              <a:rect l="T18" t="T19" r="T20" b="T21"/>
              <a:pathLst>
                <a:path w="2352" h="624">
                  <a:moveTo>
                    <a:pt x="0" y="0"/>
                  </a:moveTo>
                  <a:lnTo>
                    <a:pt x="624" y="0"/>
                  </a:lnTo>
                  <a:lnTo>
                    <a:pt x="864" y="624"/>
                  </a:lnTo>
                  <a:lnTo>
                    <a:pt x="1488" y="624"/>
                  </a:lnTo>
                  <a:lnTo>
                    <a:pt x="1728" y="0"/>
                  </a:lnTo>
                  <a:lnTo>
                    <a:pt x="2352" y="0"/>
                  </a:lnTo>
                </a:path>
              </a:pathLst>
            </a:custGeom>
            <a:noFill/>
            <a:ln w="28575" cmpd="sng">
              <a:solidFill>
                <a:srgbClr val="CC00CC"/>
              </a:solidFill>
              <a:round/>
              <a:headEnd/>
              <a:tailEnd/>
            </a:ln>
          </p:spPr>
          <p:txBody>
            <a:bodyPr/>
            <a:lstStyle/>
            <a:p>
              <a:endParaRPr lang="ru-RU"/>
            </a:p>
          </p:txBody>
        </p:sp>
        <p:sp>
          <p:nvSpPr>
            <p:cNvPr id="79902" name="Text Box 26"/>
            <p:cNvSpPr txBox="1">
              <a:spLocks noChangeArrowheads="1"/>
            </p:cNvSpPr>
            <p:nvPr/>
          </p:nvSpPr>
          <p:spPr bwMode="auto">
            <a:xfrm>
              <a:off x="2016" y="1752"/>
              <a:ext cx="524" cy="212"/>
            </a:xfrm>
            <a:prstGeom prst="rect">
              <a:avLst/>
            </a:prstGeom>
            <a:noFill/>
            <a:ln w="9525">
              <a:noFill/>
              <a:miter lim="800000"/>
              <a:headEnd/>
              <a:tailEnd/>
            </a:ln>
          </p:spPr>
          <p:txBody>
            <a:bodyPr wrap="none">
              <a:spAutoFit/>
            </a:bodyPr>
            <a:lstStyle/>
            <a:p>
              <a:pPr eaLnBrk="0" hangingPunct="0"/>
              <a:r>
                <a:rPr lang="fr-FR" sz="1600" b="1"/>
                <a:t>CAN H</a:t>
              </a:r>
            </a:p>
          </p:txBody>
        </p:sp>
        <p:sp>
          <p:nvSpPr>
            <p:cNvPr id="79903" name="Text Box 27"/>
            <p:cNvSpPr txBox="1">
              <a:spLocks noChangeArrowheads="1"/>
            </p:cNvSpPr>
            <p:nvPr/>
          </p:nvSpPr>
          <p:spPr bwMode="auto">
            <a:xfrm>
              <a:off x="2016" y="2402"/>
              <a:ext cx="509" cy="212"/>
            </a:xfrm>
            <a:prstGeom prst="rect">
              <a:avLst/>
            </a:prstGeom>
            <a:noFill/>
            <a:ln w="9525">
              <a:noFill/>
              <a:miter lim="800000"/>
              <a:headEnd/>
              <a:tailEnd/>
            </a:ln>
          </p:spPr>
          <p:txBody>
            <a:bodyPr wrap="none">
              <a:spAutoFit/>
            </a:bodyPr>
            <a:lstStyle/>
            <a:p>
              <a:pPr eaLnBrk="0" hangingPunct="0"/>
              <a:r>
                <a:rPr lang="fr-FR" sz="1600" b="1"/>
                <a:t>CAN L</a:t>
              </a:r>
            </a:p>
          </p:txBody>
        </p:sp>
      </p:grpSp>
      <p:grpSp>
        <p:nvGrpSpPr>
          <p:cNvPr id="5" name="Group 40"/>
          <p:cNvGrpSpPr>
            <a:grpSpLocks/>
          </p:cNvGrpSpPr>
          <p:nvPr/>
        </p:nvGrpSpPr>
        <p:grpSpPr bwMode="auto">
          <a:xfrm>
            <a:off x="3132138" y="2843213"/>
            <a:ext cx="4794250" cy="609600"/>
            <a:chOff x="1973" y="2013"/>
            <a:chExt cx="3020" cy="384"/>
          </a:xfrm>
        </p:grpSpPr>
        <p:sp>
          <p:nvSpPr>
            <p:cNvPr id="79886" name="Line 31"/>
            <p:cNvSpPr>
              <a:spLocks noChangeShapeType="1"/>
            </p:cNvSpPr>
            <p:nvPr/>
          </p:nvSpPr>
          <p:spPr bwMode="auto">
            <a:xfrm>
              <a:off x="1973" y="2115"/>
              <a:ext cx="2268" cy="0"/>
            </a:xfrm>
            <a:prstGeom prst="line">
              <a:avLst/>
            </a:prstGeom>
            <a:noFill/>
            <a:ln w="38100">
              <a:solidFill>
                <a:srgbClr val="006600"/>
              </a:solidFill>
              <a:prstDash val="dash"/>
              <a:round/>
              <a:headEnd/>
              <a:tailEnd/>
            </a:ln>
          </p:spPr>
          <p:txBody>
            <a:bodyPr/>
            <a:lstStyle/>
            <a:p>
              <a:endParaRPr lang="ru-RU"/>
            </a:p>
          </p:txBody>
        </p:sp>
        <p:sp>
          <p:nvSpPr>
            <p:cNvPr id="79887" name="Line 32"/>
            <p:cNvSpPr>
              <a:spLocks noChangeShapeType="1"/>
            </p:cNvSpPr>
            <p:nvPr/>
          </p:nvSpPr>
          <p:spPr bwMode="auto">
            <a:xfrm>
              <a:off x="1973" y="2296"/>
              <a:ext cx="2268" cy="0"/>
            </a:xfrm>
            <a:prstGeom prst="line">
              <a:avLst/>
            </a:prstGeom>
            <a:noFill/>
            <a:ln w="38100">
              <a:solidFill>
                <a:srgbClr val="006600"/>
              </a:solidFill>
              <a:prstDash val="dash"/>
              <a:round/>
              <a:headEnd/>
              <a:tailEnd/>
            </a:ln>
          </p:spPr>
          <p:txBody>
            <a:bodyPr/>
            <a:lstStyle/>
            <a:p>
              <a:endParaRPr lang="ru-RU"/>
            </a:p>
          </p:txBody>
        </p:sp>
        <p:sp>
          <p:nvSpPr>
            <p:cNvPr id="79888" name="Text Box 33"/>
            <p:cNvSpPr txBox="1">
              <a:spLocks noChangeArrowheads="1"/>
            </p:cNvSpPr>
            <p:nvPr/>
          </p:nvSpPr>
          <p:spPr bwMode="auto">
            <a:xfrm>
              <a:off x="4332" y="2013"/>
              <a:ext cx="661" cy="192"/>
            </a:xfrm>
            <a:prstGeom prst="rect">
              <a:avLst/>
            </a:prstGeom>
            <a:noFill/>
            <a:ln w="9525">
              <a:noFill/>
              <a:miter lim="800000"/>
              <a:headEnd/>
              <a:tailEnd/>
            </a:ln>
          </p:spPr>
          <p:txBody>
            <a:bodyPr wrap="none">
              <a:spAutoFit/>
            </a:bodyPr>
            <a:lstStyle/>
            <a:p>
              <a:pPr eaLnBrk="0" hangingPunct="0"/>
              <a:r>
                <a:rPr lang="fr-FR" sz="1400" b="1"/>
                <a:t>2</a:t>
              </a:r>
              <a:r>
                <a:rPr lang="ru-RU" sz="1400" b="1"/>
                <a:t>,</a:t>
              </a:r>
              <a:r>
                <a:rPr lang="fr-FR" sz="1400" b="1"/>
                <a:t>65 </a:t>
              </a:r>
              <a:r>
                <a:rPr lang="ru-RU" sz="1400" b="1"/>
                <a:t>В</a:t>
              </a:r>
              <a:r>
                <a:rPr lang="fr-FR" sz="1400" b="1"/>
                <a:t> Moy</a:t>
              </a:r>
            </a:p>
          </p:txBody>
        </p:sp>
        <p:sp>
          <p:nvSpPr>
            <p:cNvPr id="79889" name="Text Box 34"/>
            <p:cNvSpPr txBox="1">
              <a:spLocks noChangeArrowheads="1"/>
            </p:cNvSpPr>
            <p:nvPr/>
          </p:nvSpPr>
          <p:spPr bwMode="auto">
            <a:xfrm>
              <a:off x="4332" y="2205"/>
              <a:ext cx="661" cy="192"/>
            </a:xfrm>
            <a:prstGeom prst="rect">
              <a:avLst/>
            </a:prstGeom>
            <a:noFill/>
            <a:ln w="9525">
              <a:noFill/>
              <a:miter lim="800000"/>
              <a:headEnd/>
              <a:tailEnd/>
            </a:ln>
          </p:spPr>
          <p:txBody>
            <a:bodyPr wrap="none">
              <a:spAutoFit/>
            </a:bodyPr>
            <a:lstStyle/>
            <a:p>
              <a:pPr eaLnBrk="0" hangingPunct="0"/>
              <a:r>
                <a:rPr lang="fr-FR" sz="1400" b="1"/>
                <a:t>2</a:t>
              </a:r>
              <a:r>
                <a:rPr lang="ru-RU" sz="1400" b="1"/>
                <a:t>,</a:t>
              </a:r>
              <a:r>
                <a:rPr lang="fr-FR" sz="1400" b="1"/>
                <a:t>35 </a:t>
              </a:r>
              <a:r>
                <a:rPr lang="ru-RU" sz="1400" b="1"/>
                <a:t>В</a:t>
              </a:r>
              <a:r>
                <a:rPr lang="fr-FR" sz="1400" b="1"/>
                <a:t> Moy</a:t>
              </a:r>
            </a:p>
          </p:txBody>
        </p:sp>
      </p:grpSp>
      <p:sp>
        <p:nvSpPr>
          <p:cNvPr id="491561" name="Text Box 41"/>
          <p:cNvSpPr txBox="1">
            <a:spLocks noChangeArrowheads="1"/>
          </p:cNvSpPr>
          <p:nvPr/>
        </p:nvSpPr>
        <p:spPr bwMode="auto">
          <a:xfrm>
            <a:off x="2627313" y="5334000"/>
            <a:ext cx="6335712" cy="1006475"/>
          </a:xfrm>
          <a:prstGeom prst="rect">
            <a:avLst/>
          </a:prstGeom>
          <a:noFill/>
          <a:ln w="9525">
            <a:noFill/>
            <a:miter lim="800000"/>
            <a:headEnd/>
            <a:tailEnd/>
          </a:ln>
        </p:spPr>
        <p:txBody>
          <a:bodyPr>
            <a:spAutoFit/>
          </a:bodyPr>
          <a:lstStyle/>
          <a:p>
            <a:pPr eaLnBrk="0" hangingPunct="0"/>
            <a:r>
              <a:rPr lang="ru-RU" u="sng">
                <a:sym typeface="Wingdings" pitchFamily="2" charset="2"/>
              </a:rPr>
              <a:t>Подсказка</a:t>
            </a:r>
            <a:r>
              <a:rPr lang="fr-FR" u="sng">
                <a:sym typeface="Wingdings" pitchFamily="2" charset="2"/>
              </a:rPr>
              <a:t>:</a:t>
            </a:r>
            <a:r>
              <a:rPr lang="fr-FR">
                <a:sym typeface="Wingdings" pitchFamily="2" charset="2"/>
              </a:rPr>
              <a:t> </a:t>
            </a:r>
            <a:r>
              <a:rPr lang="ru-RU">
                <a:sym typeface="Wingdings" pitchFamily="2" charset="2"/>
              </a:rPr>
              <a:t>Если шина </a:t>
            </a:r>
            <a:r>
              <a:rPr lang="fr-FR">
                <a:sym typeface="Wingdings" pitchFamily="2" charset="2"/>
              </a:rPr>
              <a:t>CAN (HS </a:t>
            </a:r>
            <a:r>
              <a:rPr lang="ru-RU">
                <a:sym typeface="Wingdings" pitchFamily="2" charset="2"/>
              </a:rPr>
              <a:t>и</a:t>
            </a:r>
            <a:r>
              <a:rPr lang="fr-FR">
                <a:sym typeface="Wingdings" pitchFamily="2" charset="2"/>
              </a:rPr>
              <a:t> LS) </a:t>
            </a:r>
            <a:r>
              <a:rPr lang="ru-RU">
                <a:sym typeface="Wingdings" pitchFamily="2" charset="2"/>
              </a:rPr>
              <a:t>находится в рецессивном состоянии, то</a:t>
            </a:r>
            <a:endParaRPr lang="fr-FR">
              <a:sym typeface="Wingdings" pitchFamily="2" charset="2"/>
            </a:endParaRPr>
          </a:p>
          <a:p>
            <a:pPr eaLnBrk="0" hangingPunct="0"/>
            <a:r>
              <a:rPr lang="fr-FR">
                <a:sym typeface="Wingdings" pitchFamily="2" charset="2"/>
              </a:rPr>
              <a:t>CAN H + CAN L = 5 </a:t>
            </a:r>
            <a:r>
              <a:rPr lang="ru-RU">
                <a:sym typeface="Wingdings" pitchFamily="2" charset="2"/>
              </a:rPr>
              <a:t>Вольт</a:t>
            </a: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491522"/>
                                        </p:tgtEl>
                                        <p:attrNameLst>
                                          <p:attrName>style.visibility</p:attrName>
                                        </p:attrNameLst>
                                      </p:cBhvr>
                                      <p:to>
                                        <p:strVal val="visible"/>
                                      </p:to>
                                    </p:set>
                                    <p:animEffect transition="in" filter="box(in)">
                                      <p:cBhvr>
                                        <p:cTn id="7" dur="500"/>
                                        <p:tgtEl>
                                          <p:spTgt spid="49152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heckerboard(across)">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491550"/>
                                        </p:tgtEl>
                                        <p:attrNameLst>
                                          <p:attrName>style.visibility</p:attrName>
                                        </p:attrNameLst>
                                      </p:cBhvr>
                                      <p:to>
                                        <p:strVal val="visible"/>
                                      </p:to>
                                    </p:set>
                                    <p:animEffect transition="in" filter="checkerboard(across)">
                                      <p:cBhvr>
                                        <p:cTn id="17" dur="500"/>
                                        <p:tgtEl>
                                          <p:spTgt spid="491550"/>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heckerboard(across)">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491561"/>
                                        </p:tgtEl>
                                        <p:attrNameLst>
                                          <p:attrName>style.visibility</p:attrName>
                                        </p:attrNameLst>
                                      </p:cBhvr>
                                      <p:to>
                                        <p:strVal val="visible"/>
                                      </p:to>
                                    </p:set>
                                    <p:animEffect transition="in" filter="checkerboard(across)">
                                      <p:cBhvr>
                                        <p:cTn id="27" dur="500"/>
                                        <p:tgtEl>
                                          <p:spTgt spid="4915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22" grpId="0" autoUpdateAnimBg="0"/>
      <p:bldP spid="491550" grpId="0"/>
      <p:bldP spid="491561"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Дата 1"/>
          <p:cNvSpPr>
            <a:spLocks noGrp="1"/>
          </p:cNvSpPr>
          <p:nvPr>
            <p:ph type="dt" sz="quarter" idx="10"/>
          </p:nvPr>
        </p:nvSpPr>
        <p:spPr/>
        <p:txBody>
          <a:bodyPr/>
          <a:lstStyle/>
          <a:p>
            <a:pPr>
              <a:defRPr/>
            </a:pPr>
            <a:endParaRPr lang="fr-FR" altLang="en-GB"/>
          </a:p>
          <a:p>
            <a:pPr>
              <a:defRPr/>
            </a:pPr>
            <a:endParaRPr lang="fr-FR" altLang="en-GB"/>
          </a:p>
        </p:txBody>
      </p:sp>
      <p:sp>
        <p:nvSpPr>
          <p:cNvPr id="437250" name="Text Box 2"/>
          <p:cNvSpPr txBox="1">
            <a:spLocks noChangeArrowheads="1"/>
          </p:cNvSpPr>
          <p:nvPr/>
        </p:nvSpPr>
        <p:spPr bwMode="auto">
          <a:xfrm>
            <a:off x="1476375" y="981075"/>
            <a:ext cx="7200900" cy="822325"/>
          </a:xfrm>
          <a:prstGeom prst="rect">
            <a:avLst/>
          </a:prstGeom>
          <a:noFill/>
          <a:ln w="9525">
            <a:noFill/>
            <a:miter lim="800000"/>
            <a:headEnd/>
            <a:tailEnd/>
          </a:ln>
        </p:spPr>
        <p:txBody>
          <a:bodyPr>
            <a:spAutoFit/>
          </a:bodyPr>
          <a:lstStyle/>
          <a:p>
            <a:pPr eaLnBrk="0" hangingPunct="0"/>
            <a:r>
              <a:rPr lang="fr-FR" sz="2400" b="1"/>
              <a:t>- </a:t>
            </a:r>
            <a:r>
              <a:rPr lang="ru-RU" sz="2400" b="1"/>
              <a:t>Напряжение на шине</a:t>
            </a:r>
            <a:r>
              <a:rPr lang="fr-FR" sz="2400" b="1"/>
              <a:t> </a:t>
            </a:r>
            <a:r>
              <a:rPr lang="fr-FR" sz="2400" b="1">
                <a:sym typeface="Wingdings" pitchFamily="2" charset="2"/>
              </a:rPr>
              <a:t>CAN HS I/S</a:t>
            </a:r>
            <a:r>
              <a:rPr lang="ru-RU" sz="2400" b="1"/>
              <a:t> в зависимости от режима работы</a:t>
            </a:r>
            <a:r>
              <a:rPr lang="fr-FR" sz="2400" b="1">
                <a:sym typeface="Wingdings" pitchFamily="2" charset="2"/>
              </a:rPr>
              <a:t>.</a:t>
            </a:r>
          </a:p>
        </p:txBody>
      </p:sp>
      <p:grpSp>
        <p:nvGrpSpPr>
          <p:cNvPr id="80900" name="Group 4"/>
          <p:cNvGrpSpPr>
            <a:grpSpLocks/>
          </p:cNvGrpSpPr>
          <p:nvPr/>
        </p:nvGrpSpPr>
        <p:grpSpPr bwMode="auto">
          <a:xfrm>
            <a:off x="0" y="0"/>
            <a:ext cx="8915400" cy="5038725"/>
            <a:chOff x="0" y="0"/>
            <a:chExt cx="5616" cy="3174"/>
          </a:xfrm>
        </p:grpSpPr>
        <p:sp>
          <p:nvSpPr>
            <p:cNvPr id="80927" name="Rectangle 5"/>
            <p:cNvSpPr>
              <a:spLocks noChangeArrowheads="1"/>
            </p:cNvSpPr>
            <p:nvPr/>
          </p:nvSpPr>
          <p:spPr bwMode="auto">
            <a:xfrm>
              <a:off x="0" y="634"/>
              <a:ext cx="635" cy="635"/>
            </a:xfrm>
            <a:prstGeom prst="rect">
              <a:avLst/>
            </a:prstGeom>
            <a:solidFill>
              <a:srgbClr val="93B8D4"/>
            </a:solidFill>
            <a:ln w="9525">
              <a:noFill/>
              <a:miter lim="800000"/>
              <a:headEnd/>
              <a:tailEnd/>
            </a:ln>
          </p:spPr>
          <p:txBody>
            <a:bodyPr wrap="none" anchor="ctr"/>
            <a:lstStyle/>
            <a:p>
              <a:pPr eaLnBrk="0" hangingPunct="0"/>
              <a:endParaRPr lang="ru-RU"/>
            </a:p>
          </p:txBody>
        </p:sp>
        <p:sp>
          <p:nvSpPr>
            <p:cNvPr id="80928" name="Rectangle 6"/>
            <p:cNvSpPr>
              <a:spLocks noChangeArrowheads="1"/>
            </p:cNvSpPr>
            <p:nvPr/>
          </p:nvSpPr>
          <p:spPr bwMode="auto">
            <a:xfrm>
              <a:off x="0" y="0"/>
              <a:ext cx="635" cy="635"/>
            </a:xfrm>
            <a:prstGeom prst="rect">
              <a:avLst/>
            </a:prstGeom>
            <a:solidFill>
              <a:srgbClr val="007FB3"/>
            </a:solidFill>
            <a:ln w="9525">
              <a:noFill/>
              <a:miter lim="800000"/>
              <a:headEnd/>
              <a:tailEnd/>
            </a:ln>
          </p:spPr>
          <p:txBody>
            <a:bodyPr wrap="none" anchor="ctr"/>
            <a:lstStyle/>
            <a:p>
              <a:pPr algn="ctr" eaLnBrk="0" hangingPunct="0"/>
              <a:endParaRPr lang="fr-FR" sz="2400" b="1">
                <a:solidFill>
                  <a:schemeClr val="bg1"/>
                </a:solidFill>
              </a:endParaRPr>
            </a:p>
          </p:txBody>
        </p:sp>
        <p:sp>
          <p:nvSpPr>
            <p:cNvPr id="80929" name="Rectangle 7"/>
            <p:cNvSpPr>
              <a:spLocks noChangeArrowheads="1"/>
            </p:cNvSpPr>
            <p:nvPr/>
          </p:nvSpPr>
          <p:spPr bwMode="auto">
            <a:xfrm>
              <a:off x="0" y="1904"/>
              <a:ext cx="635" cy="635"/>
            </a:xfrm>
            <a:prstGeom prst="rect">
              <a:avLst/>
            </a:prstGeom>
            <a:solidFill>
              <a:srgbClr val="026793"/>
            </a:solidFill>
            <a:ln w="9525">
              <a:noFill/>
              <a:miter lim="800000"/>
              <a:headEnd/>
              <a:tailEnd/>
            </a:ln>
          </p:spPr>
          <p:txBody>
            <a:bodyPr wrap="none" anchor="ctr"/>
            <a:lstStyle/>
            <a:p>
              <a:pPr eaLnBrk="0" hangingPunct="0"/>
              <a:endParaRPr lang="ru-RU"/>
            </a:p>
          </p:txBody>
        </p:sp>
        <p:sp>
          <p:nvSpPr>
            <p:cNvPr id="80930" name="Rectangle 8"/>
            <p:cNvSpPr>
              <a:spLocks noChangeArrowheads="1"/>
            </p:cNvSpPr>
            <p:nvPr/>
          </p:nvSpPr>
          <p:spPr bwMode="auto">
            <a:xfrm>
              <a:off x="0" y="1269"/>
              <a:ext cx="635" cy="635"/>
            </a:xfrm>
            <a:prstGeom prst="rect">
              <a:avLst/>
            </a:prstGeom>
            <a:solidFill>
              <a:srgbClr val="B2C1DD"/>
            </a:solidFill>
            <a:ln w="9525">
              <a:noFill/>
              <a:miter lim="800000"/>
              <a:headEnd/>
              <a:tailEnd/>
            </a:ln>
          </p:spPr>
          <p:txBody>
            <a:bodyPr wrap="none" anchor="ctr"/>
            <a:lstStyle/>
            <a:p>
              <a:pPr eaLnBrk="0" hangingPunct="0"/>
              <a:endParaRPr lang="ru-RU"/>
            </a:p>
          </p:txBody>
        </p:sp>
        <p:sp>
          <p:nvSpPr>
            <p:cNvPr id="80931" name="Rectangle 9"/>
            <p:cNvSpPr>
              <a:spLocks noChangeArrowheads="1"/>
            </p:cNvSpPr>
            <p:nvPr/>
          </p:nvSpPr>
          <p:spPr bwMode="auto">
            <a:xfrm>
              <a:off x="0" y="2539"/>
              <a:ext cx="635" cy="635"/>
            </a:xfrm>
            <a:prstGeom prst="rect">
              <a:avLst/>
            </a:prstGeom>
            <a:solidFill>
              <a:srgbClr val="007FB3"/>
            </a:solidFill>
            <a:ln w="9525">
              <a:noFill/>
              <a:miter lim="800000"/>
              <a:headEnd/>
              <a:tailEnd/>
            </a:ln>
          </p:spPr>
          <p:txBody>
            <a:bodyPr wrap="none" anchor="ctr"/>
            <a:lstStyle/>
            <a:p>
              <a:pPr eaLnBrk="0" hangingPunct="0"/>
              <a:endParaRPr lang="ru-RU"/>
            </a:p>
          </p:txBody>
        </p:sp>
        <p:sp>
          <p:nvSpPr>
            <p:cNvPr id="80932" name="Rectangle 10"/>
            <p:cNvSpPr>
              <a:spLocks noChangeArrowheads="1"/>
            </p:cNvSpPr>
            <p:nvPr/>
          </p:nvSpPr>
          <p:spPr bwMode="auto">
            <a:xfrm>
              <a:off x="720" y="192"/>
              <a:ext cx="4896" cy="384"/>
            </a:xfrm>
            <a:prstGeom prst="rect">
              <a:avLst/>
            </a:prstGeom>
            <a:noFill/>
            <a:ln w="9525">
              <a:noFill/>
              <a:miter lim="800000"/>
              <a:headEnd/>
              <a:tailEnd/>
            </a:ln>
          </p:spPr>
          <p:txBody>
            <a:bodyPr/>
            <a:lstStyle/>
            <a:p>
              <a:pPr eaLnBrk="0" hangingPunct="0"/>
              <a:r>
                <a:rPr lang="ru-RU" sz="3200" b="1">
                  <a:sym typeface="Wingdings" pitchFamily="2" charset="2"/>
                </a:rPr>
                <a:t>Напряжение сигналов</a:t>
              </a:r>
              <a:r>
                <a:rPr lang="fr-FR" sz="3200" b="1">
                  <a:sym typeface="Wingdings" pitchFamily="2" charset="2"/>
                </a:rPr>
                <a:t>.</a:t>
              </a:r>
            </a:p>
          </p:txBody>
        </p:sp>
      </p:grpSp>
      <p:sp>
        <p:nvSpPr>
          <p:cNvPr id="80901" name="Line 12"/>
          <p:cNvSpPr>
            <a:spLocks noChangeShapeType="1"/>
          </p:cNvSpPr>
          <p:nvPr/>
        </p:nvSpPr>
        <p:spPr bwMode="auto">
          <a:xfrm flipV="1">
            <a:off x="2554288" y="1844675"/>
            <a:ext cx="0" cy="2590800"/>
          </a:xfrm>
          <a:prstGeom prst="line">
            <a:avLst/>
          </a:prstGeom>
          <a:noFill/>
          <a:ln w="28575">
            <a:solidFill>
              <a:schemeClr val="tx1"/>
            </a:solidFill>
            <a:round/>
            <a:headEnd/>
            <a:tailEnd type="triangle" w="med" len="med"/>
          </a:ln>
        </p:spPr>
        <p:txBody>
          <a:bodyPr/>
          <a:lstStyle/>
          <a:p>
            <a:endParaRPr lang="ru-RU"/>
          </a:p>
        </p:txBody>
      </p:sp>
      <p:sp>
        <p:nvSpPr>
          <p:cNvPr id="80902" name="Line 13"/>
          <p:cNvSpPr>
            <a:spLocks noChangeShapeType="1"/>
          </p:cNvSpPr>
          <p:nvPr/>
        </p:nvSpPr>
        <p:spPr bwMode="auto">
          <a:xfrm>
            <a:off x="2554288" y="4435475"/>
            <a:ext cx="4419600" cy="0"/>
          </a:xfrm>
          <a:prstGeom prst="line">
            <a:avLst/>
          </a:prstGeom>
          <a:noFill/>
          <a:ln w="28575">
            <a:solidFill>
              <a:schemeClr val="tx1"/>
            </a:solidFill>
            <a:round/>
            <a:headEnd/>
            <a:tailEnd type="triangle" w="med" len="med"/>
          </a:ln>
        </p:spPr>
        <p:txBody>
          <a:bodyPr/>
          <a:lstStyle/>
          <a:p>
            <a:endParaRPr lang="ru-RU"/>
          </a:p>
        </p:txBody>
      </p:sp>
      <p:sp>
        <p:nvSpPr>
          <p:cNvPr id="80903" name="Line 14"/>
          <p:cNvSpPr>
            <a:spLocks noChangeShapeType="1"/>
          </p:cNvSpPr>
          <p:nvPr/>
        </p:nvSpPr>
        <p:spPr bwMode="auto">
          <a:xfrm flipH="1">
            <a:off x="2173288" y="3978275"/>
            <a:ext cx="381000" cy="0"/>
          </a:xfrm>
          <a:prstGeom prst="line">
            <a:avLst/>
          </a:prstGeom>
          <a:noFill/>
          <a:ln w="9525">
            <a:solidFill>
              <a:schemeClr val="tx1"/>
            </a:solidFill>
            <a:round/>
            <a:headEnd/>
            <a:tailEnd/>
          </a:ln>
        </p:spPr>
        <p:txBody>
          <a:bodyPr/>
          <a:lstStyle/>
          <a:p>
            <a:endParaRPr lang="ru-RU"/>
          </a:p>
        </p:txBody>
      </p:sp>
      <p:sp>
        <p:nvSpPr>
          <p:cNvPr id="80904" name="Line 15"/>
          <p:cNvSpPr>
            <a:spLocks noChangeShapeType="1"/>
          </p:cNvSpPr>
          <p:nvPr/>
        </p:nvSpPr>
        <p:spPr bwMode="auto">
          <a:xfrm flipH="1">
            <a:off x="2173288" y="2682875"/>
            <a:ext cx="381000" cy="0"/>
          </a:xfrm>
          <a:prstGeom prst="line">
            <a:avLst/>
          </a:prstGeom>
          <a:noFill/>
          <a:ln w="9525">
            <a:solidFill>
              <a:schemeClr val="tx1"/>
            </a:solidFill>
            <a:round/>
            <a:headEnd/>
            <a:tailEnd/>
          </a:ln>
        </p:spPr>
        <p:txBody>
          <a:bodyPr/>
          <a:lstStyle/>
          <a:p>
            <a:endParaRPr lang="ru-RU"/>
          </a:p>
        </p:txBody>
      </p:sp>
      <p:sp>
        <p:nvSpPr>
          <p:cNvPr id="80905" name="Line 16"/>
          <p:cNvSpPr>
            <a:spLocks noChangeShapeType="1"/>
          </p:cNvSpPr>
          <p:nvPr/>
        </p:nvSpPr>
        <p:spPr bwMode="auto">
          <a:xfrm flipH="1">
            <a:off x="2478088" y="3368675"/>
            <a:ext cx="76200" cy="0"/>
          </a:xfrm>
          <a:prstGeom prst="line">
            <a:avLst/>
          </a:prstGeom>
          <a:noFill/>
          <a:ln w="9525">
            <a:solidFill>
              <a:schemeClr val="tx1"/>
            </a:solidFill>
            <a:round/>
            <a:headEnd/>
            <a:tailEnd/>
          </a:ln>
        </p:spPr>
        <p:txBody>
          <a:bodyPr/>
          <a:lstStyle/>
          <a:p>
            <a:endParaRPr lang="ru-RU"/>
          </a:p>
        </p:txBody>
      </p:sp>
      <p:sp>
        <p:nvSpPr>
          <p:cNvPr id="80906" name="Line 17"/>
          <p:cNvSpPr>
            <a:spLocks noChangeShapeType="1"/>
          </p:cNvSpPr>
          <p:nvPr/>
        </p:nvSpPr>
        <p:spPr bwMode="auto">
          <a:xfrm flipH="1">
            <a:off x="2478088" y="2225675"/>
            <a:ext cx="76200" cy="0"/>
          </a:xfrm>
          <a:prstGeom prst="line">
            <a:avLst/>
          </a:prstGeom>
          <a:noFill/>
          <a:ln w="9525">
            <a:solidFill>
              <a:schemeClr val="tx1"/>
            </a:solidFill>
            <a:round/>
            <a:headEnd/>
            <a:tailEnd/>
          </a:ln>
        </p:spPr>
        <p:txBody>
          <a:bodyPr/>
          <a:lstStyle/>
          <a:p>
            <a:endParaRPr lang="ru-RU"/>
          </a:p>
        </p:txBody>
      </p:sp>
      <p:sp>
        <p:nvSpPr>
          <p:cNvPr id="80907" name="Text Box 18"/>
          <p:cNvSpPr txBox="1">
            <a:spLocks noChangeArrowheads="1"/>
          </p:cNvSpPr>
          <p:nvPr/>
        </p:nvSpPr>
        <p:spPr bwMode="auto">
          <a:xfrm>
            <a:off x="2097088" y="1971675"/>
            <a:ext cx="436562" cy="304800"/>
          </a:xfrm>
          <a:prstGeom prst="rect">
            <a:avLst/>
          </a:prstGeom>
          <a:noFill/>
          <a:ln w="9525">
            <a:noFill/>
            <a:miter lim="800000"/>
            <a:headEnd/>
            <a:tailEnd/>
          </a:ln>
        </p:spPr>
        <p:txBody>
          <a:bodyPr wrap="none">
            <a:spAutoFit/>
          </a:bodyPr>
          <a:lstStyle/>
          <a:p>
            <a:pPr eaLnBrk="0" hangingPunct="0"/>
            <a:r>
              <a:rPr lang="fr-FR" sz="1400" b="1"/>
              <a:t>5 </a:t>
            </a:r>
            <a:r>
              <a:rPr lang="ru-RU" sz="1400" b="1"/>
              <a:t>В</a:t>
            </a:r>
            <a:endParaRPr lang="fr-FR" sz="1400" b="1"/>
          </a:p>
        </p:txBody>
      </p:sp>
      <p:sp>
        <p:nvSpPr>
          <p:cNvPr id="80908" name="Text Box 19"/>
          <p:cNvSpPr txBox="1">
            <a:spLocks noChangeArrowheads="1"/>
          </p:cNvSpPr>
          <p:nvPr/>
        </p:nvSpPr>
        <p:spPr bwMode="auto">
          <a:xfrm>
            <a:off x="1258888" y="2454275"/>
            <a:ext cx="939800" cy="304800"/>
          </a:xfrm>
          <a:prstGeom prst="rect">
            <a:avLst/>
          </a:prstGeom>
          <a:noFill/>
          <a:ln w="9525">
            <a:noFill/>
            <a:miter lim="800000"/>
            <a:headEnd/>
            <a:tailEnd/>
          </a:ln>
        </p:spPr>
        <p:txBody>
          <a:bodyPr wrap="none">
            <a:spAutoFit/>
          </a:bodyPr>
          <a:lstStyle/>
          <a:p>
            <a:pPr eaLnBrk="0" hangingPunct="0"/>
            <a:r>
              <a:rPr lang="fr-FR" sz="1400" b="1"/>
              <a:t>3</a:t>
            </a:r>
            <a:r>
              <a:rPr lang="ru-RU" sz="1400" b="1"/>
              <a:t>,</a:t>
            </a:r>
            <a:r>
              <a:rPr lang="fr-FR" sz="1400" b="1"/>
              <a:t>5 </a:t>
            </a:r>
            <a:r>
              <a:rPr lang="ru-RU" sz="1400" b="1"/>
              <a:t>В</a:t>
            </a:r>
            <a:r>
              <a:rPr lang="fr-FR" sz="1400" b="1"/>
              <a:t> max</a:t>
            </a:r>
          </a:p>
        </p:txBody>
      </p:sp>
      <p:sp>
        <p:nvSpPr>
          <p:cNvPr id="80909" name="Text Box 20"/>
          <p:cNvSpPr txBox="1">
            <a:spLocks noChangeArrowheads="1"/>
          </p:cNvSpPr>
          <p:nvPr/>
        </p:nvSpPr>
        <p:spPr bwMode="auto">
          <a:xfrm>
            <a:off x="1944688" y="3140075"/>
            <a:ext cx="569912" cy="304800"/>
          </a:xfrm>
          <a:prstGeom prst="rect">
            <a:avLst/>
          </a:prstGeom>
          <a:noFill/>
          <a:ln w="9525">
            <a:noFill/>
            <a:miter lim="800000"/>
            <a:headEnd/>
            <a:tailEnd/>
          </a:ln>
        </p:spPr>
        <p:txBody>
          <a:bodyPr wrap="none">
            <a:spAutoFit/>
          </a:bodyPr>
          <a:lstStyle/>
          <a:p>
            <a:pPr eaLnBrk="0" hangingPunct="0"/>
            <a:r>
              <a:rPr lang="fr-FR" sz="1400" b="1"/>
              <a:t>2</a:t>
            </a:r>
            <a:r>
              <a:rPr lang="ru-RU" sz="1400" b="1"/>
              <a:t>,</a:t>
            </a:r>
            <a:r>
              <a:rPr lang="fr-FR" sz="1400" b="1"/>
              <a:t>5 </a:t>
            </a:r>
            <a:r>
              <a:rPr lang="ru-RU" sz="1400" b="1"/>
              <a:t>В</a:t>
            </a:r>
            <a:endParaRPr lang="fr-FR" sz="1400" b="1"/>
          </a:p>
        </p:txBody>
      </p:sp>
      <p:sp>
        <p:nvSpPr>
          <p:cNvPr id="80910" name="Text Box 21"/>
          <p:cNvSpPr txBox="1">
            <a:spLocks noChangeArrowheads="1"/>
          </p:cNvSpPr>
          <p:nvPr/>
        </p:nvSpPr>
        <p:spPr bwMode="auto">
          <a:xfrm>
            <a:off x="1258888" y="3749675"/>
            <a:ext cx="909637" cy="304800"/>
          </a:xfrm>
          <a:prstGeom prst="rect">
            <a:avLst/>
          </a:prstGeom>
          <a:noFill/>
          <a:ln w="9525">
            <a:noFill/>
            <a:miter lim="800000"/>
            <a:headEnd/>
            <a:tailEnd/>
          </a:ln>
        </p:spPr>
        <p:txBody>
          <a:bodyPr wrap="none">
            <a:spAutoFit/>
          </a:bodyPr>
          <a:lstStyle/>
          <a:p>
            <a:pPr eaLnBrk="0" hangingPunct="0"/>
            <a:r>
              <a:rPr lang="fr-FR" sz="1400" b="1"/>
              <a:t>1</a:t>
            </a:r>
            <a:r>
              <a:rPr lang="ru-RU" sz="1400" b="1"/>
              <a:t>,</a:t>
            </a:r>
            <a:r>
              <a:rPr lang="fr-FR" sz="1400" b="1"/>
              <a:t>5 </a:t>
            </a:r>
            <a:r>
              <a:rPr lang="ru-RU" sz="1400" b="1"/>
              <a:t>В</a:t>
            </a:r>
            <a:r>
              <a:rPr lang="fr-FR" sz="1400" b="1"/>
              <a:t> min</a:t>
            </a:r>
          </a:p>
        </p:txBody>
      </p:sp>
      <p:sp>
        <p:nvSpPr>
          <p:cNvPr id="80911" name="Line 22"/>
          <p:cNvSpPr>
            <a:spLocks noChangeShapeType="1"/>
          </p:cNvSpPr>
          <p:nvPr/>
        </p:nvSpPr>
        <p:spPr bwMode="auto">
          <a:xfrm>
            <a:off x="2554288" y="3978275"/>
            <a:ext cx="4267200" cy="0"/>
          </a:xfrm>
          <a:prstGeom prst="line">
            <a:avLst/>
          </a:prstGeom>
          <a:noFill/>
          <a:ln w="9525" cap="rnd">
            <a:solidFill>
              <a:schemeClr val="tx1"/>
            </a:solidFill>
            <a:prstDash val="sysDot"/>
            <a:round/>
            <a:headEnd/>
            <a:tailEnd/>
          </a:ln>
        </p:spPr>
        <p:txBody>
          <a:bodyPr/>
          <a:lstStyle/>
          <a:p>
            <a:endParaRPr lang="ru-RU"/>
          </a:p>
        </p:txBody>
      </p:sp>
      <p:sp>
        <p:nvSpPr>
          <p:cNvPr id="80912" name="Line 23"/>
          <p:cNvSpPr>
            <a:spLocks noChangeShapeType="1"/>
          </p:cNvSpPr>
          <p:nvPr/>
        </p:nvSpPr>
        <p:spPr bwMode="auto">
          <a:xfrm>
            <a:off x="2554288" y="2682875"/>
            <a:ext cx="4267200" cy="0"/>
          </a:xfrm>
          <a:prstGeom prst="line">
            <a:avLst/>
          </a:prstGeom>
          <a:noFill/>
          <a:ln w="9525" cap="rnd">
            <a:solidFill>
              <a:schemeClr val="tx1"/>
            </a:solidFill>
            <a:prstDash val="sysDot"/>
            <a:round/>
            <a:headEnd/>
            <a:tailEnd/>
          </a:ln>
        </p:spPr>
        <p:txBody>
          <a:bodyPr/>
          <a:lstStyle/>
          <a:p>
            <a:endParaRPr lang="ru-RU"/>
          </a:p>
        </p:txBody>
      </p:sp>
      <p:sp>
        <p:nvSpPr>
          <p:cNvPr id="80913" name="Text Box 24"/>
          <p:cNvSpPr txBox="1">
            <a:spLocks noChangeArrowheads="1"/>
          </p:cNvSpPr>
          <p:nvPr/>
        </p:nvSpPr>
        <p:spPr bwMode="auto">
          <a:xfrm>
            <a:off x="6950075" y="4251325"/>
            <a:ext cx="769938" cy="336550"/>
          </a:xfrm>
          <a:prstGeom prst="rect">
            <a:avLst/>
          </a:prstGeom>
          <a:noFill/>
          <a:ln w="9525">
            <a:noFill/>
            <a:miter lim="800000"/>
            <a:headEnd/>
            <a:tailEnd/>
          </a:ln>
        </p:spPr>
        <p:txBody>
          <a:bodyPr wrap="none">
            <a:spAutoFit/>
          </a:bodyPr>
          <a:lstStyle/>
          <a:p>
            <a:pPr eaLnBrk="0" hangingPunct="0"/>
            <a:r>
              <a:rPr lang="ru-RU" sz="1600" b="1"/>
              <a:t>Время</a:t>
            </a:r>
            <a:endParaRPr lang="fr-FR" sz="1600" b="1"/>
          </a:p>
        </p:txBody>
      </p:sp>
      <p:sp>
        <p:nvSpPr>
          <p:cNvPr id="80914" name="Line 25"/>
          <p:cNvSpPr>
            <a:spLocks noChangeShapeType="1"/>
          </p:cNvSpPr>
          <p:nvPr/>
        </p:nvSpPr>
        <p:spPr bwMode="auto">
          <a:xfrm>
            <a:off x="2554288" y="3368675"/>
            <a:ext cx="4267200" cy="0"/>
          </a:xfrm>
          <a:prstGeom prst="line">
            <a:avLst/>
          </a:prstGeom>
          <a:noFill/>
          <a:ln w="9525">
            <a:solidFill>
              <a:schemeClr val="tx1"/>
            </a:solidFill>
            <a:round/>
            <a:headEnd/>
            <a:tailEnd/>
          </a:ln>
        </p:spPr>
        <p:txBody>
          <a:bodyPr/>
          <a:lstStyle/>
          <a:p>
            <a:endParaRPr lang="ru-RU"/>
          </a:p>
        </p:txBody>
      </p:sp>
      <p:sp>
        <p:nvSpPr>
          <p:cNvPr id="80915" name="Text Box 29"/>
          <p:cNvSpPr txBox="1">
            <a:spLocks noChangeArrowheads="1"/>
          </p:cNvSpPr>
          <p:nvPr/>
        </p:nvSpPr>
        <p:spPr bwMode="auto">
          <a:xfrm>
            <a:off x="5364163" y="2852738"/>
            <a:ext cx="831850" cy="336550"/>
          </a:xfrm>
          <a:prstGeom prst="rect">
            <a:avLst/>
          </a:prstGeom>
          <a:noFill/>
          <a:ln w="9525">
            <a:noFill/>
            <a:miter lim="800000"/>
            <a:headEnd/>
            <a:tailEnd/>
          </a:ln>
        </p:spPr>
        <p:txBody>
          <a:bodyPr wrap="none">
            <a:spAutoFit/>
          </a:bodyPr>
          <a:lstStyle/>
          <a:p>
            <a:pPr eaLnBrk="0" hangingPunct="0"/>
            <a:r>
              <a:rPr lang="fr-FR" sz="1600" b="1"/>
              <a:t>CAN H</a:t>
            </a:r>
          </a:p>
        </p:txBody>
      </p:sp>
      <p:sp>
        <p:nvSpPr>
          <p:cNvPr id="80916" name="Text Box 30"/>
          <p:cNvSpPr txBox="1">
            <a:spLocks noChangeArrowheads="1"/>
          </p:cNvSpPr>
          <p:nvPr/>
        </p:nvSpPr>
        <p:spPr bwMode="auto">
          <a:xfrm>
            <a:off x="5435600" y="3573463"/>
            <a:ext cx="808038" cy="336550"/>
          </a:xfrm>
          <a:prstGeom prst="rect">
            <a:avLst/>
          </a:prstGeom>
          <a:noFill/>
          <a:ln w="9525">
            <a:noFill/>
            <a:miter lim="800000"/>
            <a:headEnd/>
            <a:tailEnd/>
          </a:ln>
        </p:spPr>
        <p:txBody>
          <a:bodyPr wrap="none">
            <a:spAutoFit/>
          </a:bodyPr>
          <a:lstStyle/>
          <a:p>
            <a:pPr eaLnBrk="0" hangingPunct="0"/>
            <a:r>
              <a:rPr lang="fr-FR" sz="1600" b="1"/>
              <a:t>CAN L</a:t>
            </a:r>
          </a:p>
        </p:txBody>
      </p:sp>
      <p:sp>
        <p:nvSpPr>
          <p:cNvPr id="437317" name="Text Box 69"/>
          <p:cNvSpPr txBox="1">
            <a:spLocks noChangeArrowheads="1"/>
          </p:cNvSpPr>
          <p:nvPr/>
        </p:nvSpPr>
        <p:spPr bwMode="auto">
          <a:xfrm>
            <a:off x="2411413" y="5734050"/>
            <a:ext cx="1439862" cy="641350"/>
          </a:xfrm>
          <a:prstGeom prst="rect">
            <a:avLst/>
          </a:prstGeom>
          <a:noFill/>
          <a:ln w="9525">
            <a:noFill/>
            <a:miter lim="800000"/>
            <a:headEnd/>
            <a:tailEnd/>
          </a:ln>
        </p:spPr>
        <p:txBody>
          <a:bodyPr>
            <a:spAutoFit/>
          </a:bodyPr>
          <a:lstStyle/>
          <a:p>
            <a:pPr eaLnBrk="0" hangingPunct="0"/>
            <a:r>
              <a:rPr lang="ru-RU" sz="1800" b="1"/>
              <a:t>«Спящий» режим</a:t>
            </a:r>
            <a:endParaRPr lang="fr-FR" sz="1800" b="1"/>
          </a:p>
        </p:txBody>
      </p:sp>
      <p:sp>
        <p:nvSpPr>
          <p:cNvPr id="80918" name="Text Box 89"/>
          <p:cNvSpPr txBox="1">
            <a:spLocks noChangeArrowheads="1"/>
          </p:cNvSpPr>
          <p:nvPr/>
        </p:nvSpPr>
        <p:spPr bwMode="auto">
          <a:xfrm>
            <a:off x="6307138" y="2997200"/>
            <a:ext cx="1049337" cy="304800"/>
          </a:xfrm>
          <a:prstGeom prst="rect">
            <a:avLst/>
          </a:prstGeom>
          <a:noFill/>
          <a:ln w="9525">
            <a:noFill/>
            <a:miter lim="800000"/>
            <a:headEnd/>
            <a:tailEnd/>
          </a:ln>
        </p:spPr>
        <p:txBody>
          <a:bodyPr wrap="none">
            <a:spAutoFit/>
          </a:bodyPr>
          <a:lstStyle/>
          <a:p>
            <a:pPr eaLnBrk="0" hangingPunct="0"/>
            <a:r>
              <a:rPr lang="fr-FR" sz="1400" b="1"/>
              <a:t>2</a:t>
            </a:r>
            <a:r>
              <a:rPr lang="ru-RU" sz="1400" b="1"/>
              <a:t>,</a:t>
            </a:r>
            <a:r>
              <a:rPr lang="fr-FR" sz="1400" b="1"/>
              <a:t>65 </a:t>
            </a:r>
            <a:r>
              <a:rPr lang="ru-RU" sz="1400" b="1"/>
              <a:t>В</a:t>
            </a:r>
            <a:r>
              <a:rPr lang="fr-FR" sz="1400" b="1"/>
              <a:t> Moy</a:t>
            </a:r>
          </a:p>
        </p:txBody>
      </p:sp>
      <p:sp>
        <p:nvSpPr>
          <p:cNvPr id="80919" name="Text Box 90"/>
          <p:cNvSpPr txBox="1">
            <a:spLocks noChangeArrowheads="1"/>
          </p:cNvSpPr>
          <p:nvPr/>
        </p:nvSpPr>
        <p:spPr bwMode="auto">
          <a:xfrm>
            <a:off x="6307138" y="3411538"/>
            <a:ext cx="1049337" cy="304800"/>
          </a:xfrm>
          <a:prstGeom prst="rect">
            <a:avLst/>
          </a:prstGeom>
          <a:noFill/>
          <a:ln w="9525">
            <a:noFill/>
            <a:miter lim="800000"/>
            <a:headEnd/>
            <a:tailEnd/>
          </a:ln>
        </p:spPr>
        <p:txBody>
          <a:bodyPr wrap="none">
            <a:spAutoFit/>
          </a:bodyPr>
          <a:lstStyle/>
          <a:p>
            <a:pPr eaLnBrk="0" hangingPunct="0"/>
            <a:r>
              <a:rPr lang="fr-FR" sz="1400" b="1"/>
              <a:t>2</a:t>
            </a:r>
            <a:r>
              <a:rPr lang="ru-RU" sz="1400" b="1"/>
              <a:t>,</a:t>
            </a:r>
            <a:r>
              <a:rPr lang="fr-FR" sz="1400" b="1"/>
              <a:t>35 </a:t>
            </a:r>
            <a:r>
              <a:rPr lang="ru-RU" sz="1400" b="1"/>
              <a:t>В</a:t>
            </a:r>
            <a:r>
              <a:rPr lang="fr-FR" sz="1400" b="1"/>
              <a:t> Moy</a:t>
            </a:r>
          </a:p>
        </p:txBody>
      </p:sp>
      <p:sp>
        <p:nvSpPr>
          <p:cNvPr id="80920" name="Line 93"/>
          <p:cNvSpPr>
            <a:spLocks noChangeShapeType="1"/>
          </p:cNvSpPr>
          <p:nvPr/>
        </p:nvSpPr>
        <p:spPr bwMode="auto">
          <a:xfrm>
            <a:off x="2555875" y="4437063"/>
            <a:ext cx="1368425" cy="0"/>
          </a:xfrm>
          <a:prstGeom prst="line">
            <a:avLst/>
          </a:prstGeom>
          <a:noFill/>
          <a:ln w="38100">
            <a:solidFill>
              <a:srgbClr val="990033"/>
            </a:solidFill>
            <a:round/>
            <a:headEnd/>
            <a:tailEnd/>
          </a:ln>
        </p:spPr>
        <p:txBody>
          <a:bodyPr/>
          <a:lstStyle/>
          <a:p>
            <a:endParaRPr lang="ru-RU"/>
          </a:p>
        </p:txBody>
      </p:sp>
      <p:sp>
        <p:nvSpPr>
          <p:cNvPr id="437344" name="Text Box 96"/>
          <p:cNvSpPr txBox="1">
            <a:spLocks noChangeArrowheads="1"/>
          </p:cNvSpPr>
          <p:nvPr/>
        </p:nvSpPr>
        <p:spPr bwMode="auto">
          <a:xfrm>
            <a:off x="5940425" y="5445125"/>
            <a:ext cx="1295400" cy="641350"/>
          </a:xfrm>
          <a:prstGeom prst="rect">
            <a:avLst/>
          </a:prstGeom>
          <a:noFill/>
          <a:ln w="9525">
            <a:noFill/>
            <a:miter lim="800000"/>
            <a:headEnd/>
            <a:tailEnd/>
          </a:ln>
        </p:spPr>
        <p:txBody>
          <a:bodyPr>
            <a:spAutoFit/>
          </a:bodyPr>
          <a:lstStyle/>
          <a:p>
            <a:pPr eaLnBrk="0" hangingPunct="0"/>
            <a:r>
              <a:rPr lang="ru-RU" sz="1800" b="1"/>
              <a:t>Активный режим</a:t>
            </a:r>
            <a:endParaRPr lang="fr-FR" sz="1800" b="1"/>
          </a:p>
        </p:txBody>
      </p:sp>
      <p:sp>
        <p:nvSpPr>
          <p:cNvPr id="80922" name="Line 97"/>
          <p:cNvSpPr>
            <a:spLocks noChangeShapeType="1"/>
          </p:cNvSpPr>
          <p:nvPr/>
        </p:nvSpPr>
        <p:spPr bwMode="auto">
          <a:xfrm flipV="1">
            <a:off x="3995738" y="3213100"/>
            <a:ext cx="2232025" cy="0"/>
          </a:xfrm>
          <a:prstGeom prst="line">
            <a:avLst/>
          </a:prstGeom>
          <a:noFill/>
          <a:ln w="38100">
            <a:solidFill>
              <a:srgbClr val="990033"/>
            </a:solidFill>
            <a:round/>
            <a:headEnd/>
            <a:tailEnd/>
          </a:ln>
        </p:spPr>
        <p:txBody>
          <a:bodyPr/>
          <a:lstStyle/>
          <a:p>
            <a:endParaRPr lang="ru-RU"/>
          </a:p>
        </p:txBody>
      </p:sp>
      <p:sp>
        <p:nvSpPr>
          <p:cNvPr id="80923" name="Line 98"/>
          <p:cNvSpPr>
            <a:spLocks noChangeShapeType="1"/>
          </p:cNvSpPr>
          <p:nvPr/>
        </p:nvSpPr>
        <p:spPr bwMode="auto">
          <a:xfrm>
            <a:off x="3997325" y="3500438"/>
            <a:ext cx="2230438" cy="0"/>
          </a:xfrm>
          <a:prstGeom prst="line">
            <a:avLst/>
          </a:prstGeom>
          <a:noFill/>
          <a:ln w="38100">
            <a:solidFill>
              <a:srgbClr val="CC00CC"/>
            </a:solidFill>
            <a:round/>
            <a:headEnd/>
            <a:tailEnd/>
          </a:ln>
        </p:spPr>
        <p:txBody>
          <a:bodyPr/>
          <a:lstStyle/>
          <a:p>
            <a:endParaRPr lang="ru-RU"/>
          </a:p>
        </p:txBody>
      </p:sp>
      <p:sp>
        <p:nvSpPr>
          <p:cNvPr id="80924" name="Line 94"/>
          <p:cNvSpPr>
            <a:spLocks noChangeShapeType="1"/>
          </p:cNvSpPr>
          <p:nvPr/>
        </p:nvSpPr>
        <p:spPr bwMode="auto">
          <a:xfrm flipV="1">
            <a:off x="3924300" y="3213100"/>
            <a:ext cx="71438" cy="1223963"/>
          </a:xfrm>
          <a:prstGeom prst="line">
            <a:avLst/>
          </a:prstGeom>
          <a:noFill/>
          <a:ln w="38100">
            <a:solidFill>
              <a:srgbClr val="990033"/>
            </a:solidFill>
            <a:round/>
            <a:headEnd/>
            <a:tailEnd/>
          </a:ln>
        </p:spPr>
        <p:txBody>
          <a:bodyPr/>
          <a:lstStyle/>
          <a:p>
            <a:endParaRPr lang="ru-RU"/>
          </a:p>
        </p:txBody>
      </p:sp>
      <p:sp>
        <p:nvSpPr>
          <p:cNvPr id="80925" name="Line 99"/>
          <p:cNvSpPr>
            <a:spLocks noChangeShapeType="1"/>
          </p:cNvSpPr>
          <p:nvPr/>
        </p:nvSpPr>
        <p:spPr bwMode="auto">
          <a:xfrm flipV="1">
            <a:off x="2844800" y="4437063"/>
            <a:ext cx="503238" cy="1223962"/>
          </a:xfrm>
          <a:prstGeom prst="line">
            <a:avLst/>
          </a:prstGeom>
          <a:noFill/>
          <a:ln w="57150">
            <a:solidFill>
              <a:srgbClr val="FF0000"/>
            </a:solidFill>
            <a:round/>
            <a:headEnd/>
            <a:tailEnd type="triangle" w="med" len="med"/>
          </a:ln>
        </p:spPr>
        <p:txBody>
          <a:bodyPr/>
          <a:lstStyle/>
          <a:p>
            <a:endParaRPr lang="ru-RU"/>
          </a:p>
        </p:txBody>
      </p:sp>
      <p:sp>
        <p:nvSpPr>
          <p:cNvPr id="80926" name="Line 101"/>
          <p:cNvSpPr>
            <a:spLocks noChangeShapeType="1"/>
          </p:cNvSpPr>
          <p:nvPr/>
        </p:nvSpPr>
        <p:spPr bwMode="auto">
          <a:xfrm flipH="1" flipV="1">
            <a:off x="4787900" y="3357563"/>
            <a:ext cx="1439863" cy="2087562"/>
          </a:xfrm>
          <a:prstGeom prst="line">
            <a:avLst/>
          </a:prstGeom>
          <a:noFill/>
          <a:ln w="57150">
            <a:solidFill>
              <a:srgbClr val="FF0000"/>
            </a:solidFill>
            <a:round/>
            <a:headEnd/>
            <a:tailEnd type="triangle" w="med" len="med"/>
          </a:ln>
        </p:spPr>
        <p:txBody>
          <a:bodyPr/>
          <a:lstStyle/>
          <a:p>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437250"/>
                                        </p:tgtEl>
                                        <p:attrNameLst>
                                          <p:attrName>style.visibility</p:attrName>
                                        </p:attrNameLst>
                                      </p:cBhvr>
                                      <p:to>
                                        <p:strVal val="visible"/>
                                      </p:to>
                                    </p:set>
                                    <p:animEffect transition="in" filter="box(in)">
                                      <p:cBhvr>
                                        <p:cTn id="7" dur="500"/>
                                        <p:tgtEl>
                                          <p:spTgt spid="437250"/>
                                        </p:tgtEl>
                                      </p:cBhvr>
                                    </p:animEffect>
                                  </p:childTnLst>
                                </p:cTn>
                              </p:par>
                            </p:childTnLst>
                          </p:cTn>
                        </p:par>
                        <p:par>
                          <p:cTn id="8" fill="hold">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437317"/>
                                        </p:tgtEl>
                                        <p:attrNameLst>
                                          <p:attrName>style.visibility</p:attrName>
                                        </p:attrNameLst>
                                      </p:cBhvr>
                                      <p:to>
                                        <p:strVal val="visible"/>
                                      </p:to>
                                    </p:set>
                                    <p:animEffect transition="in" filter="box(in)">
                                      <p:cBhvr>
                                        <p:cTn id="11" dur="500"/>
                                        <p:tgtEl>
                                          <p:spTgt spid="437317"/>
                                        </p:tgtEl>
                                      </p:cBhvr>
                                    </p:animEffect>
                                  </p:childTnLst>
                                </p:cTn>
                              </p:par>
                            </p:childTnLst>
                          </p:cTn>
                        </p:par>
                        <p:par>
                          <p:cTn id="12" fill="hold">
                            <p:stCondLst>
                              <p:cond delay="1000"/>
                            </p:stCondLst>
                            <p:childTnLst>
                              <p:par>
                                <p:cTn id="13" presetID="4" presetClass="entr" presetSubtype="16" fill="hold" grpId="0" nodeType="afterEffect">
                                  <p:stCondLst>
                                    <p:cond delay="0"/>
                                  </p:stCondLst>
                                  <p:childTnLst>
                                    <p:set>
                                      <p:cBhvr>
                                        <p:cTn id="14" dur="1" fill="hold">
                                          <p:stCondLst>
                                            <p:cond delay="0"/>
                                          </p:stCondLst>
                                        </p:cTn>
                                        <p:tgtEl>
                                          <p:spTgt spid="437344"/>
                                        </p:tgtEl>
                                        <p:attrNameLst>
                                          <p:attrName>style.visibility</p:attrName>
                                        </p:attrNameLst>
                                      </p:cBhvr>
                                      <p:to>
                                        <p:strVal val="visible"/>
                                      </p:to>
                                    </p:set>
                                    <p:animEffect transition="in" filter="box(in)">
                                      <p:cBhvr>
                                        <p:cTn id="15" dur="500"/>
                                        <p:tgtEl>
                                          <p:spTgt spid="4373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7250" grpId="0" autoUpdateAnimBg="0"/>
      <p:bldP spid="437317" grpId="0" autoUpdateAnimBg="0"/>
      <p:bldP spid="437344" grpId="0" autoUpdateAnimBg="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Дата 1"/>
          <p:cNvSpPr>
            <a:spLocks noGrp="1"/>
          </p:cNvSpPr>
          <p:nvPr>
            <p:ph type="dt" sz="quarter" idx="10"/>
          </p:nvPr>
        </p:nvSpPr>
        <p:spPr/>
        <p:txBody>
          <a:bodyPr/>
          <a:lstStyle/>
          <a:p>
            <a:pPr>
              <a:defRPr/>
            </a:pPr>
            <a:endParaRPr lang="fr-FR" altLang="en-GB"/>
          </a:p>
          <a:p>
            <a:pPr>
              <a:defRPr/>
            </a:pPr>
            <a:endParaRPr lang="fr-FR" altLang="en-GB"/>
          </a:p>
        </p:txBody>
      </p:sp>
      <p:sp>
        <p:nvSpPr>
          <p:cNvPr id="492546" name="Text Box 2"/>
          <p:cNvSpPr txBox="1">
            <a:spLocks noChangeArrowheads="1"/>
          </p:cNvSpPr>
          <p:nvPr/>
        </p:nvSpPr>
        <p:spPr bwMode="auto">
          <a:xfrm>
            <a:off x="1692275" y="990600"/>
            <a:ext cx="7299325" cy="457200"/>
          </a:xfrm>
          <a:prstGeom prst="rect">
            <a:avLst/>
          </a:prstGeom>
          <a:noFill/>
          <a:ln w="9525">
            <a:noFill/>
            <a:miter lim="800000"/>
            <a:headEnd/>
            <a:tailEnd/>
          </a:ln>
        </p:spPr>
        <p:txBody>
          <a:bodyPr>
            <a:spAutoFit/>
          </a:bodyPr>
          <a:lstStyle/>
          <a:p>
            <a:pPr eaLnBrk="0" hangingPunct="0"/>
            <a:r>
              <a:rPr lang="fr-FR" sz="2400" b="1"/>
              <a:t>- Напряжения сигналов</a:t>
            </a:r>
            <a:r>
              <a:rPr lang="ru-RU" sz="2400" b="1"/>
              <a:t> на шине </a:t>
            </a:r>
            <a:r>
              <a:rPr lang="fr-FR" sz="2400" b="1">
                <a:sym typeface="Wingdings" pitchFamily="2" charset="2"/>
              </a:rPr>
              <a:t>LS CAN.</a:t>
            </a:r>
          </a:p>
        </p:txBody>
      </p:sp>
      <p:sp>
        <p:nvSpPr>
          <p:cNvPr id="81924" name="Line 3"/>
          <p:cNvSpPr>
            <a:spLocks noChangeShapeType="1"/>
          </p:cNvSpPr>
          <p:nvPr/>
        </p:nvSpPr>
        <p:spPr bwMode="auto">
          <a:xfrm flipV="1">
            <a:off x="3257550" y="1524000"/>
            <a:ext cx="0" cy="2590800"/>
          </a:xfrm>
          <a:prstGeom prst="line">
            <a:avLst/>
          </a:prstGeom>
          <a:noFill/>
          <a:ln w="28575">
            <a:solidFill>
              <a:schemeClr val="tx1"/>
            </a:solidFill>
            <a:round/>
            <a:headEnd/>
            <a:tailEnd type="triangle" w="med" len="med"/>
          </a:ln>
        </p:spPr>
        <p:txBody>
          <a:bodyPr/>
          <a:lstStyle/>
          <a:p>
            <a:endParaRPr lang="ru-RU"/>
          </a:p>
        </p:txBody>
      </p:sp>
      <p:sp>
        <p:nvSpPr>
          <p:cNvPr id="81925" name="Line 6"/>
          <p:cNvSpPr>
            <a:spLocks noChangeShapeType="1"/>
          </p:cNvSpPr>
          <p:nvPr/>
        </p:nvSpPr>
        <p:spPr bwMode="auto">
          <a:xfrm flipH="1">
            <a:off x="2876550" y="1981200"/>
            <a:ext cx="381000" cy="0"/>
          </a:xfrm>
          <a:prstGeom prst="line">
            <a:avLst/>
          </a:prstGeom>
          <a:noFill/>
          <a:ln w="9525">
            <a:solidFill>
              <a:schemeClr val="tx1"/>
            </a:solidFill>
            <a:round/>
            <a:headEnd/>
            <a:tailEnd/>
          </a:ln>
        </p:spPr>
        <p:txBody>
          <a:bodyPr/>
          <a:lstStyle/>
          <a:p>
            <a:endParaRPr lang="ru-RU"/>
          </a:p>
        </p:txBody>
      </p:sp>
      <p:sp>
        <p:nvSpPr>
          <p:cNvPr id="81926" name="Line 19"/>
          <p:cNvSpPr>
            <a:spLocks noChangeShapeType="1"/>
          </p:cNvSpPr>
          <p:nvPr/>
        </p:nvSpPr>
        <p:spPr bwMode="auto">
          <a:xfrm>
            <a:off x="3257550" y="2590800"/>
            <a:ext cx="4267200" cy="0"/>
          </a:xfrm>
          <a:prstGeom prst="line">
            <a:avLst/>
          </a:prstGeom>
          <a:noFill/>
          <a:ln w="9525" cap="rnd">
            <a:solidFill>
              <a:schemeClr val="tx1"/>
            </a:solidFill>
            <a:prstDash val="sysDot"/>
            <a:round/>
            <a:headEnd/>
            <a:tailEnd/>
          </a:ln>
        </p:spPr>
        <p:txBody>
          <a:bodyPr/>
          <a:lstStyle/>
          <a:p>
            <a:endParaRPr lang="ru-RU"/>
          </a:p>
        </p:txBody>
      </p:sp>
      <p:sp>
        <p:nvSpPr>
          <p:cNvPr id="81927" name="Line 4"/>
          <p:cNvSpPr>
            <a:spLocks noChangeShapeType="1"/>
          </p:cNvSpPr>
          <p:nvPr/>
        </p:nvSpPr>
        <p:spPr bwMode="auto">
          <a:xfrm>
            <a:off x="3257550" y="4114800"/>
            <a:ext cx="4419600" cy="0"/>
          </a:xfrm>
          <a:prstGeom prst="line">
            <a:avLst/>
          </a:prstGeom>
          <a:noFill/>
          <a:ln w="28575">
            <a:solidFill>
              <a:schemeClr val="tx1"/>
            </a:solidFill>
            <a:round/>
            <a:headEnd/>
            <a:tailEnd type="triangle" w="med" len="med"/>
          </a:ln>
        </p:spPr>
        <p:txBody>
          <a:bodyPr/>
          <a:lstStyle/>
          <a:p>
            <a:endParaRPr lang="ru-RU"/>
          </a:p>
        </p:txBody>
      </p:sp>
      <p:sp>
        <p:nvSpPr>
          <p:cNvPr id="81928" name="Line 5"/>
          <p:cNvSpPr>
            <a:spLocks noChangeShapeType="1"/>
          </p:cNvSpPr>
          <p:nvPr/>
        </p:nvSpPr>
        <p:spPr bwMode="auto">
          <a:xfrm flipH="1">
            <a:off x="2876550" y="4038600"/>
            <a:ext cx="381000" cy="0"/>
          </a:xfrm>
          <a:prstGeom prst="line">
            <a:avLst/>
          </a:prstGeom>
          <a:noFill/>
          <a:ln w="9525">
            <a:solidFill>
              <a:schemeClr val="tx1"/>
            </a:solidFill>
            <a:round/>
            <a:headEnd/>
            <a:tailEnd/>
          </a:ln>
        </p:spPr>
        <p:txBody>
          <a:bodyPr/>
          <a:lstStyle/>
          <a:p>
            <a:endParaRPr lang="ru-RU"/>
          </a:p>
        </p:txBody>
      </p:sp>
      <p:sp>
        <p:nvSpPr>
          <p:cNvPr id="81929" name="Line 8"/>
          <p:cNvSpPr>
            <a:spLocks noChangeShapeType="1"/>
          </p:cNvSpPr>
          <p:nvPr/>
        </p:nvSpPr>
        <p:spPr bwMode="auto">
          <a:xfrm flipH="1">
            <a:off x="2876550" y="3505200"/>
            <a:ext cx="381000" cy="0"/>
          </a:xfrm>
          <a:prstGeom prst="line">
            <a:avLst/>
          </a:prstGeom>
          <a:noFill/>
          <a:ln w="9525">
            <a:solidFill>
              <a:schemeClr val="tx1"/>
            </a:solidFill>
            <a:round/>
            <a:headEnd/>
            <a:tailEnd/>
          </a:ln>
        </p:spPr>
        <p:txBody>
          <a:bodyPr/>
          <a:lstStyle/>
          <a:p>
            <a:endParaRPr lang="ru-RU"/>
          </a:p>
        </p:txBody>
      </p:sp>
      <p:sp>
        <p:nvSpPr>
          <p:cNvPr id="81930" name="Line 9"/>
          <p:cNvSpPr>
            <a:spLocks noChangeShapeType="1"/>
          </p:cNvSpPr>
          <p:nvPr/>
        </p:nvSpPr>
        <p:spPr bwMode="auto">
          <a:xfrm flipH="1">
            <a:off x="2876550" y="2590800"/>
            <a:ext cx="381000" cy="0"/>
          </a:xfrm>
          <a:prstGeom prst="line">
            <a:avLst/>
          </a:prstGeom>
          <a:noFill/>
          <a:ln w="9525">
            <a:solidFill>
              <a:schemeClr val="tx1"/>
            </a:solidFill>
            <a:round/>
            <a:headEnd/>
            <a:tailEnd/>
          </a:ln>
        </p:spPr>
        <p:txBody>
          <a:bodyPr/>
          <a:lstStyle/>
          <a:p>
            <a:endParaRPr lang="ru-RU"/>
          </a:p>
        </p:txBody>
      </p:sp>
      <p:sp>
        <p:nvSpPr>
          <p:cNvPr id="81931" name="Text Box 12"/>
          <p:cNvSpPr txBox="1">
            <a:spLocks noChangeArrowheads="1"/>
          </p:cNvSpPr>
          <p:nvPr/>
        </p:nvSpPr>
        <p:spPr bwMode="auto">
          <a:xfrm>
            <a:off x="1962150" y="1752600"/>
            <a:ext cx="909638" cy="304800"/>
          </a:xfrm>
          <a:prstGeom prst="rect">
            <a:avLst/>
          </a:prstGeom>
          <a:noFill/>
          <a:ln w="9525">
            <a:noFill/>
            <a:miter lim="800000"/>
            <a:headEnd/>
            <a:tailEnd/>
          </a:ln>
        </p:spPr>
        <p:txBody>
          <a:bodyPr wrap="none">
            <a:spAutoFit/>
          </a:bodyPr>
          <a:lstStyle/>
          <a:p>
            <a:pPr eaLnBrk="0" hangingPunct="0"/>
            <a:r>
              <a:rPr lang="fr-FR" sz="1400" b="1"/>
              <a:t>4</a:t>
            </a:r>
            <a:r>
              <a:rPr lang="ru-RU" sz="1400" b="1"/>
              <a:t>,</a:t>
            </a:r>
            <a:r>
              <a:rPr lang="fr-FR" sz="1400" b="1"/>
              <a:t>8 </a:t>
            </a:r>
            <a:r>
              <a:rPr lang="ru-RU" sz="1400" b="1"/>
              <a:t>В</a:t>
            </a:r>
            <a:r>
              <a:rPr lang="fr-FR" sz="1400" b="1"/>
              <a:t> min</a:t>
            </a:r>
          </a:p>
        </p:txBody>
      </p:sp>
      <p:sp>
        <p:nvSpPr>
          <p:cNvPr id="81932" name="Text Box 13"/>
          <p:cNvSpPr txBox="1">
            <a:spLocks noChangeArrowheads="1"/>
          </p:cNvSpPr>
          <p:nvPr/>
        </p:nvSpPr>
        <p:spPr bwMode="auto">
          <a:xfrm>
            <a:off x="1962150" y="2362200"/>
            <a:ext cx="939800" cy="304800"/>
          </a:xfrm>
          <a:prstGeom prst="rect">
            <a:avLst/>
          </a:prstGeom>
          <a:noFill/>
          <a:ln w="9525">
            <a:noFill/>
            <a:miter lim="800000"/>
            <a:headEnd/>
            <a:tailEnd/>
          </a:ln>
        </p:spPr>
        <p:txBody>
          <a:bodyPr wrap="none">
            <a:spAutoFit/>
          </a:bodyPr>
          <a:lstStyle/>
          <a:p>
            <a:pPr eaLnBrk="0" hangingPunct="0"/>
            <a:r>
              <a:rPr lang="fr-FR" sz="1400" b="1"/>
              <a:t>3</a:t>
            </a:r>
            <a:r>
              <a:rPr lang="ru-RU" sz="1400" b="1"/>
              <a:t>,</a:t>
            </a:r>
            <a:r>
              <a:rPr lang="fr-FR" sz="1400" b="1"/>
              <a:t>6 </a:t>
            </a:r>
            <a:r>
              <a:rPr lang="ru-RU" sz="1400" b="1"/>
              <a:t>В</a:t>
            </a:r>
            <a:r>
              <a:rPr lang="fr-FR" sz="1400" b="1"/>
              <a:t> max</a:t>
            </a:r>
          </a:p>
        </p:txBody>
      </p:sp>
      <p:sp>
        <p:nvSpPr>
          <p:cNvPr id="81933" name="Text Box 15"/>
          <p:cNvSpPr txBox="1">
            <a:spLocks noChangeArrowheads="1"/>
          </p:cNvSpPr>
          <p:nvPr/>
        </p:nvSpPr>
        <p:spPr bwMode="auto">
          <a:xfrm>
            <a:off x="1962150" y="3276600"/>
            <a:ext cx="939800" cy="304800"/>
          </a:xfrm>
          <a:prstGeom prst="rect">
            <a:avLst/>
          </a:prstGeom>
          <a:noFill/>
          <a:ln w="9525">
            <a:noFill/>
            <a:miter lim="800000"/>
            <a:headEnd/>
            <a:tailEnd/>
          </a:ln>
        </p:spPr>
        <p:txBody>
          <a:bodyPr wrap="none">
            <a:spAutoFit/>
          </a:bodyPr>
          <a:lstStyle/>
          <a:p>
            <a:pPr eaLnBrk="0" hangingPunct="0"/>
            <a:r>
              <a:rPr lang="fr-FR" sz="1400" b="1"/>
              <a:t>1</a:t>
            </a:r>
            <a:r>
              <a:rPr lang="ru-RU" sz="1400" b="1"/>
              <a:t>,</a:t>
            </a:r>
            <a:r>
              <a:rPr lang="fr-FR" sz="1400" b="1"/>
              <a:t>4 </a:t>
            </a:r>
            <a:r>
              <a:rPr lang="ru-RU" sz="1400" b="1"/>
              <a:t>В</a:t>
            </a:r>
            <a:r>
              <a:rPr lang="fr-FR" sz="1400" b="1"/>
              <a:t> max</a:t>
            </a:r>
          </a:p>
        </p:txBody>
      </p:sp>
      <p:sp>
        <p:nvSpPr>
          <p:cNvPr id="81934" name="Text Box 16"/>
          <p:cNvSpPr txBox="1">
            <a:spLocks noChangeArrowheads="1"/>
          </p:cNvSpPr>
          <p:nvPr/>
        </p:nvSpPr>
        <p:spPr bwMode="auto">
          <a:xfrm>
            <a:off x="1962150" y="3810000"/>
            <a:ext cx="939800" cy="304800"/>
          </a:xfrm>
          <a:prstGeom prst="rect">
            <a:avLst/>
          </a:prstGeom>
          <a:noFill/>
          <a:ln w="9525">
            <a:noFill/>
            <a:miter lim="800000"/>
            <a:headEnd/>
            <a:tailEnd/>
          </a:ln>
        </p:spPr>
        <p:txBody>
          <a:bodyPr wrap="none">
            <a:spAutoFit/>
          </a:bodyPr>
          <a:lstStyle/>
          <a:p>
            <a:pPr eaLnBrk="0" hangingPunct="0"/>
            <a:r>
              <a:rPr lang="fr-FR" sz="1400" b="1"/>
              <a:t>0</a:t>
            </a:r>
            <a:r>
              <a:rPr lang="ru-RU" sz="1400" b="1"/>
              <a:t>,</a:t>
            </a:r>
            <a:r>
              <a:rPr lang="fr-FR" sz="1400" b="1"/>
              <a:t>2 </a:t>
            </a:r>
            <a:r>
              <a:rPr lang="ru-RU" sz="1400" b="1"/>
              <a:t>В</a:t>
            </a:r>
            <a:r>
              <a:rPr lang="fr-FR" sz="1400" b="1"/>
              <a:t> max</a:t>
            </a:r>
          </a:p>
        </p:txBody>
      </p:sp>
      <p:sp>
        <p:nvSpPr>
          <p:cNvPr id="81935" name="Line 17"/>
          <p:cNvSpPr>
            <a:spLocks noChangeShapeType="1"/>
          </p:cNvSpPr>
          <p:nvPr/>
        </p:nvSpPr>
        <p:spPr bwMode="auto">
          <a:xfrm>
            <a:off x="3257550" y="4038600"/>
            <a:ext cx="4267200" cy="0"/>
          </a:xfrm>
          <a:prstGeom prst="line">
            <a:avLst/>
          </a:prstGeom>
          <a:noFill/>
          <a:ln w="9525" cap="rnd">
            <a:solidFill>
              <a:schemeClr val="tx1"/>
            </a:solidFill>
            <a:prstDash val="sysDot"/>
            <a:round/>
            <a:headEnd/>
            <a:tailEnd/>
          </a:ln>
        </p:spPr>
        <p:txBody>
          <a:bodyPr/>
          <a:lstStyle/>
          <a:p>
            <a:endParaRPr lang="ru-RU"/>
          </a:p>
        </p:txBody>
      </p:sp>
      <p:sp>
        <p:nvSpPr>
          <p:cNvPr id="81936" name="Line 18"/>
          <p:cNvSpPr>
            <a:spLocks noChangeShapeType="1"/>
          </p:cNvSpPr>
          <p:nvPr/>
        </p:nvSpPr>
        <p:spPr bwMode="auto">
          <a:xfrm>
            <a:off x="3257550" y="3505200"/>
            <a:ext cx="4267200" cy="0"/>
          </a:xfrm>
          <a:prstGeom prst="line">
            <a:avLst/>
          </a:prstGeom>
          <a:noFill/>
          <a:ln w="9525" cap="rnd">
            <a:solidFill>
              <a:schemeClr val="tx1"/>
            </a:solidFill>
            <a:prstDash val="sysDot"/>
            <a:round/>
            <a:headEnd/>
            <a:tailEnd/>
          </a:ln>
        </p:spPr>
        <p:txBody>
          <a:bodyPr/>
          <a:lstStyle/>
          <a:p>
            <a:endParaRPr lang="ru-RU"/>
          </a:p>
        </p:txBody>
      </p:sp>
      <p:sp>
        <p:nvSpPr>
          <p:cNvPr id="81937" name="Line 20"/>
          <p:cNvSpPr>
            <a:spLocks noChangeShapeType="1"/>
          </p:cNvSpPr>
          <p:nvPr/>
        </p:nvSpPr>
        <p:spPr bwMode="auto">
          <a:xfrm>
            <a:off x="3257550" y="1981200"/>
            <a:ext cx="4267200" cy="0"/>
          </a:xfrm>
          <a:prstGeom prst="line">
            <a:avLst/>
          </a:prstGeom>
          <a:noFill/>
          <a:ln w="9525" cap="rnd">
            <a:solidFill>
              <a:schemeClr val="tx1"/>
            </a:solidFill>
            <a:prstDash val="sysDot"/>
            <a:round/>
            <a:headEnd/>
            <a:tailEnd/>
          </a:ln>
        </p:spPr>
        <p:txBody>
          <a:bodyPr/>
          <a:lstStyle/>
          <a:p>
            <a:endParaRPr lang="ru-RU"/>
          </a:p>
        </p:txBody>
      </p:sp>
      <p:sp>
        <p:nvSpPr>
          <p:cNvPr id="81938" name="Text Box 21"/>
          <p:cNvSpPr txBox="1">
            <a:spLocks noChangeArrowheads="1"/>
          </p:cNvSpPr>
          <p:nvPr/>
        </p:nvSpPr>
        <p:spPr bwMode="auto">
          <a:xfrm>
            <a:off x="7653338" y="3930650"/>
            <a:ext cx="252412" cy="336550"/>
          </a:xfrm>
          <a:prstGeom prst="rect">
            <a:avLst/>
          </a:prstGeom>
          <a:noFill/>
          <a:ln w="9525">
            <a:noFill/>
            <a:miter lim="800000"/>
            <a:headEnd/>
            <a:tailEnd/>
          </a:ln>
        </p:spPr>
        <p:txBody>
          <a:bodyPr wrap="none">
            <a:spAutoFit/>
          </a:bodyPr>
          <a:lstStyle/>
          <a:p>
            <a:pPr eaLnBrk="0" hangingPunct="0"/>
            <a:r>
              <a:rPr lang="fr-FR" sz="1600" b="1"/>
              <a:t>t</a:t>
            </a:r>
          </a:p>
        </p:txBody>
      </p:sp>
      <p:grpSp>
        <p:nvGrpSpPr>
          <p:cNvPr id="2" name="Group 52"/>
          <p:cNvGrpSpPr>
            <a:grpSpLocks/>
          </p:cNvGrpSpPr>
          <p:nvPr/>
        </p:nvGrpSpPr>
        <p:grpSpPr bwMode="auto">
          <a:xfrm>
            <a:off x="3257550" y="1981200"/>
            <a:ext cx="4114800" cy="2057400"/>
            <a:chOff x="2052" y="1248"/>
            <a:chExt cx="2592" cy="1296"/>
          </a:xfrm>
        </p:grpSpPr>
        <p:sp>
          <p:nvSpPr>
            <p:cNvPr id="81963" name="Freeform 24"/>
            <p:cNvSpPr>
              <a:spLocks/>
            </p:cNvSpPr>
            <p:nvPr/>
          </p:nvSpPr>
          <p:spPr bwMode="auto">
            <a:xfrm>
              <a:off x="2052" y="1248"/>
              <a:ext cx="2592" cy="960"/>
            </a:xfrm>
            <a:custGeom>
              <a:avLst/>
              <a:gdLst>
                <a:gd name="T0" fmla="*/ 0 w 2592"/>
                <a:gd name="T1" fmla="*/ 0 h 960"/>
                <a:gd name="T2" fmla="*/ 576 w 2592"/>
                <a:gd name="T3" fmla="*/ 0 h 960"/>
                <a:gd name="T4" fmla="*/ 912 w 2592"/>
                <a:gd name="T5" fmla="*/ 960 h 960"/>
                <a:gd name="T6" fmla="*/ 1680 w 2592"/>
                <a:gd name="T7" fmla="*/ 960 h 960"/>
                <a:gd name="T8" fmla="*/ 1968 w 2592"/>
                <a:gd name="T9" fmla="*/ 0 h 960"/>
                <a:gd name="T10" fmla="*/ 2592 w 2592"/>
                <a:gd name="T11" fmla="*/ 0 h 960"/>
                <a:gd name="T12" fmla="*/ 0 60000 65536"/>
                <a:gd name="T13" fmla="*/ 0 60000 65536"/>
                <a:gd name="T14" fmla="*/ 0 60000 65536"/>
                <a:gd name="T15" fmla="*/ 0 60000 65536"/>
                <a:gd name="T16" fmla="*/ 0 60000 65536"/>
                <a:gd name="T17" fmla="*/ 0 60000 65536"/>
                <a:gd name="T18" fmla="*/ 0 w 2592"/>
                <a:gd name="T19" fmla="*/ 0 h 960"/>
                <a:gd name="T20" fmla="*/ 2592 w 2592"/>
                <a:gd name="T21" fmla="*/ 960 h 960"/>
              </a:gdLst>
              <a:ahLst/>
              <a:cxnLst>
                <a:cxn ang="T12">
                  <a:pos x="T0" y="T1"/>
                </a:cxn>
                <a:cxn ang="T13">
                  <a:pos x="T2" y="T3"/>
                </a:cxn>
                <a:cxn ang="T14">
                  <a:pos x="T4" y="T5"/>
                </a:cxn>
                <a:cxn ang="T15">
                  <a:pos x="T6" y="T7"/>
                </a:cxn>
                <a:cxn ang="T16">
                  <a:pos x="T8" y="T9"/>
                </a:cxn>
                <a:cxn ang="T17">
                  <a:pos x="T10" y="T11"/>
                </a:cxn>
              </a:cxnLst>
              <a:rect l="T18" t="T19" r="T20" b="T21"/>
              <a:pathLst>
                <a:path w="2592" h="960">
                  <a:moveTo>
                    <a:pt x="0" y="0"/>
                  </a:moveTo>
                  <a:lnTo>
                    <a:pt x="576" y="0"/>
                  </a:lnTo>
                  <a:lnTo>
                    <a:pt x="912" y="960"/>
                  </a:lnTo>
                  <a:lnTo>
                    <a:pt x="1680" y="960"/>
                  </a:lnTo>
                  <a:lnTo>
                    <a:pt x="1968" y="0"/>
                  </a:lnTo>
                  <a:lnTo>
                    <a:pt x="2592" y="0"/>
                  </a:lnTo>
                </a:path>
              </a:pathLst>
            </a:custGeom>
            <a:noFill/>
            <a:ln w="28575" cmpd="sng">
              <a:solidFill>
                <a:srgbClr val="CC00CC"/>
              </a:solidFill>
              <a:round/>
              <a:headEnd/>
              <a:tailEnd/>
            </a:ln>
          </p:spPr>
          <p:txBody>
            <a:bodyPr/>
            <a:lstStyle/>
            <a:p>
              <a:endParaRPr lang="ru-RU"/>
            </a:p>
          </p:txBody>
        </p:sp>
        <p:sp>
          <p:nvSpPr>
            <p:cNvPr id="81964" name="Freeform 25"/>
            <p:cNvSpPr>
              <a:spLocks/>
            </p:cNvSpPr>
            <p:nvPr/>
          </p:nvSpPr>
          <p:spPr bwMode="auto">
            <a:xfrm>
              <a:off x="2052" y="1632"/>
              <a:ext cx="2592" cy="912"/>
            </a:xfrm>
            <a:custGeom>
              <a:avLst/>
              <a:gdLst>
                <a:gd name="T0" fmla="*/ 0 w 2592"/>
                <a:gd name="T1" fmla="*/ 912 h 912"/>
                <a:gd name="T2" fmla="*/ 576 w 2592"/>
                <a:gd name="T3" fmla="*/ 912 h 912"/>
                <a:gd name="T4" fmla="*/ 912 w 2592"/>
                <a:gd name="T5" fmla="*/ 0 h 912"/>
                <a:gd name="T6" fmla="*/ 1680 w 2592"/>
                <a:gd name="T7" fmla="*/ 0 h 912"/>
                <a:gd name="T8" fmla="*/ 1968 w 2592"/>
                <a:gd name="T9" fmla="*/ 912 h 912"/>
                <a:gd name="T10" fmla="*/ 2592 w 2592"/>
                <a:gd name="T11" fmla="*/ 912 h 912"/>
                <a:gd name="T12" fmla="*/ 0 60000 65536"/>
                <a:gd name="T13" fmla="*/ 0 60000 65536"/>
                <a:gd name="T14" fmla="*/ 0 60000 65536"/>
                <a:gd name="T15" fmla="*/ 0 60000 65536"/>
                <a:gd name="T16" fmla="*/ 0 60000 65536"/>
                <a:gd name="T17" fmla="*/ 0 60000 65536"/>
                <a:gd name="T18" fmla="*/ 0 w 2592"/>
                <a:gd name="T19" fmla="*/ 0 h 912"/>
                <a:gd name="T20" fmla="*/ 2592 w 2592"/>
                <a:gd name="T21" fmla="*/ 912 h 912"/>
              </a:gdLst>
              <a:ahLst/>
              <a:cxnLst>
                <a:cxn ang="T12">
                  <a:pos x="T0" y="T1"/>
                </a:cxn>
                <a:cxn ang="T13">
                  <a:pos x="T2" y="T3"/>
                </a:cxn>
                <a:cxn ang="T14">
                  <a:pos x="T4" y="T5"/>
                </a:cxn>
                <a:cxn ang="T15">
                  <a:pos x="T6" y="T7"/>
                </a:cxn>
                <a:cxn ang="T16">
                  <a:pos x="T8" y="T9"/>
                </a:cxn>
                <a:cxn ang="T17">
                  <a:pos x="T10" y="T11"/>
                </a:cxn>
              </a:cxnLst>
              <a:rect l="T18" t="T19" r="T20" b="T21"/>
              <a:pathLst>
                <a:path w="2592" h="912">
                  <a:moveTo>
                    <a:pt x="0" y="912"/>
                  </a:moveTo>
                  <a:lnTo>
                    <a:pt x="576" y="912"/>
                  </a:lnTo>
                  <a:lnTo>
                    <a:pt x="912" y="0"/>
                  </a:lnTo>
                  <a:lnTo>
                    <a:pt x="1680" y="0"/>
                  </a:lnTo>
                  <a:lnTo>
                    <a:pt x="1968" y="912"/>
                  </a:lnTo>
                  <a:lnTo>
                    <a:pt x="2592" y="912"/>
                  </a:lnTo>
                </a:path>
              </a:pathLst>
            </a:custGeom>
            <a:noFill/>
            <a:ln w="28575" cmpd="sng">
              <a:solidFill>
                <a:srgbClr val="A50021"/>
              </a:solidFill>
              <a:round/>
              <a:headEnd/>
              <a:tailEnd/>
            </a:ln>
          </p:spPr>
          <p:txBody>
            <a:bodyPr/>
            <a:lstStyle/>
            <a:p>
              <a:endParaRPr lang="ru-RU"/>
            </a:p>
          </p:txBody>
        </p:sp>
      </p:grpSp>
      <p:sp>
        <p:nvSpPr>
          <p:cNvPr id="81940" name="Text Box 28"/>
          <p:cNvSpPr txBox="1">
            <a:spLocks noChangeArrowheads="1"/>
          </p:cNvSpPr>
          <p:nvPr/>
        </p:nvSpPr>
        <p:spPr bwMode="auto">
          <a:xfrm>
            <a:off x="6877050" y="1484313"/>
            <a:ext cx="941388" cy="396875"/>
          </a:xfrm>
          <a:prstGeom prst="rect">
            <a:avLst/>
          </a:prstGeom>
          <a:noFill/>
          <a:ln w="9525">
            <a:noFill/>
            <a:miter lim="800000"/>
            <a:headEnd/>
            <a:tailEnd/>
          </a:ln>
        </p:spPr>
        <p:txBody>
          <a:bodyPr wrap="none">
            <a:spAutoFit/>
          </a:bodyPr>
          <a:lstStyle/>
          <a:p>
            <a:pPr eaLnBrk="0" hangingPunct="0"/>
            <a:r>
              <a:rPr lang="fr-FR"/>
              <a:t>CAN L</a:t>
            </a:r>
          </a:p>
        </p:txBody>
      </p:sp>
      <p:sp>
        <p:nvSpPr>
          <p:cNvPr id="81941" name="Text Box 29"/>
          <p:cNvSpPr txBox="1">
            <a:spLocks noChangeArrowheads="1"/>
          </p:cNvSpPr>
          <p:nvPr/>
        </p:nvSpPr>
        <p:spPr bwMode="auto">
          <a:xfrm>
            <a:off x="6516688" y="4149725"/>
            <a:ext cx="969962" cy="396875"/>
          </a:xfrm>
          <a:prstGeom prst="rect">
            <a:avLst/>
          </a:prstGeom>
          <a:noFill/>
          <a:ln w="9525">
            <a:noFill/>
            <a:miter lim="800000"/>
            <a:headEnd/>
            <a:tailEnd/>
          </a:ln>
        </p:spPr>
        <p:txBody>
          <a:bodyPr wrap="none">
            <a:spAutoFit/>
          </a:bodyPr>
          <a:lstStyle/>
          <a:p>
            <a:pPr eaLnBrk="0" hangingPunct="0"/>
            <a:r>
              <a:rPr lang="fr-FR"/>
              <a:t>CAN H</a:t>
            </a:r>
          </a:p>
        </p:txBody>
      </p:sp>
      <p:grpSp>
        <p:nvGrpSpPr>
          <p:cNvPr id="3" name="Group 50"/>
          <p:cNvGrpSpPr>
            <a:grpSpLocks/>
          </p:cNvGrpSpPr>
          <p:nvPr/>
        </p:nvGrpSpPr>
        <p:grpSpPr bwMode="auto">
          <a:xfrm>
            <a:off x="3492500" y="1987550"/>
            <a:ext cx="3736975" cy="2016125"/>
            <a:chOff x="2200" y="1252"/>
            <a:chExt cx="2354" cy="1270"/>
          </a:xfrm>
        </p:grpSpPr>
        <p:sp>
          <p:nvSpPr>
            <p:cNvPr id="81959" name="Line 26"/>
            <p:cNvSpPr>
              <a:spLocks noChangeShapeType="1"/>
            </p:cNvSpPr>
            <p:nvPr/>
          </p:nvSpPr>
          <p:spPr bwMode="auto">
            <a:xfrm flipV="1">
              <a:off x="4105" y="1615"/>
              <a:ext cx="0" cy="907"/>
            </a:xfrm>
            <a:prstGeom prst="line">
              <a:avLst/>
            </a:prstGeom>
            <a:noFill/>
            <a:ln w="38100">
              <a:solidFill>
                <a:schemeClr val="accent1"/>
              </a:solidFill>
              <a:round/>
              <a:headEnd/>
              <a:tailEnd type="triangle" w="med" len="med"/>
            </a:ln>
          </p:spPr>
          <p:txBody>
            <a:bodyPr/>
            <a:lstStyle/>
            <a:p>
              <a:endParaRPr lang="ru-RU"/>
            </a:p>
          </p:txBody>
        </p:sp>
        <p:sp>
          <p:nvSpPr>
            <p:cNvPr id="81960" name="Line 27"/>
            <p:cNvSpPr>
              <a:spLocks noChangeShapeType="1"/>
            </p:cNvSpPr>
            <p:nvPr/>
          </p:nvSpPr>
          <p:spPr bwMode="auto">
            <a:xfrm>
              <a:off x="2200" y="1252"/>
              <a:ext cx="0" cy="953"/>
            </a:xfrm>
            <a:prstGeom prst="line">
              <a:avLst/>
            </a:prstGeom>
            <a:noFill/>
            <a:ln w="38100">
              <a:solidFill>
                <a:schemeClr val="accent1"/>
              </a:solidFill>
              <a:round/>
              <a:headEnd/>
              <a:tailEnd type="triangle" w="med" len="med"/>
            </a:ln>
          </p:spPr>
          <p:txBody>
            <a:bodyPr/>
            <a:lstStyle/>
            <a:p>
              <a:endParaRPr lang="ru-RU"/>
            </a:p>
          </p:txBody>
        </p:sp>
        <p:sp>
          <p:nvSpPr>
            <p:cNvPr id="81961" name="Text Box 30"/>
            <p:cNvSpPr txBox="1">
              <a:spLocks noChangeArrowheads="1"/>
            </p:cNvSpPr>
            <p:nvPr/>
          </p:nvSpPr>
          <p:spPr bwMode="auto">
            <a:xfrm>
              <a:off x="2290" y="1660"/>
              <a:ext cx="359" cy="192"/>
            </a:xfrm>
            <a:prstGeom prst="rect">
              <a:avLst/>
            </a:prstGeom>
            <a:noFill/>
            <a:ln w="9525">
              <a:noFill/>
              <a:miter lim="800000"/>
              <a:headEnd/>
              <a:tailEnd/>
            </a:ln>
          </p:spPr>
          <p:txBody>
            <a:bodyPr wrap="none">
              <a:spAutoFit/>
            </a:bodyPr>
            <a:lstStyle/>
            <a:p>
              <a:pPr eaLnBrk="0" hangingPunct="0"/>
              <a:r>
                <a:rPr lang="fr-FR" sz="1400" b="1"/>
                <a:t>3</a:t>
              </a:r>
              <a:r>
                <a:rPr lang="ru-RU" sz="1400" b="1"/>
                <a:t>,</a:t>
              </a:r>
              <a:r>
                <a:rPr lang="fr-FR" sz="1400" b="1"/>
                <a:t>4 </a:t>
              </a:r>
              <a:r>
                <a:rPr lang="ru-RU" sz="1400" b="1"/>
                <a:t>В</a:t>
              </a:r>
              <a:endParaRPr lang="fr-FR" sz="1400" b="1"/>
            </a:p>
          </p:txBody>
        </p:sp>
        <p:sp>
          <p:nvSpPr>
            <p:cNvPr id="81962" name="Text Box 31"/>
            <p:cNvSpPr txBox="1">
              <a:spLocks noChangeArrowheads="1"/>
            </p:cNvSpPr>
            <p:nvPr/>
          </p:nvSpPr>
          <p:spPr bwMode="auto">
            <a:xfrm>
              <a:off x="4195" y="1978"/>
              <a:ext cx="359" cy="192"/>
            </a:xfrm>
            <a:prstGeom prst="rect">
              <a:avLst/>
            </a:prstGeom>
            <a:noFill/>
            <a:ln w="9525">
              <a:noFill/>
              <a:miter lim="800000"/>
              <a:headEnd/>
              <a:tailEnd/>
            </a:ln>
          </p:spPr>
          <p:txBody>
            <a:bodyPr wrap="none">
              <a:spAutoFit/>
            </a:bodyPr>
            <a:lstStyle/>
            <a:p>
              <a:pPr eaLnBrk="0" hangingPunct="0"/>
              <a:r>
                <a:rPr lang="fr-FR" sz="1400" b="1"/>
                <a:t>3</a:t>
              </a:r>
              <a:r>
                <a:rPr lang="ru-RU" sz="1400" b="1"/>
                <a:t>,</a:t>
              </a:r>
              <a:r>
                <a:rPr lang="fr-FR" sz="1400" b="1"/>
                <a:t>4 </a:t>
              </a:r>
              <a:r>
                <a:rPr lang="ru-RU" sz="1400" b="1"/>
                <a:t>В</a:t>
              </a:r>
              <a:endParaRPr lang="fr-FR" sz="1400" b="1"/>
            </a:p>
          </p:txBody>
        </p:sp>
      </p:grpSp>
      <p:grpSp>
        <p:nvGrpSpPr>
          <p:cNvPr id="4" name="Group 51"/>
          <p:cNvGrpSpPr>
            <a:grpSpLocks/>
          </p:cNvGrpSpPr>
          <p:nvPr/>
        </p:nvGrpSpPr>
        <p:grpSpPr bwMode="auto">
          <a:xfrm>
            <a:off x="3276600" y="2060575"/>
            <a:ext cx="4683125" cy="1889125"/>
            <a:chOff x="2064" y="1298"/>
            <a:chExt cx="2950" cy="1190"/>
          </a:xfrm>
        </p:grpSpPr>
        <p:sp>
          <p:nvSpPr>
            <p:cNvPr id="81955" name="Line 32"/>
            <p:cNvSpPr>
              <a:spLocks noChangeShapeType="1"/>
            </p:cNvSpPr>
            <p:nvPr/>
          </p:nvSpPr>
          <p:spPr bwMode="auto">
            <a:xfrm>
              <a:off x="2064" y="2386"/>
              <a:ext cx="2268" cy="0"/>
            </a:xfrm>
            <a:prstGeom prst="line">
              <a:avLst/>
            </a:prstGeom>
            <a:noFill/>
            <a:ln w="38100">
              <a:solidFill>
                <a:srgbClr val="006600"/>
              </a:solidFill>
              <a:prstDash val="dash"/>
              <a:round/>
              <a:headEnd/>
              <a:tailEnd/>
            </a:ln>
          </p:spPr>
          <p:txBody>
            <a:bodyPr/>
            <a:lstStyle/>
            <a:p>
              <a:endParaRPr lang="ru-RU"/>
            </a:p>
          </p:txBody>
        </p:sp>
        <p:sp>
          <p:nvSpPr>
            <p:cNvPr id="81956" name="Line 33"/>
            <p:cNvSpPr>
              <a:spLocks noChangeShapeType="1"/>
            </p:cNvSpPr>
            <p:nvPr/>
          </p:nvSpPr>
          <p:spPr bwMode="auto">
            <a:xfrm>
              <a:off x="2064" y="1388"/>
              <a:ext cx="2268" cy="0"/>
            </a:xfrm>
            <a:prstGeom prst="line">
              <a:avLst/>
            </a:prstGeom>
            <a:noFill/>
            <a:ln w="38100">
              <a:solidFill>
                <a:srgbClr val="006600"/>
              </a:solidFill>
              <a:prstDash val="dash"/>
              <a:round/>
              <a:headEnd/>
              <a:tailEnd/>
            </a:ln>
          </p:spPr>
          <p:txBody>
            <a:bodyPr/>
            <a:lstStyle/>
            <a:p>
              <a:endParaRPr lang="ru-RU"/>
            </a:p>
          </p:txBody>
        </p:sp>
        <p:sp>
          <p:nvSpPr>
            <p:cNvPr id="81957" name="Text Box 34"/>
            <p:cNvSpPr txBox="1">
              <a:spLocks noChangeArrowheads="1"/>
            </p:cNvSpPr>
            <p:nvPr/>
          </p:nvSpPr>
          <p:spPr bwMode="auto">
            <a:xfrm>
              <a:off x="4414" y="1298"/>
              <a:ext cx="592" cy="192"/>
            </a:xfrm>
            <a:prstGeom prst="rect">
              <a:avLst/>
            </a:prstGeom>
            <a:noFill/>
            <a:ln w="9525">
              <a:noFill/>
              <a:miter lim="800000"/>
              <a:headEnd/>
              <a:tailEnd/>
            </a:ln>
          </p:spPr>
          <p:txBody>
            <a:bodyPr wrap="none">
              <a:spAutoFit/>
            </a:bodyPr>
            <a:lstStyle/>
            <a:p>
              <a:pPr eaLnBrk="0" hangingPunct="0"/>
              <a:r>
                <a:rPr lang="fr-FR" sz="1400" b="1"/>
                <a:t>4</a:t>
              </a:r>
              <a:r>
                <a:rPr lang="ru-RU" sz="1400" b="1"/>
                <a:t>,</a:t>
              </a:r>
              <a:r>
                <a:rPr lang="fr-FR" sz="1400" b="1"/>
                <a:t>3 </a:t>
              </a:r>
              <a:r>
                <a:rPr lang="ru-RU" sz="1400" b="1"/>
                <a:t>В</a:t>
              </a:r>
              <a:r>
                <a:rPr lang="fr-FR" sz="1400" b="1"/>
                <a:t> moy</a:t>
              </a:r>
            </a:p>
          </p:txBody>
        </p:sp>
        <p:sp>
          <p:nvSpPr>
            <p:cNvPr id="81958" name="Text Box 35"/>
            <p:cNvSpPr txBox="1">
              <a:spLocks noChangeArrowheads="1"/>
            </p:cNvSpPr>
            <p:nvPr/>
          </p:nvSpPr>
          <p:spPr bwMode="auto">
            <a:xfrm>
              <a:off x="4422" y="2296"/>
              <a:ext cx="592" cy="192"/>
            </a:xfrm>
            <a:prstGeom prst="rect">
              <a:avLst/>
            </a:prstGeom>
            <a:noFill/>
            <a:ln w="9525">
              <a:noFill/>
              <a:miter lim="800000"/>
              <a:headEnd/>
              <a:tailEnd/>
            </a:ln>
          </p:spPr>
          <p:txBody>
            <a:bodyPr wrap="none">
              <a:spAutoFit/>
            </a:bodyPr>
            <a:lstStyle/>
            <a:p>
              <a:pPr eaLnBrk="0" hangingPunct="0"/>
              <a:r>
                <a:rPr lang="fr-FR" sz="1400" b="1"/>
                <a:t>0</a:t>
              </a:r>
              <a:r>
                <a:rPr lang="ru-RU" sz="1400" b="1"/>
                <a:t>,</a:t>
              </a:r>
              <a:r>
                <a:rPr lang="fr-FR" sz="1400" b="1"/>
                <a:t>7 </a:t>
              </a:r>
              <a:r>
                <a:rPr lang="ru-RU" sz="1400" b="1"/>
                <a:t>В</a:t>
              </a:r>
              <a:r>
                <a:rPr lang="fr-FR" sz="1400" b="1"/>
                <a:t> moy</a:t>
              </a:r>
            </a:p>
          </p:txBody>
        </p:sp>
      </p:grpSp>
      <p:sp>
        <p:nvSpPr>
          <p:cNvPr id="492580" name="Text Box 36"/>
          <p:cNvSpPr txBox="1">
            <a:spLocks noChangeArrowheads="1"/>
          </p:cNvSpPr>
          <p:nvPr/>
        </p:nvSpPr>
        <p:spPr bwMode="auto">
          <a:xfrm>
            <a:off x="1619250" y="4724400"/>
            <a:ext cx="7299325" cy="701675"/>
          </a:xfrm>
          <a:prstGeom prst="rect">
            <a:avLst/>
          </a:prstGeom>
          <a:noFill/>
          <a:ln w="9525">
            <a:noFill/>
            <a:miter lim="800000"/>
            <a:headEnd/>
            <a:tailEnd/>
          </a:ln>
        </p:spPr>
        <p:txBody>
          <a:bodyPr>
            <a:spAutoFit/>
          </a:bodyPr>
          <a:lstStyle/>
          <a:p>
            <a:pPr eaLnBrk="0" hangingPunct="0"/>
            <a:r>
              <a:rPr lang="fr-FR">
                <a:sym typeface="Wingdings" pitchFamily="2" charset="2"/>
              </a:rPr>
              <a:t>0</a:t>
            </a:r>
            <a:r>
              <a:rPr lang="ru-RU">
                <a:sym typeface="Wingdings" pitchFamily="2" charset="2"/>
              </a:rPr>
              <a:t>,</a:t>
            </a:r>
            <a:r>
              <a:rPr lang="fr-FR">
                <a:sym typeface="Wingdings" pitchFamily="2" charset="2"/>
              </a:rPr>
              <a:t>2 </a:t>
            </a:r>
            <a:r>
              <a:rPr lang="ru-RU">
                <a:sym typeface="Wingdings" pitchFamily="2" charset="2"/>
              </a:rPr>
              <a:t>В</a:t>
            </a:r>
            <a:r>
              <a:rPr lang="fr-FR">
                <a:sym typeface="Wingdings" pitchFamily="2" charset="2"/>
              </a:rPr>
              <a:t> + (15% </a:t>
            </a:r>
            <a:r>
              <a:rPr lang="ru-RU">
                <a:sym typeface="Wingdings" pitchFamily="2" charset="2"/>
              </a:rPr>
              <a:t>от</a:t>
            </a:r>
            <a:r>
              <a:rPr lang="fr-FR">
                <a:sym typeface="Wingdings" pitchFamily="2" charset="2"/>
              </a:rPr>
              <a:t> 3</a:t>
            </a:r>
            <a:r>
              <a:rPr lang="ru-RU">
                <a:sym typeface="Wingdings" pitchFamily="2" charset="2"/>
              </a:rPr>
              <a:t>,</a:t>
            </a:r>
            <a:r>
              <a:rPr lang="fr-FR">
                <a:sym typeface="Wingdings" pitchFamily="2" charset="2"/>
              </a:rPr>
              <a:t>4 </a:t>
            </a:r>
            <a:r>
              <a:rPr lang="ru-RU">
                <a:sym typeface="Wingdings" pitchFamily="2" charset="2"/>
              </a:rPr>
              <a:t>В</a:t>
            </a:r>
            <a:r>
              <a:rPr lang="fr-FR">
                <a:sym typeface="Wingdings" pitchFamily="2" charset="2"/>
              </a:rPr>
              <a:t>) = 0</a:t>
            </a:r>
            <a:r>
              <a:rPr lang="ru-RU">
                <a:sym typeface="Wingdings" pitchFamily="2" charset="2"/>
              </a:rPr>
              <a:t>,</a:t>
            </a:r>
            <a:r>
              <a:rPr lang="fr-FR">
                <a:sym typeface="Wingdings" pitchFamily="2" charset="2"/>
              </a:rPr>
              <a:t>7 </a:t>
            </a:r>
            <a:r>
              <a:rPr lang="ru-RU">
                <a:sym typeface="Wingdings" pitchFamily="2" charset="2"/>
              </a:rPr>
              <a:t>В</a:t>
            </a:r>
            <a:r>
              <a:rPr lang="fr-FR">
                <a:sym typeface="Wingdings" pitchFamily="2" charset="2"/>
              </a:rPr>
              <a:t> </a:t>
            </a:r>
            <a:r>
              <a:rPr lang="ru-RU">
                <a:sym typeface="Wingdings" pitchFamily="2" charset="2"/>
              </a:rPr>
              <a:t>для</a:t>
            </a:r>
            <a:r>
              <a:rPr lang="fr-FR">
                <a:sym typeface="Wingdings" pitchFamily="2" charset="2"/>
              </a:rPr>
              <a:t> CAN H</a:t>
            </a:r>
          </a:p>
          <a:p>
            <a:pPr eaLnBrk="0" hangingPunct="0"/>
            <a:r>
              <a:rPr lang="fr-FR">
                <a:sym typeface="Wingdings" pitchFamily="2" charset="2"/>
              </a:rPr>
              <a:t>4</a:t>
            </a:r>
            <a:r>
              <a:rPr lang="ru-RU">
                <a:sym typeface="Wingdings" pitchFamily="2" charset="2"/>
              </a:rPr>
              <a:t>,</a:t>
            </a:r>
            <a:r>
              <a:rPr lang="fr-FR">
                <a:sym typeface="Wingdings" pitchFamily="2" charset="2"/>
              </a:rPr>
              <a:t>8 </a:t>
            </a:r>
            <a:r>
              <a:rPr lang="ru-RU">
                <a:sym typeface="Wingdings" pitchFamily="2" charset="2"/>
              </a:rPr>
              <a:t>В</a:t>
            </a:r>
            <a:r>
              <a:rPr lang="fr-FR">
                <a:sym typeface="Wingdings" pitchFamily="2" charset="2"/>
              </a:rPr>
              <a:t> – (15% </a:t>
            </a:r>
            <a:r>
              <a:rPr lang="ru-RU">
                <a:sym typeface="Wingdings" pitchFamily="2" charset="2"/>
              </a:rPr>
              <a:t>от</a:t>
            </a:r>
            <a:r>
              <a:rPr lang="fr-FR">
                <a:sym typeface="Wingdings" pitchFamily="2" charset="2"/>
              </a:rPr>
              <a:t> 3</a:t>
            </a:r>
            <a:r>
              <a:rPr lang="ru-RU">
                <a:sym typeface="Wingdings" pitchFamily="2" charset="2"/>
              </a:rPr>
              <a:t>,</a:t>
            </a:r>
            <a:r>
              <a:rPr lang="fr-FR">
                <a:sym typeface="Wingdings" pitchFamily="2" charset="2"/>
              </a:rPr>
              <a:t>4 </a:t>
            </a:r>
            <a:r>
              <a:rPr lang="ru-RU">
                <a:sym typeface="Wingdings" pitchFamily="2" charset="2"/>
              </a:rPr>
              <a:t>В</a:t>
            </a:r>
            <a:r>
              <a:rPr lang="fr-FR">
                <a:sym typeface="Wingdings" pitchFamily="2" charset="2"/>
              </a:rPr>
              <a:t>)= 4</a:t>
            </a:r>
            <a:r>
              <a:rPr lang="ru-RU">
                <a:sym typeface="Wingdings" pitchFamily="2" charset="2"/>
              </a:rPr>
              <a:t>,</a:t>
            </a:r>
            <a:r>
              <a:rPr lang="fr-FR">
                <a:sym typeface="Wingdings" pitchFamily="2" charset="2"/>
              </a:rPr>
              <a:t>3 </a:t>
            </a:r>
            <a:r>
              <a:rPr lang="ru-RU">
                <a:sym typeface="Wingdings" pitchFamily="2" charset="2"/>
              </a:rPr>
              <a:t>В для</a:t>
            </a:r>
            <a:r>
              <a:rPr lang="fr-FR">
                <a:sym typeface="Wingdings" pitchFamily="2" charset="2"/>
              </a:rPr>
              <a:t> CAN L</a:t>
            </a:r>
          </a:p>
        </p:txBody>
      </p:sp>
      <p:grpSp>
        <p:nvGrpSpPr>
          <p:cNvPr id="5" name="Group 44"/>
          <p:cNvGrpSpPr>
            <a:grpSpLocks/>
          </p:cNvGrpSpPr>
          <p:nvPr/>
        </p:nvGrpSpPr>
        <p:grpSpPr bwMode="auto">
          <a:xfrm>
            <a:off x="1268413" y="5775325"/>
            <a:ext cx="7696200" cy="717550"/>
            <a:chOff x="672" y="3408"/>
            <a:chExt cx="4848" cy="452"/>
          </a:xfrm>
        </p:grpSpPr>
        <p:sp>
          <p:nvSpPr>
            <p:cNvPr id="81953" name="Text Box 45"/>
            <p:cNvSpPr txBox="1">
              <a:spLocks noChangeArrowheads="1"/>
            </p:cNvSpPr>
            <p:nvPr/>
          </p:nvSpPr>
          <p:spPr bwMode="auto">
            <a:xfrm>
              <a:off x="1200" y="3456"/>
              <a:ext cx="4320" cy="404"/>
            </a:xfrm>
            <a:prstGeom prst="rect">
              <a:avLst/>
            </a:prstGeom>
            <a:noFill/>
            <a:ln w="9525">
              <a:noFill/>
              <a:miter lim="800000"/>
              <a:headEnd/>
              <a:tailEnd/>
            </a:ln>
          </p:spPr>
          <p:txBody>
            <a:bodyPr>
              <a:spAutoFit/>
            </a:bodyPr>
            <a:lstStyle/>
            <a:p>
              <a:pPr>
                <a:spcBef>
                  <a:spcPct val="50000"/>
                </a:spcBef>
              </a:pPr>
              <a:r>
                <a:rPr lang="ru-RU" sz="1800"/>
                <a:t>ПРИМЕЧАНИЕ</a:t>
              </a:r>
              <a:r>
                <a:rPr lang="fr-FR" sz="1800"/>
                <a:t>: </a:t>
              </a:r>
              <a:r>
                <a:rPr lang="ru-RU" sz="1800"/>
                <a:t>Напряжения сигналов указаны только для шины </a:t>
              </a:r>
              <a:r>
                <a:rPr lang="fr-FR" sz="1800"/>
                <a:t>LS CAN Confort.</a:t>
              </a:r>
            </a:p>
          </p:txBody>
        </p:sp>
        <p:sp>
          <p:nvSpPr>
            <p:cNvPr id="81954" name="AutoShape 46"/>
            <p:cNvSpPr>
              <a:spLocks noChangeArrowheads="1"/>
            </p:cNvSpPr>
            <p:nvPr/>
          </p:nvSpPr>
          <p:spPr bwMode="auto">
            <a:xfrm>
              <a:off x="672" y="3408"/>
              <a:ext cx="384" cy="336"/>
            </a:xfrm>
            <a:prstGeom prst="triangle">
              <a:avLst>
                <a:gd name="adj" fmla="val 50000"/>
              </a:avLst>
            </a:prstGeom>
            <a:solidFill>
              <a:schemeClr val="bg1"/>
            </a:solidFill>
            <a:ln w="57150">
              <a:solidFill>
                <a:srgbClr val="FF0000"/>
              </a:solidFill>
              <a:miter lim="800000"/>
              <a:headEnd/>
              <a:tailEnd/>
            </a:ln>
          </p:spPr>
          <p:txBody>
            <a:bodyPr wrap="none" anchor="ctr"/>
            <a:lstStyle/>
            <a:p>
              <a:pPr algn="ctr" eaLnBrk="0" hangingPunct="0"/>
              <a:r>
                <a:rPr lang="fr-FR"/>
                <a:t>!</a:t>
              </a:r>
            </a:p>
          </p:txBody>
        </p:sp>
      </p:grpSp>
      <p:grpSp>
        <p:nvGrpSpPr>
          <p:cNvPr id="81946" name="Group 53"/>
          <p:cNvGrpSpPr>
            <a:grpSpLocks/>
          </p:cNvGrpSpPr>
          <p:nvPr/>
        </p:nvGrpSpPr>
        <p:grpSpPr bwMode="auto">
          <a:xfrm>
            <a:off x="0" y="0"/>
            <a:ext cx="8915400" cy="5038725"/>
            <a:chOff x="0" y="0"/>
            <a:chExt cx="5616" cy="3174"/>
          </a:xfrm>
        </p:grpSpPr>
        <p:sp>
          <p:nvSpPr>
            <p:cNvPr id="81947" name="Rectangle 54"/>
            <p:cNvSpPr>
              <a:spLocks noChangeArrowheads="1"/>
            </p:cNvSpPr>
            <p:nvPr/>
          </p:nvSpPr>
          <p:spPr bwMode="auto">
            <a:xfrm>
              <a:off x="0" y="634"/>
              <a:ext cx="635" cy="635"/>
            </a:xfrm>
            <a:prstGeom prst="rect">
              <a:avLst/>
            </a:prstGeom>
            <a:solidFill>
              <a:srgbClr val="93B8D4"/>
            </a:solidFill>
            <a:ln w="9525">
              <a:noFill/>
              <a:miter lim="800000"/>
              <a:headEnd/>
              <a:tailEnd/>
            </a:ln>
          </p:spPr>
          <p:txBody>
            <a:bodyPr wrap="none" anchor="ctr"/>
            <a:lstStyle/>
            <a:p>
              <a:pPr eaLnBrk="0" hangingPunct="0"/>
              <a:endParaRPr lang="ru-RU"/>
            </a:p>
          </p:txBody>
        </p:sp>
        <p:sp>
          <p:nvSpPr>
            <p:cNvPr id="81948" name="Rectangle 55"/>
            <p:cNvSpPr>
              <a:spLocks noChangeArrowheads="1"/>
            </p:cNvSpPr>
            <p:nvPr/>
          </p:nvSpPr>
          <p:spPr bwMode="auto">
            <a:xfrm>
              <a:off x="0" y="0"/>
              <a:ext cx="635" cy="635"/>
            </a:xfrm>
            <a:prstGeom prst="rect">
              <a:avLst/>
            </a:prstGeom>
            <a:solidFill>
              <a:srgbClr val="007FB3"/>
            </a:solidFill>
            <a:ln w="9525">
              <a:noFill/>
              <a:miter lim="800000"/>
              <a:headEnd/>
              <a:tailEnd/>
            </a:ln>
          </p:spPr>
          <p:txBody>
            <a:bodyPr wrap="none" anchor="ctr"/>
            <a:lstStyle/>
            <a:p>
              <a:pPr algn="ctr" eaLnBrk="0" hangingPunct="0"/>
              <a:endParaRPr lang="fr-FR" sz="2400" b="1">
                <a:solidFill>
                  <a:schemeClr val="bg1"/>
                </a:solidFill>
              </a:endParaRPr>
            </a:p>
          </p:txBody>
        </p:sp>
        <p:sp>
          <p:nvSpPr>
            <p:cNvPr id="81949" name="Rectangle 56"/>
            <p:cNvSpPr>
              <a:spLocks noChangeArrowheads="1"/>
            </p:cNvSpPr>
            <p:nvPr/>
          </p:nvSpPr>
          <p:spPr bwMode="auto">
            <a:xfrm>
              <a:off x="0" y="1904"/>
              <a:ext cx="635" cy="635"/>
            </a:xfrm>
            <a:prstGeom prst="rect">
              <a:avLst/>
            </a:prstGeom>
            <a:solidFill>
              <a:srgbClr val="026793"/>
            </a:solidFill>
            <a:ln w="9525">
              <a:noFill/>
              <a:miter lim="800000"/>
              <a:headEnd/>
              <a:tailEnd/>
            </a:ln>
          </p:spPr>
          <p:txBody>
            <a:bodyPr wrap="none" anchor="ctr"/>
            <a:lstStyle/>
            <a:p>
              <a:pPr eaLnBrk="0" hangingPunct="0"/>
              <a:endParaRPr lang="ru-RU"/>
            </a:p>
          </p:txBody>
        </p:sp>
        <p:sp>
          <p:nvSpPr>
            <p:cNvPr id="81950" name="Rectangle 57"/>
            <p:cNvSpPr>
              <a:spLocks noChangeArrowheads="1"/>
            </p:cNvSpPr>
            <p:nvPr/>
          </p:nvSpPr>
          <p:spPr bwMode="auto">
            <a:xfrm>
              <a:off x="0" y="1269"/>
              <a:ext cx="635" cy="635"/>
            </a:xfrm>
            <a:prstGeom prst="rect">
              <a:avLst/>
            </a:prstGeom>
            <a:solidFill>
              <a:srgbClr val="B2C1DD"/>
            </a:solidFill>
            <a:ln w="9525">
              <a:noFill/>
              <a:miter lim="800000"/>
              <a:headEnd/>
              <a:tailEnd/>
            </a:ln>
          </p:spPr>
          <p:txBody>
            <a:bodyPr wrap="none" anchor="ctr"/>
            <a:lstStyle/>
            <a:p>
              <a:pPr eaLnBrk="0" hangingPunct="0"/>
              <a:endParaRPr lang="ru-RU"/>
            </a:p>
          </p:txBody>
        </p:sp>
        <p:sp>
          <p:nvSpPr>
            <p:cNvPr id="81951" name="Rectangle 58"/>
            <p:cNvSpPr>
              <a:spLocks noChangeArrowheads="1"/>
            </p:cNvSpPr>
            <p:nvPr/>
          </p:nvSpPr>
          <p:spPr bwMode="auto">
            <a:xfrm>
              <a:off x="0" y="2539"/>
              <a:ext cx="635" cy="635"/>
            </a:xfrm>
            <a:prstGeom prst="rect">
              <a:avLst/>
            </a:prstGeom>
            <a:solidFill>
              <a:srgbClr val="007FB3"/>
            </a:solidFill>
            <a:ln w="9525">
              <a:noFill/>
              <a:miter lim="800000"/>
              <a:headEnd/>
              <a:tailEnd/>
            </a:ln>
          </p:spPr>
          <p:txBody>
            <a:bodyPr wrap="none" anchor="ctr"/>
            <a:lstStyle/>
            <a:p>
              <a:pPr eaLnBrk="0" hangingPunct="0"/>
              <a:endParaRPr lang="ru-RU"/>
            </a:p>
          </p:txBody>
        </p:sp>
        <p:sp>
          <p:nvSpPr>
            <p:cNvPr id="81952" name="Rectangle 59"/>
            <p:cNvSpPr>
              <a:spLocks noChangeArrowheads="1"/>
            </p:cNvSpPr>
            <p:nvPr/>
          </p:nvSpPr>
          <p:spPr bwMode="auto">
            <a:xfrm>
              <a:off x="720" y="192"/>
              <a:ext cx="4896" cy="384"/>
            </a:xfrm>
            <a:prstGeom prst="rect">
              <a:avLst/>
            </a:prstGeom>
            <a:noFill/>
            <a:ln w="9525">
              <a:noFill/>
              <a:miter lim="800000"/>
              <a:headEnd/>
              <a:tailEnd/>
            </a:ln>
          </p:spPr>
          <p:txBody>
            <a:bodyPr/>
            <a:lstStyle/>
            <a:p>
              <a:pPr eaLnBrk="0" hangingPunct="0"/>
              <a:r>
                <a:rPr lang="ru-RU" sz="3200" b="1">
                  <a:sym typeface="Wingdings" pitchFamily="2" charset="2"/>
                </a:rPr>
                <a:t>Напряжение сигналов</a:t>
              </a:r>
              <a:r>
                <a:rPr lang="fr-FR" sz="3200" b="1">
                  <a:sym typeface="Wingdings" pitchFamily="2" charset="2"/>
                </a:rPr>
                <a:t>.</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492546"/>
                                        </p:tgtEl>
                                        <p:attrNameLst>
                                          <p:attrName>style.visibility</p:attrName>
                                        </p:attrNameLst>
                                      </p:cBhvr>
                                      <p:to>
                                        <p:strVal val="visible"/>
                                      </p:to>
                                    </p:set>
                                    <p:animEffect transition="in" filter="box(in)">
                                      <p:cBhvr>
                                        <p:cTn id="7" dur="500"/>
                                        <p:tgtEl>
                                          <p:spTgt spid="492546"/>
                                        </p:tgtEl>
                                      </p:cBhvr>
                                    </p:animEffec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checkerboard(across)">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checkerboard(across)">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grpId="0" nodeType="clickEffect">
                                  <p:stCondLst>
                                    <p:cond delay="0"/>
                                  </p:stCondLst>
                                  <p:childTnLst>
                                    <p:set>
                                      <p:cBhvr>
                                        <p:cTn id="20" dur="1" fill="hold">
                                          <p:stCondLst>
                                            <p:cond delay="0"/>
                                          </p:stCondLst>
                                        </p:cTn>
                                        <p:tgtEl>
                                          <p:spTgt spid="492580"/>
                                        </p:tgtEl>
                                        <p:attrNameLst>
                                          <p:attrName>style.visibility</p:attrName>
                                        </p:attrNameLst>
                                      </p:cBhvr>
                                      <p:to>
                                        <p:strVal val="visible"/>
                                      </p:to>
                                    </p:set>
                                    <p:animEffect transition="in" filter="checkerboard(across)">
                                      <p:cBhvr>
                                        <p:cTn id="21" dur="500"/>
                                        <p:tgtEl>
                                          <p:spTgt spid="492580"/>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checkerboard(across)">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4" presetClass="entr" presetSubtype="16"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box(in)">
                                      <p:cBhvr>
                                        <p:cTn id="3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2546" grpId="0" autoUpdateAnimBg="0"/>
      <p:bldP spid="492580"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Дата 1"/>
          <p:cNvSpPr>
            <a:spLocks noGrp="1"/>
          </p:cNvSpPr>
          <p:nvPr>
            <p:ph type="dt" sz="quarter" idx="10"/>
          </p:nvPr>
        </p:nvSpPr>
        <p:spPr/>
        <p:txBody>
          <a:bodyPr/>
          <a:lstStyle/>
          <a:p>
            <a:pPr>
              <a:defRPr/>
            </a:pPr>
            <a:endParaRPr lang="fr-FR" altLang="en-GB"/>
          </a:p>
          <a:p>
            <a:pPr>
              <a:defRPr/>
            </a:pPr>
            <a:endParaRPr lang="fr-FR" altLang="en-GB"/>
          </a:p>
        </p:txBody>
      </p:sp>
      <p:sp>
        <p:nvSpPr>
          <p:cNvPr id="82947" name="Line 11"/>
          <p:cNvSpPr>
            <a:spLocks noChangeShapeType="1"/>
          </p:cNvSpPr>
          <p:nvPr/>
        </p:nvSpPr>
        <p:spPr bwMode="auto">
          <a:xfrm flipV="1">
            <a:off x="2627313" y="1773238"/>
            <a:ext cx="0" cy="3663950"/>
          </a:xfrm>
          <a:prstGeom prst="line">
            <a:avLst/>
          </a:prstGeom>
          <a:noFill/>
          <a:ln w="28575">
            <a:solidFill>
              <a:schemeClr val="tx1"/>
            </a:solidFill>
            <a:round/>
            <a:headEnd/>
            <a:tailEnd type="triangle" w="med" len="med"/>
          </a:ln>
        </p:spPr>
        <p:txBody>
          <a:bodyPr/>
          <a:lstStyle/>
          <a:p>
            <a:endParaRPr lang="ru-RU"/>
          </a:p>
        </p:txBody>
      </p:sp>
      <p:sp>
        <p:nvSpPr>
          <p:cNvPr id="82948" name="Line 12"/>
          <p:cNvSpPr>
            <a:spLocks noChangeShapeType="1"/>
          </p:cNvSpPr>
          <p:nvPr/>
        </p:nvSpPr>
        <p:spPr bwMode="auto">
          <a:xfrm>
            <a:off x="2627313" y="5437188"/>
            <a:ext cx="4419600" cy="0"/>
          </a:xfrm>
          <a:prstGeom prst="line">
            <a:avLst/>
          </a:prstGeom>
          <a:noFill/>
          <a:ln w="28575">
            <a:solidFill>
              <a:schemeClr val="tx1"/>
            </a:solidFill>
            <a:round/>
            <a:headEnd/>
            <a:tailEnd type="triangle" w="med" len="med"/>
          </a:ln>
        </p:spPr>
        <p:txBody>
          <a:bodyPr/>
          <a:lstStyle/>
          <a:p>
            <a:endParaRPr lang="ru-RU"/>
          </a:p>
        </p:txBody>
      </p:sp>
      <p:sp>
        <p:nvSpPr>
          <p:cNvPr id="82949" name="Line 15"/>
          <p:cNvSpPr>
            <a:spLocks noChangeShapeType="1"/>
          </p:cNvSpPr>
          <p:nvPr/>
        </p:nvSpPr>
        <p:spPr bwMode="auto">
          <a:xfrm flipH="1">
            <a:off x="2551113" y="4652963"/>
            <a:ext cx="76200" cy="0"/>
          </a:xfrm>
          <a:prstGeom prst="line">
            <a:avLst/>
          </a:prstGeom>
          <a:noFill/>
          <a:ln w="9525">
            <a:solidFill>
              <a:schemeClr val="tx1"/>
            </a:solidFill>
            <a:round/>
            <a:headEnd/>
            <a:tailEnd/>
          </a:ln>
        </p:spPr>
        <p:txBody>
          <a:bodyPr/>
          <a:lstStyle/>
          <a:p>
            <a:endParaRPr lang="ru-RU"/>
          </a:p>
        </p:txBody>
      </p:sp>
      <p:sp>
        <p:nvSpPr>
          <p:cNvPr id="82950" name="Line 18"/>
          <p:cNvSpPr>
            <a:spLocks noChangeShapeType="1"/>
          </p:cNvSpPr>
          <p:nvPr/>
        </p:nvSpPr>
        <p:spPr bwMode="auto">
          <a:xfrm flipH="1">
            <a:off x="2551113" y="3860800"/>
            <a:ext cx="76200" cy="0"/>
          </a:xfrm>
          <a:prstGeom prst="line">
            <a:avLst/>
          </a:prstGeom>
          <a:noFill/>
          <a:ln w="9525">
            <a:solidFill>
              <a:schemeClr val="tx1"/>
            </a:solidFill>
            <a:round/>
            <a:headEnd/>
            <a:tailEnd/>
          </a:ln>
        </p:spPr>
        <p:txBody>
          <a:bodyPr/>
          <a:lstStyle/>
          <a:p>
            <a:endParaRPr lang="ru-RU"/>
          </a:p>
        </p:txBody>
      </p:sp>
      <p:sp>
        <p:nvSpPr>
          <p:cNvPr id="82951" name="Text Box 19"/>
          <p:cNvSpPr txBox="1">
            <a:spLocks noChangeArrowheads="1"/>
          </p:cNvSpPr>
          <p:nvPr/>
        </p:nvSpPr>
        <p:spPr bwMode="auto">
          <a:xfrm>
            <a:off x="2109788" y="3700463"/>
            <a:ext cx="436562" cy="304800"/>
          </a:xfrm>
          <a:prstGeom prst="rect">
            <a:avLst/>
          </a:prstGeom>
          <a:noFill/>
          <a:ln w="9525">
            <a:noFill/>
            <a:miter lim="800000"/>
            <a:headEnd/>
            <a:tailEnd/>
          </a:ln>
        </p:spPr>
        <p:txBody>
          <a:bodyPr wrap="none">
            <a:spAutoFit/>
          </a:bodyPr>
          <a:lstStyle/>
          <a:p>
            <a:pPr eaLnBrk="0" hangingPunct="0"/>
            <a:r>
              <a:rPr lang="fr-FR" sz="1400" b="1"/>
              <a:t>5 </a:t>
            </a:r>
            <a:r>
              <a:rPr lang="ru-RU" sz="1400" b="1"/>
              <a:t>В</a:t>
            </a:r>
            <a:endParaRPr lang="fr-FR" sz="1400" b="1"/>
          </a:p>
        </p:txBody>
      </p:sp>
      <p:sp>
        <p:nvSpPr>
          <p:cNvPr id="82952" name="Text Box 22"/>
          <p:cNvSpPr txBox="1">
            <a:spLocks noChangeArrowheads="1"/>
          </p:cNvSpPr>
          <p:nvPr/>
        </p:nvSpPr>
        <p:spPr bwMode="auto">
          <a:xfrm>
            <a:off x="1976438" y="4492625"/>
            <a:ext cx="569912" cy="304800"/>
          </a:xfrm>
          <a:prstGeom prst="rect">
            <a:avLst/>
          </a:prstGeom>
          <a:noFill/>
          <a:ln w="9525">
            <a:noFill/>
            <a:miter lim="800000"/>
            <a:headEnd/>
            <a:tailEnd/>
          </a:ln>
        </p:spPr>
        <p:txBody>
          <a:bodyPr wrap="none">
            <a:spAutoFit/>
          </a:bodyPr>
          <a:lstStyle/>
          <a:p>
            <a:pPr eaLnBrk="0" hangingPunct="0"/>
            <a:r>
              <a:rPr lang="fr-FR" sz="1400" b="1"/>
              <a:t>2</a:t>
            </a:r>
            <a:r>
              <a:rPr lang="ru-RU" sz="1400" b="1"/>
              <a:t>,</a:t>
            </a:r>
            <a:r>
              <a:rPr lang="fr-FR" sz="1400" b="1"/>
              <a:t>5 </a:t>
            </a:r>
            <a:r>
              <a:rPr lang="ru-RU" sz="1400" b="1"/>
              <a:t>В</a:t>
            </a:r>
            <a:endParaRPr lang="fr-FR" sz="1400" b="1"/>
          </a:p>
        </p:txBody>
      </p:sp>
      <p:sp>
        <p:nvSpPr>
          <p:cNvPr id="82953" name="Line 28"/>
          <p:cNvSpPr>
            <a:spLocks noChangeShapeType="1"/>
          </p:cNvSpPr>
          <p:nvPr/>
        </p:nvSpPr>
        <p:spPr bwMode="auto">
          <a:xfrm>
            <a:off x="2627313" y="3860800"/>
            <a:ext cx="4267200" cy="0"/>
          </a:xfrm>
          <a:prstGeom prst="line">
            <a:avLst/>
          </a:prstGeom>
          <a:noFill/>
          <a:ln w="9525" cap="rnd">
            <a:solidFill>
              <a:schemeClr val="tx1"/>
            </a:solidFill>
            <a:prstDash val="sysDot"/>
            <a:round/>
            <a:headEnd/>
            <a:tailEnd/>
          </a:ln>
        </p:spPr>
        <p:txBody>
          <a:bodyPr/>
          <a:lstStyle/>
          <a:p>
            <a:endParaRPr lang="ru-RU"/>
          </a:p>
        </p:txBody>
      </p:sp>
      <p:sp>
        <p:nvSpPr>
          <p:cNvPr id="82954" name="Text Box 29"/>
          <p:cNvSpPr txBox="1">
            <a:spLocks noChangeArrowheads="1"/>
          </p:cNvSpPr>
          <p:nvPr/>
        </p:nvSpPr>
        <p:spPr bwMode="auto">
          <a:xfrm>
            <a:off x="7023100" y="5253038"/>
            <a:ext cx="252413" cy="336550"/>
          </a:xfrm>
          <a:prstGeom prst="rect">
            <a:avLst/>
          </a:prstGeom>
          <a:noFill/>
          <a:ln w="9525">
            <a:noFill/>
            <a:miter lim="800000"/>
            <a:headEnd/>
            <a:tailEnd/>
          </a:ln>
        </p:spPr>
        <p:txBody>
          <a:bodyPr wrap="none">
            <a:spAutoFit/>
          </a:bodyPr>
          <a:lstStyle/>
          <a:p>
            <a:pPr eaLnBrk="0" hangingPunct="0"/>
            <a:r>
              <a:rPr lang="fr-FR" sz="1600" b="1"/>
              <a:t>t</a:t>
            </a:r>
          </a:p>
        </p:txBody>
      </p:sp>
      <p:sp>
        <p:nvSpPr>
          <p:cNvPr id="82955" name="Line 30"/>
          <p:cNvSpPr>
            <a:spLocks noChangeShapeType="1"/>
          </p:cNvSpPr>
          <p:nvPr/>
        </p:nvSpPr>
        <p:spPr bwMode="auto">
          <a:xfrm>
            <a:off x="2627313" y="4652963"/>
            <a:ext cx="4267200" cy="0"/>
          </a:xfrm>
          <a:prstGeom prst="line">
            <a:avLst/>
          </a:prstGeom>
          <a:noFill/>
          <a:ln w="9525">
            <a:solidFill>
              <a:schemeClr val="tx1"/>
            </a:solidFill>
            <a:round/>
            <a:headEnd/>
            <a:tailEnd/>
          </a:ln>
        </p:spPr>
        <p:txBody>
          <a:bodyPr/>
          <a:lstStyle/>
          <a:p>
            <a:endParaRPr lang="ru-RU"/>
          </a:p>
        </p:txBody>
      </p:sp>
      <p:sp>
        <p:nvSpPr>
          <p:cNvPr id="82956" name="Text Box 45"/>
          <p:cNvSpPr txBox="1">
            <a:spLocks noChangeArrowheads="1"/>
          </p:cNvSpPr>
          <p:nvPr/>
        </p:nvSpPr>
        <p:spPr bwMode="auto">
          <a:xfrm>
            <a:off x="6943725" y="3644900"/>
            <a:ext cx="941388" cy="396875"/>
          </a:xfrm>
          <a:prstGeom prst="rect">
            <a:avLst/>
          </a:prstGeom>
          <a:noFill/>
          <a:ln w="9525">
            <a:noFill/>
            <a:miter lim="800000"/>
            <a:headEnd/>
            <a:tailEnd/>
          </a:ln>
        </p:spPr>
        <p:txBody>
          <a:bodyPr wrap="none">
            <a:spAutoFit/>
          </a:bodyPr>
          <a:lstStyle/>
          <a:p>
            <a:pPr eaLnBrk="0" hangingPunct="0"/>
            <a:r>
              <a:rPr lang="fr-FR"/>
              <a:t>CAN L</a:t>
            </a:r>
          </a:p>
        </p:txBody>
      </p:sp>
      <p:sp>
        <p:nvSpPr>
          <p:cNvPr id="82957" name="Text Box 46"/>
          <p:cNvSpPr txBox="1">
            <a:spLocks noChangeArrowheads="1"/>
          </p:cNvSpPr>
          <p:nvPr/>
        </p:nvSpPr>
        <p:spPr bwMode="auto">
          <a:xfrm>
            <a:off x="6915150" y="4678363"/>
            <a:ext cx="969963" cy="396875"/>
          </a:xfrm>
          <a:prstGeom prst="rect">
            <a:avLst/>
          </a:prstGeom>
          <a:noFill/>
          <a:ln w="9525">
            <a:noFill/>
            <a:miter lim="800000"/>
            <a:headEnd/>
            <a:tailEnd/>
          </a:ln>
        </p:spPr>
        <p:txBody>
          <a:bodyPr wrap="none">
            <a:spAutoFit/>
          </a:bodyPr>
          <a:lstStyle/>
          <a:p>
            <a:pPr eaLnBrk="0" hangingPunct="0"/>
            <a:r>
              <a:rPr lang="fr-FR"/>
              <a:t>CAN H</a:t>
            </a:r>
          </a:p>
        </p:txBody>
      </p:sp>
      <p:sp>
        <p:nvSpPr>
          <p:cNvPr id="82958" name="Text Box 75"/>
          <p:cNvSpPr txBox="1">
            <a:spLocks noChangeArrowheads="1"/>
          </p:cNvSpPr>
          <p:nvPr/>
        </p:nvSpPr>
        <p:spPr bwMode="auto">
          <a:xfrm>
            <a:off x="6376988" y="3987800"/>
            <a:ext cx="939800" cy="304800"/>
          </a:xfrm>
          <a:prstGeom prst="rect">
            <a:avLst/>
          </a:prstGeom>
          <a:noFill/>
          <a:ln w="9525">
            <a:noFill/>
            <a:miter lim="800000"/>
            <a:headEnd/>
            <a:tailEnd/>
          </a:ln>
        </p:spPr>
        <p:txBody>
          <a:bodyPr wrap="none">
            <a:spAutoFit/>
          </a:bodyPr>
          <a:lstStyle/>
          <a:p>
            <a:pPr eaLnBrk="0" hangingPunct="0"/>
            <a:r>
              <a:rPr lang="fr-FR" sz="1400" b="1"/>
              <a:t>4</a:t>
            </a:r>
            <a:r>
              <a:rPr lang="ru-RU" sz="1400" b="1"/>
              <a:t>,</a:t>
            </a:r>
            <a:r>
              <a:rPr lang="fr-FR" sz="1400" b="1"/>
              <a:t>3 </a:t>
            </a:r>
            <a:r>
              <a:rPr lang="ru-RU" sz="1400" b="1"/>
              <a:t>В</a:t>
            </a:r>
            <a:r>
              <a:rPr lang="fr-FR" sz="1400" b="1"/>
              <a:t> moy</a:t>
            </a:r>
          </a:p>
        </p:txBody>
      </p:sp>
      <p:sp>
        <p:nvSpPr>
          <p:cNvPr id="82959" name="Text Box 76"/>
          <p:cNvSpPr txBox="1">
            <a:spLocks noChangeArrowheads="1"/>
          </p:cNvSpPr>
          <p:nvPr/>
        </p:nvSpPr>
        <p:spPr bwMode="auto">
          <a:xfrm>
            <a:off x="6389688" y="5084763"/>
            <a:ext cx="939800" cy="304800"/>
          </a:xfrm>
          <a:prstGeom prst="rect">
            <a:avLst/>
          </a:prstGeom>
          <a:noFill/>
          <a:ln w="9525">
            <a:noFill/>
            <a:miter lim="800000"/>
            <a:headEnd/>
            <a:tailEnd/>
          </a:ln>
        </p:spPr>
        <p:txBody>
          <a:bodyPr wrap="none">
            <a:spAutoFit/>
          </a:bodyPr>
          <a:lstStyle/>
          <a:p>
            <a:pPr eaLnBrk="0" hangingPunct="0"/>
            <a:r>
              <a:rPr lang="fr-FR" sz="1400" b="1"/>
              <a:t>0</a:t>
            </a:r>
            <a:r>
              <a:rPr lang="ru-RU" sz="1400" b="1"/>
              <a:t>,</a:t>
            </a:r>
            <a:r>
              <a:rPr lang="fr-FR" sz="1400" b="1"/>
              <a:t>7 </a:t>
            </a:r>
            <a:r>
              <a:rPr lang="ru-RU" sz="1400" b="1"/>
              <a:t>В</a:t>
            </a:r>
            <a:r>
              <a:rPr lang="fr-FR" sz="1400" b="1"/>
              <a:t> moy</a:t>
            </a:r>
          </a:p>
        </p:txBody>
      </p:sp>
      <p:sp>
        <p:nvSpPr>
          <p:cNvPr id="82960" name="Line 97"/>
          <p:cNvSpPr>
            <a:spLocks noChangeShapeType="1"/>
          </p:cNvSpPr>
          <p:nvPr/>
        </p:nvSpPr>
        <p:spPr bwMode="auto">
          <a:xfrm flipV="1">
            <a:off x="4086225" y="4149725"/>
            <a:ext cx="2232025" cy="0"/>
          </a:xfrm>
          <a:prstGeom prst="line">
            <a:avLst/>
          </a:prstGeom>
          <a:noFill/>
          <a:ln w="38100">
            <a:solidFill>
              <a:srgbClr val="800000"/>
            </a:solidFill>
            <a:round/>
            <a:headEnd/>
            <a:tailEnd/>
          </a:ln>
        </p:spPr>
        <p:txBody>
          <a:bodyPr/>
          <a:lstStyle/>
          <a:p>
            <a:endParaRPr lang="ru-RU"/>
          </a:p>
        </p:txBody>
      </p:sp>
      <p:sp>
        <p:nvSpPr>
          <p:cNvPr id="82961" name="Line 98"/>
          <p:cNvSpPr>
            <a:spLocks noChangeShapeType="1"/>
          </p:cNvSpPr>
          <p:nvPr/>
        </p:nvSpPr>
        <p:spPr bwMode="auto">
          <a:xfrm>
            <a:off x="3995738" y="5157788"/>
            <a:ext cx="2322512" cy="0"/>
          </a:xfrm>
          <a:prstGeom prst="line">
            <a:avLst/>
          </a:prstGeom>
          <a:noFill/>
          <a:ln w="38100">
            <a:solidFill>
              <a:srgbClr val="CC00CC"/>
            </a:solidFill>
            <a:round/>
            <a:headEnd/>
            <a:tailEnd/>
          </a:ln>
        </p:spPr>
        <p:txBody>
          <a:bodyPr/>
          <a:lstStyle/>
          <a:p>
            <a:endParaRPr lang="ru-RU"/>
          </a:p>
        </p:txBody>
      </p:sp>
      <p:sp>
        <p:nvSpPr>
          <p:cNvPr id="82962" name="Line 99"/>
          <p:cNvSpPr>
            <a:spLocks noChangeShapeType="1"/>
          </p:cNvSpPr>
          <p:nvPr/>
        </p:nvSpPr>
        <p:spPr bwMode="auto">
          <a:xfrm flipH="1" flipV="1">
            <a:off x="3924300" y="2060575"/>
            <a:ext cx="71438" cy="1944688"/>
          </a:xfrm>
          <a:prstGeom prst="line">
            <a:avLst/>
          </a:prstGeom>
          <a:noFill/>
          <a:ln w="38100">
            <a:solidFill>
              <a:srgbClr val="800000"/>
            </a:solidFill>
            <a:round/>
            <a:headEnd/>
            <a:tailEnd/>
          </a:ln>
        </p:spPr>
        <p:txBody>
          <a:bodyPr/>
          <a:lstStyle/>
          <a:p>
            <a:endParaRPr lang="ru-RU"/>
          </a:p>
        </p:txBody>
      </p:sp>
      <p:sp>
        <p:nvSpPr>
          <p:cNvPr id="438372" name="Text Box 100"/>
          <p:cNvSpPr txBox="1">
            <a:spLocks noChangeArrowheads="1"/>
          </p:cNvSpPr>
          <p:nvPr/>
        </p:nvSpPr>
        <p:spPr bwMode="auto">
          <a:xfrm>
            <a:off x="1692275" y="990600"/>
            <a:ext cx="7299325" cy="822325"/>
          </a:xfrm>
          <a:prstGeom prst="rect">
            <a:avLst/>
          </a:prstGeom>
          <a:noFill/>
          <a:ln w="9525">
            <a:noFill/>
            <a:miter lim="800000"/>
            <a:headEnd/>
            <a:tailEnd/>
          </a:ln>
        </p:spPr>
        <p:txBody>
          <a:bodyPr>
            <a:spAutoFit/>
          </a:bodyPr>
          <a:lstStyle/>
          <a:p>
            <a:pPr eaLnBrk="0" hangingPunct="0"/>
            <a:r>
              <a:rPr lang="fr-FR" sz="2400" b="1"/>
              <a:t>- </a:t>
            </a:r>
            <a:r>
              <a:rPr lang="ru-RU" sz="2400" b="1"/>
              <a:t>Напряжение на шине</a:t>
            </a:r>
            <a:r>
              <a:rPr lang="fr-FR" sz="2400" b="1"/>
              <a:t> </a:t>
            </a:r>
            <a:r>
              <a:rPr lang="ru-RU" sz="2400" b="1"/>
              <a:t>в зависимости от режима работы</a:t>
            </a:r>
            <a:r>
              <a:rPr lang="fr-FR" sz="2400" b="1">
                <a:sym typeface="Wingdings" pitchFamily="2" charset="2"/>
              </a:rPr>
              <a:t>.</a:t>
            </a:r>
          </a:p>
        </p:txBody>
      </p:sp>
      <p:sp>
        <p:nvSpPr>
          <p:cNvPr id="82964" name="Line 101"/>
          <p:cNvSpPr>
            <a:spLocks noChangeShapeType="1"/>
          </p:cNvSpPr>
          <p:nvPr/>
        </p:nvSpPr>
        <p:spPr bwMode="auto">
          <a:xfrm>
            <a:off x="2627313" y="2060575"/>
            <a:ext cx="1296987" cy="0"/>
          </a:xfrm>
          <a:prstGeom prst="line">
            <a:avLst/>
          </a:prstGeom>
          <a:noFill/>
          <a:ln w="38100">
            <a:solidFill>
              <a:srgbClr val="800000"/>
            </a:solidFill>
            <a:round/>
            <a:headEnd/>
            <a:tailEnd/>
          </a:ln>
        </p:spPr>
        <p:txBody>
          <a:bodyPr/>
          <a:lstStyle/>
          <a:p>
            <a:endParaRPr lang="ru-RU"/>
          </a:p>
        </p:txBody>
      </p:sp>
      <p:sp>
        <p:nvSpPr>
          <p:cNvPr id="82965" name="Line 102"/>
          <p:cNvSpPr>
            <a:spLocks noChangeShapeType="1"/>
          </p:cNvSpPr>
          <p:nvPr/>
        </p:nvSpPr>
        <p:spPr bwMode="auto">
          <a:xfrm flipH="1">
            <a:off x="3995738" y="5157788"/>
            <a:ext cx="0" cy="142875"/>
          </a:xfrm>
          <a:prstGeom prst="line">
            <a:avLst/>
          </a:prstGeom>
          <a:noFill/>
          <a:ln w="38100">
            <a:solidFill>
              <a:srgbClr val="CC00CC"/>
            </a:solidFill>
            <a:round/>
            <a:headEnd/>
            <a:tailEnd/>
          </a:ln>
        </p:spPr>
        <p:txBody>
          <a:bodyPr/>
          <a:lstStyle/>
          <a:p>
            <a:endParaRPr lang="ru-RU"/>
          </a:p>
        </p:txBody>
      </p:sp>
      <p:sp>
        <p:nvSpPr>
          <p:cNvPr id="82966" name="Line 103"/>
          <p:cNvSpPr>
            <a:spLocks noChangeShapeType="1"/>
          </p:cNvSpPr>
          <p:nvPr/>
        </p:nvSpPr>
        <p:spPr bwMode="auto">
          <a:xfrm>
            <a:off x="2627313" y="5300663"/>
            <a:ext cx="1368425" cy="0"/>
          </a:xfrm>
          <a:prstGeom prst="line">
            <a:avLst/>
          </a:prstGeom>
          <a:noFill/>
          <a:ln w="38100">
            <a:solidFill>
              <a:srgbClr val="CC00CC"/>
            </a:solidFill>
            <a:round/>
            <a:headEnd/>
            <a:tailEnd/>
          </a:ln>
        </p:spPr>
        <p:txBody>
          <a:bodyPr/>
          <a:lstStyle/>
          <a:p>
            <a:endParaRPr lang="ru-RU"/>
          </a:p>
        </p:txBody>
      </p:sp>
      <p:sp>
        <p:nvSpPr>
          <p:cNvPr id="82967" name="Text Box 104"/>
          <p:cNvSpPr txBox="1">
            <a:spLocks noChangeArrowheads="1"/>
          </p:cNvSpPr>
          <p:nvPr/>
        </p:nvSpPr>
        <p:spPr bwMode="auto">
          <a:xfrm>
            <a:off x="4427538" y="5867400"/>
            <a:ext cx="1727200" cy="701675"/>
          </a:xfrm>
          <a:prstGeom prst="rect">
            <a:avLst/>
          </a:prstGeom>
          <a:noFill/>
          <a:ln w="9525">
            <a:noFill/>
            <a:miter lim="800000"/>
            <a:headEnd/>
            <a:tailEnd/>
          </a:ln>
        </p:spPr>
        <p:txBody>
          <a:bodyPr>
            <a:spAutoFit/>
          </a:bodyPr>
          <a:lstStyle/>
          <a:p>
            <a:pPr eaLnBrk="0" hangingPunct="0"/>
            <a:r>
              <a:rPr lang="ru-RU" b="1"/>
              <a:t>«Спящий» режим</a:t>
            </a:r>
            <a:endParaRPr lang="fr-FR" b="1"/>
          </a:p>
        </p:txBody>
      </p:sp>
      <p:sp>
        <p:nvSpPr>
          <p:cNvPr id="82968" name="Line 107"/>
          <p:cNvSpPr>
            <a:spLocks noChangeShapeType="1"/>
          </p:cNvSpPr>
          <p:nvPr/>
        </p:nvSpPr>
        <p:spPr bwMode="auto">
          <a:xfrm flipH="1" flipV="1">
            <a:off x="3132138" y="2060575"/>
            <a:ext cx="1295400" cy="3889375"/>
          </a:xfrm>
          <a:prstGeom prst="line">
            <a:avLst/>
          </a:prstGeom>
          <a:noFill/>
          <a:ln w="57150">
            <a:solidFill>
              <a:srgbClr val="FF0000"/>
            </a:solidFill>
            <a:round/>
            <a:headEnd/>
            <a:tailEnd type="triangle" w="med" len="med"/>
          </a:ln>
        </p:spPr>
        <p:txBody>
          <a:bodyPr/>
          <a:lstStyle/>
          <a:p>
            <a:endParaRPr lang="ru-RU"/>
          </a:p>
        </p:txBody>
      </p:sp>
      <p:sp>
        <p:nvSpPr>
          <p:cNvPr id="82969" name="Line 110"/>
          <p:cNvSpPr>
            <a:spLocks noChangeShapeType="1"/>
          </p:cNvSpPr>
          <p:nvPr/>
        </p:nvSpPr>
        <p:spPr bwMode="auto">
          <a:xfrm flipH="1" flipV="1">
            <a:off x="3132138" y="5373688"/>
            <a:ext cx="1152525" cy="647700"/>
          </a:xfrm>
          <a:prstGeom prst="line">
            <a:avLst/>
          </a:prstGeom>
          <a:noFill/>
          <a:ln w="57150">
            <a:solidFill>
              <a:srgbClr val="FF0000"/>
            </a:solidFill>
            <a:round/>
            <a:headEnd/>
            <a:tailEnd type="triangle" w="med" len="med"/>
          </a:ln>
        </p:spPr>
        <p:txBody>
          <a:bodyPr/>
          <a:lstStyle/>
          <a:p>
            <a:endParaRPr lang="ru-RU"/>
          </a:p>
        </p:txBody>
      </p:sp>
      <p:sp>
        <p:nvSpPr>
          <p:cNvPr id="82970" name="Text Box 106"/>
          <p:cNvSpPr txBox="1">
            <a:spLocks noChangeArrowheads="1"/>
          </p:cNvSpPr>
          <p:nvPr/>
        </p:nvSpPr>
        <p:spPr bwMode="auto">
          <a:xfrm>
            <a:off x="6948488" y="1484313"/>
            <a:ext cx="1763712" cy="701675"/>
          </a:xfrm>
          <a:prstGeom prst="rect">
            <a:avLst/>
          </a:prstGeom>
          <a:noFill/>
          <a:ln w="9525">
            <a:noFill/>
            <a:miter lim="800000"/>
            <a:headEnd/>
            <a:tailEnd/>
          </a:ln>
        </p:spPr>
        <p:txBody>
          <a:bodyPr>
            <a:spAutoFit/>
          </a:bodyPr>
          <a:lstStyle/>
          <a:p>
            <a:pPr eaLnBrk="0" hangingPunct="0"/>
            <a:r>
              <a:rPr lang="ru-RU" b="1"/>
              <a:t>Активный режим</a:t>
            </a:r>
            <a:endParaRPr lang="fr-FR" b="1"/>
          </a:p>
        </p:txBody>
      </p:sp>
      <p:sp>
        <p:nvSpPr>
          <p:cNvPr id="82971" name="Line 109"/>
          <p:cNvSpPr>
            <a:spLocks noChangeShapeType="1"/>
          </p:cNvSpPr>
          <p:nvPr/>
        </p:nvSpPr>
        <p:spPr bwMode="auto">
          <a:xfrm flipH="1">
            <a:off x="5364163" y="2133600"/>
            <a:ext cx="2352675" cy="1944688"/>
          </a:xfrm>
          <a:prstGeom prst="line">
            <a:avLst/>
          </a:prstGeom>
          <a:noFill/>
          <a:ln w="57150">
            <a:solidFill>
              <a:srgbClr val="FF0000"/>
            </a:solidFill>
            <a:round/>
            <a:headEnd/>
            <a:tailEnd type="triangle" w="med" len="med"/>
          </a:ln>
        </p:spPr>
        <p:txBody>
          <a:bodyPr/>
          <a:lstStyle/>
          <a:p>
            <a:endParaRPr lang="ru-RU"/>
          </a:p>
        </p:txBody>
      </p:sp>
      <p:sp>
        <p:nvSpPr>
          <p:cNvPr id="82972" name="Line 112"/>
          <p:cNvSpPr>
            <a:spLocks noChangeShapeType="1"/>
          </p:cNvSpPr>
          <p:nvPr/>
        </p:nvSpPr>
        <p:spPr bwMode="auto">
          <a:xfrm flipH="1">
            <a:off x="5435600" y="2205038"/>
            <a:ext cx="2354263" cy="2879725"/>
          </a:xfrm>
          <a:prstGeom prst="line">
            <a:avLst/>
          </a:prstGeom>
          <a:noFill/>
          <a:ln w="57150">
            <a:solidFill>
              <a:srgbClr val="FF0000"/>
            </a:solidFill>
            <a:round/>
            <a:headEnd/>
            <a:tailEnd type="triangle" w="med" len="med"/>
          </a:ln>
        </p:spPr>
        <p:txBody>
          <a:bodyPr/>
          <a:lstStyle/>
          <a:p>
            <a:endParaRPr lang="ru-RU"/>
          </a:p>
        </p:txBody>
      </p:sp>
      <p:sp>
        <p:nvSpPr>
          <p:cNvPr id="82973" name="Line 113"/>
          <p:cNvSpPr>
            <a:spLocks noChangeShapeType="1"/>
          </p:cNvSpPr>
          <p:nvPr/>
        </p:nvSpPr>
        <p:spPr bwMode="auto">
          <a:xfrm>
            <a:off x="2627313" y="2205038"/>
            <a:ext cx="4267200" cy="0"/>
          </a:xfrm>
          <a:prstGeom prst="line">
            <a:avLst/>
          </a:prstGeom>
          <a:noFill/>
          <a:ln w="9525" cap="rnd">
            <a:solidFill>
              <a:schemeClr val="tx1"/>
            </a:solidFill>
            <a:prstDash val="sysDot"/>
            <a:round/>
            <a:headEnd/>
            <a:tailEnd/>
          </a:ln>
        </p:spPr>
        <p:txBody>
          <a:bodyPr/>
          <a:lstStyle/>
          <a:p>
            <a:endParaRPr lang="ru-RU"/>
          </a:p>
        </p:txBody>
      </p:sp>
      <p:sp>
        <p:nvSpPr>
          <p:cNvPr id="82974" name="Line 114"/>
          <p:cNvSpPr>
            <a:spLocks noChangeShapeType="1"/>
          </p:cNvSpPr>
          <p:nvPr/>
        </p:nvSpPr>
        <p:spPr bwMode="auto">
          <a:xfrm flipH="1">
            <a:off x="2551113" y="2205038"/>
            <a:ext cx="76200" cy="0"/>
          </a:xfrm>
          <a:prstGeom prst="line">
            <a:avLst/>
          </a:prstGeom>
          <a:noFill/>
          <a:ln w="9525">
            <a:solidFill>
              <a:schemeClr val="tx1"/>
            </a:solidFill>
            <a:round/>
            <a:headEnd/>
            <a:tailEnd/>
          </a:ln>
        </p:spPr>
        <p:txBody>
          <a:bodyPr/>
          <a:lstStyle/>
          <a:p>
            <a:endParaRPr lang="ru-RU"/>
          </a:p>
        </p:txBody>
      </p:sp>
      <p:sp>
        <p:nvSpPr>
          <p:cNvPr id="82975" name="Text Box 115"/>
          <p:cNvSpPr txBox="1">
            <a:spLocks noChangeArrowheads="1"/>
          </p:cNvSpPr>
          <p:nvPr/>
        </p:nvSpPr>
        <p:spPr bwMode="auto">
          <a:xfrm>
            <a:off x="2020888" y="2044700"/>
            <a:ext cx="525462" cy="304800"/>
          </a:xfrm>
          <a:prstGeom prst="rect">
            <a:avLst/>
          </a:prstGeom>
          <a:noFill/>
          <a:ln w="9525">
            <a:noFill/>
            <a:miter lim="800000"/>
            <a:headEnd/>
            <a:tailEnd/>
          </a:ln>
        </p:spPr>
        <p:txBody>
          <a:bodyPr wrap="none">
            <a:spAutoFit/>
          </a:bodyPr>
          <a:lstStyle/>
          <a:p>
            <a:pPr eaLnBrk="0" hangingPunct="0"/>
            <a:r>
              <a:rPr lang="fr-FR" sz="1400" b="1"/>
              <a:t>10 </a:t>
            </a:r>
            <a:r>
              <a:rPr lang="ru-RU" sz="1400" b="1"/>
              <a:t>В</a:t>
            </a:r>
            <a:endParaRPr lang="fr-FR" sz="1400" b="1"/>
          </a:p>
        </p:txBody>
      </p:sp>
      <p:sp>
        <p:nvSpPr>
          <p:cNvPr id="82976" name="Text Box 116"/>
          <p:cNvSpPr txBox="1">
            <a:spLocks noChangeArrowheads="1"/>
          </p:cNvSpPr>
          <p:nvPr/>
        </p:nvSpPr>
        <p:spPr bwMode="auto">
          <a:xfrm>
            <a:off x="1692275" y="1844675"/>
            <a:ext cx="895350" cy="304800"/>
          </a:xfrm>
          <a:prstGeom prst="rect">
            <a:avLst/>
          </a:prstGeom>
          <a:noFill/>
          <a:ln w="9525">
            <a:noFill/>
            <a:miter lim="800000"/>
            <a:headEnd/>
            <a:tailEnd/>
          </a:ln>
        </p:spPr>
        <p:txBody>
          <a:bodyPr wrap="none">
            <a:spAutoFit/>
          </a:bodyPr>
          <a:lstStyle/>
          <a:p>
            <a:pPr eaLnBrk="0" hangingPunct="0"/>
            <a:r>
              <a:rPr lang="fr-FR" sz="1400" b="1"/>
              <a:t>12 </a:t>
            </a:r>
            <a:r>
              <a:rPr lang="ru-RU" sz="1400" b="1"/>
              <a:t>В</a:t>
            </a:r>
            <a:r>
              <a:rPr lang="fr-FR" sz="1400" b="1"/>
              <a:t> moy</a:t>
            </a:r>
          </a:p>
        </p:txBody>
      </p:sp>
      <p:sp>
        <p:nvSpPr>
          <p:cNvPr id="82977" name="Text Box 117"/>
          <p:cNvSpPr txBox="1">
            <a:spLocks noChangeArrowheads="1"/>
          </p:cNvSpPr>
          <p:nvPr/>
        </p:nvSpPr>
        <p:spPr bwMode="auto">
          <a:xfrm>
            <a:off x="1751013" y="5157788"/>
            <a:ext cx="939800" cy="304800"/>
          </a:xfrm>
          <a:prstGeom prst="rect">
            <a:avLst/>
          </a:prstGeom>
          <a:noFill/>
          <a:ln w="9525">
            <a:noFill/>
            <a:miter lim="800000"/>
            <a:headEnd/>
            <a:tailEnd/>
          </a:ln>
        </p:spPr>
        <p:txBody>
          <a:bodyPr wrap="none">
            <a:spAutoFit/>
          </a:bodyPr>
          <a:lstStyle/>
          <a:p>
            <a:pPr eaLnBrk="0" hangingPunct="0"/>
            <a:r>
              <a:rPr lang="fr-FR" sz="1400" b="1"/>
              <a:t>0</a:t>
            </a:r>
            <a:r>
              <a:rPr lang="ru-RU" sz="1400" b="1"/>
              <a:t>,</a:t>
            </a:r>
            <a:r>
              <a:rPr lang="fr-FR" sz="1400" b="1"/>
              <a:t>2 </a:t>
            </a:r>
            <a:r>
              <a:rPr lang="ru-RU" sz="1400" b="1"/>
              <a:t>В</a:t>
            </a:r>
            <a:r>
              <a:rPr lang="fr-FR" sz="1400" b="1"/>
              <a:t> moy</a:t>
            </a:r>
          </a:p>
        </p:txBody>
      </p:sp>
      <p:grpSp>
        <p:nvGrpSpPr>
          <p:cNvPr id="82978" name="Group 120"/>
          <p:cNvGrpSpPr>
            <a:grpSpLocks/>
          </p:cNvGrpSpPr>
          <p:nvPr/>
        </p:nvGrpSpPr>
        <p:grpSpPr bwMode="auto">
          <a:xfrm>
            <a:off x="0" y="0"/>
            <a:ext cx="8915400" cy="5038725"/>
            <a:chOff x="0" y="0"/>
            <a:chExt cx="5616" cy="3174"/>
          </a:xfrm>
        </p:grpSpPr>
        <p:sp>
          <p:nvSpPr>
            <p:cNvPr id="82981" name="Rectangle 121"/>
            <p:cNvSpPr>
              <a:spLocks noChangeArrowheads="1"/>
            </p:cNvSpPr>
            <p:nvPr/>
          </p:nvSpPr>
          <p:spPr bwMode="auto">
            <a:xfrm>
              <a:off x="0" y="634"/>
              <a:ext cx="635" cy="635"/>
            </a:xfrm>
            <a:prstGeom prst="rect">
              <a:avLst/>
            </a:prstGeom>
            <a:solidFill>
              <a:srgbClr val="93B8D4"/>
            </a:solidFill>
            <a:ln w="9525">
              <a:noFill/>
              <a:miter lim="800000"/>
              <a:headEnd/>
              <a:tailEnd/>
            </a:ln>
          </p:spPr>
          <p:txBody>
            <a:bodyPr wrap="none" anchor="ctr"/>
            <a:lstStyle/>
            <a:p>
              <a:pPr eaLnBrk="0" hangingPunct="0"/>
              <a:endParaRPr lang="ru-RU"/>
            </a:p>
          </p:txBody>
        </p:sp>
        <p:sp>
          <p:nvSpPr>
            <p:cNvPr id="82982" name="Rectangle 122"/>
            <p:cNvSpPr>
              <a:spLocks noChangeArrowheads="1"/>
            </p:cNvSpPr>
            <p:nvPr/>
          </p:nvSpPr>
          <p:spPr bwMode="auto">
            <a:xfrm>
              <a:off x="0" y="0"/>
              <a:ext cx="635" cy="635"/>
            </a:xfrm>
            <a:prstGeom prst="rect">
              <a:avLst/>
            </a:prstGeom>
            <a:solidFill>
              <a:srgbClr val="007FB3"/>
            </a:solidFill>
            <a:ln w="9525">
              <a:noFill/>
              <a:miter lim="800000"/>
              <a:headEnd/>
              <a:tailEnd/>
            </a:ln>
          </p:spPr>
          <p:txBody>
            <a:bodyPr wrap="none" anchor="ctr"/>
            <a:lstStyle/>
            <a:p>
              <a:pPr algn="ctr" eaLnBrk="0" hangingPunct="0"/>
              <a:endParaRPr lang="fr-FR" sz="2400" b="1">
                <a:solidFill>
                  <a:schemeClr val="bg1"/>
                </a:solidFill>
              </a:endParaRPr>
            </a:p>
          </p:txBody>
        </p:sp>
        <p:sp>
          <p:nvSpPr>
            <p:cNvPr id="82983" name="Rectangle 123"/>
            <p:cNvSpPr>
              <a:spLocks noChangeArrowheads="1"/>
            </p:cNvSpPr>
            <p:nvPr/>
          </p:nvSpPr>
          <p:spPr bwMode="auto">
            <a:xfrm>
              <a:off x="0" y="1904"/>
              <a:ext cx="635" cy="635"/>
            </a:xfrm>
            <a:prstGeom prst="rect">
              <a:avLst/>
            </a:prstGeom>
            <a:solidFill>
              <a:srgbClr val="026793"/>
            </a:solidFill>
            <a:ln w="9525">
              <a:noFill/>
              <a:miter lim="800000"/>
              <a:headEnd/>
              <a:tailEnd/>
            </a:ln>
          </p:spPr>
          <p:txBody>
            <a:bodyPr wrap="none" anchor="ctr"/>
            <a:lstStyle/>
            <a:p>
              <a:pPr eaLnBrk="0" hangingPunct="0"/>
              <a:endParaRPr lang="ru-RU"/>
            </a:p>
          </p:txBody>
        </p:sp>
        <p:sp>
          <p:nvSpPr>
            <p:cNvPr id="82984" name="Rectangle 124"/>
            <p:cNvSpPr>
              <a:spLocks noChangeArrowheads="1"/>
            </p:cNvSpPr>
            <p:nvPr/>
          </p:nvSpPr>
          <p:spPr bwMode="auto">
            <a:xfrm>
              <a:off x="0" y="1269"/>
              <a:ext cx="635" cy="635"/>
            </a:xfrm>
            <a:prstGeom prst="rect">
              <a:avLst/>
            </a:prstGeom>
            <a:solidFill>
              <a:srgbClr val="B2C1DD"/>
            </a:solidFill>
            <a:ln w="9525">
              <a:noFill/>
              <a:miter lim="800000"/>
              <a:headEnd/>
              <a:tailEnd/>
            </a:ln>
          </p:spPr>
          <p:txBody>
            <a:bodyPr wrap="none" anchor="ctr"/>
            <a:lstStyle/>
            <a:p>
              <a:pPr eaLnBrk="0" hangingPunct="0"/>
              <a:endParaRPr lang="ru-RU"/>
            </a:p>
          </p:txBody>
        </p:sp>
        <p:sp>
          <p:nvSpPr>
            <p:cNvPr id="82985" name="Rectangle 125"/>
            <p:cNvSpPr>
              <a:spLocks noChangeArrowheads="1"/>
            </p:cNvSpPr>
            <p:nvPr/>
          </p:nvSpPr>
          <p:spPr bwMode="auto">
            <a:xfrm>
              <a:off x="0" y="2539"/>
              <a:ext cx="635" cy="635"/>
            </a:xfrm>
            <a:prstGeom prst="rect">
              <a:avLst/>
            </a:prstGeom>
            <a:solidFill>
              <a:srgbClr val="007FB3"/>
            </a:solidFill>
            <a:ln w="9525">
              <a:noFill/>
              <a:miter lim="800000"/>
              <a:headEnd/>
              <a:tailEnd/>
            </a:ln>
          </p:spPr>
          <p:txBody>
            <a:bodyPr wrap="none" anchor="ctr"/>
            <a:lstStyle/>
            <a:p>
              <a:pPr eaLnBrk="0" hangingPunct="0"/>
              <a:endParaRPr lang="ru-RU"/>
            </a:p>
          </p:txBody>
        </p:sp>
        <p:sp>
          <p:nvSpPr>
            <p:cNvPr id="82986" name="Rectangle 126"/>
            <p:cNvSpPr>
              <a:spLocks noChangeArrowheads="1"/>
            </p:cNvSpPr>
            <p:nvPr/>
          </p:nvSpPr>
          <p:spPr bwMode="auto">
            <a:xfrm>
              <a:off x="720" y="192"/>
              <a:ext cx="4896" cy="384"/>
            </a:xfrm>
            <a:prstGeom prst="rect">
              <a:avLst/>
            </a:prstGeom>
            <a:noFill/>
            <a:ln w="9525">
              <a:noFill/>
              <a:miter lim="800000"/>
              <a:headEnd/>
              <a:tailEnd/>
            </a:ln>
          </p:spPr>
          <p:txBody>
            <a:bodyPr/>
            <a:lstStyle/>
            <a:p>
              <a:pPr eaLnBrk="0" hangingPunct="0"/>
              <a:r>
                <a:rPr lang="ru-RU" sz="3200" b="1">
                  <a:sym typeface="Wingdings" pitchFamily="2" charset="2"/>
                </a:rPr>
                <a:t>Напряжение сигналов</a:t>
              </a:r>
              <a:r>
                <a:rPr lang="fr-FR" sz="3200" b="1">
                  <a:sym typeface="Wingdings" pitchFamily="2" charset="2"/>
                </a:rPr>
                <a:t>.</a:t>
              </a:r>
            </a:p>
          </p:txBody>
        </p:sp>
      </p:grpSp>
      <p:sp>
        <p:nvSpPr>
          <p:cNvPr id="82979" name="Line 127"/>
          <p:cNvSpPr>
            <a:spLocks noChangeShapeType="1"/>
          </p:cNvSpPr>
          <p:nvPr/>
        </p:nvSpPr>
        <p:spPr bwMode="auto">
          <a:xfrm flipH="1">
            <a:off x="4067175" y="4005263"/>
            <a:ext cx="0" cy="142875"/>
          </a:xfrm>
          <a:prstGeom prst="line">
            <a:avLst/>
          </a:prstGeom>
          <a:noFill/>
          <a:ln w="38100">
            <a:solidFill>
              <a:srgbClr val="800000"/>
            </a:solidFill>
            <a:round/>
            <a:headEnd/>
            <a:tailEnd/>
          </a:ln>
        </p:spPr>
        <p:txBody>
          <a:bodyPr/>
          <a:lstStyle/>
          <a:p>
            <a:endParaRPr lang="ru-RU"/>
          </a:p>
        </p:txBody>
      </p:sp>
      <p:sp>
        <p:nvSpPr>
          <p:cNvPr id="82980" name="Line 128"/>
          <p:cNvSpPr>
            <a:spLocks noChangeShapeType="1"/>
          </p:cNvSpPr>
          <p:nvPr/>
        </p:nvSpPr>
        <p:spPr bwMode="auto">
          <a:xfrm>
            <a:off x="3995738" y="4005263"/>
            <a:ext cx="73025" cy="0"/>
          </a:xfrm>
          <a:prstGeom prst="line">
            <a:avLst/>
          </a:prstGeom>
          <a:noFill/>
          <a:ln w="38100">
            <a:solidFill>
              <a:srgbClr val="800000"/>
            </a:solidFill>
            <a:round/>
            <a:headEnd/>
            <a:tailEnd/>
          </a:ln>
        </p:spPr>
        <p:txBody>
          <a:bodyPr/>
          <a:lstStyle/>
          <a:p>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438372"/>
                                        </p:tgtEl>
                                        <p:attrNameLst>
                                          <p:attrName>style.visibility</p:attrName>
                                        </p:attrNameLst>
                                      </p:cBhvr>
                                      <p:to>
                                        <p:strVal val="visible"/>
                                      </p:to>
                                    </p:set>
                                    <p:animEffect transition="in" filter="box(in)">
                                      <p:cBhvr>
                                        <p:cTn id="7" dur="500"/>
                                        <p:tgtEl>
                                          <p:spTgt spid="4383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8372"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ата 1"/>
          <p:cNvSpPr>
            <a:spLocks noGrp="1"/>
          </p:cNvSpPr>
          <p:nvPr>
            <p:ph type="dt" sz="quarter" idx="10"/>
          </p:nvPr>
        </p:nvSpPr>
        <p:spPr/>
        <p:txBody>
          <a:bodyPr/>
          <a:lstStyle/>
          <a:p>
            <a:pPr>
              <a:defRPr/>
            </a:pPr>
            <a:endParaRPr lang="fr-FR" altLang="en-GB" smtClean="0"/>
          </a:p>
          <a:p>
            <a:pPr>
              <a:defRPr/>
            </a:pPr>
            <a:endParaRPr lang="fr-FR" altLang="en-GB"/>
          </a:p>
        </p:txBody>
      </p:sp>
      <p:pic>
        <p:nvPicPr>
          <p:cNvPr id="10243" name="Picture 2"/>
          <p:cNvPicPr>
            <a:picLocks noChangeAspect="1" noChangeArrowheads="1"/>
          </p:cNvPicPr>
          <p:nvPr/>
        </p:nvPicPr>
        <p:blipFill>
          <a:blip r:embed="rId2" cstate="print"/>
          <a:srcRect/>
          <a:stretch>
            <a:fillRect/>
          </a:stretch>
        </p:blipFill>
        <p:spPr bwMode="auto">
          <a:xfrm>
            <a:off x="827088" y="549275"/>
            <a:ext cx="7521575" cy="2663825"/>
          </a:xfrm>
          <a:prstGeom prst="rect">
            <a:avLst/>
          </a:prstGeom>
          <a:noFill/>
          <a:ln w="9525">
            <a:noFill/>
            <a:miter lim="800000"/>
            <a:headEnd/>
            <a:tailEnd/>
          </a:ln>
        </p:spPr>
      </p:pic>
      <p:pic>
        <p:nvPicPr>
          <p:cNvPr id="10244" name="Picture 3"/>
          <p:cNvPicPr>
            <a:picLocks noChangeAspect="1" noChangeArrowheads="1"/>
          </p:cNvPicPr>
          <p:nvPr/>
        </p:nvPicPr>
        <p:blipFill>
          <a:blip r:embed="rId3" cstate="print"/>
          <a:srcRect/>
          <a:stretch>
            <a:fillRect/>
          </a:stretch>
        </p:blipFill>
        <p:spPr bwMode="auto">
          <a:xfrm>
            <a:off x="684213" y="3860800"/>
            <a:ext cx="7593012" cy="1296988"/>
          </a:xfrm>
          <a:prstGeom prst="rect">
            <a:avLst/>
          </a:prstGeom>
          <a:noFill/>
          <a:ln w="9525">
            <a:noFill/>
            <a:miter lim="800000"/>
            <a:headEnd/>
            <a:tailEnd/>
          </a:ln>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Дата 1"/>
          <p:cNvSpPr>
            <a:spLocks noGrp="1"/>
          </p:cNvSpPr>
          <p:nvPr>
            <p:ph type="dt" sz="quarter" idx="10"/>
          </p:nvPr>
        </p:nvSpPr>
        <p:spPr/>
        <p:txBody>
          <a:bodyPr/>
          <a:lstStyle/>
          <a:p>
            <a:pPr>
              <a:defRPr/>
            </a:pPr>
            <a:endParaRPr lang="fr-FR" altLang="en-GB"/>
          </a:p>
          <a:p>
            <a:pPr>
              <a:defRPr/>
            </a:pPr>
            <a:endParaRPr lang="fr-FR" altLang="en-GB"/>
          </a:p>
        </p:txBody>
      </p:sp>
      <p:sp>
        <p:nvSpPr>
          <p:cNvPr id="458754" name="Text Box 2"/>
          <p:cNvSpPr txBox="1">
            <a:spLocks noChangeArrowheads="1"/>
          </p:cNvSpPr>
          <p:nvPr/>
        </p:nvSpPr>
        <p:spPr bwMode="auto">
          <a:xfrm>
            <a:off x="1692275" y="990600"/>
            <a:ext cx="7299325" cy="457200"/>
          </a:xfrm>
          <a:prstGeom prst="rect">
            <a:avLst/>
          </a:prstGeom>
          <a:noFill/>
          <a:ln w="9525">
            <a:noFill/>
            <a:miter lim="800000"/>
            <a:headEnd/>
            <a:tailEnd/>
          </a:ln>
        </p:spPr>
        <p:txBody>
          <a:bodyPr>
            <a:spAutoFit/>
          </a:bodyPr>
          <a:lstStyle/>
          <a:p>
            <a:pPr eaLnBrk="0" hangingPunct="0"/>
            <a:r>
              <a:rPr lang="fr-FR" sz="2400" b="1">
                <a:solidFill>
                  <a:srgbClr val="007FB3"/>
                </a:solidFill>
              </a:rPr>
              <a:t>- </a:t>
            </a:r>
            <a:r>
              <a:rPr lang="ru-RU" sz="2400" b="1">
                <a:solidFill>
                  <a:srgbClr val="007FB3"/>
                </a:solidFill>
              </a:rPr>
              <a:t>Шины </a:t>
            </a:r>
            <a:r>
              <a:rPr lang="fr-FR" sz="2400" b="1">
                <a:sym typeface="Wingdings" pitchFamily="2" charset="2"/>
              </a:rPr>
              <a:t>Diag ON CAN </a:t>
            </a:r>
            <a:r>
              <a:rPr lang="ru-RU" sz="2400" b="1">
                <a:sym typeface="Wingdings" pitchFamily="2" charset="2"/>
              </a:rPr>
              <a:t>и</a:t>
            </a:r>
            <a:r>
              <a:rPr lang="fr-FR" sz="2400" b="1">
                <a:sym typeface="Wingdings" pitchFamily="2" charset="2"/>
              </a:rPr>
              <a:t> Diag CAN I/S.</a:t>
            </a:r>
            <a:endParaRPr lang="fr-FR" sz="2400" b="1">
              <a:solidFill>
                <a:srgbClr val="007FB3"/>
              </a:solidFill>
            </a:endParaRPr>
          </a:p>
        </p:txBody>
      </p:sp>
      <p:grpSp>
        <p:nvGrpSpPr>
          <p:cNvPr id="83972" name="Group 3"/>
          <p:cNvGrpSpPr>
            <a:grpSpLocks/>
          </p:cNvGrpSpPr>
          <p:nvPr/>
        </p:nvGrpSpPr>
        <p:grpSpPr bwMode="auto">
          <a:xfrm>
            <a:off x="0" y="0"/>
            <a:ext cx="8915400" cy="5038725"/>
            <a:chOff x="0" y="0"/>
            <a:chExt cx="5616" cy="3174"/>
          </a:xfrm>
        </p:grpSpPr>
        <p:sp>
          <p:nvSpPr>
            <p:cNvPr id="83981" name="Rectangle 4"/>
            <p:cNvSpPr>
              <a:spLocks noChangeArrowheads="1"/>
            </p:cNvSpPr>
            <p:nvPr/>
          </p:nvSpPr>
          <p:spPr bwMode="auto">
            <a:xfrm>
              <a:off x="0" y="634"/>
              <a:ext cx="635" cy="635"/>
            </a:xfrm>
            <a:prstGeom prst="rect">
              <a:avLst/>
            </a:prstGeom>
            <a:solidFill>
              <a:srgbClr val="93B8D4"/>
            </a:solidFill>
            <a:ln w="9525">
              <a:noFill/>
              <a:miter lim="800000"/>
              <a:headEnd/>
              <a:tailEnd/>
            </a:ln>
          </p:spPr>
          <p:txBody>
            <a:bodyPr wrap="none" anchor="ctr"/>
            <a:lstStyle/>
            <a:p>
              <a:pPr eaLnBrk="0" hangingPunct="0"/>
              <a:endParaRPr lang="ru-RU"/>
            </a:p>
          </p:txBody>
        </p:sp>
        <p:sp>
          <p:nvSpPr>
            <p:cNvPr id="83982" name="Rectangle 5"/>
            <p:cNvSpPr>
              <a:spLocks noChangeArrowheads="1"/>
            </p:cNvSpPr>
            <p:nvPr/>
          </p:nvSpPr>
          <p:spPr bwMode="auto">
            <a:xfrm>
              <a:off x="0" y="0"/>
              <a:ext cx="635" cy="635"/>
            </a:xfrm>
            <a:prstGeom prst="rect">
              <a:avLst/>
            </a:prstGeom>
            <a:solidFill>
              <a:srgbClr val="007FB3"/>
            </a:solidFill>
            <a:ln w="9525">
              <a:noFill/>
              <a:miter lim="800000"/>
              <a:headEnd/>
              <a:tailEnd/>
            </a:ln>
          </p:spPr>
          <p:txBody>
            <a:bodyPr wrap="none" anchor="ctr"/>
            <a:lstStyle/>
            <a:p>
              <a:pPr algn="ctr" eaLnBrk="0" hangingPunct="0"/>
              <a:endParaRPr lang="fr-FR" sz="2400" b="1">
                <a:solidFill>
                  <a:schemeClr val="bg1"/>
                </a:solidFill>
              </a:endParaRPr>
            </a:p>
          </p:txBody>
        </p:sp>
        <p:sp>
          <p:nvSpPr>
            <p:cNvPr id="83983" name="Rectangle 6"/>
            <p:cNvSpPr>
              <a:spLocks noChangeArrowheads="1"/>
            </p:cNvSpPr>
            <p:nvPr/>
          </p:nvSpPr>
          <p:spPr bwMode="auto">
            <a:xfrm>
              <a:off x="0" y="1904"/>
              <a:ext cx="635" cy="635"/>
            </a:xfrm>
            <a:prstGeom prst="rect">
              <a:avLst/>
            </a:prstGeom>
            <a:solidFill>
              <a:srgbClr val="026793"/>
            </a:solidFill>
            <a:ln w="9525">
              <a:noFill/>
              <a:miter lim="800000"/>
              <a:headEnd/>
              <a:tailEnd/>
            </a:ln>
          </p:spPr>
          <p:txBody>
            <a:bodyPr wrap="none" anchor="ctr"/>
            <a:lstStyle/>
            <a:p>
              <a:pPr eaLnBrk="0" hangingPunct="0"/>
              <a:endParaRPr lang="ru-RU"/>
            </a:p>
          </p:txBody>
        </p:sp>
        <p:sp>
          <p:nvSpPr>
            <p:cNvPr id="83984" name="Rectangle 7"/>
            <p:cNvSpPr>
              <a:spLocks noChangeArrowheads="1"/>
            </p:cNvSpPr>
            <p:nvPr/>
          </p:nvSpPr>
          <p:spPr bwMode="auto">
            <a:xfrm>
              <a:off x="0" y="1269"/>
              <a:ext cx="635" cy="635"/>
            </a:xfrm>
            <a:prstGeom prst="rect">
              <a:avLst/>
            </a:prstGeom>
            <a:solidFill>
              <a:srgbClr val="B2C1DD"/>
            </a:solidFill>
            <a:ln w="9525">
              <a:noFill/>
              <a:miter lim="800000"/>
              <a:headEnd/>
              <a:tailEnd/>
            </a:ln>
          </p:spPr>
          <p:txBody>
            <a:bodyPr wrap="none" anchor="ctr"/>
            <a:lstStyle/>
            <a:p>
              <a:pPr eaLnBrk="0" hangingPunct="0"/>
              <a:endParaRPr lang="ru-RU"/>
            </a:p>
          </p:txBody>
        </p:sp>
        <p:sp>
          <p:nvSpPr>
            <p:cNvPr id="83985" name="Rectangle 8"/>
            <p:cNvSpPr>
              <a:spLocks noChangeArrowheads="1"/>
            </p:cNvSpPr>
            <p:nvPr/>
          </p:nvSpPr>
          <p:spPr bwMode="auto">
            <a:xfrm>
              <a:off x="0" y="2539"/>
              <a:ext cx="635" cy="635"/>
            </a:xfrm>
            <a:prstGeom prst="rect">
              <a:avLst/>
            </a:prstGeom>
            <a:solidFill>
              <a:srgbClr val="007FB3"/>
            </a:solidFill>
            <a:ln w="9525">
              <a:noFill/>
              <a:miter lim="800000"/>
              <a:headEnd/>
              <a:tailEnd/>
            </a:ln>
          </p:spPr>
          <p:txBody>
            <a:bodyPr wrap="none" anchor="ctr"/>
            <a:lstStyle/>
            <a:p>
              <a:pPr eaLnBrk="0" hangingPunct="0"/>
              <a:endParaRPr lang="ru-RU"/>
            </a:p>
          </p:txBody>
        </p:sp>
        <p:sp>
          <p:nvSpPr>
            <p:cNvPr id="83986" name="Rectangle 9"/>
            <p:cNvSpPr>
              <a:spLocks noChangeArrowheads="1"/>
            </p:cNvSpPr>
            <p:nvPr/>
          </p:nvSpPr>
          <p:spPr bwMode="auto">
            <a:xfrm>
              <a:off x="720" y="192"/>
              <a:ext cx="4896" cy="384"/>
            </a:xfrm>
            <a:prstGeom prst="rect">
              <a:avLst/>
            </a:prstGeom>
            <a:noFill/>
            <a:ln w="9525">
              <a:noFill/>
              <a:miter lim="800000"/>
              <a:headEnd/>
              <a:tailEnd/>
            </a:ln>
          </p:spPr>
          <p:txBody>
            <a:bodyPr/>
            <a:lstStyle/>
            <a:p>
              <a:pPr eaLnBrk="0" hangingPunct="0"/>
              <a:r>
                <a:rPr lang="ru-RU" sz="3200" b="1">
                  <a:sym typeface="Wingdings" pitchFamily="2" charset="2"/>
                </a:rPr>
                <a:t>Шины </a:t>
              </a:r>
              <a:r>
                <a:rPr lang="fr-FR" sz="3200" b="1">
                  <a:sym typeface="Wingdings" pitchFamily="2" charset="2"/>
                </a:rPr>
                <a:t>Diag ON CAN </a:t>
              </a:r>
              <a:r>
                <a:rPr lang="ru-RU" sz="3200" b="1">
                  <a:sym typeface="Wingdings" pitchFamily="2" charset="2"/>
                </a:rPr>
                <a:t>и</a:t>
              </a:r>
              <a:r>
                <a:rPr lang="fr-FR" sz="3200" b="1">
                  <a:sym typeface="Wingdings" pitchFamily="2" charset="2"/>
                </a:rPr>
                <a:t> Diag CAN I/S.</a:t>
              </a:r>
            </a:p>
          </p:txBody>
        </p:sp>
      </p:grpSp>
      <p:sp>
        <p:nvSpPr>
          <p:cNvPr id="458762" name="Text Box 10"/>
          <p:cNvSpPr txBox="1">
            <a:spLocks noChangeArrowheads="1"/>
          </p:cNvSpPr>
          <p:nvPr/>
        </p:nvSpPr>
        <p:spPr bwMode="auto">
          <a:xfrm>
            <a:off x="1619250" y="4581525"/>
            <a:ext cx="6911975" cy="1616075"/>
          </a:xfrm>
          <a:prstGeom prst="rect">
            <a:avLst/>
          </a:prstGeom>
          <a:noFill/>
          <a:ln w="9525">
            <a:noFill/>
            <a:miter lim="800000"/>
            <a:headEnd/>
            <a:tailEnd/>
          </a:ln>
        </p:spPr>
        <p:txBody>
          <a:bodyPr>
            <a:spAutoFit/>
          </a:bodyPr>
          <a:lstStyle/>
          <a:p>
            <a:pPr eaLnBrk="0" hangingPunct="0"/>
            <a:r>
              <a:rPr lang="ru-RU">
                <a:sym typeface="Wingdings" pitchFamily="2" charset="2"/>
              </a:rPr>
              <a:t>К настоящему времени разработаны две высокоскоростные </a:t>
            </a:r>
            <a:r>
              <a:rPr lang="fr-FR">
                <a:sym typeface="Wingdings" pitchFamily="2" charset="2"/>
              </a:rPr>
              <a:t> </a:t>
            </a:r>
            <a:r>
              <a:rPr lang="ru-RU">
                <a:sym typeface="Wingdings" pitchFamily="2" charset="2"/>
              </a:rPr>
              <a:t>шины -</a:t>
            </a:r>
            <a:r>
              <a:rPr lang="fr-FR">
                <a:sym typeface="Wingdings" pitchFamily="2" charset="2"/>
              </a:rPr>
              <a:t> DIAG ON CAN </a:t>
            </a:r>
            <a:r>
              <a:rPr lang="ru-RU">
                <a:sym typeface="Wingdings" pitchFamily="2" charset="2"/>
              </a:rPr>
              <a:t>и</a:t>
            </a:r>
            <a:r>
              <a:rPr lang="fr-FR">
                <a:sym typeface="Wingdings" pitchFamily="2" charset="2"/>
              </a:rPr>
              <a:t> DIAG CAN I/S, </a:t>
            </a:r>
            <a:r>
              <a:rPr lang="ru-RU">
                <a:sym typeface="Wingdings" pitchFamily="2" charset="2"/>
              </a:rPr>
              <a:t>позволяющие для некоторых блоков управления значительно сократить время считывания кодов неисправностей и обновления программного обеспечения</a:t>
            </a:r>
            <a:r>
              <a:rPr lang="fr-FR">
                <a:sym typeface="Wingdings" pitchFamily="2" charset="2"/>
              </a:rPr>
              <a:t>.</a:t>
            </a:r>
            <a:endParaRPr lang="fr-FR">
              <a:solidFill>
                <a:srgbClr val="007FB3"/>
              </a:solidFill>
            </a:endParaRPr>
          </a:p>
        </p:txBody>
      </p:sp>
      <p:sp>
        <p:nvSpPr>
          <p:cNvPr id="83974" name="Rectangle 16"/>
          <p:cNvSpPr>
            <a:spLocks noChangeArrowheads="1"/>
          </p:cNvSpPr>
          <p:nvPr/>
        </p:nvSpPr>
        <p:spPr bwMode="auto">
          <a:xfrm>
            <a:off x="3276600" y="2997200"/>
            <a:ext cx="1422400" cy="504825"/>
          </a:xfrm>
          <a:prstGeom prst="rect">
            <a:avLst/>
          </a:prstGeom>
          <a:solidFill>
            <a:srgbClr val="FFFF00"/>
          </a:solidFill>
          <a:ln w="28575">
            <a:solidFill>
              <a:schemeClr val="tx1"/>
            </a:solidFill>
            <a:miter lim="800000"/>
            <a:headEnd/>
            <a:tailEnd/>
          </a:ln>
        </p:spPr>
        <p:txBody>
          <a:bodyPr wrap="none" anchor="ctr"/>
          <a:lstStyle/>
          <a:p>
            <a:pPr algn="ctr" eaLnBrk="0" hangingPunct="0"/>
            <a:r>
              <a:rPr lang="ru-RU" sz="1400" b="1">
                <a:solidFill>
                  <a:schemeClr val="tx1"/>
                </a:solidFill>
              </a:rPr>
              <a:t>Блок управления</a:t>
            </a:r>
            <a:endParaRPr lang="fr-FR" sz="1400" b="1">
              <a:solidFill>
                <a:schemeClr val="tx1"/>
              </a:solidFill>
            </a:endParaRPr>
          </a:p>
        </p:txBody>
      </p:sp>
      <p:sp>
        <p:nvSpPr>
          <p:cNvPr id="458779" name="Text Box 27"/>
          <p:cNvSpPr txBox="1">
            <a:spLocks noChangeArrowheads="1"/>
          </p:cNvSpPr>
          <p:nvPr/>
        </p:nvSpPr>
        <p:spPr bwMode="auto">
          <a:xfrm>
            <a:off x="1476375" y="1844675"/>
            <a:ext cx="6911975" cy="1006475"/>
          </a:xfrm>
          <a:prstGeom prst="rect">
            <a:avLst/>
          </a:prstGeom>
          <a:noFill/>
          <a:ln w="9525">
            <a:noFill/>
            <a:miter lim="800000"/>
            <a:headEnd/>
            <a:tailEnd/>
          </a:ln>
        </p:spPr>
        <p:txBody>
          <a:bodyPr>
            <a:spAutoFit/>
          </a:bodyPr>
          <a:lstStyle/>
          <a:p>
            <a:pPr eaLnBrk="0" hangingPunct="0"/>
            <a:r>
              <a:rPr lang="ru-RU">
                <a:sym typeface="Wingdings" pitchFamily="2" charset="2"/>
              </a:rPr>
              <a:t>Обмен информацией между диагностическим прибором и блоками управления, входящими в состав локальной сети </a:t>
            </a:r>
            <a:r>
              <a:rPr lang="fr-FR">
                <a:sym typeface="Wingdings" pitchFamily="2" charset="2"/>
              </a:rPr>
              <a:t>CAN</a:t>
            </a:r>
            <a:r>
              <a:rPr lang="ru-RU">
                <a:sym typeface="Wingdings" pitchFamily="2" charset="2"/>
              </a:rPr>
              <a:t>,</a:t>
            </a:r>
            <a:r>
              <a:rPr lang="fr-FR">
                <a:sym typeface="Wingdings" pitchFamily="2" charset="2"/>
              </a:rPr>
              <a:t> </a:t>
            </a:r>
            <a:r>
              <a:rPr lang="ru-RU">
                <a:sym typeface="Wingdings" pitchFamily="2" charset="2"/>
              </a:rPr>
              <a:t>осуществляется посредством </a:t>
            </a:r>
            <a:r>
              <a:rPr lang="fr-FR">
                <a:sym typeface="Wingdings" pitchFamily="2" charset="2"/>
              </a:rPr>
              <a:t> K</a:t>
            </a:r>
            <a:r>
              <a:rPr lang="ru-RU">
                <a:sym typeface="Wingdings" pitchFamily="2" charset="2"/>
              </a:rPr>
              <a:t>-шины</a:t>
            </a:r>
            <a:endParaRPr lang="fr-FR">
              <a:sym typeface="Wingdings" pitchFamily="2" charset="2"/>
            </a:endParaRPr>
          </a:p>
        </p:txBody>
      </p:sp>
      <p:sp>
        <p:nvSpPr>
          <p:cNvPr id="83976" name="Line 29"/>
          <p:cNvSpPr>
            <a:spLocks noChangeShapeType="1"/>
          </p:cNvSpPr>
          <p:nvPr/>
        </p:nvSpPr>
        <p:spPr bwMode="auto">
          <a:xfrm>
            <a:off x="2197100" y="3213100"/>
            <a:ext cx="1079500" cy="0"/>
          </a:xfrm>
          <a:prstGeom prst="line">
            <a:avLst/>
          </a:prstGeom>
          <a:noFill/>
          <a:ln w="28575">
            <a:solidFill>
              <a:schemeClr val="tx1"/>
            </a:solidFill>
            <a:round/>
            <a:headEnd/>
            <a:tailEnd type="triangle" w="med" len="med"/>
          </a:ln>
        </p:spPr>
        <p:txBody>
          <a:bodyPr/>
          <a:lstStyle/>
          <a:p>
            <a:endParaRPr lang="ru-RU"/>
          </a:p>
        </p:txBody>
      </p:sp>
      <p:sp>
        <p:nvSpPr>
          <p:cNvPr id="83977" name="Line 31"/>
          <p:cNvSpPr>
            <a:spLocks noChangeShapeType="1"/>
          </p:cNvSpPr>
          <p:nvPr/>
        </p:nvSpPr>
        <p:spPr bwMode="auto">
          <a:xfrm>
            <a:off x="5507038" y="3284538"/>
            <a:ext cx="1081087" cy="0"/>
          </a:xfrm>
          <a:prstGeom prst="line">
            <a:avLst/>
          </a:prstGeom>
          <a:noFill/>
          <a:ln w="57150">
            <a:solidFill>
              <a:srgbClr val="990033"/>
            </a:solidFill>
            <a:round/>
            <a:headEnd/>
            <a:tailEnd/>
          </a:ln>
        </p:spPr>
        <p:txBody>
          <a:bodyPr/>
          <a:lstStyle/>
          <a:p>
            <a:endParaRPr lang="ru-RU"/>
          </a:p>
        </p:txBody>
      </p:sp>
      <p:sp>
        <p:nvSpPr>
          <p:cNvPr id="83978" name="Rectangle 21"/>
          <p:cNvSpPr>
            <a:spLocks noChangeArrowheads="1"/>
          </p:cNvSpPr>
          <p:nvPr/>
        </p:nvSpPr>
        <p:spPr bwMode="auto">
          <a:xfrm>
            <a:off x="6588125" y="2997200"/>
            <a:ext cx="1422400" cy="504825"/>
          </a:xfrm>
          <a:prstGeom prst="rect">
            <a:avLst/>
          </a:prstGeom>
          <a:solidFill>
            <a:srgbClr val="FFFF00"/>
          </a:solidFill>
          <a:ln w="28575">
            <a:solidFill>
              <a:schemeClr val="tx1"/>
            </a:solidFill>
            <a:miter lim="800000"/>
            <a:headEnd/>
            <a:tailEnd/>
          </a:ln>
        </p:spPr>
        <p:txBody>
          <a:bodyPr wrap="none" anchor="ctr"/>
          <a:lstStyle/>
          <a:p>
            <a:pPr algn="ctr" eaLnBrk="0" hangingPunct="0"/>
            <a:r>
              <a:rPr lang="ru-RU" sz="1400" b="1">
                <a:solidFill>
                  <a:schemeClr val="tx1"/>
                </a:solidFill>
              </a:rPr>
              <a:t>Блок управления</a:t>
            </a:r>
            <a:endParaRPr lang="fr-FR" sz="1400" b="1">
              <a:solidFill>
                <a:schemeClr val="tx1"/>
              </a:solidFill>
            </a:endParaRPr>
          </a:p>
        </p:txBody>
      </p:sp>
      <p:sp>
        <p:nvSpPr>
          <p:cNvPr id="83979" name="Text Box 32"/>
          <p:cNvSpPr txBox="1">
            <a:spLocks noChangeArrowheads="1"/>
          </p:cNvSpPr>
          <p:nvPr/>
        </p:nvSpPr>
        <p:spPr bwMode="auto">
          <a:xfrm>
            <a:off x="2730500" y="3594100"/>
            <a:ext cx="2054225" cy="366713"/>
          </a:xfrm>
          <a:prstGeom prst="rect">
            <a:avLst/>
          </a:prstGeom>
          <a:noFill/>
          <a:ln w="9525">
            <a:noFill/>
            <a:miter lim="800000"/>
            <a:headEnd/>
            <a:tailEnd/>
          </a:ln>
        </p:spPr>
        <p:txBody>
          <a:bodyPr wrap="none">
            <a:spAutoFit/>
          </a:bodyPr>
          <a:lstStyle/>
          <a:p>
            <a:pPr eaLnBrk="0" hangingPunct="0"/>
            <a:r>
              <a:rPr lang="fr-FR" sz="1800" b="1"/>
              <a:t>K</a:t>
            </a:r>
            <a:r>
              <a:rPr lang="ru-RU" sz="1800" b="1"/>
              <a:t>-шина</a:t>
            </a:r>
            <a:r>
              <a:rPr lang="fr-FR" sz="1800" b="1"/>
              <a:t> 10</a:t>
            </a:r>
            <a:r>
              <a:rPr lang="ru-RU" sz="1800" b="1"/>
              <a:t> </a:t>
            </a:r>
            <a:r>
              <a:rPr lang="fr-FR" sz="1800" b="1"/>
              <a:t>K</a:t>
            </a:r>
            <a:r>
              <a:rPr lang="ru-RU" sz="1800" b="1"/>
              <a:t>бит</a:t>
            </a:r>
            <a:r>
              <a:rPr lang="fr-FR" sz="1800" b="1"/>
              <a:t>/</a:t>
            </a:r>
            <a:r>
              <a:rPr lang="ru-RU" sz="1800" b="1"/>
              <a:t>с</a:t>
            </a:r>
            <a:endParaRPr lang="fr-FR" sz="1800" b="1"/>
          </a:p>
        </p:txBody>
      </p:sp>
      <p:sp>
        <p:nvSpPr>
          <p:cNvPr id="83980" name="Text Box 33"/>
          <p:cNvSpPr txBox="1">
            <a:spLocks noChangeArrowheads="1"/>
          </p:cNvSpPr>
          <p:nvPr/>
        </p:nvSpPr>
        <p:spPr bwMode="auto">
          <a:xfrm>
            <a:off x="5508625" y="3543300"/>
            <a:ext cx="2600325" cy="396875"/>
          </a:xfrm>
          <a:prstGeom prst="rect">
            <a:avLst/>
          </a:prstGeom>
          <a:noFill/>
          <a:ln w="9525">
            <a:noFill/>
            <a:miter lim="800000"/>
            <a:headEnd/>
            <a:tailEnd/>
          </a:ln>
        </p:spPr>
        <p:txBody>
          <a:bodyPr wrap="none">
            <a:spAutoFit/>
          </a:bodyPr>
          <a:lstStyle/>
          <a:p>
            <a:pPr eaLnBrk="0" hangingPunct="0"/>
            <a:r>
              <a:rPr lang="ru-RU" sz="1800" b="1"/>
              <a:t>Шина</a:t>
            </a:r>
            <a:r>
              <a:rPr lang="fr-FR" sz="1800" b="1"/>
              <a:t> CAN 500 </a:t>
            </a:r>
            <a:r>
              <a:rPr lang="fr-FR" b="1"/>
              <a:t>K</a:t>
            </a:r>
            <a:r>
              <a:rPr lang="ru-RU" b="1"/>
              <a:t>бит</a:t>
            </a:r>
            <a:r>
              <a:rPr lang="fr-FR" b="1"/>
              <a:t>/</a:t>
            </a:r>
            <a:r>
              <a:rPr lang="ru-RU" b="1"/>
              <a:t>с</a:t>
            </a:r>
            <a:endParaRPr lang="fr-FR"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458754"/>
                                        </p:tgtEl>
                                        <p:attrNameLst>
                                          <p:attrName>style.visibility</p:attrName>
                                        </p:attrNameLst>
                                      </p:cBhvr>
                                      <p:to>
                                        <p:strVal val="visible"/>
                                      </p:to>
                                    </p:set>
                                    <p:animEffect transition="in" filter="box(in)">
                                      <p:cBhvr>
                                        <p:cTn id="7" dur="500"/>
                                        <p:tgtEl>
                                          <p:spTgt spid="458754"/>
                                        </p:tgtEl>
                                      </p:cBhvr>
                                    </p:animEffect>
                                  </p:childTnLst>
                                </p:cTn>
                              </p:par>
                            </p:childTnLst>
                          </p:cTn>
                        </p:par>
                        <p:par>
                          <p:cTn id="8" fill="hold">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458762"/>
                                        </p:tgtEl>
                                        <p:attrNameLst>
                                          <p:attrName>style.visibility</p:attrName>
                                        </p:attrNameLst>
                                      </p:cBhvr>
                                      <p:to>
                                        <p:strVal val="visible"/>
                                      </p:to>
                                    </p:set>
                                    <p:animEffect transition="in" filter="box(in)">
                                      <p:cBhvr>
                                        <p:cTn id="11" dur="500"/>
                                        <p:tgtEl>
                                          <p:spTgt spid="458762"/>
                                        </p:tgtEl>
                                      </p:cBhvr>
                                    </p:animEffect>
                                  </p:childTnLst>
                                </p:cTn>
                              </p:par>
                            </p:childTnLst>
                          </p:cTn>
                        </p:par>
                        <p:par>
                          <p:cTn id="12" fill="hold">
                            <p:stCondLst>
                              <p:cond delay="1000"/>
                            </p:stCondLst>
                            <p:childTnLst>
                              <p:par>
                                <p:cTn id="13" presetID="4" presetClass="entr" presetSubtype="16" fill="hold" grpId="0" nodeType="afterEffect">
                                  <p:stCondLst>
                                    <p:cond delay="0"/>
                                  </p:stCondLst>
                                  <p:childTnLst>
                                    <p:set>
                                      <p:cBhvr>
                                        <p:cTn id="14" dur="1" fill="hold">
                                          <p:stCondLst>
                                            <p:cond delay="0"/>
                                          </p:stCondLst>
                                        </p:cTn>
                                        <p:tgtEl>
                                          <p:spTgt spid="458779"/>
                                        </p:tgtEl>
                                        <p:attrNameLst>
                                          <p:attrName>style.visibility</p:attrName>
                                        </p:attrNameLst>
                                      </p:cBhvr>
                                      <p:to>
                                        <p:strVal val="visible"/>
                                      </p:to>
                                    </p:set>
                                    <p:animEffect transition="in" filter="box(in)">
                                      <p:cBhvr>
                                        <p:cTn id="15" dur="500"/>
                                        <p:tgtEl>
                                          <p:spTgt spid="4587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8754" grpId="0" autoUpdateAnimBg="0"/>
      <p:bldP spid="458762" grpId="0" autoUpdateAnimBg="0"/>
      <p:bldP spid="458779" grpId="0" autoUpdateAnimBg="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Дата 1"/>
          <p:cNvSpPr>
            <a:spLocks noGrp="1"/>
          </p:cNvSpPr>
          <p:nvPr>
            <p:ph type="dt" sz="quarter" idx="10"/>
          </p:nvPr>
        </p:nvSpPr>
        <p:spPr/>
        <p:txBody>
          <a:bodyPr/>
          <a:lstStyle/>
          <a:p>
            <a:pPr>
              <a:defRPr/>
            </a:pPr>
            <a:endParaRPr lang="fr-FR" altLang="en-GB"/>
          </a:p>
          <a:p>
            <a:pPr>
              <a:defRPr/>
            </a:pPr>
            <a:endParaRPr lang="fr-FR" altLang="en-GB"/>
          </a:p>
        </p:txBody>
      </p:sp>
      <p:sp>
        <p:nvSpPr>
          <p:cNvPr id="455682" name="Text Box 2"/>
          <p:cNvSpPr txBox="1">
            <a:spLocks noChangeArrowheads="1"/>
          </p:cNvSpPr>
          <p:nvPr/>
        </p:nvSpPr>
        <p:spPr bwMode="auto">
          <a:xfrm>
            <a:off x="1692275" y="990600"/>
            <a:ext cx="7299325" cy="457200"/>
          </a:xfrm>
          <a:prstGeom prst="rect">
            <a:avLst/>
          </a:prstGeom>
          <a:noFill/>
          <a:ln w="9525">
            <a:noFill/>
            <a:miter lim="800000"/>
            <a:headEnd/>
            <a:tailEnd/>
          </a:ln>
        </p:spPr>
        <p:txBody>
          <a:bodyPr>
            <a:spAutoFit/>
          </a:bodyPr>
          <a:lstStyle/>
          <a:p>
            <a:pPr eaLnBrk="0" hangingPunct="0"/>
            <a:r>
              <a:rPr lang="fr-FR" sz="2400" b="1">
                <a:solidFill>
                  <a:srgbClr val="007FB3"/>
                </a:solidFill>
              </a:rPr>
              <a:t>- </a:t>
            </a:r>
            <a:r>
              <a:rPr lang="ru-RU" sz="2400" b="1">
                <a:solidFill>
                  <a:srgbClr val="007FB3"/>
                </a:solidFill>
              </a:rPr>
              <a:t>Шина </a:t>
            </a:r>
            <a:r>
              <a:rPr lang="fr-FR" sz="2400" b="1">
                <a:sym typeface="Wingdings" pitchFamily="2" charset="2"/>
              </a:rPr>
              <a:t>Diag ON CAN.</a:t>
            </a:r>
            <a:endParaRPr lang="fr-FR" sz="2400" b="1">
              <a:solidFill>
                <a:srgbClr val="007FB3"/>
              </a:solidFill>
            </a:endParaRPr>
          </a:p>
        </p:txBody>
      </p:sp>
      <p:grpSp>
        <p:nvGrpSpPr>
          <p:cNvPr id="84996" name="Group 3"/>
          <p:cNvGrpSpPr>
            <a:grpSpLocks/>
          </p:cNvGrpSpPr>
          <p:nvPr/>
        </p:nvGrpSpPr>
        <p:grpSpPr bwMode="auto">
          <a:xfrm>
            <a:off x="0" y="0"/>
            <a:ext cx="8915400" cy="5038725"/>
            <a:chOff x="0" y="0"/>
            <a:chExt cx="5616" cy="3174"/>
          </a:xfrm>
        </p:grpSpPr>
        <p:sp>
          <p:nvSpPr>
            <p:cNvPr id="85012" name="Rectangle 4"/>
            <p:cNvSpPr>
              <a:spLocks noChangeArrowheads="1"/>
            </p:cNvSpPr>
            <p:nvPr/>
          </p:nvSpPr>
          <p:spPr bwMode="auto">
            <a:xfrm>
              <a:off x="0" y="634"/>
              <a:ext cx="635" cy="635"/>
            </a:xfrm>
            <a:prstGeom prst="rect">
              <a:avLst/>
            </a:prstGeom>
            <a:solidFill>
              <a:srgbClr val="93B8D4"/>
            </a:solidFill>
            <a:ln w="9525">
              <a:noFill/>
              <a:miter lim="800000"/>
              <a:headEnd/>
              <a:tailEnd/>
            </a:ln>
          </p:spPr>
          <p:txBody>
            <a:bodyPr wrap="none" anchor="ctr"/>
            <a:lstStyle/>
            <a:p>
              <a:pPr eaLnBrk="0" hangingPunct="0"/>
              <a:endParaRPr lang="ru-RU"/>
            </a:p>
          </p:txBody>
        </p:sp>
        <p:sp>
          <p:nvSpPr>
            <p:cNvPr id="85013" name="Rectangle 5"/>
            <p:cNvSpPr>
              <a:spLocks noChangeArrowheads="1"/>
            </p:cNvSpPr>
            <p:nvPr/>
          </p:nvSpPr>
          <p:spPr bwMode="auto">
            <a:xfrm>
              <a:off x="0" y="0"/>
              <a:ext cx="635" cy="635"/>
            </a:xfrm>
            <a:prstGeom prst="rect">
              <a:avLst/>
            </a:prstGeom>
            <a:solidFill>
              <a:srgbClr val="007FB3"/>
            </a:solidFill>
            <a:ln w="9525">
              <a:noFill/>
              <a:miter lim="800000"/>
              <a:headEnd/>
              <a:tailEnd/>
            </a:ln>
          </p:spPr>
          <p:txBody>
            <a:bodyPr wrap="none" anchor="ctr"/>
            <a:lstStyle/>
            <a:p>
              <a:pPr algn="ctr" eaLnBrk="0" hangingPunct="0"/>
              <a:endParaRPr lang="fr-FR" sz="2400" b="1">
                <a:solidFill>
                  <a:schemeClr val="bg1"/>
                </a:solidFill>
              </a:endParaRPr>
            </a:p>
          </p:txBody>
        </p:sp>
        <p:sp>
          <p:nvSpPr>
            <p:cNvPr id="85014" name="Rectangle 6"/>
            <p:cNvSpPr>
              <a:spLocks noChangeArrowheads="1"/>
            </p:cNvSpPr>
            <p:nvPr/>
          </p:nvSpPr>
          <p:spPr bwMode="auto">
            <a:xfrm>
              <a:off x="0" y="1904"/>
              <a:ext cx="635" cy="635"/>
            </a:xfrm>
            <a:prstGeom prst="rect">
              <a:avLst/>
            </a:prstGeom>
            <a:solidFill>
              <a:srgbClr val="026793"/>
            </a:solidFill>
            <a:ln w="9525">
              <a:noFill/>
              <a:miter lim="800000"/>
              <a:headEnd/>
              <a:tailEnd/>
            </a:ln>
          </p:spPr>
          <p:txBody>
            <a:bodyPr wrap="none" anchor="ctr"/>
            <a:lstStyle/>
            <a:p>
              <a:pPr eaLnBrk="0" hangingPunct="0"/>
              <a:endParaRPr lang="ru-RU"/>
            </a:p>
          </p:txBody>
        </p:sp>
        <p:sp>
          <p:nvSpPr>
            <p:cNvPr id="85015" name="Rectangle 7"/>
            <p:cNvSpPr>
              <a:spLocks noChangeArrowheads="1"/>
            </p:cNvSpPr>
            <p:nvPr/>
          </p:nvSpPr>
          <p:spPr bwMode="auto">
            <a:xfrm>
              <a:off x="0" y="1269"/>
              <a:ext cx="635" cy="635"/>
            </a:xfrm>
            <a:prstGeom prst="rect">
              <a:avLst/>
            </a:prstGeom>
            <a:solidFill>
              <a:srgbClr val="B2C1DD"/>
            </a:solidFill>
            <a:ln w="9525">
              <a:noFill/>
              <a:miter lim="800000"/>
              <a:headEnd/>
              <a:tailEnd/>
            </a:ln>
          </p:spPr>
          <p:txBody>
            <a:bodyPr wrap="none" anchor="ctr"/>
            <a:lstStyle/>
            <a:p>
              <a:pPr eaLnBrk="0" hangingPunct="0"/>
              <a:endParaRPr lang="ru-RU"/>
            </a:p>
          </p:txBody>
        </p:sp>
        <p:sp>
          <p:nvSpPr>
            <p:cNvPr id="85016" name="Rectangle 8"/>
            <p:cNvSpPr>
              <a:spLocks noChangeArrowheads="1"/>
            </p:cNvSpPr>
            <p:nvPr/>
          </p:nvSpPr>
          <p:spPr bwMode="auto">
            <a:xfrm>
              <a:off x="0" y="2539"/>
              <a:ext cx="635" cy="635"/>
            </a:xfrm>
            <a:prstGeom prst="rect">
              <a:avLst/>
            </a:prstGeom>
            <a:solidFill>
              <a:srgbClr val="007FB3"/>
            </a:solidFill>
            <a:ln w="9525">
              <a:noFill/>
              <a:miter lim="800000"/>
              <a:headEnd/>
              <a:tailEnd/>
            </a:ln>
          </p:spPr>
          <p:txBody>
            <a:bodyPr wrap="none" anchor="ctr"/>
            <a:lstStyle/>
            <a:p>
              <a:pPr eaLnBrk="0" hangingPunct="0"/>
              <a:endParaRPr lang="ru-RU"/>
            </a:p>
          </p:txBody>
        </p:sp>
        <p:sp>
          <p:nvSpPr>
            <p:cNvPr id="85017" name="Rectangle 9"/>
            <p:cNvSpPr>
              <a:spLocks noChangeArrowheads="1"/>
            </p:cNvSpPr>
            <p:nvPr/>
          </p:nvSpPr>
          <p:spPr bwMode="auto">
            <a:xfrm>
              <a:off x="720" y="192"/>
              <a:ext cx="4896" cy="384"/>
            </a:xfrm>
            <a:prstGeom prst="rect">
              <a:avLst/>
            </a:prstGeom>
            <a:noFill/>
            <a:ln w="9525">
              <a:noFill/>
              <a:miter lim="800000"/>
              <a:headEnd/>
              <a:tailEnd/>
            </a:ln>
          </p:spPr>
          <p:txBody>
            <a:bodyPr/>
            <a:lstStyle/>
            <a:p>
              <a:pPr eaLnBrk="0" hangingPunct="0"/>
              <a:r>
                <a:rPr lang="ru-RU" sz="3200" b="1">
                  <a:sym typeface="Wingdings" pitchFamily="2" charset="2"/>
                </a:rPr>
                <a:t>Шины </a:t>
              </a:r>
              <a:r>
                <a:rPr lang="fr-FR" sz="3200" b="1">
                  <a:sym typeface="Wingdings" pitchFamily="2" charset="2"/>
                </a:rPr>
                <a:t>Diag ON CAN </a:t>
              </a:r>
              <a:r>
                <a:rPr lang="ru-RU" sz="3200" b="1">
                  <a:sym typeface="Wingdings" pitchFamily="2" charset="2"/>
                </a:rPr>
                <a:t>и</a:t>
              </a:r>
              <a:r>
                <a:rPr lang="fr-FR" sz="3200" b="1">
                  <a:sym typeface="Wingdings" pitchFamily="2" charset="2"/>
                </a:rPr>
                <a:t> Diag CAN I/S.</a:t>
              </a:r>
            </a:p>
          </p:txBody>
        </p:sp>
      </p:grpSp>
      <p:sp>
        <p:nvSpPr>
          <p:cNvPr id="455692" name="Text Box 12"/>
          <p:cNvSpPr txBox="1">
            <a:spLocks noChangeArrowheads="1"/>
          </p:cNvSpPr>
          <p:nvPr/>
        </p:nvSpPr>
        <p:spPr bwMode="auto">
          <a:xfrm>
            <a:off x="1476375" y="1412875"/>
            <a:ext cx="6696075" cy="2225675"/>
          </a:xfrm>
          <a:prstGeom prst="rect">
            <a:avLst/>
          </a:prstGeom>
          <a:noFill/>
          <a:ln w="9525">
            <a:noFill/>
            <a:miter lim="800000"/>
            <a:headEnd/>
            <a:tailEnd/>
          </a:ln>
        </p:spPr>
        <p:txBody>
          <a:bodyPr>
            <a:spAutoFit/>
          </a:bodyPr>
          <a:lstStyle/>
          <a:p>
            <a:pPr eaLnBrk="0" hangingPunct="0"/>
            <a:r>
              <a:rPr lang="ru-RU">
                <a:sym typeface="Wingdings" pitchFamily="2" charset="2"/>
              </a:rPr>
              <a:t>Диагностика сетей </a:t>
            </a:r>
            <a:r>
              <a:rPr lang="fr-FR">
                <a:sym typeface="Wingdings" pitchFamily="2" charset="2"/>
              </a:rPr>
              <a:t> LS CAN</a:t>
            </a:r>
          </a:p>
          <a:p>
            <a:pPr eaLnBrk="0" hangingPunct="0">
              <a:buFont typeface="Wingdings" pitchFamily="2" charset="2"/>
              <a:buChar char="Ø"/>
            </a:pPr>
            <a:r>
              <a:rPr lang="fr-FR"/>
              <a:t> </a:t>
            </a:r>
            <a:r>
              <a:rPr lang="ru-RU"/>
              <a:t>блоки управления, входящие в в состав локальных сетей</a:t>
            </a:r>
            <a:r>
              <a:rPr lang="fr-FR"/>
              <a:t> </a:t>
            </a:r>
            <a:r>
              <a:rPr lang="fr-FR">
                <a:sym typeface="Wingdings" pitchFamily="2" charset="2"/>
              </a:rPr>
              <a:t>CONF </a:t>
            </a:r>
            <a:r>
              <a:rPr lang="ru-RU">
                <a:sym typeface="Wingdings" pitchFamily="2" charset="2"/>
              </a:rPr>
              <a:t>и</a:t>
            </a:r>
            <a:r>
              <a:rPr lang="fr-FR">
                <a:sym typeface="Wingdings" pitchFamily="2" charset="2"/>
              </a:rPr>
              <a:t> CAR</a:t>
            </a:r>
            <a:r>
              <a:rPr lang="ru-RU">
                <a:sym typeface="Wingdings" pitchFamily="2" charset="2"/>
              </a:rPr>
              <a:t>, работающих в стандарте</a:t>
            </a:r>
            <a:r>
              <a:rPr lang="fr-FR">
                <a:sym typeface="Wingdings" pitchFamily="2" charset="2"/>
              </a:rPr>
              <a:t> LS CAN</a:t>
            </a:r>
            <a:r>
              <a:rPr lang="ru-RU">
                <a:sym typeface="Wingdings" pitchFamily="2" charset="2"/>
              </a:rPr>
              <a:t>, обмениваются информацией с диагностическим прибором посредством блока</a:t>
            </a:r>
            <a:r>
              <a:rPr lang="fr-FR">
                <a:sym typeface="Wingdings" pitchFamily="2" charset="2"/>
              </a:rPr>
              <a:t> BSI</a:t>
            </a:r>
            <a:r>
              <a:rPr lang="ru-RU">
                <a:sym typeface="Wingdings" pitchFamily="2" charset="2"/>
              </a:rPr>
              <a:t>. Этот блок соединяется с диагностическим прибором с помощью шины</a:t>
            </a:r>
            <a:r>
              <a:rPr lang="fr-FR">
                <a:sym typeface="Wingdings" pitchFamily="2" charset="2"/>
              </a:rPr>
              <a:t> DIAG ON CAN (500</a:t>
            </a:r>
            <a:r>
              <a:rPr lang="ru-RU">
                <a:sym typeface="Wingdings" pitchFamily="2" charset="2"/>
              </a:rPr>
              <a:t> </a:t>
            </a:r>
            <a:r>
              <a:rPr lang="fr-FR">
                <a:sym typeface="Wingdings" pitchFamily="2" charset="2"/>
              </a:rPr>
              <a:t>K</a:t>
            </a:r>
            <a:r>
              <a:rPr lang="ru-RU">
                <a:sym typeface="Wingdings" pitchFamily="2" charset="2"/>
              </a:rPr>
              <a:t>бит</a:t>
            </a:r>
            <a:r>
              <a:rPr lang="fr-FR">
                <a:sym typeface="Wingdings" pitchFamily="2" charset="2"/>
              </a:rPr>
              <a:t>/</a:t>
            </a:r>
            <a:r>
              <a:rPr lang="ru-RU">
                <a:sym typeface="Wingdings" pitchFamily="2" charset="2"/>
              </a:rPr>
              <a:t>с</a:t>
            </a:r>
            <a:r>
              <a:rPr lang="fr-FR">
                <a:sym typeface="Wingdings" pitchFamily="2" charset="2"/>
              </a:rPr>
              <a:t>).</a:t>
            </a:r>
          </a:p>
        </p:txBody>
      </p:sp>
      <p:sp>
        <p:nvSpPr>
          <p:cNvPr id="84998" name="Text Box 45"/>
          <p:cNvSpPr txBox="1">
            <a:spLocks noChangeArrowheads="1"/>
          </p:cNvSpPr>
          <p:nvPr/>
        </p:nvSpPr>
        <p:spPr bwMode="auto">
          <a:xfrm>
            <a:off x="2051050" y="5589588"/>
            <a:ext cx="2449513" cy="641350"/>
          </a:xfrm>
          <a:prstGeom prst="rect">
            <a:avLst/>
          </a:prstGeom>
          <a:noFill/>
          <a:ln w="9525">
            <a:noFill/>
            <a:miter lim="800000"/>
            <a:headEnd/>
            <a:tailEnd/>
          </a:ln>
        </p:spPr>
        <p:txBody>
          <a:bodyPr>
            <a:spAutoFit/>
          </a:bodyPr>
          <a:lstStyle/>
          <a:p>
            <a:pPr eaLnBrk="0" hangingPunct="0"/>
            <a:r>
              <a:rPr lang="ru-RU" sz="1800" b="1"/>
              <a:t>Шина </a:t>
            </a:r>
            <a:r>
              <a:rPr lang="fr-FR" sz="1800" b="1"/>
              <a:t>Diag ON CAN</a:t>
            </a:r>
            <a:endParaRPr lang="ru-RU" sz="1800" b="1"/>
          </a:p>
          <a:p>
            <a:pPr eaLnBrk="0" hangingPunct="0"/>
            <a:r>
              <a:rPr lang="fr-FR" sz="1800" b="1"/>
              <a:t> 500 K</a:t>
            </a:r>
            <a:r>
              <a:rPr lang="ru-RU" sz="1800" b="1"/>
              <a:t>бит</a:t>
            </a:r>
            <a:r>
              <a:rPr lang="fr-FR" sz="1800" b="1"/>
              <a:t>/</a:t>
            </a:r>
            <a:r>
              <a:rPr lang="ru-RU" sz="1800" b="1"/>
              <a:t>с</a:t>
            </a:r>
            <a:endParaRPr lang="fr-FR" sz="1800" b="1"/>
          </a:p>
        </p:txBody>
      </p:sp>
      <p:sp>
        <p:nvSpPr>
          <p:cNvPr id="84999" name="Line 47"/>
          <p:cNvSpPr>
            <a:spLocks noChangeShapeType="1"/>
          </p:cNvSpPr>
          <p:nvPr/>
        </p:nvSpPr>
        <p:spPr bwMode="auto">
          <a:xfrm flipV="1">
            <a:off x="2843213" y="4581525"/>
            <a:ext cx="1077912" cy="1008063"/>
          </a:xfrm>
          <a:prstGeom prst="line">
            <a:avLst/>
          </a:prstGeom>
          <a:noFill/>
          <a:ln w="57150">
            <a:solidFill>
              <a:srgbClr val="FF0000"/>
            </a:solidFill>
            <a:round/>
            <a:headEnd/>
            <a:tailEnd type="triangle" w="med" len="med"/>
          </a:ln>
        </p:spPr>
        <p:txBody>
          <a:bodyPr/>
          <a:lstStyle/>
          <a:p>
            <a:endParaRPr lang="ru-RU"/>
          </a:p>
        </p:txBody>
      </p:sp>
      <p:grpSp>
        <p:nvGrpSpPr>
          <p:cNvPr id="3" name="Group 52"/>
          <p:cNvGrpSpPr>
            <a:grpSpLocks/>
          </p:cNvGrpSpPr>
          <p:nvPr/>
        </p:nvGrpSpPr>
        <p:grpSpPr bwMode="auto">
          <a:xfrm>
            <a:off x="1773238" y="3357563"/>
            <a:ext cx="6399212" cy="2376487"/>
            <a:chOff x="1117" y="2115"/>
            <a:chExt cx="4031" cy="1497"/>
          </a:xfrm>
        </p:grpSpPr>
        <p:sp>
          <p:nvSpPr>
            <p:cNvPr id="85001" name="Line 43"/>
            <p:cNvSpPr>
              <a:spLocks noChangeShapeType="1"/>
            </p:cNvSpPr>
            <p:nvPr/>
          </p:nvSpPr>
          <p:spPr bwMode="auto">
            <a:xfrm flipV="1">
              <a:off x="4565" y="2387"/>
              <a:ext cx="0" cy="317"/>
            </a:xfrm>
            <a:prstGeom prst="line">
              <a:avLst/>
            </a:prstGeom>
            <a:noFill/>
            <a:ln w="76200">
              <a:solidFill>
                <a:srgbClr val="3366FF"/>
              </a:solidFill>
              <a:round/>
              <a:headEnd/>
              <a:tailEnd/>
            </a:ln>
          </p:spPr>
          <p:txBody>
            <a:bodyPr wrap="none"/>
            <a:lstStyle/>
            <a:p>
              <a:endParaRPr lang="ru-RU"/>
            </a:p>
          </p:txBody>
        </p:sp>
        <p:sp>
          <p:nvSpPr>
            <p:cNvPr id="85002" name="Line 39"/>
            <p:cNvSpPr>
              <a:spLocks noChangeShapeType="1"/>
            </p:cNvSpPr>
            <p:nvPr/>
          </p:nvSpPr>
          <p:spPr bwMode="auto">
            <a:xfrm>
              <a:off x="3612" y="2705"/>
              <a:ext cx="1536" cy="0"/>
            </a:xfrm>
            <a:prstGeom prst="line">
              <a:avLst/>
            </a:prstGeom>
            <a:noFill/>
            <a:ln w="76200">
              <a:solidFill>
                <a:srgbClr val="3366FF"/>
              </a:solidFill>
              <a:round/>
              <a:headEnd/>
              <a:tailEnd/>
            </a:ln>
          </p:spPr>
          <p:txBody>
            <a:bodyPr wrap="none"/>
            <a:lstStyle/>
            <a:p>
              <a:endParaRPr lang="ru-RU"/>
            </a:p>
          </p:txBody>
        </p:sp>
        <p:sp>
          <p:nvSpPr>
            <p:cNvPr id="85003" name="Line 13"/>
            <p:cNvSpPr>
              <a:spLocks noChangeShapeType="1"/>
            </p:cNvSpPr>
            <p:nvPr/>
          </p:nvSpPr>
          <p:spPr bwMode="auto">
            <a:xfrm>
              <a:off x="1661" y="2841"/>
              <a:ext cx="1472" cy="0"/>
            </a:xfrm>
            <a:prstGeom prst="line">
              <a:avLst/>
            </a:prstGeom>
            <a:noFill/>
            <a:ln w="76200">
              <a:solidFill>
                <a:srgbClr val="800000"/>
              </a:solidFill>
              <a:round/>
              <a:headEnd/>
              <a:tailEnd/>
            </a:ln>
          </p:spPr>
          <p:txBody>
            <a:bodyPr wrap="none"/>
            <a:lstStyle/>
            <a:p>
              <a:endParaRPr lang="ru-RU"/>
            </a:p>
          </p:txBody>
        </p:sp>
        <p:sp>
          <p:nvSpPr>
            <p:cNvPr id="85004" name="Line 16"/>
            <p:cNvSpPr>
              <a:spLocks noChangeShapeType="1"/>
            </p:cNvSpPr>
            <p:nvPr/>
          </p:nvSpPr>
          <p:spPr bwMode="auto">
            <a:xfrm>
              <a:off x="3522" y="3068"/>
              <a:ext cx="1536" cy="0"/>
            </a:xfrm>
            <a:prstGeom prst="line">
              <a:avLst/>
            </a:prstGeom>
            <a:noFill/>
            <a:ln w="76200">
              <a:solidFill>
                <a:srgbClr val="99CC00"/>
              </a:solidFill>
              <a:round/>
              <a:headEnd/>
              <a:tailEnd/>
            </a:ln>
          </p:spPr>
          <p:txBody>
            <a:bodyPr wrap="none"/>
            <a:lstStyle/>
            <a:p>
              <a:endParaRPr lang="ru-RU"/>
            </a:p>
          </p:txBody>
        </p:sp>
        <p:sp>
          <p:nvSpPr>
            <p:cNvPr id="85005" name="Rectangle 37"/>
            <p:cNvSpPr>
              <a:spLocks noChangeArrowheads="1"/>
            </p:cNvSpPr>
            <p:nvPr/>
          </p:nvSpPr>
          <p:spPr bwMode="auto">
            <a:xfrm>
              <a:off x="2796" y="2478"/>
              <a:ext cx="912" cy="843"/>
            </a:xfrm>
            <a:prstGeom prst="rect">
              <a:avLst/>
            </a:prstGeom>
            <a:solidFill>
              <a:srgbClr val="FFFF00"/>
            </a:solidFill>
            <a:ln w="28575">
              <a:solidFill>
                <a:schemeClr val="tx1"/>
              </a:solidFill>
              <a:miter lim="800000"/>
              <a:headEnd/>
              <a:tailEnd/>
            </a:ln>
          </p:spPr>
          <p:txBody>
            <a:bodyPr wrap="none" anchor="ctr"/>
            <a:lstStyle/>
            <a:p>
              <a:pPr algn="ctr"/>
              <a:r>
                <a:rPr lang="fr-FR" sz="2400" b="1">
                  <a:solidFill>
                    <a:schemeClr val="tx1"/>
                  </a:solidFill>
                </a:rPr>
                <a:t>BSI</a:t>
              </a:r>
            </a:p>
          </p:txBody>
        </p:sp>
        <p:sp>
          <p:nvSpPr>
            <p:cNvPr id="85006" name="Rectangle 38"/>
            <p:cNvSpPr>
              <a:spLocks noChangeArrowheads="1"/>
            </p:cNvSpPr>
            <p:nvPr/>
          </p:nvSpPr>
          <p:spPr bwMode="auto">
            <a:xfrm>
              <a:off x="1117" y="2705"/>
              <a:ext cx="590" cy="272"/>
            </a:xfrm>
            <a:prstGeom prst="rect">
              <a:avLst/>
            </a:prstGeom>
            <a:solidFill>
              <a:srgbClr val="FFFF00"/>
            </a:solidFill>
            <a:ln w="28575">
              <a:solidFill>
                <a:schemeClr val="tx1"/>
              </a:solidFill>
              <a:miter lim="800000"/>
              <a:headEnd/>
              <a:tailEnd/>
            </a:ln>
          </p:spPr>
          <p:txBody>
            <a:bodyPr wrap="none" anchor="ctr"/>
            <a:lstStyle/>
            <a:p>
              <a:pPr algn="ctr"/>
              <a:r>
                <a:rPr lang="fr-FR" sz="1600" b="1">
                  <a:solidFill>
                    <a:schemeClr val="tx1"/>
                  </a:solidFill>
                </a:rPr>
                <a:t>C001</a:t>
              </a:r>
            </a:p>
          </p:txBody>
        </p:sp>
        <p:sp>
          <p:nvSpPr>
            <p:cNvPr id="85007" name="Rectangle 41"/>
            <p:cNvSpPr>
              <a:spLocks noChangeArrowheads="1"/>
            </p:cNvSpPr>
            <p:nvPr/>
          </p:nvSpPr>
          <p:spPr bwMode="auto">
            <a:xfrm>
              <a:off x="4247" y="2115"/>
              <a:ext cx="590" cy="272"/>
            </a:xfrm>
            <a:prstGeom prst="rect">
              <a:avLst/>
            </a:prstGeom>
            <a:solidFill>
              <a:srgbClr val="FFFF00"/>
            </a:solidFill>
            <a:ln w="28575">
              <a:solidFill>
                <a:schemeClr val="tx1"/>
              </a:solidFill>
              <a:miter lim="800000"/>
              <a:headEnd/>
              <a:tailEnd/>
            </a:ln>
          </p:spPr>
          <p:txBody>
            <a:bodyPr wrap="none" anchor="ctr"/>
            <a:lstStyle/>
            <a:p>
              <a:pPr algn="ctr"/>
              <a:endParaRPr lang="fr-FR" sz="1600" b="1">
                <a:solidFill>
                  <a:schemeClr val="tx1"/>
                </a:solidFill>
              </a:endParaRPr>
            </a:p>
          </p:txBody>
        </p:sp>
        <p:sp>
          <p:nvSpPr>
            <p:cNvPr id="85008" name="Line 42"/>
            <p:cNvSpPr>
              <a:spLocks noChangeShapeType="1"/>
            </p:cNvSpPr>
            <p:nvPr/>
          </p:nvSpPr>
          <p:spPr bwMode="auto">
            <a:xfrm flipV="1">
              <a:off x="4519" y="3068"/>
              <a:ext cx="0" cy="317"/>
            </a:xfrm>
            <a:prstGeom prst="line">
              <a:avLst/>
            </a:prstGeom>
            <a:noFill/>
            <a:ln w="76200">
              <a:solidFill>
                <a:srgbClr val="99CC00"/>
              </a:solidFill>
              <a:round/>
              <a:headEnd/>
              <a:tailEnd/>
            </a:ln>
          </p:spPr>
          <p:txBody>
            <a:bodyPr wrap="none"/>
            <a:lstStyle/>
            <a:p>
              <a:endParaRPr lang="ru-RU"/>
            </a:p>
          </p:txBody>
        </p:sp>
        <p:sp>
          <p:nvSpPr>
            <p:cNvPr id="85009" name="Rectangle 40"/>
            <p:cNvSpPr>
              <a:spLocks noChangeArrowheads="1"/>
            </p:cNvSpPr>
            <p:nvPr/>
          </p:nvSpPr>
          <p:spPr bwMode="auto">
            <a:xfrm>
              <a:off x="4247" y="3340"/>
              <a:ext cx="590" cy="272"/>
            </a:xfrm>
            <a:prstGeom prst="rect">
              <a:avLst/>
            </a:prstGeom>
            <a:solidFill>
              <a:srgbClr val="FFFF00"/>
            </a:solidFill>
            <a:ln w="28575">
              <a:solidFill>
                <a:schemeClr val="tx1"/>
              </a:solidFill>
              <a:miter lim="800000"/>
              <a:headEnd/>
              <a:tailEnd/>
            </a:ln>
          </p:spPr>
          <p:txBody>
            <a:bodyPr wrap="none" anchor="ctr"/>
            <a:lstStyle/>
            <a:p>
              <a:pPr algn="ctr"/>
              <a:endParaRPr lang="fr-FR" sz="1600" b="1">
                <a:solidFill>
                  <a:schemeClr val="tx1"/>
                </a:solidFill>
              </a:endParaRPr>
            </a:p>
          </p:txBody>
        </p:sp>
        <p:sp>
          <p:nvSpPr>
            <p:cNvPr id="85010" name="Line 50"/>
            <p:cNvSpPr>
              <a:spLocks noChangeShapeType="1"/>
            </p:cNvSpPr>
            <p:nvPr/>
          </p:nvSpPr>
          <p:spPr bwMode="auto">
            <a:xfrm flipH="1" flipV="1">
              <a:off x="3696" y="2795"/>
              <a:ext cx="953" cy="0"/>
            </a:xfrm>
            <a:prstGeom prst="line">
              <a:avLst/>
            </a:prstGeom>
            <a:noFill/>
            <a:ln w="38100">
              <a:solidFill>
                <a:srgbClr val="3366FF"/>
              </a:solidFill>
              <a:prstDash val="dash"/>
              <a:round/>
              <a:headEnd/>
              <a:tailEnd type="triangle" w="med" len="med"/>
            </a:ln>
          </p:spPr>
          <p:txBody>
            <a:bodyPr/>
            <a:lstStyle/>
            <a:p>
              <a:endParaRPr lang="ru-RU"/>
            </a:p>
          </p:txBody>
        </p:sp>
        <p:sp>
          <p:nvSpPr>
            <p:cNvPr id="85011" name="Line 51"/>
            <p:cNvSpPr>
              <a:spLocks noChangeShapeType="1"/>
            </p:cNvSpPr>
            <p:nvPr/>
          </p:nvSpPr>
          <p:spPr bwMode="auto">
            <a:xfrm flipH="1" flipV="1">
              <a:off x="3697" y="2976"/>
              <a:ext cx="952" cy="0"/>
            </a:xfrm>
            <a:prstGeom prst="line">
              <a:avLst/>
            </a:prstGeom>
            <a:noFill/>
            <a:ln w="38100">
              <a:solidFill>
                <a:srgbClr val="99CC00"/>
              </a:solidFill>
              <a:prstDash val="dash"/>
              <a:round/>
              <a:headEnd/>
              <a:tailEnd type="triangle" w="med" len="med"/>
            </a:ln>
          </p:spPr>
          <p:txBody>
            <a:bodyPr/>
            <a:lstStyle/>
            <a:p>
              <a:endParaRPr lang="ru-RU"/>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455682"/>
                                        </p:tgtEl>
                                        <p:attrNameLst>
                                          <p:attrName>style.visibility</p:attrName>
                                        </p:attrNameLst>
                                      </p:cBhvr>
                                      <p:to>
                                        <p:strVal val="visible"/>
                                      </p:to>
                                    </p:set>
                                    <p:animEffect transition="in" filter="box(in)">
                                      <p:cBhvr>
                                        <p:cTn id="7" dur="500"/>
                                        <p:tgtEl>
                                          <p:spTgt spid="455682"/>
                                        </p:tgtEl>
                                      </p:cBhvr>
                                    </p:animEffect>
                                  </p:childTnLst>
                                </p:cTn>
                              </p:par>
                            </p:childTnLst>
                          </p:cTn>
                        </p:par>
                        <p:par>
                          <p:cTn id="8" fill="hold">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455692"/>
                                        </p:tgtEl>
                                        <p:attrNameLst>
                                          <p:attrName>style.visibility</p:attrName>
                                        </p:attrNameLst>
                                      </p:cBhvr>
                                      <p:to>
                                        <p:strVal val="visible"/>
                                      </p:to>
                                    </p:set>
                                    <p:animEffect transition="in" filter="box(in)">
                                      <p:cBhvr>
                                        <p:cTn id="11" dur="500"/>
                                        <p:tgtEl>
                                          <p:spTgt spid="455692"/>
                                        </p:tgtEl>
                                      </p:cBhvr>
                                    </p:animEffect>
                                  </p:childTnLst>
                                </p:cTn>
                              </p:par>
                            </p:childTnLst>
                          </p:cTn>
                        </p:par>
                        <p:par>
                          <p:cTn id="12" fill="hold">
                            <p:stCondLst>
                              <p:cond delay="1000"/>
                            </p:stCondLst>
                            <p:childTnLst>
                              <p:par>
                                <p:cTn id="13" presetID="5" presetClass="entr" presetSubtype="1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checkerboard(across)">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5682" grpId="0" autoUpdateAnimBg="0"/>
      <p:bldP spid="455692" grpId="0" autoUpdateAnimBg="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Дата 1"/>
          <p:cNvSpPr>
            <a:spLocks noGrp="1"/>
          </p:cNvSpPr>
          <p:nvPr>
            <p:ph type="dt" sz="quarter" idx="10"/>
          </p:nvPr>
        </p:nvSpPr>
        <p:spPr/>
        <p:txBody>
          <a:bodyPr/>
          <a:lstStyle/>
          <a:p>
            <a:pPr>
              <a:defRPr/>
            </a:pPr>
            <a:endParaRPr lang="fr-FR" altLang="en-GB"/>
          </a:p>
          <a:p>
            <a:pPr>
              <a:defRPr/>
            </a:pPr>
            <a:endParaRPr lang="fr-FR" altLang="en-GB"/>
          </a:p>
        </p:txBody>
      </p:sp>
      <p:sp>
        <p:nvSpPr>
          <p:cNvPr id="456708" name="Text Box 4"/>
          <p:cNvSpPr txBox="1">
            <a:spLocks noChangeArrowheads="1"/>
          </p:cNvSpPr>
          <p:nvPr/>
        </p:nvSpPr>
        <p:spPr bwMode="auto">
          <a:xfrm>
            <a:off x="1692275" y="990600"/>
            <a:ext cx="7299325" cy="457200"/>
          </a:xfrm>
          <a:prstGeom prst="rect">
            <a:avLst/>
          </a:prstGeom>
          <a:noFill/>
          <a:ln w="9525">
            <a:noFill/>
            <a:miter lim="800000"/>
            <a:headEnd/>
            <a:tailEnd/>
          </a:ln>
        </p:spPr>
        <p:txBody>
          <a:bodyPr>
            <a:spAutoFit/>
          </a:bodyPr>
          <a:lstStyle/>
          <a:p>
            <a:pPr eaLnBrk="0" hangingPunct="0"/>
            <a:r>
              <a:rPr lang="fr-FR" sz="2400" b="1">
                <a:solidFill>
                  <a:srgbClr val="007FB3"/>
                </a:solidFill>
              </a:rPr>
              <a:t>- </a:t>
            </a:r>
            <a:r>
              <a:rPr lang="ru-RU" sz="2400" b="1">
                <a:solidFill>
                  <a:srgbClr val="007FB3"/>
                </a:solidFill>
              </a:rPr>
              <a:t>Шина </a:t>
            </a:r>
            <a:r>
              <a:rPr lang="fr-FR" sz="2400" b="1">
                <a:sym typeface="Wingdings" pitchFamily="2" charset="2"/>
              </a:rPr>
              <a:t>Diag CAN I/S.</a:t>
            </a:r>
            <a:endParaRPr lang="fr-FR" sz="2400" b="1">
              <a:solidFill>
                <a:srgbClr val="007FB3"/>
              </a:solidFill>
            </a:endParaRPr>
          </a:p>
        </p:txBody>
      </p:sp>
      <p:grpSp>
        <p:nvGrpSpPr>
          <p:cNvPr id="86020" name="Group 5"/>
          <p:cNvGrpSpPr>
            <a:grpSpLocks/>
          </p:cNvGrpSpPr>
          <p:nvPr/>
        </p:nvGrpSpPr>
        <p:grpSpPr bwMode="auto">
          <a:xfrm>
            <a:off x="0" y="0"/>
            <a:ext cx="8915400" cy="5038725"/>
            <a:chOff x="0" y="0"/>
            <a:chExt cx="5616" cy="3174"/>
          </a:xfrm>
        </p:grpSpPr>
        <p:sp>
          <p:nvSpPr>
            <p:cNvPr id="86034" name="Rectangle 6"/>
            <p:cNvSpPr>
              <a:spLocks noChangeArrowheads="1"/>
            </p:cNvSpPr>
            <p:nvPr/>
          </p:nvSpPr>
          <p:spPr bwMode="auto">
            <a:xfrm>
              <a:off x="0" y="634"/>
              <a:ext cx="635" cy="635"/>
            </a:xfrm>
            <a:prstGeom prst="rect">
              <a:avLst/>
            </a:prstGeom>
            <a:solidFill>
              <a:srgbClr val="93B8D4"/>
            </a:solidFill>
            <a:ln w="9525">
              <a:noFill/>
              <a:miter lim="800000"/>
              <a:headEnd/>
              <a:tailEnd/>
            </a:ln>
          </p:spPr>
          <p:txBody>
            <a:bodyPr wrap="none" anchor="ctr"/>
            <a:lstStyle/>
            <a:p>
              <a:pPr eaLnBrk="0" hangingPunct="0"/>
              <a:endParaRPr lang="ru-RU"/>
            </a:p>
          </p:txBody>
        </p:sp>
        <p:sp>
          <p:nvSpPr>
            <p:cNvPr id="86035" name="Rectangle 7"/>
            <p:cNvSpPr>
              <a:spLocks noChangeArrowheads="1"/>
            </p:cNvSpPr>
            <p:nvPr/>
          </p:nvSpPr>
          <p:spPr bwMode="auto">
            <a:xfrm>
              <a:off x="0" y="0"/>
              <a:ext cx="635" cy="635"/>
            </a:xfrm>
            <a:prstGeom prst="rect">
              <a:avLst/>
            </a:prstGeom>
            <a:solidFill>
              <a:srgbClr val="007FB3"/>
            </a:solidFill>
            <a:ln w="9525">
              <a:noFill/>
              <a:miter lim="800000"/>
              <a:headEnd/>
              <a:tailEnd/>
            </a:ln>
          </p:spPr>
          <p:txBody>
            <a:bodyPr wrap="none" anchor="ctr"/>
            <a:lstStyle/>
            <a:p>
              <a:pPr algn="ctr" eaLnBrk="0" hangingPunct="0"/>
              <a:endParaRPr lang="fr-FR" sz="2400" b="1">
                <a:solidFill>
                  <a:schemeClr val="bg1"/>
                </a:solidFill>
              </a:endParaRPr>
            </a:p>
          </p:txBody>
        </p:sp>
        <p:sp>
          <p:nvSpPr>
            <p:cNvPr id="86036" name="Rectangle 8"/>
            <p:cNvSpPr>
              <a:spLocks noChangeArrowheads="1"/>
            </p:cNvSpPr>
            <p:nvPr/>
          </p:nvSpPr>
          <p:spPr bwMode="auto">
            <a:xfrm>
              <a:off x="0" y="1904"/>
              <a:ext cx="635" cy="635"/>
            </a:xfrm>
            <a:prstGeom prst="rect">
              <a:avLst/>
            </a:prstGeom>
            <a:solidFill>
              <a:srgbClr val="026793"/>
            </a:solidFill>
            <a:ln w="9525">
              <a:noFill/>
              <a:miter lim="800000"/>
              <a:headEnd/>
              <a:tailEnd/>
            </a:ln>
          </p:spPr>
          <p:txBody>
            <a:bodyPr wrap="none" anchor="ctr"/>
            <a:lstStyle/>
            <a:p>
              <a:pPr eaLnBrk="0" hangingPunct="0"/>
              <a:endParaRPr lang="ru-RU"/>
            </a:p>
          </p:txBody>
        </p:sp>
        <p:sp>
          <p:nvSpPr>
            <p:cNvPr id="86037" name="Rectangle 9"/>
            <p:cNvSpPr>
              <a:spLocks noChangeArrowheads="1"/>
            </p:cNvSpPr>
            <p:nvPr/>
          </p:nvSpPr>
          <p:spPr bwMode="auto">
            <a:xfrm>
              <a:off x="0" y="1269"/>
              <a:ext cx="635" cy="635"/>
            </a:xfrm>
            <a:prstGeom prst="rect">
              <a:avLst/>
            </a:prstGeom>
            <a:solidFill>
              <a:srgbClr val="B2C1DD"/>
            </a:solidFill>
            <a:ln w="9525">
              <a:noFill/>
              <a:miter lim="800000"/>
              <a:headEnd/>
              <a:tailEnd/>
            </a:ln>
          </p:spPr>
          <p:txBody>
            <a:bodyPr wrap="none" anchor="ctr"/>
            <a:lstStyle/>
            <a:p>
              <a:pPr eaLnBrk="0" hangingPunct="0"/>
              <a:endParaRPr lang="ru-RU"/>
            </a:p>
          </p:txBody>
        </p:sp>
        <p:sp>
          <p:nvSpPr>
            <p:cNvPr id="86038" name="Rectangle 10"/>
            <p:cNvSpPr>
              <a:spLocks noChangeArrowheads="1"/>
            </p:cNvSpPr>
            <p:nvPr/>
          </p:nvSpPr>
          <p:spPr bwMode="auto">
            <a:xfrm>
              <a:off x="0" y="2539"/>
              <a:ext cx="635" cy="635"/>
            </a:xfrm>
            <a:prstGeom prst="rect">
              <a:avLst/>
            </a:prstGeom>
            <a:solidFill>
              <a:srgbClr val="007FB3"/>
            </a:solidFill>
            <a:ln w="9525">
              <a:noFill/>
              <a:miter lim="800000"/>
              <a:headEnd/>
              <a:tailEnd/>
            </a:ln>
          </p:spPr>
          <p:txBody>
            <a:bodyPr wrap="none" anchor="ctr"/>
            <a:lstStyle/>
            <a:p>
              <a:pPr eaLnBrk="0" hangingPunct="0"/>
              <a:endParaRPr lang="ru-RU"/>
            </a:p>
          </p:txBody>
        </p:sp>
        <p:sp>
          <p:nvSpPr>
            <p:cNvPr id="86039" name="Rectangle 11"/>
            <p:cNvSpPr>
              <a:spLocks noChangeArrowheads="1"/>
            </p:cNvSpPr>
            <p:nvPr/>
          </p:nvSpPr>
          <p:spPr bwMode="auto">
            <a:xfrm>
              <a:off x="720" y="192"/>
              <a:ext cx="4896" cy="384"/>
            </a:xfrm>
            <a:prstGeom prst="rect">
              <a:avLst/>
            </a:prstGeom>
            <a:noFill/>
            <a:ln w="9525">
              <a:noFill/>
              <a:miter lim="800000"/>
              <a:headEnd/>
              <a:tailEnd/>
            </a:ln>
          </p:spPr>
          <p:txBody>
            <a:bodyPr/>
            <a:lstStyle/>
            <a:p>
              <a:pPr eaLnBrk="0" hangingPunct="0"/>
              <a:r>
                <a:rPr lang="ru-RU" sz="3200" b="1">
                  <a:sym typeface="Wingdings" pitchFamily="2" charset="2"/>
                </a:rPr>
                <a:t>Шины </a:t>
              </a:r>
              <a:r>
                <a:rPr lang="fr-FR" sz="3200" b="1">
                  <a:sym typeface="Wingdings" pitchFamily="2" charset="2"/>
                </a:rPr>
                <a:t>Diag ON CAN </a:t>
              </a:r>
              <a:r>
                <a:rPr lang="ru-RU" sz="3200" b="1">
                  <a:sym typeface="Wingdings" pitchFamily="2" charset="2"/>
                </a:rPr>
                <a:t>и</a:t>
              </a:r>
              <a:r>
                <a:rPr lang="fr-FR" sz="3200" b="1">
                  <a:sym typeface="Wingdings" pitchFamily="2" charset="2"/>
                </a:rPr>
                <a:t> Diag CAN I/S.</a:t>
              </a:r>
            </a:p>
          </p:txBody>
        </p:sp>
      </p:grpSp>
      <p:sp>
        <p:nvSpPr>
          <p:cNvPr id="456716" name="Text Box 12"/>
          <p:cNvSpPr txBox="1">
            <a:spLocks noChangeArrowheads="1"/>
          </p:cNvSpPr>
          <p:nvPr/>
        </p:nvSpPr>
        <p:spPr bwMode="auto">
          <a:xfrm>
            <a:off x="1547813" y="1268413"/>
            <a:ext cx="6696075" cy="2413000"/>
          </a:xfrm>
          <a:prstGeom prst="rect">
            <a:avLst/>
          </a:prstGeom>
          <a:noFill/>
          <a:ln w="9525">
            <a:noFill/>
            <a:miter lim="800000"/>
            <a:headEnd/>
            <a:tailEnd/>
          </a:ln>
        </p:spPr>
        <p:txBody>
          <a:bodyPr>
            <a:spAutoFit/>
          </a:bodyPr>
          <a:lstStyle/>
          <a:p>
            <a:pPr eaLnBrk="0" hangingPunct="0"/>
            <a:r>
              <a:rPr lang="ru-RU">
                <a:sym typeface="Wingdings" pitchFamily="2" charset="2"/>
              </a:rPr>
              <a:t>Диагностика сетей </a:t>
            </a:r>
            <a:r>
              <a:rPr lang="fr-FR">
                <a:sym typeface="Wingdings" pitchFamily="2" charset="2"/>
              </a:rPr>
              <a:t> CAN HS I/S </a:t>
            </a:r>
          </a:p>
          <a:p>
            <a:pPr eaLnBrk="0" hangingPunct="0">
              <a:buFont typeface="Wingdings" pitchFamily="2" charset="2"/>
              <a:buChar char="Ø"/>
            </a:pPr>
            <a:r>
              <a:rPr lang="fr-FR"/>
              <a:t> </a:t>
            </a:r>
            <a:r>
              <a:rPr lang="ru-RU" sz="1600"/>
              <a:t>Некоторые блоки управления используют для соединения с диагностическим прибором саму шину </a:t>
            </a:r>
            <a:r>
              <a:rPr lang="fr-FR" sz="1600"/>
              <a:t> CAN HS I/S</a:t>
            </a:r>
            <a:r>
              <a:rPr lang="ru-RU" sz="1600"/>
              <a:t>. При этом связь осуществляется через блок </a:t>
            </a:r>
            <a:r>
              <a:rPr lang="fr-FR" sz="1600"/>
              <a:t>BSI</a:t>
            </a:r>
            <a:r>
              <a:rPr lang="ru-RU" sz="1600"/>
              <a:t>, который, в свою очередь, соединяется с диагностическим прибором с посредством шины</a:t>
            </a:r>
            <a:r>
              <a:rPr lang="fr-FR" sz="1600"/>
              <a:t> DIAG CAN I/S. (</a:t>
            </a:r>
            <a:r>
              <a:rPr lang="ru-RU" sz="1600"/>
              <a:t>остальные блоки управления используют для связи с диагностическим прибором выделенные </a:t>
            </a:r>
            <a:r>
              <a:rPr lang="fr-FR" sz="1600"/>
              <a:t>K</a:t>
            </a:r>
            <a:r>
              <a:rPr lang="ru-RU" sz="1600"/>
              <a:t>-шины</a:t>
            </a:r>
            <a:r>
              <a:rPr lang="fr-FR" sz="1600"/>
              <a:t>)</a:t>
            </a:r>
          </a:p>
          <a:p>
            <a:pPr eaLnBrk="0" hangingPunct="0">
              <a:buFont typeface="Wingdings" pitchFamily="2" charset="2"/>
              <a:buChar char="Ø"/>
            </a:pPr>
            <a:r>
              <a:rPr lang="fr-FR" sz="1600"/>
              <a:t> </a:t>
            </a:r>
            <a:r>
              <a:rPr lang="ru-RU" sz="1600"/>
              <a:t>Шина, соединяющая диагностический разъём и блок</a:t>
            </a:r>
            <a:r>
              <a:rPr lang="fr-FR" sz="1600"/>
              <a:t> BSI</a:t>
            </a:r>
            <a:r>
              <a:rPr lang="ru-RU" sz="1600"/>
              <a:t>, является простым продолжением шины</a:t>
            </a:r>
            <a:r>
              <a:rPr lang="fr-FR" sz="1600"/>
              <a:t> CAN HS I/S</a:t>
            </a:r>
            <a:r>
              <a:rPr lang="ru-RU" sz="1600"/>
              <a:t>.</a:t>
            </a:r>
            <a:endParaRPr lang="fr-FR" sz="1600"/>
          </a:p>
        </p:txBody>
      </p:sp>
      <p:grpSp>
        <p:nvGrpSpPr>
          <p:cNvPr id="3" name="Group 25"/>
          <p:cNvGrpSpPr>
            <a:grpSpLocks/>
          </p:cNvGrpSpPr>
          <p:nvPr/>
        </p:nvGrpSpPr>
        <p:grpSpPr bwMode="auto">
          <a:xfrm>
            <a:off x="1476375" y="3500438"/>
            <a:ext cx="6408738" cy="1584325"/>
            <a:chOff x="930" y="2205"/>
            <a:chExt cx="4037" cy="998"/>
          </a:xfrm>
        </p:grpSpPr>
        <p:sp>
          <p:nvSpPr>
            <p:cNvPr id="86025" name="Line 13"/>
            <p:cNvSpPr>
              <a:spLocks noChangeShapeType="1"/>
            </p:cNvSpPr>
            <p:nvPr/>
          </p:nvSpPr>
          <p:spPr bwMode="auto">
            <a:xfrm>
              <a:off x="1474" y="2704"/>
              <a:ext cx="1472" cy="0"/>
            </a:xfrm>
            <a:prstGeom prst="line">
              <a:avLst/>
            </a:prstGeom>
            <a:noFill/>
            <a:ln w="76200">
              <a:solidFill>
                <a:srgbClr val="008000"/>
              </a:solidFill>
              <a:round/>
              <a:headEnd/>
              <a:tailEnd/>
            </a:ln>
          </p:spPr>
          <p:txBody>
            <a:bodyPr wrap="none"/>
            <a:lstStyle/>
            <a:p>
              <a:endParaRPr lang="ru-RU"/>
            </a:p>
          </p:txBody>
        </p:sp>
        <p:sp>
          <p:nvSpPr>
            <p:cNvPr id="86026" name="Line 14"/>
            <p:cNvSpPr>
              <a:spLocks noChangeShapeType="1"/>
            </p:cNvSpPr>
            <p:nvPr/>
          </p:nvSpPr>
          <p:spPr bwMode="auto">
            <a:xfrm>
              <a:off x="3431" y="2704"/>
              <a:ext cx="1536" cy="0"/>
            </a:xfrm>
            <a:prstGeom prst="line">
              <a:avLst/>
            </a:prstGeom>
            <a:noFill/>
            <a:ln w="76200">
              <a:solidFill>
                <a:srgbClr val="008000"/>
              </a:solidFill>
              <a:round/>
              <a:headEnd/>
              <a:tailEnd/>
            </a:ln>
          </p:spPr>
          <p:txBody>
            <a:bodyPr wrap="none"/>
            <a:lstStyle/>
            <a:p>
              <a:endParaRPr lang="ru-RU"/>
            </a:p>
          </p:txBody>
        </p:sp>
        <p:sp>
          <p:nvSpPr>
            <p:cNvPr id="86027" name="Rectangle 15"/>
            <p:cNvSpPr>
              <a:spLocks noChangeArrowheads="1"/>
            </p:cNvSpPr>
            <p:nvPr/>
          </p:nvSpPr>
          <p:spPr bwMode="auto">
            <a:xfrm>
              <a:off x="2609" y="2296"/>
              <a:ext cx="952" cy="843"/>
            </a:xfrm>
            <a:prstGeom prst="rect">
              <a:avLst/>
            </a:prstGeom>
            <a:solidFill>
              <a:srgbClr val="FFFF00"/>
            </a:solidFill>
            <a:ln w="28575">
              <a:solidFill>
                <a:schemeClr val="tx1"/>
              </a:solidFill>
              <a:miter lim="800000"/>
              <a:headEnd/>
              <a:tailEnd/>
            </a:ln>
          </p:spPr>
          <p:txBody>
            <a:bodyPr wrap="none" anchor="ctr"/>
            <a:lstStyle/>
            <a:p>
              <a:pPr algn="ctr"/>
              <a:endParaRPr lang="fr-FR" sz="2400" b="1">
                <a:solidFill>
                  <a:schemeClr val="tx1"/>
                </a:solidFill>
              </a:endParaRPr>
            </a:p>
            <a:p>
              <a:pPr algn="ctr"/>
              <a:r>
                <a:rPr lang="fr-FR" sz="2400" b="1">
                  <a:solidFill>
                    <a:schemeClr val="tx1"/>
                  </a:solidFill>
                </a:rPr>
                <a:t>BSI</a:t>
              </a:r>
            </a:p>
          </p:txBody>
        </p:sp>
        <p:sp>
          <p:nvSpPr>
            <p:cNvPr id="86028" name="Rectangle 16"/>
            <p:cNvSpPr>
              <a:spLocks noChangeArrowheads="1"/>
            </p:cNvSpPr>
            <p:nvPr/>
          </p:nvSpPr>
          <p:spPr bwMode="auto">
            <a:xfrm>
              <a:off x="930" y="2568"/>
              <a:ext cx="590" cy="272"/>
            </a:xfrm>
            <a:prstGeom prst="rect">
              <a:avLst/>
            </a:prstGeom>
            <a:solidFill>
              <a:srgbClr val="FFFF00"/>
            </a:solidFill>
            <a:ln w="28575">
              <a:solidFill>
                <a:schemeClr val="tx1"/>
              </a:solidFill>
              <a:miter lim="800000"/>
              <a:headEnd/>
              <a:tailEnd/>
            </a:ln>
          </p:spPr>
          <p:txBody>
            <a:bodyPr wrap="none" anchor="ctr"/>
            <a:lstStyle/>
            <a:p>
              <a:pPr algn="ctr"/>
              <a:r>
                <a:rPr lang="fr-FR" sz="1600" b="1">
                  <a:solidFill>
                    <a:schemeClr val="tx1"/>
                  </a:solidFill>
                </a:rPr>
                <a:t>C001</a:t>
              </a:r>
            </a:p>
          </p:txBody>
        </p:sp>
        <p:sp>
          <p:nvSpPr>
            <p:cNvPr id="86029" name="Line 18"/>
            <p:cNvSpPr>
              <a:spLocks noChangeShapeType="1"/>
            </p:cNvSpPr>
            <p:nvPr/>
          </p:nvSpPr>
          <p:spPr bwMode="auto">
            <a:xfrm flipV="1">
              <a:off x="4469" y="2704"/>
              <a:ext cx="0" cy="317"/>
            </a:xfrm>
            <a:prstGeom prst="line">
              <a:avLst/>
            </a:prstGeom>
            <a:noFill/>
            <a:ln w="76200">
              <a:solidFill>
                <a:srgbClr val="008000"/>
              </a:solidFill>
              <a:round/>
              <a:headEnd/>
              <a:tailEnd/>
            </a:ln>
          </p:spPr>
          <p:txBody>
            <a:bodyPr wrap="none"/>
            <a:lstStyle/>
            <a:p>
              <a:endParaRPr lang="ru-RU"/>
            </a:p>
          </p:txBody>
        </p:sp>
        <p:sp>
          <p:nvSpPr>
            <p:cNvPr id="86030" name="Rectangle 19"/>
            <p:cNvSpPr>
              <a:spLocks noChangeArrowheads="1"/>
            </p:cNvSpPr>
            <p:nvPr/>
          </p:nvSpPr>
          <p:spPr bwMode="auto">
            <a:xfrm>
              <a:off x="4151" y="2931"/>
              <a:ext cx="590" cy="272"/>
            </a:xfrm>
            <a:prstGeom prst="rect">
              <a:avLst/>
            </a:prstGeom>
            <a:solidFill>
              <a:srgbClr val="FFFF00"/>
            </a:solidFill>
            <a:ln w="28575">
              <a:solidFill>
                <a:schemeClr val="tx1"/>
              </a:solidFill>
              <a:miter lim="800000"/>
              <a:headEnd/>
              <a:tailEnd/>
            </a:ln>
          </p:spPr>
          <p:txBody>
            <a:bodyPr wrap="none" anchor="ctr"/>
            <a:lstStyle/>
            <a:p>
              <a:pPr algn="ctr"/>
              <a:endParaRPr lang="fr-FR" sz="1600" b="1">
                <a:solidFill>
                  <a:schemeClr val="tx1"/>
                </a:solidFill>
              </a:endParaRPr>
            </a:p>
          </p:txBody>
        </p:sp>
        <p:sp>
          <p:nvSpPr>
            <p:cNvPr id="86031" name="Line 20"/>
            <p:cNvSpPr>
              <a:spLocks noChangeShapeType="1"/>
            </p:cNvSpPr>
            <p:nvPr/>
          </p:nvSpPr>
          <p:spPr bwMode="auto">
            <a:xfrm flipV="1">
              <a:off x="4650" y="2386"/>
              <a:ext cx="0" cy="317"/>
            </a:xfrm>
            <a:prstGeom prst="line">
              <a:avLst/>
            </a:prstGeom>
            <a:noFill/>
            <a:ln w="76200">
              <a:solidFill>
                <a:srgbClr val="008000"/>
              </a:solidFill>
              <a:round/>
              <a:headEnd/>
              <a:tailEnd/>
            </a:ln>
          </p:spPr>
          <p:txBody>
            <a:bodyPr wrap="none"/>
            <a:lstStyle/>
            <a:p>
              <a:endParaRPr lang="ru-RU"/>
            </a:p>
          </p:txBody>
        </p:sp>
        <p:sp>
          <p:nvSpPr>
            <p:cNvPr id="86032" name="Rectangle 17"/>
            <p:cNvSpPr>
              <a:spLocks noChangeArrowheads="1"/>
            </p:cNvSpPr>
            <p:nvPr/>
          </p:nvSpPr>
          <p:spPr bwMode="auto">
            <a:xfrm>
              <a:off x="4332" y="2205"/>
              <a:ext cx="590" cy="272"/>
            </a:xfrm>
            <a:prstGeom prst="rect">
              <a:avLst/>
            </a:prstGeom>
            <a:solidFill>
              <a:srgbClr val="FFFF00"/>
            </a:solidFill>
            <a:ln w="28575">
              <a:solidFill>
                <a:schemeClr val="tx1"/>
              </a:solidFill>
              <a:miter lim="800000"/>
              <a:headEnd/>
              <a:tailEnd/>
            </a:ln>
          </p:spPr>
          <p:txBody>
            <a:bodyPr wrap="none" anchor="ctr"/>
            <a:lstStyle/>
            <a:p>
              <a:pPr algn="ctr"/>
              <a:endParaRPr lang="fr-FR" sz="1600" b="1">
                <a:solidFill>
                  <a:schemeClr val="tx1"/>
                </a:solidFill>
              </a:endParaRPr>
            </a:p>
          </p:txBody>
        </p:sp>
        <p:sp>
          <p:nvSpPr>
            <p:cNvPr id="86033" name="Line 21"/>
            <p:cNvSpPr>
              <a:spLocks noChangeShapeType="1"/>
            </p:cNvSpPr>
            <p:nvPr/>
          </p:nvSpPr>
          <p:spPr bwMode="auto">
            <a:xfrm>
              <a:off x="2498" y="2704"/>
              <a:ext cx="1472" cy="0"/>
            </a:xfrm>
            <a:prstGeom prst="line">
              <a:avLst/>
            </a:prstGeom>
            <a:noFill/>
            <a:ln w="76200">
              <a:solidFill>
                <a:srgbClr val="008000"/>
              </a:solidFill>
              <a:prstDash val="dash"/>
              <a:round/>
              <a:headEnd/>
              <a:tailEnd/>
            </a:ln>
          </p:spPr>
          <p:txBody>
            <a:bodyPr wrap="none"/>
            <a:lstStyle/>
            <a:p>
              <a:endParaRPr lang="ru-RU"/>
            </a:p>
          </p:txBody>
        </p:sp>
      </p:grpSp>
      <p:sp>
        <p:nvSpPr>
          <p:cNvPr id="456726" name="Text Box 22"/>
          <p:cNvSpPr txBox="1">
            <a:spLocks noChangeArrowheads="1"/>
          </p:cNvSpPr>
          <p:nvPr/>
        </p:nvSpPr>
        <p:spPr bwMode="auto">
          <a:xfrm>
            <a:off x="1403350" y="5229225"/>
            <a:ext cx="6985000" cy="1006475"/>
          </a:xfrm>
          <a:prstGeom prst="rect">
            <a:avLst/>
          </a:prstGeom>
          <a:noFill/>
          <a:ln w="9525">
            <a:noFill/>
            <a:miter lim="800000"/>
            <a:headEnd/>
            <a:tailEnd/>
          </a:ln>
        </p:spPr>
        <p:txBody>
          <a:bodyPr>
            <a:spAutoFit/>
          </a:bodyPr>
          <a:lstStyle/>
          <a:p>
            <a:pPr eaLnBrk="0" hangingPunct="0"/>
            <a:r>
              <a:rPr lang="ru-RU"/>
              <a:t>В будущем предполагается полностью отказаться от К-шин. Связь с диагностическим прибором будет осуществляться только с помощью шин</a:t>
            </a:r>
            <a:r>
              <a:rPr lang="fr-FR"/>
              <a:t> DIAG ON CAN </a:t>
            </a:r>
            <a:r>
              <a:rPr lang="ru-RU"/>
              <a:t>и</a:t>
            </a:r>
            <a:r>
              <a:rPr lang="fr-FR"/>
              <a:t> DIAG CAN I/S</a:t>
            </a:r>
            <a:endParaRPr lang="fr-FR">
              <a:sym typeface="Wingdings" pitchFamily="2" charset="2"/>
            </a:endParaRPr>
          </a:p>
        </p:txBody>
      </p:sp>
      <p:sp>
        <p:nvSpPr>
          <p:cNvPr id="456727" name="Line 23"/>
          <p:cNvSpPr>
            <a:spLocks noChangeShapeType="1"/>
          </p:cNvSpPr>
          <p:nvPr/>
        </p:nvSpPr>
        <p:spPr bwMode="auto">
          <a:xfrm flipH="1" flipV="1">
            <a:off x="2411413" y="4149725"/>
            <a:ext cx="5040312" cy="0"/>
          </a:xfrm>
          <a:prstGeom prst="line">
            <a:avLst/>
          </a:prstGeom>
          <a:noFill/>
          <a:ln w="38100">
            <a:solidFill>
              <a:srgbClr val="008000"/>
            </a:solidFill>
            <a:prstDash val="dash"/>
            <a:round/>
            <a:headEnd/>
            <a:tailEnd type="triangle" w="med" len="med"/>
          </a:ln>
        </p:spPr>
        <p:txBody>
          <a:bodyPr/>
          <a:lstStyle/>
          <a:p>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456708"/>
                                        </p:tgtEl>
                                        <p:attrNameLst>
                                          <p:attrName>style.visibility</p:attrName>
                                        </p:attrNameLst>
                                      </p:cBhvr>
                                      <p:to>
                                        <p:strVal val="visible"/>
                                      </p:to>
                                    </p:set>
                                    <p:animEffect transition="in" filter="box(in)">
                                      <p:cBhvr>
                                        <p:cTn id="7" dur="500"/>
                                        <p:tgtEl>
                                          <p:spTgt spid="456708"/>
                                        </p:tgtEl>
                                      </p:cBhvr>
                                    </p:animEffect>
                                  </p:childTnLst>
                                </p:cTn>
                              </p:par>
                            </p:childTnLst>
                          </p:cTn>
                        </p:par>
                        <p:par>
                          <p:cTn id="8" fill="hold">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456716"/>
                                        </p:tgtEl>
                                        <p:attrNameLst>
                                          <p:attrName>style.visibility</p:attrName>
                                        </p:attrNameLst>
                                      </p:cBhvr>
                                      <p:to>
                                        <p:strVal val="visible"/>
                                      </p:to>
                                    </p:set>
                                    <p:animEffect transition="in" filter="box(in)">
                                      <p:cBhvr>
                                        <p:cTn id="11" dur="500"/>
                                        <p:tgtEl>
                                          <p:spTgt spid="456716"/>
                                        </p:tgtEl>
                                      </p:cBhvr>
                                    </p:animEffect>
                                  </p:childTnLst>
                                </p:cTn>
                              </p:par>
                            </p:childTnLst>
                          </p:cTn>
                        </p:par>
                        <p:par>
                          <p:cTn id="12" fill="hold">
                            <p:stCondLst>
                              <p:cond delay="1000"/>
                            </p:stCondLst>
                            <p:childTnLst>
                              <p:par>
                                <p:cTn id="13" presetID="4" presetClass="entr" presetSubtype="16" fill="hold" grpId="0" nodeType="afterEffect">
                                  <p:stCondLst>
                                    <p:cond delay="0"/>
                                  </p:stCondLst>
                                  <p:childTnLst>
                                    <p:set>
                                      <p:cBhvr>
                                        <p:cTn id="14" dur="1" fill="hold">
                                          <p:stCondLst>
                                            <p:cond delay="0"/>
                                          </p:stCondLst>
                                        </p:cTn>
                                        <p:tgtEl>
                                          <p:spTgt spid="456726"/>
                                        </p:tgtEl>
                                        <p:attrNameLst>
                                          <p:attrName>style.visibility</p:attrName>
                                        </p:attrNameLst>
                                      </p:cBhvr>
                                      <p:to>
                                        <p:strVal val="visible"/>
                                      </p:to>
                                    </p:set>
                                    <p:animEffect transition="in" filter="box(in)">
                                      <p:cBhvr>
                                        <p:cTn id="15" dur="500"/>
                                        <p:tgtEl>
                                          <p:spTgt spid="456726"/>
                                        </p:tgtEl>
                                      </p:cBhvr>
                                    </p:animEffect>
                                  </p:childTnLst>
                                </p:cTn>
                              </p:par>
                            </p:childTnLst>
                          </p:cTn>
                        </p:par>
                        <p:par>
                          <p:cTn id="16" fill="hold">
                            <p:stCondLst>
                              <p:cond delay="1500"/>
                            </p:stCondLst>
                            <p:childTnLst>
                              <p:par>
                                <p:cTn id="17" presetID="5" presetClass="entr" presetSubtype="10"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checkerboard(across)">
                                      <p:cBhvr>
                                        <p:cTn id="19" dur="500"/>
                                        <p:tgtEl>
                                          <p:spTgt spid="3"/>
                                        </p:tgtEl>
                                      </p:cBhvr>
                                    </p:animEffect>
                                  </p:childTnLst>
                                </p:cTn>
                              </p:par>
                            </p:childTnLst>
                          </p:cTn>
                        </p:par>
                        <p:par>
                          <p:cTn id="20" fill="hold">
                            <p:stCondLst>
                              <p:cond delay="2000"/>
                            </p:stCondLst>
                            <p:childTnLst>
                              <p:par>
                                <p:cTn id="21" presetID="5" presetClass="entr" presetSubtype="10" fill="hold" grpId="0" nodeType="afterEffect">
                                  <p:stCondLst>
                                    <p:cond delay="5000"/>
                                  </p:stCondLst>
                                  <p:childTnLst>
                                    <p:set>
                                      <p:cBhvr>
                                        <p:cTn id="22" dur="1" fill="hold">
                                          <p:stCondLst>
                                            <p:cond delay="0"/>
                                          </p:stCondLst>
                                        </p:cTn>
                                        <p:tgtEl>
                                          <p:spTgt spid="456727"/>
                                        </p:tgtEl>
                                        <p:attrNameLst>
                                          <p:attrName>style.visibility</p:attrName>
                                        </p:attrNameLst>
                                      </p:cBhvr>
                                      <p:to>
                                        <p:strVal val="visible"/>
                                      </p:to>
                                    </p:set>
                                    <p:animEffect transition="in" filter="checkerboard(across)">
                                      <p:cBhvr>
                                        <p:cTn id="23" dur="500"/>
                                        <p:tgtEl>
                                          <p:spTgt spid="4567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6708" grpId="0" autoUpdateAnimBg="0"/>
      <p:bldP spid="456716" grpId="0" autoUpdateAnimBg="0"/>
      <p:bldP spid="456726" grpId="0" autoUpdateAnimBg="0"/>
      <p:bldP spid="456727"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Дата 1"/>
          <p:cNvSpPr>
            <a:spLocks noGrp="1"/>
          </p:cNvSpPr>
          <p:nvPr>
            <p:ph type="dt" sz="quarter" idx="10"/>
          </p:nvPr>
        </p:nvSpPr>
        <p:spPr/>
        <p:txBody>
          <a:bodyPr/>
          <a:lstStyle/>
          <a:p>
            <a:pPr>
              <a:defRPr/>
            </a:pPr>
            <a:endParaRPr lang="fr-FR" altLang="en-GB"/>
          </a:p>
          <a:p>
            <a:pPr>
              <a:defRPr/>
            </a:pPr>
            <a:endParaRPr lang="fr-FR" altLang="en-GB"/>
          </a:p>
        </p:txBody>
      </p:sp>
      <p:sp>
        <p:nvSpPr>
          <p:cNvPr id="459778" name="Text Box 2"/>
          <p:cNvSpPr txBox="1">
            <a:spLocks noChangeArrowheads="1"/>
          </p:cNvSpPr>
          <p:nvPr/>
        </p:nvSpPr>
        <p:spPr bwMode="auto">
          <a:xfrm>
            <a:off x="1692275" y="990600"/>
            <a:ext cx="7299325" cy="457200"/>
          </a:xfrm>
          <a:prstGeom prst="rect">
            <a:avLst/>
          </a:prstGeom>
          <a:noFill/>
          <a:ln w="9525">
            <a:noFill/>
            <a:miter lim="800000"/>
            <a:headEnd/>
            <a:tailEnd/>
          </a:ln>
        </p:spPr>
        <p:txBody>
          <a:bodyPr>
            <a:spAutoFit/>
          </a:bodyPr>
          <a:lstStyle/>
          <a:p>
            <a:pPr eaLnBrk="0" hangingPunct="0"/>
            <a:r>
              <a:rPr lang="fr-FR" sz="2400" b="1"/>
              <a:t>- </a:t>
            </a:r>
            <a:r>
              <a:rPr lang="ru-RU" sz="2400" b="1"/>
              <a:t>Фрагмент принципиальной схемы </a:t>
            </a:r>
            <a:r>
              <a:rPr lang="fr-FR" sz="2400" b="1"/>
              <a:t> 607 (Z9)</a:t>
            </a:r>
            <a:r>
              <a:rPr lang="fr-FR" sz="2400" b="1">
                <a:sym typeface="Wingdings" pitchFamily="2" charset="2"/>
              </a:rPr>
              <a:t>.</a:t>
            </a:r>
            <a:endParaRPr lang="fr-FR" sz="2400" b="1"/>
          </a:p>
        </p:txBody>
      </p:sp>
      <p:grpSp>
        <p:nvGrpSpPr>
          <p:cNvPr id="87044" name="Group 3"/>
          <p:cNvGrpSpPr>
            <a:grpSpLocks/>
          </p:cNvGrpSpPr>
          <p:nvPr/>
        </p:nvGrpSpPr>
        <p:grpSpPr bwMode="auto">
          <a:xfrm>
            <a:off x="0" y="0"/>
            <a:ext cx="8915400" cy="5038725"/>
            <a:chOff x="0" y="0"/>
            <a:chExt cx="5616" cy="3174"/>
          </a:xfrm>
        </p:grpSpPr>
        <p:sp>
          <p:nvSpPr>
            <p:cNvPr id="87046" name="Rectangle 4"/>
            <p:cNvSpPr>
              <a:spLocks noChangeArrowheads="1"/>
            </p:cNvSpPr>
            <p:nvPr/>
          </p:nvSpPr>
          <p:spPr bwMode="auto">
            <a:xfrm>
              <a:off x="0" y="634"/>
              <a:ext cx="635" cy="635"/>
            </a:xfrm>
            <a:prstGeom prst="rect">
              <a:avLst/>
            </a:prstGeom>
            <a:solidFill>
              <a:srgbClr val="93B8D4"/>
            </a:solidFill>
            <a:ln w="9525">
              <a:noFill/>
              <a:miter lim="800000"/>
              <a:headEnd/>
              <a:tailEnd/>
            </a:ln>
          </p:spPr>
          <p:txBody>
            <a:bodyPr wrap="none" anchor="ctr"/>
            <a:lstStyle/>
            <a:p>
              <a:pPr eaLnBrk="0" hangingPunct="0"/>
              <a:endParaRPr lang="ru-RU"/>
            </a:p>
          </p:txBody>
        </p:sp>
        <p:sp>
          <p:nvSpPr>
            <p:cNvPr id="87047" name="Rectangle 5"/>
            <p:cNvSpPr>
              <a:spLocks noChangeArrowheads="1"/>
            </p:cNvSpPr>
            <p:nvPr/>
          </p:nvSpPr>
          <p:spPr bwMode="auto">
            <a:xfrm>
              <a:off x="0" y="0"/>
              <a:ext cx="635" cy="635"/>
            </a:xfrm>
            <a:prstGeom prst="rect">
              <a:avLst/>
            </a:prstGeom>
            <a:solidFill>
              <a:srgbClr val="007FB3"/>
            </a:solidFill>
            <a:ln w="9525">
              <a:noFill/>
              <a:miter lim="800000"/>
              <a:headEnd/>
              <a:tailEnd/>
            </a:ln>
          </p:spPr>
          <p:txBody>
            <a:bodyPr wrap="none" anchor="ctr"/>
            <a:lstStyle/>
            <a:p>
              <a:pPr algn="ctr" eaLnBrk="0" hangingPunct="0"/>
              <a:endParaRPr lang="fr-FR" sz="2400" b="1">
                <a:solidFill>
                  <a:schemeClr val="bg1"/>
                </a:solidFill>
              </a:endParaRPr>
            </a:p>
          </p:txBody>
        </p:sp>
        <p:sp>
          <p:nvSpPr>
            <p:cNvPr id="87048" name="Rectangle 6"/>
            <p:cNvSpPr>
              <a:spLocks noChangeArrowheads="1"/>
            </p:cNvSpPr>
            <p:nvPr/>
          </p:nvSpPr>
          <p:spPr bwMode="auto">
            <a:xfrm>
              <a:off x="0" y="1904"/>
              <a:ext cx="635" cy="635"/>
            </a:xfrm>
            <a:prstGeom prst="rect">
              <a:avLst/>
            </a:prstGeom>
            <a:solidFill>
              <a:srgbClr val="026793"/>
            </a:solidFill>
            <a:ln w="9525">
              <a:noFill/>
              <a:miter lim="800000"/>
              <a:headEnd/>
              <a:tailEnd/>
            </a:ln>
          </p:spPr>
          <p:txBody>
            <a:bodyPr wrap="none" anchor="ctr"/>
            <a:lstStyle/>
            <a:p>
              <a:pPr eaLnBrk="0" hangingPunct="0"/>
              <a:endParaRPr lang="ru-RU"/>
            </a:p>
          </p:txBody>
        </p:sp>
        <p:sp>
          <p:nvSpPr>
            <p:cNvPr id="87049" name="Rectangle 7"/>
            <p:cNvSpPr>
              <a:spLocks noChangeArrowheads="1"/>
            </p:cNvSpPr>
            <p:nvPr/>
          </p:nvSpPr>
          <p:spPr bwMode="auto">
            <a:xfrm>
              <a:off x="0" y="1269"/>
              <a:ext cx="635" cy="635"/>
            </a:xfrm>
            <a:prstGeom prst="rect">
              <a:avLst/>
            </a:prstGeom>
            <a:solidFill>
              <a:srgbClr val="B2C1DD"/>
            </a:solidFill>
            <a:ln w="9525">
              <a:noFill/>
              <a:miter lim="800000"/>
              <a:headEnd/>
              <a:tailEnd/>
            </a:ln>
          </p:spPr>
          <p:txBody>
            <a:bodyPr wrap="none" anchor="ctr"/>
            <a:lstStyle/>
            <a:p>
              <a:pPr eaLnBrk="0" hangingPunct="0"/>
              <a:endParaRPr lang="ru-RU"/>
            </a:p>
          </p:txBody>
        </p:sp>
        <p:sp>
          <p:nvSpPr>
            <p:cNvPr id="87050" name="Rectangle 8"/>
            <p:cNvSpPr>
              <a:spLocks noChangeArrowheads="1"/>
            </p:cNvSpPr>
            <p:nvPr/>
          </p:nvSpPr>
          <p:spPr bwMode="auto">
            <a:xfrm>
              <a:off x="0" y="2539"/>
              <a:ext cx="635" cy="635"/>
            </a:xfrm>
            <a:prstGeom prst="rect">
              <a:avLst/>
            </a:prstGeom>
            <a:solidFill>
              <a:srgbClr val="007FB3"/>
            </a:solidFill>
            <a:ln w="9525">
              <a:noFill/>
              <a:miter lim="800000"/>
              <a:headEnd/>
              <a:tailEnd/>
            </a:ln>
          </p:spPr>
          <p:txBody>
            <a:bodyPr wrap="none" anchor="ctr"/>
            <a:lstStyle/>
            <a:p>
              <a:pPr eaLnBrk="0" hangingPunct="0"/>
              <a:endParaRPr lang="ru-RU"/>
            </a:p>
          </p:txBody>
        </p:sp>
        <p:sp>
          <p:nvSpPr>
            <p:cNvPr id="87051" name="Rectangle 9"/>
            <p:cNvSpPr>
              <a:spLocks noChangeArrowheads="1"/>
            </p:cNvSpPr>
            <p:nvPr/>
          </p:nvSpPr>
          <p:spPr bwMode="auto">
            <a:xfrm>
              <a:off x="720" y="192"/>
              <a:ext cx="4896" cy="384"/>
            </a:xfrm>
            <a:prstGeom prst="rect">
              <a:avLst/>
            </a:prstGeom>
            <a:noFill/>
            <a:ln w="9525">
              <a:noFill/>
              <a:miter lim="800000"/>
              <a:headEnd/>
              <a:tailEnd/>
            </a:ln>
          </p:spPr>
          <p:txBody>
            <a:bodyPr/>
            <a:lstStyle/>
            <a:p>
              <a:pPr eaLnBrk="0" hangingPunct="0"/>
              <a:r>
                <a:rPr lang="ru-RU" sz="3200" b="1">
                  <a:sym typeface="Wingdings" pitchFamily="2" charset="2"/>
                </a:rPr>
                <a:t>Шины </a:t>
              </a:r>
              <a:r>
                <a:rPr lang="fr-FR" sz="3200" b="1">
                  <a:sym typeface="Wingdings" pitchFamily="2" charset="2"/>
                </a:rPr>
                <a:t>Diag ON CAN </a:t>
              </a:r>
              <a:r>
                <a:rPr lang="ru-RU" sz="3200" b="1">
                  <a:sym typeface="Wingdings" pitchFamily="2" charset="2"/>
                </a:rPr>
                <a:t>и</a:t>
              </a:r>
              <a:r>
                <a:rPr lang="fr-FR" sz="3200" b="1">
                  <a:sym typeface="Wingdings" pitchFamily="2" charset="2"/>
                </a:rPr>
                <a:t> Diag CAN I/S.</a:t>
              </a:r>
            </a:p>
          </p:txBody>
        </p:sp>
      </p:grpSp>
      <p:pic>
        <p:nvPicPr>
          <p:cNvPr id="459787" name="Picture 11"/>
          <p:cNvPicPr>
            <a:picLocks noChangeAspect="1" noChangeArrowheads="1"/>
          </p:cNvPicPr>
          <p:nvPr/>
        </p:nvPicPr>
        <p:blipFill>
          <a:blip r:embed="rId3" cstate="print"/>
          <a:srcRect/>
          <a:stretch>
            <a:fillRect/>
          </a:stretch>
        </p:blipFill>
        <p:spPr bwMode="auto">
          <a:xfrm>
            <a:off x="1187450" y="1425575"/>
            <a:ext cx="8027988" cy="50276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459778"/>
                                        </p:tgtEl>
                                        <p:attrNameLst>
                                          <p:attrName>style.visibility</p:attrName>
                                        </p:attrNameLst>
                                      </p:cBhvr>
                                      <p:to>
                                        <p:strVal val="visible"/>
                                      </p:to>
                                    </p:set>
                                    <p:animEffect transition="in" filter="box(in)">
                                      <p:cBhvr>
                                        <p:cTn id="7" dur="500"/>
                                        <p:tgtEl>
                                          <p:spTgt spid="459778"/>
                                        </p:tgtEl>
                                      </p:cBhvr>
                                    </p:animEffec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459787"/>
                                        </p:tgtEl>
                                        <p:attrNameLst>
                                          <p:attrName>style.visibility</p:attrName>
                                        </p:attrNameLst>
                                      </p:cBhvr>
                                      <p:to>
                                        <p:strVal val="visible"/>
                                      </p:to>
                                    </p:set>
                                    <p:animEffect transition="in" filter="checkerboard(across)">
                                      <p:cBhvr>
                                        <p:cTn id="11" dur="500"/>
                                        <p:tgtEl>
                                          <p:spTgt spid="4597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9778" grpId="0" autoUpdateAnimBg="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Дата 1"/>
          <p:cNvSpPr>
            <a:spLocks noGrp="1"/>
          </p:cNvSpPr>
          <p:nvPr>
            <p:ph type="dt" sz="quarter" idx="10"/>
          </p:nvPr>
        </p:nvSpPr>
        <p:spPr/>
        <p:txBody>
          <a:bodyPr/>
          <a:lstStyle/>
          <a:p>
            <a:pPr>
              <a:defRPr/>
            </a:pPr>
            <a:endParaRPr lang="fr-FR" altLang="en-GB"/>
          </a:p>
          <a:p>
            <a:pPr>
              <a:defRPr/>
            </a:pPr>
            <a:endParaRPr lang="fr-FR" altLang="en-GB"/>
          </a:p>
        </p:txBody>
      </p:sp>
      <p:sp>
        <p:nvSpPr>
          <p:cNvPr id="496642" name="Text Box 2"/>
          <p:cNvSpPr txBox="1">
            <a:spLocks noChangeArrowheads="1"/>
          </p:cNvSpPr>
          <p:nvPr/>
        </p:nvSpPr>
        <p:spPr bwMode="auto">
          <a:xfrm>
            <a:off x="1692275" y="990600"/>
            <a:ext cx="7299325" cy="822325"/>
          </a:xfrm>
          <a:prstGeom prst="rect">
            <a:avLst/>
          </a:prstGeom>
          <a:noFill/>
          <a:ln w="9525">
            <a:noFill/>
            <a:miter lim="800000"/>
            <a:headEnd/>
            <a:tailEnd/>
          </a:ln>
        </p:spPr>
        <p:txBody>
          <a:bodyPr>
            <a:spAutoFit/>
          </a:bodyPr>
          <a:lstStyle/>
          <a:p>
            <a:pPr eaLnBrk="0" hangingPunct="0"/>
            <a:r>
              <a:rPr lang="fr-FR" sz="2400" b="1"/>
              <a:t>- </a:t>
            </a:r>
            <a:r>
              <a:rPr lang="ru-RU" sz="2400" b="1"/>
              <a:t>Загрузка программного обеспечения с помощью шин</a:t>
            </a:r>
            <a:r>
              <a:rPr lang="fr-FR" sz="2400" b="1"/>
              <a:t> </a:t>
            </a:r>
            <a:r>
              <a:rPr lang="fr-FR" sz="2400" b="1">
                <a:sym typeface="Wingdings" pitchFamily="2" charset="2"/>
              </a:rPr>
              <a:t>Diag ON CAN </a:t>
            </a:r>
            <a:r>
              <a:rPr lang="ru-RU" sz="2400" b="1">
                <a:sym typeface="Wingdings" pitchFamily="2" charset="2"/>
              </a:rPr>
              <a:t>и</a:t>
            </a:r>
            <a:r>
              <a:rPr lang="fr-FR" sz="2400" b="1">
                <a:sym typeface="Wingdings" pitchFamily="2" charset="2"/>
              </a:rPr>
              <a:t> Diag CAN I/S.</a:t>
            </a:r>
            <a:endParaRPr lang="fr-FR" sz="2400" b="1"/>
          </a:p>
        </p:txBody>
      </p:sp>
      <p:grpSp>
        <p:nvGrpSpPr>
          <p:cNvPr id="88068" name="Group 3"/>
          <p:cNvGrpSpPr>
            <a:grpSpLocks/>
          </p:cNvGrpSpPr>
          <p:nvPr/>
        </p:nvGrpSpPr>
        <p:grpSpPr bwMode="auto">
          <a:xfrm>
            <a:off x="0" y="0"/>
            <a:ext cx="8915400" cy="5038725"/>
            <a:chOff x="0" y="0"/>
            <a:chExt cx="5616" cy="3174"/>
          </a:xfrm>
        </p:grpSpPr>
        <p:sp>
          <p:nvSpPr>
            <p:cNvPr id="88082" name="Rectangle 4"/>
            <p:cNvSpPr>
              <a:spLocks noChangeArrowheads="1"/>
            </p:cNvSpPr>
            <p:nvPr/>
          </p:nvSpPr>
          <p:spPr bwMode="auto">
            <a:xfrm>
              <a:off x="0" y="634"/>
              <a:ext cx="635" cy="635"/>
            </a:xfrm>
            <a:prstGeom prst="rect">
              <a:avLst/>
            </a:prstGeom>
            <a:solidFill>
              <a:srgbClr val="93B8D4"/>
            </a:solidFill>
            <a:ln w="9525">
              <a:noFill/>
              <a:miter lim="800000"/>
              <a:headEnd/>
              <a:tailEnd/>
            </a:ln>
          </p:spPr>
          <p:txBody>
            <a:bodyPr wrap="none" anchor="ctr"/>
            <a:lstStyle/>
            <a:p>
              <a:pPr eaLnBrk="0" hangingPunct="0"/>
              <a:endParaRPr lang="ru-RU"/>
            </a:p>
          </p:txBody>
        </p:sp>
        <p:sp>
          <p:nvSpPr>
            <p:cNvPr id="88083" name="Rectangle 5"/>
            <p:cNvSpPr>
              <a:spLocks noChangeArrowheads="1"/>
            </p:cNvSpPr>
            <p:nvPr/>
          </p:nvSpPr>
          <p:spPr bwMode="auto">
            <a:xfrm>
              <a:off x="0" y="0"/>
              <a:ext cx="635" cy="635"/>
            </a:xfrm>
            <a:prstGeom prst="rect">
              <a:avLst/>
            </a:prstGeom>
            <a:solidFill>
              <a:srgbClr val="007FB3"/>
            </a:solidFill>
            <a:ln w="9525">
              <a:noFill/>
              <a:miter lim="800000"/>
              <a:headEnd/>
              <a:tailEnd/>
            </a:ln>
          </p:spPr>
          <p:txBody>
            <a:bodyPr wrap="none" anchor="ctr"/>
            <a:lstStyle/>
            <a:p>
              <a:pPr algn="ctr" eaLnBrk="0" hangingPunct="0"/>
              <a:endParaRPr lang="fr-FR" sz="2400" b="1">
                <a:solidFill>
                  <a:schemeClr val="bg1"/>
                </a:solidFill>
              </a:endParaRPr>
            </a:p>
          </p:txBody>
        </p:sp>
        <p:sp>
          <p:nvSpPr>
            <p:cNvPr id="88084" name="Rectangle 6"/>
            <p:cNvSpPr>
              <a:spLocks noChangeArrowheads="1"/>
            </p:cNvSpPr>
            <p:nvPr/>
          </p:nvSpPr>
          <p:spPr bwMode="auto">
            <a:xfrm>
              <a:off x="0" y="1904"/>
              <a:ext cx="635" cy="635"/>
            </a:xfrm>
            <a:prstGeom prst="rect">
              <a:avLst/>
            </a:prstGeom>
            <a:solidFill>
              <a:srgbClr val="026793"/>
            </a:solidFill>
            <a:ln w="9525">
              <a:noFill/>
              <a:miter lim="800000"/>
              <a:headEnd/>
              <a:tailEnd/>
            </a:ln>
          </p:spPr>
          <p:txBody>
            <a:bodyPr wrap="none" anchor="ctr"/>
            <a:lstStyle/>
            <a:p>
              <a:pPr eaLnBrk="0" hangingPunct="0"/>
              <a:endParaRPr lang="ru-RU"/>
            </a:p>
          </p:txBody>
        </p:sp>
        <p:sp>
          <p:nvSpPr>
            <p:cNvPr id="88085" name="Rectangle 7"/>
            <p:cNvSpPr>
              <a:spLocks noChangeArrowheads="1"/>
            </p:cNvSpPr>
            <p:nvPr/>
          </p:nvSpPr>
          <p:spPr bwMode="auto">
            <a:xfrm>
              <a:off x="0" y="1269"/>
              <a:ext cx="635" cy="635"/>
            </a:xfrm>
            <a:prstGeom prst="rect">
              <a:avLst/>
            </a:prstGeom>
            <a:solidFill>
              <a:srgbClr val="B2C1DD"/>
            </a:solidFill>
            <a:ln w="9525">
              <a:noFill/>
              <a:miter lim="800000"/>
              <a:headEnd/>
              <a:tailEnd/>
            </a:ln>
          </p:spPr>
          <p:txBody>
            <a:bodyPr wrap="none" anchor="ctr"/>
            <a:lstStyle/>
            <a:p>
              <a:pPr eaLnBrk="0" hangingPunct="0"/>
              <a:endParaRPr lang="ru-RU"/>
            </a:p>
          </p:txBody>
        </p:sp>
        <p:sp>
          <p:nvSpPr>
            <p:cNvPr id="88086" name="Rectangle 8"/>
            <p:cNvSpPr>
              <a:spLocks noChangeArrowheads="1"/>
            </p:cNvSpPr>
            <p:nvPr/>
          </p:nvSpPr>
          <p:spPr bwMode="auto">
            <a:xfrm>
              <a:off x="0" y="2539"/>
              <a:ext cx="635" cy="635"/>
            </a:xfrm>
            <a:prstGeom prst="rect">
              <a:avLst/>
            </a:prstGeom>
            <a:solidFill>
              <a:srgbClr val="007FB3"/>
            </a:solidFill>
            <a:ln w="9525">
              <a:noFill/>
              <a:miter lim="800000"/>
              <a:headEnd/>
              <a:tailEnd/>
            </a:ln>
          </p:spPr>
          <p:txBody>
            <a:bodyPr wrap="none" anchor="ctr"/>
            <a:lstStyle/>
            <a:p>
              <a:pPr eaLnBrk="0" hangingPunct="0"/>
              <a:endParaRPr lang="ru-RU"/>
            </a:p>
          </p:txBody>
        </p:sp>
        <p:sp>
          <p:nvSpPr>
            <p:cNvPr id="88087" name="Rectangle 9"/>
            <p:cNvSpPr>
              <a:spLocks noChangeArrowheads="1"/>
            </p:cNvSpPr>
            <p:nvPr/>
          </p:nvSpPr>
          <p:spPr bwMode="auto">
            <a:xfrm>
              <a:off x="720" y="192"/>
              <a:ext cx="4896" cy="384"/>
            </a:xfrm>
            <a:prstGeom prst="rect">
              <a:avLst/>
            </a:prstGeom>
            <a:noFill/>
            <a:ln w="9525">
              <a:noFill/>
              <a:miter lim="800000"/>
              <a:headEnd/>
              <a:tailEnd/>
            </a:ln>
          </p:spPr>
          <p:txBody>
            <a:bodyPr/>
            <a:lstStyle/>
            <a:p>
              <a:pPr eaLnBrk="0" hangingPunct="0"/>
              <a:r>
                <a:rPr lang="ru-RU" sz="3200" b="1">
                  <a:sym typeface="Wingdings" pitchFamily="2" charset="2"/>
                </a:rPr>
                <a:t>Шины </a:t>
              </a:r>
              <a:r>
                <a:rPr lang="fr-FR" sz="3200" b="1">
                  <a:sym typeface="Wingdings" pitchFamily="2" charset="2"/>
                </a:rPr>
                <a:t>Diag ON CAN </a:t>
              </a:r>
              <a:r>
                <a:rPr lang="ru-RU" sz="3200" b="1">
                  <a:sym typeface="Wingdings" pitchFamily="2" charset="2"/>
                </a:rPr>
                <a:t>и</a:t>
              </a:r>
              <a:r>
                <a:rPr lang="fr-FR" sz="3200" b="1">
                  <a:sym typeface="Wingdings" pitchFamily="2" charset="2"/>
                </a:rPr>
                <a:t> Diag CAN I/S.</a:t>
              </a:r>
            </a:p>
          </p:txBody>
        </p:sp>
      </p:grpSp>
      <p:sp>
        <p:nvSpPr>
          <p:cNvPr id="88069" name="Rectangle 11"/>
          <p:cNvSpPr>
            <a:spLocks noChangeArrowheads="1"/>
          </p:cNvSpPr>
          <p:nvPr/>
        </p:nvSpPr>
        <p:spPr bwMode="auto">
          <a:xfrm>
            <a:off x="2266950" y="2058988"/>
            <a:ext cx="1422400" cy="504825"/>
          </a:xfrm>
          <a:prstGeom prst="rect">
            <a:avLst/>
          </a:prstGeom>
          <a:solidFill>
            <a:schemeClr val="accent1"/>
          </a:solidFill>
          <a:ln w="28575">
            <a:solidFill>
              <a:schemeClr val="tx1"/>
            </a:solidFill>
            <a:miter lim="800000"/>
            <a:headEnd/>
            <a:tailEnd/>
          </a:ln>
        </p:spPr>
        <p:txBody>
          <a:bodyPr wrap="none" anchor="ctr"/>
          <a:lstStyle/>
          <a:p>
            <a:pPr algn="ctr" eaLnBrk="0" hangingPunct="0"/>
            <a:r>
              <a:rPr lang="ru-RU" sz="1400" b="1">
                <a:solidFill>
                  <a:schemeClr val="tx1"/>
                </a:solidFill>
              </a:rPr>
              <a:t>Программа</a:t>
            </a:r>
            <a:endParaRPr lang="fr-FR" sz="1400" b="1">
              <a:solidFill>
                <a:schemeClr val="tx1"/>
              </a:solidFill>
            </a:endParaRPr>
          </a:p>
        </p:txBody>
      </p:sp>
      <p:sp>
        <p:nvSpPr>
          <p:cNvPr id="88070" name="Rectangle 12"/>
          <p:cNvSpPr>
            <a:spLocks noChangeArrowheads="1"/>
          </p:cNvSpPr>
          <p:nvPr/>
        </p:nvSpPr>
        <p:spPr bwMode="auto">
          <a:xfrm>
            <a:off x="3708400" y="2058988"/>
            <a:ext cx="1422400" cy="504825"/>
          </a:xfrm>
          <a:prstGeom prst="rect">
            <a:avLst/>
          </a:prstGeom>
          <a:solidFill>
            <a:schemeClr val="accent1"/>
          </a:solidFill>
          <a:ln w="28575">
            <a:solidFill>
              <a:schemeClr val="tx1"/>
            </a:solidFill>
            <a:miter lim="800000"/>
            <a:headEnd/>
            <a:tailEnd/>
          </a:ln>
        </p:spPr>
        <p:txBody>
          <a:bodyPr wrap="none" anchor="ctr"/>
          <a:lstStyle/>
          <a:p>
            <a:pPr algn="ctr" eaLnBrk="0" hangingPunct="0"/>
            <a:r>
              <a:rPr lang="ru-RU" sz="1400" b="1">
                <a:solidFill>
                  <a:schemeClr val="tx1"/>
                </a:solidFill>
              </a:rPr>
              <a:t>Программа</a:t>
            </a:r>
            <a:endParaRPr lang="fr-FR" sz="1400" b="1">
              <a:solidFill>
                <a:schemeClr val="tx1"/>
              </a:solidFill>
            </a:endParaRPr>
          </a:p>
        </p:txBody>
      </p:sp>
      <p:sp>
        <p:nvSpPr>
          <p:cNvPr id="88071" name="Rectangle 13"/>
          <p:cNvSpPr>
            <a:spLocks noChangeArrowheads="1"/>
          </p:cNvSpPr>
          <p:nvPr/>
        </p:nvSpPr>
        <p:spPr bwMode="auto">
          <a:xfrm>
            <a:off x="5148263" y="2058988"/>
            <a:ext cx="1422400" cy="504825"/>
          </a:xfrm>
          <a:prstGeom prst="rect">
            <a:avLst/>
          </a:prstGeom>
          <a:solidFill>
            <a:schemeClr val="accent1"/>
          </a:solidFill>
          <a:ln w="28575">
            <a:solidFill>
              <a:schemeClr val="tx1"/>
            </a:solidFill>
            <a:miter lim="800000"/>
            <a:headEnd/>
            <a:tailEnd/>
          </a:ln>
        </p:spPr>
        <p:txBody>
          <a:bodyPr wrap="none" anchor="ctr"/>
          <a:lstStyle/>
          <a:p>
            <a:pPr algn="ctr" eaLnBrk="0" hangingPunct="0"/>
            <a:r>
              <a:rPr lang="ru-RU" sz="1400" b="1">
                <a:solidFill>
                  <a:schemeClr val="tx1"/>
                </a:solidFill>
              </a:rPr>
              <a:t>Программа</a:t>
            </a:r>
            <a:endParaRPr lang="fr-FR" sz="1400" b="1">
              <a:solidFill>
                <a:schemeClr val="tx1"/>
              </a:solidFill>
            </a:endParaRPr>
          </a:p>
        </p:txBody>
      </p:sp>
      <p:sp>
        <p:nvSpPr>
          <p:cNvPr id="88072" name="Rectangle 14"/>
          <p:cNvSpPr>
            <a:spLocks noChangeArrowheads="1"/>
          </p:cNvSpPr>
          <p:nvPr/>
        </p:nvSpPr>
        <p:spPr bwMode="auto">
          <a:xfrm>
            <a:off x="2411413" y="3571875"/>
            <a:ext cx="1871662" cy="504825"/>
          </a:xfrm>
          <a:prstGeom prst="rect">
            <a:avLst/>
          </a:prstGeom>
          <a:solidFill>
            <a:srgbClr val="00CCFF"/>
          </a:solidFill>
          <a:ln w="28575">
            <a:solidFill>
              <a:schemeClr val="tx1"/>
            </a:solidFill>
            <a:miter lim="800000"/>
            <a:headEnd/>
            <a:tailEnd/>
          </a:ln>
        </p:spPr>
        <p:txBody>
          <a:bodyPr wrap="none" anchor="ctr"/>
          <a:lstStyle/>
          <a:p>
            <a:pPr algn="ctr" eaLnBrk="0" hangingPunct="0"/>
            <a:r>
              <a:rPr lang="ru-RU" sz="1400" b="1">
                <a:solidFill>
                  <a:schemeClr val="tx1"/>
                </a:solidFill>
              </a:rPr>
              <a:t>Данные</a:t>
            </a:r>
            <a:endParaRPr lang="fr-FR" sz="1400" b="1">
              <a:solidFill>
                <a:schemeClr val="tx1"/>
              </a:solidFill>
            </a:endParaRPr>
          </a:p>
        </p:txBody>
      </p:sp>
      <p:sp>
        <p:nvSpPr>
          <p:cNvPr id="88073" name="Rectangle 15"/>
          <p:cNvSpPr>
            <a:spLocks noChangeArrowheads="1"/>
          </p:cNvSpPr>
          <p:nvPr/>
        </p:nvSpPr>
        <p:spPr bwMode="auto">
          <a:xfrm>
            <a:off x="1908175" y="3571875"/>
            <a:ext cx="503238" cy="504825"/>
          </a:xfrm>
          <a:prstGeom prst="rect">
            <a:avLst/>
          </a:prstGeom>
          <a:solidFill>
            <a:schemeClr val="accent1"/>
          </a:solidFill>
          <a:ln w="28575">
            <a:solidFill>
              <a:schemeClr val="tx1"/>
            </a:solidFill>
            <a:miter lim="800000"/>
            <a:headEnd/>
            <a:tailEnd/>
          </a:ln>
        </p:spPr>
        <p:txBody>
          <a:bodyPr wrap="none" anchor="ctr"/>
          <a:lstStyle/>
          <a:p>
            <a:pPr algn="ctr" eaLnBrk="0" hangingPunct="0"/>
            <a:endParaRPr lang="fr-FR" sz="1400" b="1">
              <a:solidFill>
                <a:schemeClr val="tx1"/>
              </a:solidFill>
            </a:endParaRPr>
          </a:p>
        </p:txBody>
      </p:sp>
      <p:sp>
        <p:nvSpPr>
          <p:cNvPr id="88074" name="Rectangle 16"/>
          <p:cNvSpPr>
            <a:spLocks noChangeArrowheads="1"/>
          </p:cNvSpPr>
          <p:nvPr/>
        </p:nvSpPr>
        <p:spPr bwMode="auto">
          <a:xfrm>
            <a:off x="4283075" y="3571875"/>
            <a:ext cx="576263" cy="504825"/>
          </a:xfrm>
          <a:prstGeom prst="rect">
            <a:avLst/>
          </a:prstGeom>
          <a:solidFill>
            <a:schemeClr val="accent1"/>
          </a:solidFill>
          <a:ln w="28575">
            <a:solidFill>
              <a:schemeClr val="tx1"/>
            </a:solidFill>
            <a:miter lim="800000"/>
            <a:headEnd/>
            <a:tailEnd/>
          </a:ln>
        </p:spPr>
        <p:txBody>
          <a:bodyPr wrap="none" anchor="ctr"/>
          <a:lstStyle/>
          <a:p>
            <a:pPr algn="ctr" eaLnBrk="0" hangingPunct="0"/>
            <a:endParaRPr lang="fr-FR" sz="1400" b="1">
              <a:solidFill>
                <a:schemeClr val="tx1"/>
              </a:solidFill>
            </a:endParaRPr>
          </a:p>
        </p:txBody>
      </p:sp>
      <p:sp>
        <p:nvSpPr>
          <p:cNvPr id="88075" name="Rectangle 17"/>
          <p:cNvSpPr>
            <a:spLocks noChangeArrowheads="1"/>
          </p:cNvSpPr>
          <p:nvPr/>
        </p:nvSpPr>
        <p:spPr bwMode="auto">
          <a:xfrm>
            <a:off x="6588125" y="2060575"/>
            <a:ext cx="1422400" cy="504825"/>
          </a:xfrm>
          <a:prstGeom prst="rect">
            <a:avLst/>
          </a:prstGeom>
          <a:solidFill>
            <a:schemeClr val="accent1"/>
          </a:solidFill>
          <a:ln w="28575">
            <a:solidFill>
              <a:schemeClr val="tx1"/>
            </a:solidFill>
            <a:miter lim="800000"/>
            <a:headEnd/>
            <a:tailEnd/>
          </a:ln>
        </p:spPr>
        <p:txBody>
          <a:bodyPr wrap="none" anchor="ctr"/>
          <a:lstStyle/>
          <a:p>
            <a:pPr algn="ctr" eaLnBrk="0" hangingPunct="0"/>
            <a:r>
              <a:rPr lang="ru-RU" sz="1400" b="1">
                <a:solidFill>
                  <a:schemeClr val="tx1"/>
                </a:solidFill>
              </a:rPr>
              <a:t>Программа</a:t>
            </a:r>
            <a:endParaRPr lang="fr-FR" sz="1400" b="1">
              <a:solidFill>
                <a:schemeClr val="tx1"/>
              </a:solidFill>
            </a:endParaRPr>
          </a:p>
        </p:txBody>
      </p:sp>
      <p:sp>
        <p:nvSpPr>
          <p:cNvPr id="88076" name="Line 18"/>
          <p:cNvSpPr>
            <a:spLocks noChangeShapeType="1"/>
          </p:cNvSpPr>
          <p:nvPr/>
        </p:nvSpPr>
        <p:spPr bwMode="auto">
          <a:xfrm flipH="1">
            <a:off x="3276600" y="2636838"/>
            <a:ext cx="1008063" cy="863600"/>
          </a:xfrm>
          <a:prstGeom prst="line">
            <a:avLst/>
          </a:prstGeom>
          <a:noFill/>
          <a:ln w="57150">
            <a:solidFill>
              <a:srgbClr val="FF0000"/>
            </a:solidFill>
            <a:round/>
            <a:headEnd/>
            <a:tailEnd type="triangle" w="med" len="med"/>
          </a:ln>
        </p:spPr>
        <p:txBody>
          <a:bodyPr/>
          <a:lstStyle/>
          <a:p>
            <a:endParaRPr lang="ru-RU"/>
          </a:p>
        </p:txBody>
      </p:sp>
      <p:sp>
        <p:nvSpPr>
          <p:cNvPr id="88077" name="Rectangle 19"/>
          <p:cNvSpPr>
            <a:spLocks noChangeArrowheads="1"/>
          </p:cNvSpPr>
          <p:nvPr/>
        </p:nvSpPr>
        <p:spPr bwMode="auto">
          <a:xfrm>
            <a:off x="6084888" y="3571875"/>
            <a:ext cx="1871662" cy="504825"/>
          </a:xfrm>
          <a:prstGeom prst="rect">
            <a:avLst/>
          </a:prstGeom>
          <a:solidFill>
            <a:srgbClr val="00CCFF"/>
          </a:solidFill>
          <a:ln w="28575">
            <a:solidFill>
              <a:schemeClr val="tx1"/>
            </a:solidFill>
            <a:miter lim="800000"/>
            <a:headEnd/>
            <a:tailEnd/>
          </a:ln>
        </p:spPr>
        <p:txBody>
          <a:bodyPr wrap="none" anchor="ctr"/>
          <a:lstStyle/>
          <a:p>
            <a:pPr algn="ctr" eaLnBrk="0" hangingPunct="0"/>
            <a:r>
              <a:rPr lang="ru-RU" sz="1400" b="1">
                <a:solidFill>
                  <a:schemeClr val="tx1"/>
                </a:solidFill>
              </a:rPr>
              <a:t>Данные</a:t>
            </a:r>
            <a:endParaRPr lang="fr-FR" sz="1400" b="1">
              <a:solidFill>
                <a:schemeClr val="tx1"/>
              </a:solidFill>
            </a:endParaRPr>
          </a:p>
        </p:txBody>
      </p:sp>
      <p:sp>
        <p:nvSpPr>
          <p:cNvPr id="88078" name="Rectangle 20"/>
          <p:cNvSpPr>
            <a:spLocks noChangeArrowheads="1"/>
          </p:cNvSpPr>
          <p:nvPr/>
        </p:nvSpPr>
        <p:spPr bwMode="auto">
          <a:xfrm>
            <a:off x="5580063" y="3571875"/>
            <a:ext cx="504825" cy="504825"/>
          </a:xfrm>
          <a:prstGeom prst="rect">
            <a:avLst/>
          </a:prstGeom>
          <a:solidFill>
            <a:schemeClr val="accent1"/>
          </a:solidFill>
          <a:ln w="28575">
            <a:solidFill>
              <a:schemeClr val="tx1"/>
            </a:solidFill>
            <a:miter lim="800000"/>
            <a:headEnd/>
            <a:tailEnd/>
          </a:ln>
        </p:spPr>
        <p:txBody>
          <a:bodyPr wrap="none" anchor="ctr"/>
          <a:lstStyle/>
          <a:p>
            <a:pPr algn="ctr" eaLnBrk="0" hangingPunct="0"/>
            <a:endParaRPr lang="fr-FR" sz="1400" b="1">
              <a:solidFill>
                <a:schemeClr val="tx1"/>
              </a:solidFill>
            </a:endParaRPr>
          </a:p>
        </p:txBody>
      </p:sp>
      <p:sp>
        <p:nvSpPr>
          <p:cNvPr id="88079" name="Rectangle 21"/>
          <p:cNvSpPr>
            <a:spLocks noChangeArrowheads="1"/>
          </p:cNvSpPr>
          <p:nvPr/>
        </p:nvSpPr>
        <p:spPr bwMode="auto">
          <a:xfrm>
            <a:off x="7956550" y="3571875"/>
            <a:ext cx="503238" cy="504825"/>
          </a:xfrm>
          <a:prstGeom prst="rect">
            <a:avLst/>
          </a:prstGeom>
          <a:solidFill>
            <a:schemeClr val="accent1"/>
          </a:solidFill>
          <a:ln w="28575">
            <a:solidFill>
              <a:schemeClr val="tx1"/>
            </a:solidFill>
            <a:miter lim="800000"/>
            <a:headEnd/>
            <a:tailEnd/>
          </a:ln>
        </p:spPr>
        <p:txBody>
          <a:bodyPr wrap="none" anchor="ctr"/>
          <a:lstStyle/>
          <a:p>
            <a:pPr algn="ctr" eaLnBrk="0" hangingPunct="0"/>
            <a:endParaRPr lang="fr-FR" sz="1400" b="1">
              <a:solidFill>
                <a:schemeClr val="tx1"/>
              </a:solidFill>
            </a:endParaRPr>
          </a:p>
        </p:txBody>
      </p:sp>
      <p:sp>
        <p:nvSpPr>
          <p:cNvPr id="88080" name="Line 22"/>
          <p:cNvSpPr>
            <a:spLocks noChangeShapeType="1"/>
          </p:cNvSpPr>
          <p:nvPr/>
        </p:nvSpPr>
        <p:spPr bwMode="auto">
          <a:xfrm>
            <a:off x="5867400" y="2636838"/>
            <a:ext cx="1081088" cy="863600"/>
          </a:xfrm>
          <a:prstGeom prst="line">
            <a:avLst/>
          </a:prstGeom>
          <a:noFill/>
          <a:ln w="50800">
            <a:solidFill>
              <a:srgbClr val="FF0000"/>
            </a:solidFill>
            <a:round/>
            <a:headEnd/>
            <a:tailEnd type="triangle" w="med" len="med"/>
          </a:ln>
        </p:spPr>
        <p:txBody>
          <a:bodyPr/>
          <a:lstStyle/>
          <a:p>
            <a:endParaRPr lang="ru-RU"/>
          </a:p>
        </p:txBody>
      </p:sp>
      <p:sp>
        <p:nvSpPr>
          <p:cNvPr id="496663" name="Text Box 23"/>
          <p:cNvSpPr txBox="1">
            <a:spLocks noChangeArrowheads="1"/>
          </p:cNvSpPr>
          <p:nvPr/>
        </p:nvSpPr>
        <p:spPr bwMode="auto">
          <a:xfrm>
            <a:off x="1547813" y="4887913"/>
            <a:ext cx="6911975" cy="1006475"/>
          </a:xfrm>
          <a:prstGeom prst="rect">
            <a:avLst/>
          </a:prstGeom>
          <a:noFill/>
          <a:ln w="9525">
            <a:noFill/>
            <a:miter lim="800000"/>
            <a:headEnd/>
            <a:tailEnd/>
          </a:ln>
        </p:spPr>
        <p:txBody>
          <a:bodyPr>
            <a:spAutoFit/>
          </a:bodyPr>
          <a:lstStyle/>
          <a:p>
            <a:pPr eaLnBrk="0" hangingPunct="0"/>
            <a:r>
              <a:rPr lang="ru-RU">
                <a:sym typeface="Wingdings" pitchFamily="2" charset="2"/>
              </a:rPr>
              <a:t>Загружаемое с помощью диагностического прибора программное обеспечение делится на блоки из</a:t>
            </a:r>
            <a:r>
              <a:rPr lang="fr-FR">
                <a:sym typeface="Wingdings" pitchFamily="2" charset="2"/>
              </a:rPr>
              <a:t> 8 </a:t>
            </a:r>
            <a:r>
              <a:rPr lang="ru-RU">
                <a:sym typeface="Wingdings" pitchFamily="2" charset="2"/>
              </a:rPr>
              <a:t>байтов – это необходимо для передачи в формате </a:t>
            </a:r>
            <a:r>
              <a:rPr lang="fr-FR">
                <a:sym typeface="Wingdings" pitchFamily="2" charset="2"/>
              </a:rPr>
              <a:t> CAN HS.</a:t>
            </a:r>
            <a:endParaRPr lang="fr-FR">
              <a:solidFill>
                <a:srgbClr val="007FB3"/>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496642"/>
                                        </p:tgtEl>
                                        <p:attrNameLst>
                                          <p:attrName>style.visibility</p:attrName>
                                        </p:attrNameLst>
                                      </p:cBhvr>
                                      <p:to>
                                        <p:strVal val="visible"/>
                                      </p:to>
                                    </p:set>
                                    <p:animEffect transition="in" filter="box(in)">
                                      <p:cBhvr>
                                        <p:cTn id="7" dur="500"/>
                                        <p:tgtEl>
                                          <p:spTgt spid="496642"/>
                                        </p:tgtEl>
                                      </p:cBhvr>
                                    </p:animEffect>
                                  </p:childTnLst>
                                </p:cTn>
                              </p:par>
                            </p:childTnLst>
                          </p:cTn>
                        </p:par>
                        <p:par>
                          <p:cTn id="8" fill="hold">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496663"/>
                                        </p:tgtEl>
                                        <p:attrNameLst>
                                          <p:attrName>style.visibility</p:attrName>
                                        </p:attrNameLst>
                                      </p:cBhvr>
                                      <p:to>
                                        <p:strVal val="visible"/>
                                      </p:to>
                                    </p:set>
                                    <p:animEffect transition="in" filter="box(in)">
                                      <p:cBhvr>
                                        <p:cTn id="11" dur="500"/>
                                        <p:tgtEl>
                                          <p:spTgt spid="4966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6642" grpId="0" autoUpdateAnimBg="0"/>
      <p:bldP spid="496663" grpId="0" autoUpdateAnimBg="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Дата 1"/>
          <p:cNvSpPr>
            <a:spLocks noGrp="1"/>
          </p:cNvSpPr>
          <p:nvPr>
            <p:ph type="dt" sz="quarter" idx="10"/>
          </p:nvPr>
        </p:nvSpPr>
        <p:spPr/>
        <p:txBody>
          <a:bodyPr/>
          <a:lstStyle/>
          <a:p>
            <a:pPr>
              <a:defRPr/>
            </a:pPr>
            <a:endParaRPr lang="fr-FR" altLang="en-GB"/>
          </a:p>
          <a:p>
            <a:pPr>
              <a:defRPr/>
            </a:pPr>
            <a:endParaRPr lang="fr-FR" altLang="en-GB"/>
          </a:p>
        </p:txBody>
      </p:sp>
      <p:sp>
        <p:nvSpPr>
          <p:cNvPr id="441346" name="Text Box 2"/>
          <p:cNvSpPr txBox="1">
            <a:spLocks noChangeArrowheads="1"/>
          </p:cNvSpPr>
          <p:nvPr/>
        </p:nvSpPr>
        <p:spPr bwMode="auto">
          <a:xfrm>
            <a:off x="1692275" y="990600"/>
            <a:ext cx="7299325" cy="457200"/>
          </a:xfrm>
          <a:prstGeom prst="rect">
            <a:avLst/>
          </a:prstGeom>
          <a:noFill/>
          <a:ln w="9525">
            <a:noFill/>
            <a:miter lim="800000"/>
            <a:headEnd/>
            <a:tailEnd/>
          </a:ln>
        </p:spPr>
        <p:txBody>
          <a:bodyPr>
            <a:spAutoFit/>
          </a:bodyPr>
          <a:lstStyle/>
          <a:p>
            <a:pPr eaLnBrk="0" hangingPunct="0"/>
            <a:r>
              <a:rPr lang="fr-FR" sz="2400" b="1"/>
              <a:t>- </a:t>
            </a:r>
            <a:r>
              <a:rPr lang="ru-RU" sz="2400" b="1"/>
              <a:t>Запись кодов неисправностей</a:t>
            </a:r>
            <a:r>
              <a:rPr lang="fr-FR" sz="2400" b="1">
                <a:sym typeface="Wingdings" pitchFamily="2" charset="2"/>
              </a:rPr>
              <a:t>.</a:t>
            </a:r>
            <a:endParaRPr lang="fr-FR" sz="2400" b="1"/>
          </a:p>
        </p:txBody>
      </p:sp>
      <p:grpSp>
        <p:nvGrpSpPr>
          <p:cNvPr id="89092" name="Group 4"/>
          <p:cNvGrpSpPr>
            <a:grpSpLocks/>
          </p:cNvGrpSpPr>
          <p:nvPr/>
        </p:nvGrpSpPr>
        <p:grpSpPr bwMode="auto">
          <a:xfrm>
            <a:off x="0" y="0"/>
            <a:ext cx="8915400" cy="5038725"/>
            <a:chOff x="0" y="0"/>
            <a:chExt cx="5616" cy="3174"/>
          </a:xfrm>
        </p:grpSpPr>
        <p:sp>
          <p:nvSpPr>
            <p:cNvPr id="89107" name="Rectangle 5"/>
            <p:cNvSpPr>
              <a:spLocks noChangeArrowheads="1"/>
            </p:cNvSpPr>
            <p:nvPr/>
          </p:nvSpPr>
          <p:spPr bwMode="auto">
            <a:xfrm>
              <a:off x="0" y="634"/>
              <a:ext cx="635" cy="635"/>
            </a:xfrm>
            <a:prstGeom prst="rect">
              <a:avLst/>
            </a:prstGeom>
            <a:solidFill>
              <a:srgbClr val="93B8D4"/>
            </a:solidFill>
            <a:ln w="9525">
              <a:noFill/>
              <a:miter lim="800000"/>
              <a:headEnd/>
              <a:tailEnd/>
            </a:ln>
          </p:spPr>
          <p:txBody>
            <a:bodyPr wrap="none" anchor="ctr"/>
            <a:lstStyle/>
            <a:p>
              <a:pPr eaLnBrk="0" hangingPunct="0"/>
              <a:endParaRPr lang="ru-RU"/>
            </a:p>
          </p:txBody>
        </p:sp>
        <p:sp>
          <p:nvSpPr>
            <p:cNvPr id="89108" name="Rectangle 6"/>
            <p:cNvSpPr>
              <a:spLocks noChangeArrowheads="1"/>
            </p:cNvSpPr>
            <p:nvPr/>
          </p:nvSpPr>
          <p:spPr bwMode="auto">
            <a:xfrm>
              <a:off x="0" y="0"/>
              <a:ext cx="635" cy="635"/>
            </a:xfrm>
            <a:prstGeom prst="rect">
              <a:avLst/>
            </a:prstGeom>
            <a:solidFill>
              <a:srgbClr val="007FB3"/>
            </a:solidFill>
            <a:ln w="9525">
              <a:noFill/>
              <a:miter lim="800000"/>
              <a:headEnd/>
              <a:tailEnd/>
            </a:ln>
          </p:spPr>
          <p:txBody>
            <a:bodyPr wrap="none" anchor="ctr"/>
            <a:lstStyle/>
            <a:p>
              <a:pPr algn="ctr" eaLnBrk="0" hangingPunct="0"/>
              <a:endParaRPr lang="fr-FR" sz="2400" b="1">
                <a:solidFill>
                  <a:schemeClr val="bg1"/>
                </a:solidFill>
              </a:endParaRPr>
            </a:p>
          </p:txBody>
        </p:sp>
        <p:sp>
          <p:nvSpPr>
            <p:cNvPr id="89109" name="Rectangle 7"/>
            <p:cNvSpPr>
              <a:spLocks noChangeArrowheads="1"/>
            </p:cNvSpPr>
            <p:nvPr/>
          </p:nvSpPr>
          <p:spPr bwMode="auto">
            <a:xfrm>
              <a:off x="0" y="1904"/>
              <a:ext cx="635" cy="635"/>
            </a:xfrm>
            <a:prstGeom prst="rect">
              <a:avLst/>
            </a:prstGeom>
            <a:solidFill>
              <a:srgbClr val="026793"/>
            </a:solidFill>
            <a:ln w="9525">
              <a:noFill/>
              <a:miter lim="800000"/>
              <a:headEnd/>
              <a:tailEnd/>
            </a:ln>
          </p:spPr>
          <p:txBody>
            <a:bodyPr wrap="none" anchor="ctr"/>
            <a:lstStyle/>
            <a:p>
              <a:pPr eaLnBrk="0" hangingPunct="0"/>
              <a:endParaRPr lang="ru-RU"/>
            </a:p>
          </p:txBody>
        </p:sp>
        <p:sp>
          <p:nvSpPr>
            <p:cNvPr id="89110" name="Rectangle 8"/>
            <p:cNvSpPr>
              <a:spLocks noChangeArrowheads="1"/>
            </p:cNvSpPr>
            <p:nvPr/>
          </p:nvSpPr>
          <p:spPr bwMode="auto">
            <a:xfrm>
              <a:off x="0" y="1269"/>
              <a:ext cx="635" cy="635"/>
            </a:xfrm>
            <a:prstGeom prst="rect">
              <a:avLst/>
            </a:prstGeom>
            <a:solidFill>
              <a:srgbClr val="B2C1DD"/>
            </a:solidFill>
            <a:ln w="9525">
              <a:noFill/>
              <a:miter lim="800000"/>
              <a:headEnd/>
              <a:tailEnd/>
            </a:ln>
          </p:spPr>
          <p:txBody>
            <a:bodyPr wrap="none" anchor="ctr"/>
            <a:lstStyle/>
            <a:p>
              <a:pPr eaLnBrk="0" hangingPunct="0"/>
              <a:endParaRPr lang="ru-RU"/>
            </a:p>
          </p:txBody>
        </p:sp>
        <p:sp>
          <p:nvSpPr>
            <p:cNvPr id="89111" name="Rectangle 9"/>
            <p:cNvSpPr>
              <a:spLocks noChangeArrowheads="1"/>
            </p:cNvSpPr>
            <p:nvPr/>
          </p:nvSpPr>
          <p:spPr bwMode="auto">
            <a:xfrm>
              <a:off x="0" y="2539"/>
              <a:ext cx="635" cy="635"/>
            </a:xfrm>
            <a:prstGeom prst="rect">
              <a:avLst/>
            </a:prstGeom>
            <a:solidFill>
              <a:srgbClr val="007FB3"/>
            </a:solidFill>
            <a:ln w="9525">
              <a:noFill/>
              <a:miter lim="800000"/>
              <a:headEnd/>
              <a:tailEnd/>
            </a:ln>
          </p:spPr>
          <p:txBody>
            <a:bodyPr wrap="none" anchor="ctr"/>
            <a:lstStyle/>
            <a:p>
              <a:pPr eaLnBrk="0" hangingPunct="0"/>
              <a:endParaRPr lang="ru-RU"/>
            </a:p>
          </p:txBody>
        </p:sp>
        <p:sp>
          <p:nvSpPr>
            <p:cNvPr id="89112" name="Rectangle 10"/>
            <p:cNvSpPr>
              <a:spLocks noChangeArrowheads="1"/>
            </p:cNvSpPr>
            <p:nvPr/>
          </p:nvSpPr>
          <p:spPr bwMode="auto">
            <a:xfrm>
              <a:off x="720" y="192"/>
              <a:ext cx="4896" cy="384"/>
            </a:xfrm>
            <a:prstGeom prst="rect">
              <a:avLst/>
            </a:prstGeom>
            <a:noFill/>
            <a:ln w="9525">
              <a:noFill/>
              <a:miter lim="800000"/>
              <a:headEnd/>
              <a:tailEnd/>
            </a:ln>
          </p:spPr>
          <p:txBody>
            <a:bodyPr/>
            <a:lstStyle/>
            <a:p>
              <a:pPr eaLnBrk="0" hangingPunct="0"/>
              <a:r>
                <a:rPr lang="ru-RU" sz="3200" b="1">
                  <a:sym typeface="Wingdings" pitchFamily="2" charset="2"/>
                </a:rPr>
                <a:t>Коды неисправностей.</a:t>
              </a:r>
              <a:endParaRPr lang="fr-FR" sz="3200" b="1">
                <a:sym typeface="Wingdings" pitchFamily="2" charset="2"/>
              </a:endParaRPr>
            </a:p>
          </p:txBody>
        </p:sp>
      </p:grpSp>
      <p:sp>
        <p:nvSpPr>
          <p:cNvPr id="441355" name="Text Box 11"/>
          <p:cNvSpPr txBox="1">
            <a:spLocks noChangeArrowheads="1"/>
          </p:cNvSpPr>
          <p:nvPr/>
        </p:nvSpPr>
        <p:spPr bwMode="auto">
          <a:xfrm>
            <a:off x="1403350" y="1484313"/>
            <a:ext cx="7299325" cy="1616075"/>
          </a:xfrm>
          <a:prstGeom prst="rect">
            <a:avLst/>
          </a:prstGeom>
          <a:noFill/>
          <a:ln w="9525">
            <a:noFill/>
            <a:miter lim="800000"/>
            <a:headEnd/>
            <a:tailEnd/>
          </a:ln>
        </p:spPr>
        <p:txBody>
          <a:bodyPr>
            <a:spAutoFit/>
          </a:bodyPr>
          <a:lstStyle/>
          <a:p>
            <a:pPr eaLnBrk="0" hangingPunct="0"/>
            <a:r>
              <a:rPr lang="ru-RU">
                <a:sym typeface="Wingdings" pitchFamily="2" charset="2"/>
              </a:rPr>
              <a:t>Если блок управления обнаруживает неисправность, то этот блок автоматически транслирует сообщение о возникшей неисправности. Тем самым, он предупреждает остальные блоки управления, входящие в состав локальной сети, о возможных сбоях в работе</a:t>
            </a:r>
            <a:r>
              <a:rPr lang="fr-FR">
                <a:sym typeface="Wingdings" pitchFamily="2" charset="2"/>
              </a:rPr>
              <a:t>.</a:t>
            </a:r>
          </a:p>
        </p:txBody>
      </p:sp>
      <p:sp>
        <p:nvSpPr>
          <p:cNvPr id="89094" name="Line 20"/>
          <p:cNvSpPr>
            <a:spLocks noChangeShapeType="1"/>
          </p:cNvSpPr>
          <p:nvPr/>
        </p:nvSpPr>
        <p:spPr bwMode="auto">
          <a:xfrm flipV="1">
            <a:off x="7175500" y="3502025"/>
            <a:ext cx="0" cy="503238"/>
          </a:xfrm>
          <a:prstGeom prst="line">
            <a:avLst/>
          </a:prstGeom>
          <a:noFill/>
          <a:ln w="76200">
            <a:solidFill>
              <a:srgbClr val="3366FF"/>
            </a:solidFill>
            <a:round/>
            <a:headEnd/>
            <a:tailEnd/>
          </a:ln>
        </p:spPr>
        <p:txBody>
          <a:bodyPr wrap="none"/>
          <a:lstStyle/>
          <a:p>
            <a:endParaRPr lang="ru-RU"/>
          </a:p>
        </p:txBody>
      </p:sp>
      <p:sp>
        <p:nvSpPr>
          <p:cNvPr id="89095" name="Line 21"/>
          <p:cNvSpPr>
            <a:spLocks noChangeShapeType="1"/>
          </p:cNvSpPr>
          <p:nvPr/>
        </p:nvSpPr>
        <p:spPr bwMode="auto">
          <a:xfrm>
            <a:off x="5662613" y="4006850"/>
            <a:ext cx="2438400" cy="0"/>
          </a:xfrm>
          <a:prstGeom prst="line">
            <a:avLst/>
          </a:prstGeom>
          <a:noFill/>
          <a:ln w="76200">
            <a:solidFill>
              <a:srgbClr val="3366FF"/>
            </a:solidFill>
            <a:round/>
            <a:headEnd/>
            <a:tailEnd/>
          </a:ln>
        </p:spPr>
        <p:txBody>
          <a:bodyPr wrap="none"/>
          <a:lstStyle/>
          <a:p>
            <a:endParaRPr lang="ru-RU"/>
          </a:p>
        </p:txBody>
      </p:sp>
      <p:sp>
        <p:nvSpPr>
          <p:cNvPr id="89096" name="Line 22"/>
          <p:cNvSpPr>
            <a:spLocks noChangeShapeType="1"/>
          </p:cNvSpPr>
          <p:nvPr/>
        </p:nvSpPr>
        <p:spPr bwMode="auto">
          <a:xfrm>
            <a:off x="1619250" y="4292600"/>
            <a:ext cx="3282950" cy="1588"/>
          </a:xfrm>
          <a:prstGeom prst="line">
            <a:avLst/>
          </a:prstGeom>
          <a:noFill/>
          <a:ln w="76200">
            <a:solidFill>
              <a:srgbClr val="008000"/>
            </a:solidFill>
            <a:round/>
            <a:headEnd/>
            <a:tailEnd/>
          </a:ln>
        </p:spPr>
        <p:txBody>
          <a:bodyPr wrap="none"/>
          <a:lstStyle/>
          <a:p>
            <a:endParaRPr lang="ru-RU"/>
          </a:p>
        </p:txBody>
      </p:sp>
      <p:sp>
        <p:nvSpPr>
          <p:cNvPr id="89097" name="Line 23"/>
          <p:cNvSpPr>
            <a:spLocks noChangeShapeType="1"/>
          </p:cNvSpPr>
          <p:nvPr/>
        </p:nvSpPr>
        <p:spPr bwMode="auto">
          <a:xfrm>
            <a:off x="5519738" y="4870450"/>
            <a:ext cx="2438400" cy="0"/>
          </a:xfrm>
          <a:prstGeom prst="line">
            <a:avLst/>
          </a:prstGeom>
          <a:noFill/>
          <a:ln w="76200">
            <a:solidFill>
              <a:srgbClr val="99CC00"/>
            </a:solidFill>
            <a:round/>
            <a:headEnd/>
            <a:tailEnd/>
          </a:ln>
        </p:spPr>
        <p:txBody>
          <a:bodyPr wrap="none"/>
          <a:lstStyle/>
          <a:p>
            <a:endParaRPr lang="ru-RU"/>
          </a:p>
        </p:txBody>
      </p:sp>
      <p:sp>
        <p:nvSpPr>
          <p:cNvPr id="89098" name="Rectangle 24"/>
          <p:cNvSpPr>
            <a:spLocks noChangeArrowheads="1"/>
          </p:cNvSpPr>
          <p:nvPr/>
        </p:nvSpPr>
        <p:spPr bwMode="auto">
          <a:xfrm>
            <a:off x="4367213" y="3717925"/>
            <a:ext cx="1447800" cy="1338263"/>
          </a:xfrm>
          <a:prstGeom prst="rect">
            <a:avLst/>
          </a:prstGeom>
          <a:solidFill>
            <a:srgbClr val="FFFF00"/>
          </a:solidFill>
          <a:ln w="28575">
            <a:solidFill>
              <a:schemeClr val="tx1"/>
            </a:solidFill>
            <a:miter lim="800000"/>
            <a:headEnd/>
            <a:tailEnd/>
          </a:ln>
        </p:spPr>
        <p:txBody>
          <a:bodyPr wrap="none" anchor="ctr"/>
          <a:lstStyle/>
          <a:p>
            <a:pPr algn="ctr"/>
            <a:r>
              <a:rPr lang="fr-FR" sz="2400" b="1">
                <a:solidFill>
                  <a:schemeClr val="tx1"/>
                </a:solidFill>
              </a:rPr>
              <a:t>BSI</a:t>
            </a:r>
          </a:p>
        </p:txBody>
      </p:sp>
      <p:sp>
        <p:nvSpPr>
          <p:cNvPr id="89099" name="Rectangle 26"/>
          <p:cNvSpPr>
            <a:spLocks noChangeArrowheads="1"/>
          </p:cNvSpPr>
          <p:nvPr/>
        </p:nvSpPr>
        <p:spPr bwMode="auto">
          <a:xfrm>
            <a:off x="6670675" y="3070225"/>
            <a:ext cx="936625" cy="431800"/>
          </a:xfrm>
          <a:prstGeom prst="rect">
            <a:avLst/>
          </a:prstGeom>
          <a:solidFill>
            <a:srgbClr val="FFFF00"/>
          </a:solidFill>
          <a:ln w="28575">
            <a:solidFill>
              <a:schemeClr val="tx1"/>
            </a:solidFill>
            <a:miter lim="800000"/>
            <a:headEnd/>
            <a:tailEnd/>
          </a:ln>
        </p:spPr>
        <p:txBody>
          <a:bodyPr wrap="none" anchor="ctr"/>
          <a:lstStyle/>
          <a:p>
            <a:pPr algn="ctr"/>
            <a:endParaRPr lang="fr-FR" sz="1600" b="1">
              <a:solidFill>
                <a:schemeClr val="tx1"/>
              </a:solidFill>
            </a:endParaRPr>
          </a:p>
        </p:txBody>
      </p:sp>
      <p:sp>
        <p:nvSpPr>
          <p:cNvPr id="89100" name="Line 27"/>
          <p:cNvSpPr>
            <a:spLocks noChangeShapeType="1"/>
          </p:cNvSpPr>
          <p:nvPr/>
        </p:nvSpPr>
        <p:spPr bwMode="auto">
          <a:xfrm flipV="1">
            <a:off x="7102475" y="4870450"/>
            <a:ext cx="0" cy="503238"/>
          </a:xfrm>
          <a:prstGeom prst="line">
            <a:avLst/>
          </a:prstGeom>
          <a:noFill/>
          <a:ln w="76200">
            <a:solidFill>
              <a:srgbClr val="99CC00"/>
            </a:solidFill>
            <a:round/>
            <a:headEnd/>
            <a:tailEnd/>
          </a:ln>
        </p:spPr>
        <p:txBody>
          <a:bodyPr wrap="none"/>
          <a:lstStyle/>
          <a:p>
            <a:endParaRPr lang="ru-RU"/>
          </a:p>
        </p:txBody>
      </p:sp>
      <p:sp>
        <p:nvSpPr>
          <p:cNvPr id="89101" name="Rectangle 28"/>
          <p:cNvSpPr>
            <a:spLocks noChangeArrowheads="1"/>
          </p:cNvSpPr>
          <p:nvPr/>
        </p:nvSpPr>
        <p:spPr bwMode="auto">
          <a:xfrm>
            <a:off x="6670675" y="5302250"/>
            <a:ext cx="936625" cy="431800"/>
          </a:xfrm>
          <a:prstGeom prst="rect">
            <a:avLst/>
          </a:prstGeom>
          <a:solidFill>
            <a:srgbClr val="FFFF00"/>
          </a:solidFill>
          <a:ln w="28575">
            <a:solidFill>
              <a:schemeClr val="tx1"/>
            </a:solidFill>
            <a:miter lim="800000"/>
            <a:headEnd/>
            <a:tailEnd/>
          </a:ln>
        </p:spPr>
        <p:txBody>
          <a:bodyPr wrap="none" anchor="ctr"/>
          <a:lstStyle/>
          <a:p>
            <a:pPr algn="ctr"/>
            <a:endParaRPr lang="fr-FR" sz="1600" b="1">
              <a:solidFill>
                <a:schemeClr val="tx1"/>
              </a:solidFill>
            </a:endParaRPr>
          </a:p>
        </p:txBody>
      </p:sp>
      <p:sp>
        <p:nvSpPr>
          <p:cNvPr id="89102" name="Line 29"/>
          <p:cNvSpPr>
            <a:spLocks noChangeShapeType="1"/>
          </p:cNvSpPr>
          <p:nvPr/>
        </p:nvSpPr>
        <p:spPr bwMode="auto">
          <a:xfrm flipV="1">
            <a:off x="2051050" y="4508500"/>
            <a:ext cx="1152525" cy="1588"/>
          </a:xfrm>
          <a:prstGeom prst="line">
            <a:avLst/>
          </a:prstGeom>
          <a:noFill/>
          <a:ln w="38100">
            <a:solidFill>
              <a:srgbClr val="008000"/>
            </a:solidFill>
            <a:prstDash val="dash"/>
            <a:round/>
            <a:headEnd type="triangle" w="med" len="med"/>
            <a:tailEnd type="triangle" w="med" len="med"/>
          </a:ln>
        </p:spPr>
        <p:txBody>
          <a:bodyPr/>
          <a:lstStyle/>
          <a:p>
            <a:endParaRPr lang="ru-RU"/>
          </a:p>
        </p:txBody>
      </p:sp>
      <p:sp>
        <p:nvSpPr>
          <p:cNvPr id="89103" name="Line 30"/>
          <p:cNvSpPr>
            <a:spLocks noChangeShapeType="1"/>
          </p:cNvSpPr>
          <p:nvPr/>
        </p:nvSpPr>
        <p:spPr bwMode="auto">
          <a:xfrm flipH="1" flipV="1">
            <a:off x="6443663" y="4724400"/>
            <a:ext cx="1438275" cy="1588"/>
          </a:xfrm>
          <a:prstGeom prst="line">
            <a:avLst/>
          </a:prstGeom>
          <a:noFill/>
          <a:ln w="38100">
            <a:solidFill>
              <a:srgbClr val="99CC00"/>
            </a:solidFill>
            <a:prstDash val="dash"/>
            <a:round/>
            <a:headEnd type="triangle" w="med" len="med"/>
            <a:tailEnd type="triangle" w="med" len="med"/>
          </a:ln>
        </p:spPr>
        <p:txBody>
          <a:bodyPr/>
          <a:lstStyle/>
          <a:p>
            <a:endParaRPr lang="ru-RU"/>
          </a:p>
        </p:txBody>
      </p:sp>
      <p:sp>
        <p:nvSpPr>
          <p:cNvPr id="89104" name="Line 31"/>
          <p:cNvSpPr>
            <a:spLocks noChangeShapeType="1"/>
          </p:cNvSpPr>
          <p:nvPr/>
        </p:nvSpPr>
        <p:spPr bwMode="auto">
          <a:xfrm flipH="1" flipV="1">
            <a:off x="6372225" y="4149725"/>
            <a:ext cx="1439863" cy="1588"/>
          </a:xfrm>
          <a:prstGeom prst="line">
            <a:avLst/>
          </a:prstGeom>
          <a:noFill/>
          <a:ln w="38100">
            <a:solidFill>
              <a:srgbClr val="3366FF"/>
            </a:solidFill>
            <a:prstDash val="dash"/>
            <a:round/>
            <a:headEnd type="triangle" w="med" len="med"/>
            <a:tailEnd type="triangle" w="med" len="med"/>
          </a:ln>
        </p:spPr>
        <p:txBody>
          <a:bodyPr/>
          <a:lstStyle/>
          <a:p>
            <a:endParaRPr lang="ru-RU"/>
          </a:p>
        </p:txBody>
      </p:sp>
      <p:sp>
        <p:nvSpPr>
          <p:cNvPr id="89105" name="Line 32"/>
          <p:cNvSpPr>
            <a:spLocks noChangeShapeType="1"/>
          </p:cNvSpPr>
          <p:nvPr/>
        </p:nvSpPr>
        <p:spPr bwMode="auto">
          <a:xfrm>
            <a:off x="2627313" y="3644900"/>
            <a:ext cx="0" cy="649288"/>
          </a:xfrm>
          <a:prstGeom prst="line">
            <a:avLst/>
          </a:prstGeom>
          <a:noFill/>
          <a:ln w="76200">
            <a:solidFill>
              <a:srgbClr val="008000"/>
            </a:solidFill>
            <a:round/>
            <a:headEnd/>
            <a:tailEnd/>
          </a:ln>
        </p:spPr>
        <p:txBody>
          <a:bodyPr wrap="none"/>
          <a:lstStyle/>
          <a:p>
            <a:endParaRPr lang="ru-RU"/>
          </a:p>
        </p:txBody>
      </p:sp>
      <p:sp>
        <p:nvSpPr>
          <p:cNvPr id="89106" name="Rectangle 25"/>
          <p:cNvSpPr>
            <a:spLocks noChangeArrowheads="1"/>
          </p:cNvSpPr>
          <p:nvPr/>
        </p:nvSpPr>
        <p:spPr bwMode="auto">
          <a:xfrm>
            <a:off x="2122488" y="3357563"/>
            <a:ext cx="936625" cy="431800"/>
          </a:xfrm>
          <a:prstGeom prst="rect">
            <a:avLst/>
          </a:prstGeom>
          <a:solidFill>
            <a:srgbClr val="FFFF00"/>
          </a:solidFill>
          <a:ln w="28575">
            <a:solidFill>
              <a:schemeClr val="tx1"/>
            </a:solidFill>
            <a:miter lim="800000"/>
            <a:headEnd/>
            <a:tailEnd/>
          </a:ln>
        </p:spPr>
        <p:txBody>
          <a:bodyPr wrap="none" anchor="ctr"/>
          <a:lstStyle/>
          <a:p>
            <a:pPr algn="ctr"/>
            <a:endParaRPr lang="fr-FR" sz="1600" b="1">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441346"/>
                                        </p:tgtEl>
                                        <p:attrNameLst>
                                          <p:attrName>style.visibility</p:attrName>
                                        </p:attrNameLst>
                                      </p:cBhvr>
                                      <p:to>
                                        <p:strVal val="visible"/>
                                      </p:to>
                                    </p:set>
                                    <p:animEffect transition="in" filter="box(in)">
                                      <p:cBhvr>
                                        <p:cTn id="7" dur="500"/>
                                        <p:tgtEl>
                                          <p:spTgt spid="441346"/>
                                        </p:tgtEl>
                                      </p:cBhvr>
                                    </p:animEffect>
                                  </p:childTnLst>
                                </p:cTn>
                              </p:par>
                            </p:childTnLst>
                          </p:cTn>
                        </p:par>
                        <p:par>
                          <p:cTn id="8" fill="hold">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441355"/>
                                        </p:tgtEl>
                                        <p:attrNameLst>
                                          <p:attrName>style.visibility</p:attrName>
                                        </p:attrNameLst>
                                      </p:cBhvr>
                                      <p:to>
                                        <p:strVal val="visible"/>
                                      </p:to>
                                    </p:set>
                                    <p:animEffect transition="in" filter="box(in)">
                                      <p:cBhvr>
                                        <p:cTn id="11" dur="500"/>
                                        <p:tgtEl>
                                          <p:spTgt spid="4413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1346" grpId="0" autoUpdateAnimBg="0"/>
      <p:bldP spid="441355" grpId="0" autoUpdateAnimBg="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Дата 1"/>
          <p:cNvSpPr>
            <a:spLocks noGrp="1"/>
          </p:cNvSpPr>
          <p:nvPr>
            <p:ph type="dt" sz="quarter" idx="10"/>
          </p:nvPr>
        </p:nvSpPr>
        <p:spPr/>
        <p:txBody>
          <a:bodyPr/>
          <a:lstStyle/>
          <a:p>
            <a:pPr>
              <a:defRPr/>
            </a:pPr>
            <a:endParaRPr lang="fr-FR" altLang="en-GB"/>
          </a:p>
          <a:p>
            <a:pPr>
              <a:defRPr/>
            </a:pPr>
            <a:endParaRPr lang="fr-FR" altLang="en-GB"/>
          </a:p>
        </p:txBody>
      </p:sp>
      <p:sp>
        <p:nvSpPr>
          <p:cNvPr id="548866" name="Text Box 2"/>
          <p:cNvSpPr txBox="1">
            <a:spLocks noChangeArrowheads="1"/>
          </p:cNvSpPr>
          <p:nvPr/>
        </p:nvSpPr>
        <p:spPr bwMode="auto">
          <a:xfrm>
            <a:off x="1692275" y="990600"/>
            <a:ext cx="7299325" cy="822325"/>
          </a:xfrm>
          <a:prstGeom prst="rect">
            <a:avLst/>
          </a:prstGeom>
          <a:noFill/>
          <a:ln w="9525">
            <a:noFill/>
            <a:miter lim="800000"/>
            <a:headEnd/>
            <a:tailEnd/>
          </a:ln>
        </p:spPr>
        <p:txBody>
          <a:bodyPr>
            <a:spAutoFit/>
          </a:bodyPr>
          <a:lstStyle/>
          <a:p>
            <a:pPr eaLnBrk="0" hangingPunct="0"/>
            <a:r>
              <a:rPr lang="fr-FR" sz="2400" b="1">
                <a:solidFill>
                  <a:srgbClr val="007FB3"/>
                </a:solidFill>
              </a:rPr>
              <a:t>- </a:t>
            </a:r>
            <a:r>
              <a:rPr lang="ru-RU" sz="2400" b="1"/>
              <a:t>Запись кодов неисправностей</a:t>
            </a:r>
            <a:r>
              <a:rPr lang="fr-FR" sz="2400" b="1">
                <a:sym typeface="Wingdings" pitchFamily="2" charset="2"/>
              </a:rPr>
              <a:t>.</a:t>
            </a:r>
            <a:endParaRPr lang="fr-FR" sz="2400" b="1"/>
          </a:p>
          <a:p>
            <a:pPr eaLnBrk="0" hangingPunct="0"/>
            <a:endParaRPr lang="fr-FR" sz="2400" b="1">
              <a:sym typeface="Wingdings" pitchFamily="2" charset="2"/>
            </a:endParaRPr>
          </a:p>
        </p:txBody>
      </p:sp>
      <p:grpSp>
        <p:nvGrpSpPr>
          <p:cNvPr id="90116" name="Group 3"/>
          <p:cNvGrpSpPr>
            <a:grpSpLocks/>
          </p:cNvGrpSpPr>
          <p:nvPr/>
        </p:nvGrpSpPr>
        <p:grpSpPr bwMode="auto">
          <a:xfrm>
            <a:off x="0" y="0"/>
            <a:ext cx="8915400" cy="5038725"/>
            <a:chOff x="0" y="0"/>
            <a:chExt cx="5616" cy="3174"/>
          </a:xfrm>
        </p:grpSpPr>
        <p:sp>
          <p:nvSpPr>
            <p:cNvPr id="90128" name="Rectangle 4"/>
            <p:cNvSpPr>
              <a:spLocks noChangeArrowheads="1"/>
            </p:cNvSpPr>
            <p:nvPr/>
          </p:nvSpPr>
          <p:spPr bwMode="auto">
            <a:xfrm>
              <a:off x="0" y="634"/>
              <a:ext cx="635" cy="635"/>
            </a:xfrm>
            <a:prstGeom prst="rect">
              <a:avLst/>
            </a:prstGeom>
            <a:solidFill>
              <a:srgbClr val="93B8D4"/>
            </a:solidFill>
            <a:ln w="9525">
              <a:noFill/>
              <a:miter lim="800000"/>
              <a:headEnd/>
              <a:tailEnd/>
            </a:ln>
          </p:spPr>
          <p:txBody>
            <a:bodyPr wrap="none" anchor="ctr"/>
            <a:lstStyle/>
            <a:p>
              <a:pPr eaLnBrk="0" hangingPunct="0"/>
              <a:endParaRPr lang="ru-RU"/>
            </a:p>
          </p:txBody>
        </p:sp>
        <p:sp>
          <p:nvSpPr>
            <p:cNvPr id="90129" name="Rectangle 5"/>
            <p:cNvSpPr>
              <a:spLocks noChangeArrowheads="1"/>
            </p:cNvSpPr>
            <p:nvPr/>
          </p:nvSpPr>
          <p:spPr bwMode="auto">
            <a:xfrm>
              <a:off x="0" y="0"/>
              <a:ext cx="635" cy="635"/>
            </a:xfrm>
            <a:prstGeom prst="rect">
              <a:avLst/>
            </a:prstGeom>
            <a:solidFill>
              <a:srgbClr val="007FB3"/>
            </a:solidFill>
            <a:ln w="9525">
              <a:noFill/>
              <a:miter lim="800000"/>
              <a:headEnd/>
              <a:tailEnd/>
            </a:ln>
          </p:spPr>
          <p:txBody>
            <a:bodyPr wrap="none" anchor="ctr"/>
            <a:lstStyle/>
            <a:p>
              <a:pPr algn="ctr" eaLnBrk="0" hangingPunct="0"/>
              <a:endParaRPr lang="fr-FR" sz="2400" b="1">
                <a:solidFill>
                  <a:schemeClr val="bg1"/>
                </a:solidFill>
              </a:endParaRPr>
            </a:p>
          </p:txBody>
        </p:sp>
        <p:sp>
          <p:nvSpPr>
            <p:cNvPr id="90130" name="Rectangle 6"/>
            <p:cNvSpPr>
              <a:spLocks noChangeArrowheads="1"/>
            </p:cNvSpPr>
            <p:nvPr/>
          </p:nvSpPr>
          <p:spPr bwMode="auto">
            <a:xfrm>
              <a:off x="0" y="1904"/>
              <a:ext cx="635" cy="635"/>
            </a:xfrm>
            <a:prstGeom prst="rect">
              <a:avLst/>
            </a:prstGeom>
            <a:solidFill>
              <a:srgbClr val="026793"/>
            </a:solidFill>
            <a:ln w="9525">
              <a:noFill/>
              <a:miter lim="800000"/>
              <a:headEnd/>
              <a:tailEnd/>
            </a:ln>
          </p:spPr>
          <p:txBody>
            <a:bodyPr wrap="none" anchor="ctr"/>
            <a:lstStyle/>
            <a:p>
              <a:pPr eaLnBrk="0" hangingPunct="0"/>
              <a:endParaRPr lang="ru-RU"/>
            </a:p>
          </p:txBody>
        </p:sp>
        <p:sp>
          <p:nvSpPr>
            <p:cNvPr id="90131" name="Rectangle 7"/>
            <p:cNvSpPr>
              <a:spLocks noChangeArrowheads="1"/>
            </p:cNvSpPr>
            <p:nvPr/>
          </p:nvSpPr>
          <p:spPr bwMode="auto">
            <a:xfrm>
              <a:off x="0" y="1269"/>
              <a:ext cx="635" cy="635"/>
            </a:xfrm>
            <a:prstGeom prst="rect">
              <a:avLst/>
            </a:prstGeom>
            <a:solidFill>
              <a:srgbClr val="B2C1DD"/>
            </a:solidFill>
            <a:ln w="9525">
              <a:noFill/>
              <a:miter lim="800000"/>
              <a:headEnd/>
              <a:tailEnd/>
            </a:ln>
          </p:spPr>
          <p:txBody>
            <a:bodyPr wrap="none" anchor="ctr"/>
            <a:lstStyle/>
            <a:p>
              <a:pPr eaLnBrk="0" hangingPunct="0"/>
              <a:endParaRPr lang="ru-RU"/>
            </a:p>
          </p:txBody>
        </p:sp>
        <p:sp>
          <p:nvSpPr>
            <p:cNvPr id="90132" name="Rectangle 8"/>
            <p:cNvSpPr>
              <a:spLocks noChangeArrowheads="1"/>
            </p:cNvSpPr>
            <p:nvPr/>
          </p:nvSpPr>
          <p:spPr bwMode="auto">
            <a:xfrm>
              <a:off x="0" y="2539"/>
              <a:ext cx="635" cy="635"/>
            </a:xfrm>
            <a:prstGeom prst="rect">
              <a:avLst/>
            </a:prstGeom>
            <a:solidFill>
              <a:srgbClr val="007FB3"/>
            </a:solidFill>
            <a:ln w="9525">
              <a:noFill/>
              <a:miter lim="800000"/>
              <a:headEnd/>
              <a:tailEnd/>
            </a:ln>
          </p:spPr>
          <p:txBody>
            <a:bodyPr wrap="none" anchor="ctr"/>
            <a:lstStyle/>
            <a:p>
              <a:pPr eaLnBrk="0" hangingPunct="0"/>
              <a:endParaRPr lang="ru-RU"/>
            </a:p>
          </p:txBody>
        </p:sp>
        <p:sp>
          <p:nvSpPr>
            <p:cNvPr id="90133" name="Rectangle 9"/>
            <p:cNvSpPr>
              <a:spLocks noChangeArrowheads="1"/>
            </p:cNvSpPr>
            <p:nvPr/>
          </p:nvSpPr>
          <p:spPr bwMode="auto">
            <a:xfrm>
              <a:off x="720" y="192"/>
              <a:ext cx="4896" cy="384"/>
            </a:xfrm>
            <a:prstGeom prst="rect">
              <a:avLst/>
            </a:prstGeom>
            <a:noFill/>
            <a:ln w="9525">
              <a:noFill/>
              <a:miter lim="800000"/>
              <a:headEnd/>
              <a:tailEnd/>
            </a:ln>
          </p:spPr>
          <p:txBody>
            <a:bodyPr/>
            <a:lstStyle/>
            <a:p>
              <a:pPr eaLnBrk="0" hangingPunct="0"/>
              <a:r>
                <a:rPr lang="ru-RU" sz="3200" b="1">
                  <a:sym typeface="Wingdings" pitchFamily="2" charset="2"/>
                </a:rPr>
                <a:t>Коды неисправностей</a:t>
              </a:r>
              <a:r>
                <a:rPr lang="fr-FR" sz="3200" b="1">
                  <a:sym typeface="Wingdings" pitchFamily="2" charset="2"/>
                </a:rPr>
                <a:t>.</a:t>
              </a:r>
            </a:p>
          </p:txBody>
        </p:sp>
      </p:grpSp>
      <p:sp>
        <p:nvSpPr>
          <p:cNvPr id="548874" name="Text Box 10"/>
          <p:cNvSpPr txBox="1">
            <a:spLocks noChangeArrowheads="1"/>
          </p:cNvSpPr>
          <p:nvPr/>
        </p:nvSpPr>
        <p:spPr bwMode="auto">
          <a:xfrm>
            <a:off x="1403350" y="1628775"/>
            <a:ext cx="7299325" cy="1006475"/>
          </a:xfrm>
          <a:prstGeom prst="rect">
            <a:avLst/>
          </a:prstGeom>
          <a:noFill/>
          <a:ln w="9525">
            <a:noFill/>
            <a:miter lim="800000"/>
            <a:headEnd/>
            <a:tailEnd/>
          </a:ln>
        </p:spPr>
        <p:txBody>
          <a:bodyPr>
            <a:spAutoFit/>
          </a:bodyPr>
          <a:lstStyle/>
          <a:p>
            <a:pPr eaLnBrk="0" hangingPunct="0"/>
            <a:r>
              <a:rPr lang="ru-RU">
                <a:sym typeface="Wingdings" pitchFamily="2" charset="2"/>
              </a:rPr>
              <a:t>Если возникшая неисправность относится к локальным сетям </a:t>
            </a:r>
            <a:r>
              <a:rPr lang="fr-FR">
                <a:sym typeface="Wingdings" pitchFamily="2" charset="2"/>
              </a:rPr>
              <a:t>LS</a:t>
            </a:r>
            <a:r>
              <a:rPr lang="ru-RU">
                <a:sym typeface="Wingdings" pitchFamily="2" charset="2"/>
              </a:rPr>
              <a:t> С</a:t>
            </a:r>
            <a:r>
              <a:rPr lang="en-US">
                <a:sym typeface="Wingdings" pitchFamily="2" charset="2"/>
              </a:rPr>
              <a:t>AN</a:t>
            </a:r>
            <a:r>
              <a:rPr lang="fr-FR">
                <a:sym typeface="Wingdings" pitchFamily="2" charset="2"/>
              </a:rPr>
              <a:t>, </a:t>
            </a:r>
            <a:r>
              <a:rPr lang="ru-RU">
                <a:sym typeface="Wingdings" pitchFamily="2" charset="2"/>
              </a:rPr>
              <a:t>то блок </a:t>
            </a:r>
            <a:r>
              <a:rPr lang="fr-FR">
                <a:sym typeface="Wingdings" pitchFamily="2" charset="2"/>
              </a:rPr>
              <a:t>BSI </a:t>
            </a:r>
            <a:r>
              <a:rPr lang="ru-RU">
                <a:sym typeface="Wingdings" pitchFamily="2" charset="2"/>
              </a:rPr>
              <a:t>регистрирует возникновение неисправности в своей энергонезависимой памяти (</a:t>
            </a:r>
            <a:r>
              <a:rPr lang="fr-FR"/>
              <a:t>JDD</a:t>
            </a:r>
            <a:r>
              <a:rPr lang="ru-RU"/>
              <a:t>)</a:t>
            </a:r>
            <a:r>
              <a:rPr lang="fr-FR">
                <a:sym typeface="Wingdings" pitchFamily="2" charset="2"/>
              </a:rPr>
              <a:t>.</a:t>
            </a:r>
          </a:p>
        </p:txBody>
      </p:sp>
      <p:sp>
        <p:nvSpPr>
          <p:cNvPr id="90118" name="Line 11"/>
          <p:cNvSpPr>
            <a:spLocks noChangeShapeType="1"/>
          </p:cNvSpPr>
          <p:nvPr/>
        </p:nvSpPr>
        <p:spPr bwMode="auto">
          <a:xfrm flipV="1">
            <a:off x="5651500" y="3355975"/>
            <a:ext cx="0" cy="503238"/>
          </a:xfrm>
          <a:prstGeom prst="line">
            <a:avLst/>
          </a:prstGeom>
          <a:noFill/>
          <a:ln w="76200">
            <a:solidFill>
              <a:srgbClr val="3366FF"/>
            </a:solidFill>
            <a:round/>
            <a:headEnd/>
            <a:tailEnd/>
          </a:ln>
        </p:spPr>
        <p:txBody>
          <a:bodyPr wrap="none"/>
          <a:lstStyle/>
          <a:p>
            <a:endParaRPr lang="ru-RU"/>
          </a:p>
        </p:txBody>
      </p:sp>
      <p:sp>
        <p:nvSpPr>
          <p:cNvPr id="90119" name="Line 12"/>
          <p:cNvSpPr>
            <a:spLocks noChangeShapeType="1"/>
          </p:cNvSpPr>
          <p:nvPr/>
        </p:nvSpPr>
        <p:spPr bwMode="auto">
          <a:xfrm>
            <a:off x="4138613" y="3860800"/>
            <a:ext cx="2438400" cy="0"/>
          </a:xfrm>
          <a:prstGeom prst="line">
            <a:avLst/>
          </a:prstGeom>
          <a:noFill/>
          <a:ln w="76200">
            <a:solidFill>
              <a:srgbClr val="3366FF"/>
            </a:solidFill>
            <a:round/>
            <a:headEnd/>
            <a:tailEnd/>
          </a:ln>
        </p:spPr>
        <p:txBody>
          <a:bodyPr wrap="none"/>
          <a:lstStyle/>
          <a:p>
            <a:endParaRPr lang="ru-RU"/>
          </a:p>
        </p:txBody>
      </p:sp>
      <p:sp>
        <p:nvSpPr>
          <p:cNvPr id="90120" name="Line 14"/>
          <p:cNvSpPr>
            <a:spLocks noChangeShapeType="1"/>
          </p:cNvSpPr>
          <p:nvPr/>
        </p:nvSpPr>
        <p:spPr bwMode="auto">
          <a:xfrm>
            <a:off x="3995738" y="4724400"/>
            <a:ext cx="2438400" cy="0"/>
          </a:xfrm>
          <a:prstGeom prst="line">
            <a:avLst/>
          </a:prstGeom>
          <a:noFill/>
          <a:ln w="76200">
            <a:solidFill>
              <a:srgbClr val="99CC00"/>
            </a:solidFill>
            <a:round/>
            <a:headEnd/>
            <a:tailEnd/>
          </a:ln>
        </p:spPr>
        <p:txBody>
          <a:bodyPr wrap="none"/>
          <a:lstStyle/>
          <a:p>
            <a:endParaRPr lang="ru-RU"/>
          </a:p>
        </p:txBody>
      </p:sp>
      <p:sp>
        <p:nvSpPr>
          <p:cNvPr id="90121" name="Rectangle 15"/>
          <p:cNvSpPr>
            <a:spLocks noChangeArrowheads="1"/>
          </p:cNvSpPr>
          <p:nvPr/>
        </p:nvSpPr>
        <p:spPr bwMode="auto">
          <a:xfrm>
            <a:off x="2843213" y="3571875"/>
            <a:ext cx="1447800" cy="1338263"/>
          </a:xfrm>
          <a:prstGeom prst="rect">
            <a:avLst/>
          </a:prstGeom>
          <a:solidFill>
            <a:srgbClr val="FFFF00"/>
          </a:solidFill>
          <a:ln w="28575">
            <a:solidFill>
              <a:schemeClr val="tx1"/>
            </a:solidFill>
            <a:miter lim="800000"/>
            <a:headEnd/>
            <a:tailEnd/>
          </a:ln>
        </p:spPr>
        <p:txBody>
          <a:bodyPr wrap="none" anchor="ctr"/>
          <a:lstStyle/>
          <a:p>
            <a:pPr algn="ctr"/>
            <a:r>
              <a:rPr lang="fr-FR" sz="2400" b="1">
                <a:solidFill>
                  <a:schemeClr val="tx1"/>
                </a:solidFill>
              </a:rPr>
              <a:t>BSI</a:t>
            </a:r>
          </a:p>
        </p:txBody>
      </p:sp>
      <p:sp>
        <p:nvSpPr>
          <p:cNvPr id="90122" name="Rectangle 17"/>
          <p:cNvSpPr>
            <a:spLocks noChangeArrowheads="1"/>
          </p:cNvSpPr>
          <p:nvPr/>
        </p:nvSpPr>
        <p:spPr bwMode="auto">
          <a:xfrm>
            <a:off x="5146675" y="2924175"/>
            <a:ext cx="936625" cy="431800"/>
          </a:xfrm>
          <a:prstGeom prst="rect">
            <a:avLst/>
          </a:prstGeom>
          <a:solidFill>
            <a:srgbClr val="FFFF00"/>
          </a:solidFill>
          <a:ln w="28575">
            <a:solidFill>
              <a:schemeClr val="tx1"/>
            </a:solidFill>
            <a:miter lim="800000"/>
            <a:headEnd/>
            <a:tailEnd/>
          </a:ln>
        </p:spPr>
        <p:txBody>
          <a:bodyPr wrap="none" anchor="ctr"/>
          <a:lstStyle/>
          <a:p>
            <a:pPr algn="ctr"/>
            <a:endParaRPr lang="fr-FR" sz="1600" b="1">
              <a:solidFill>
                <a:schemeClr val="tx1"/>
              </a:solidFill>
            </a:endParaRPr>
          </a:p>
        </p:txBody>
      </p:sp>
      <p:sp>
        <p:nvSpPr>
          <p:cNvPr id="90123" name="Line 18"/>
          <p:cNvSpPr>
            <a:spLocks noChangeShapeType="1"/>
          </p:cNvSpPr>
          <p:nvPr/>
        </p:nvSpPr>
        <p:spPr bwMode="auto">
          <a:xfrm flipV="1">
            <a:off x="5578475" y="4724400"/>
            <a:ext cx="0" cy="503238"/>
          </a:xfrm>
          <a:prstGeom prst="line">
            <a:avLst/>
          </a:prstGeom>
          <a:noFill/>
          <a:ln w="76200">
            <a:solidFill>
              <a:srgbClr val="99CC00"/>
            </a:solidFill>
            <a:round/>
            <a:headEnd/>
            <a:tailEnd/>
          </a:ln>
        </p:spPr>
        <p:txBody>
          <a:bodyPr wrap="none"/>
          <a:lstStyle/>
          <a:p>
            <a:endParaRPr lang="ru-RU"/>
          </a:p>
        </p:txBody>
      </p:sp>
      <p:sp>
        <p:nvSpPr>
          <p:cNvPr id="90124" name="Rectangle 19"/>
          <p:cNvSpPr>
            <a:spLocks noChangeArrowheads="1"/>
          </p:cNvSpPr>
          <p:nvPr/>
        </p:nvSpPr>
        <p:spPr bwMode="auto">
          <a:xfrm>
            <a:off x="5146675" y="5156200"/>
            <a:ext cx="936625" cy="431800"/>
          </a:xfrm>
          <a:prstGeom prst="rect">
            <a:avLst/>
          </a:prstGeom>
          <a:solidFill>
            <a:srgbClr val="FFFF00"/>
          </a:solidFill>
          <a:ln w="28575">
            <a:solidFill>
              <a:schemeClr val="tx1"/>
            </a:solidFill>
            <a:miter lim="800000"/>
            <a:headEnd/>
            <a:tailEnd/>
          </a:ln>
        </p:spPr>
        <p:txBody>
          <a:bodyPr wrap="none" anchor="ctr"/>
          <a:lstStyle/>
          <a:p>
            <a:pPr algn="ctr"/>
            <a:endParaRPr lang="fr-FR" sz="1600" b="1">
              <a:solidFill>
                <a:schemeClr val="tx1"/>
              </a:solidFill>
            </a:endParaRPr>
          </a:p>
        </p:txBody>
      </p:sp>
      <p:sp>
        <p:nvSpPr>
          <p:cNvPr id="90125" name="Rectangle 24"/>
          <p:cNvSpPr>
            <a:spLocks noChangeArrowheads="1"/>
          </p:cNvSpPr>
          <p:nvPr/>
        </p:nvSpPr>
        <p:spPr bwMode="auto">
          <a:xfrm>
            <a:off x="3059113" y="4508500"/>
            <a:ext cx="1081087" cy="288925"/>
          </a:xfrm>
          <a:prstGeom prst="rect">
            <a:avLst/>
          </a:prstGeom>
          <a:solidFill>
            <a:schemeClr val="accent1"/>
          </a:solidFill>
          <a:ln w="9525">
            <a:solidFill>
              <a:schemeClr val="tx1"/>
            </a:solidFill>
            <a:miter lim="800000"/>
            <a:headEnd/>
            <a:tailEnd/>
          </a:ln>
        </p:spPr>
        <p:txBody>
          <a:bodyPr wrap="none" anchor="ctr"/>
          <a:lstStyle/>
          <a:p>
            <a:pPr algn="ctr" eaLnBrk="0" hangingPunct="0"/>
            <a:r>
              <a:rPr lang="fr-FR">
                <a:solidFill>
                  <a:schemeClr val="tx1"/>
                </a:solidFill>
              </a:rPr>
              <a:t>JDD</a:t>
            </a:r>
          </a:p>
        </p:txBody>
      </p:sp>
      <p:sp>
        <p:nvSpPr>
          <p:cNvPr id="90126" name="Line 25"/>
          <p:cNvSpPr>
            <a:spLocks noChangeShapeType="1"/>
          </p:cNvSpPr>
          <p:nvPr/>
        </p:nvSpPr>
        <p:spPr bwMode="auto">
          <a:xfrm flipH="1" flipV="1">
            <a:off x="4284663" y="4005263"/>
            <a:ext cx="1439862" cy="0"/>
          </a:xfrm>
          <a:prstGeom prst="line">
            <a:avLst/>
          </a:prstGeom>
          <a:noFill/>
          <a:ln w="38100">
            <a:solidFill>
              <a:srgbClr val="3366FF"/>
            </a:solidFill>
            <a:prstDash val="dash"/>
            <a:round/>
            <a:headEnd/>
            <a:tailEnd type="triangle" w="med" len="med"/>
          </a:ln>
        </p:spPr>
        <p:txBody>
          <a:bodyPr/>
          <a:lstStyle/>
          <a:p>
            <a:endParaRPr lang="ru-RU"/>
          </a:p>
        </p:txBody>
      </p:sp>
      <p:sp>
        <p:nvSpPr>
          <p:cNvPr id="90127" name="Line 26"/>
          <p:cNvSpPr>
            <a:spLocks noChangeShapeType="1"/>
          </p:cNvSpPr>
          <p:nvPr/>
        </p:nvSpPr>
        <p:spPr bwMode="auto">
          <a:xfrm flipH="1" flipV="1">
            <a:off x="4284663" y="4581525"/>
            <a:ext cx="1439862" cy="0"/>
          </a:xfrm>
          <a:prstGeom prst="line">
            <a:avLst/>
          </a:prstGeom>
          <a:noFill/>
          <a:ln w="38100">
            <a:solidFill>
              <a:srgbClr val="99CC00"/>
            </a:solidFill>
            <a:prstDash val="dash"/>
            <a:round/>
            <a:headEnd/>
            <a:tailEnd type="triangle" w="med" len="med"/>
          </a:ln>
        </p:spPr>
        <p:txBody>
          <a:bodyPr/>
          <a:lstStyle/>
          <a:p>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548866"/>
                                        </p:tgtEl>
                                        <p:attrNameLst>
                                          <p:attrName>style.visibility</p:attrName>
                                        </p:attrNameLst>
                                      </p:cBhvr>
                                      <p:to>
                                        <p:strVal val="visible"/>
                                      </p:to>
                                    </p:set>
                                    <p:animEffect transition="in" filter="box(in)">
                                      <p:cBhvr>
                                        <p:cTn id="7" dur="500"/>
                                        <p:tgtEl>
                                          <p:spTgt spid="548866"/>
                                        </p:tgtEl>
                                      </p:cBhvr>
                                    </p:animEffect>
                                  </p:childTnLst>
                                </p:cTn>
                              </p:par>
                            </p:childTnLst>
                          </p:cTn>
                        </p:par>
                        <p:par>
                          <p:cTn id="8" fill="hold">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548874"/>
                                        </p:tgtEl>
                                        <p:attrNameLst>
                                          <p:attrName>style.visibility</p:attrName>
                                        </p:attrNameLst>
                                      </p:cBhvr>
                                      <p:to>
                                        <p:strVal val="visible"/>
                                      </p:to>
                                    </p:set>
                                    <p:animEffect transition="in" filter="box(in)">
                                      <p:cBhvr>
                                        <p:cTn id="11" dur="500"/>
                                        <p:tgtEl>
                                          <p:spTgt spid="5488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8866" grpId="0" autoUpdateAnimBg="0"/>
      <p:bldP spid="548874" grpId="0" autoUpdateAnimBg="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Дата 1"/>
          <p:cNvSpPr>
            <a:spLocks noGrp="1"/>
          </p:cNvSpPr>
          <p:nvPr>
            <p:ph type="dt" sz="quarter" idx="10"/>
          </p:nvPr>
        </p:nvSpPr>
        <p:spPr/>
        <p:txBody>
          <a:bodyPr/>
          <a:lstStyle/>
          <a:p>
            <a:pPr>
              <a:defRPr/>
            </a:pPr>
            <a:endParaRPr lang="fr-FR" altLang="en-GB"/>
          </a:p>
          <a:p>
            <a:pPr>
              <a:defRPr/>
            </a:pPr>
            <a:endParaRPr lang="fr-FR" altLang="en-GB"/>
          </a:p>
        </p:txBody>
      </p:sp>
      <p:sp>
        <p:nvSpPr>
          <p:cNvPr id="91139" name="Line 21"/>
          <p:cNvSpPr>
            <a:spLocks noChangeShapeType="1"/>
          </p:cNvSpPr>
          <p:nvPr/>
        </p:nvSpPr>
        <p:spPr bwMode="auto">
          <a:xfrm>
            <a:off x="2627313" y="4292600"/>
            <a:ext cx="1296987" cy="0"/>
          </a:xfrm>
          <a:prstGeom prst="line">
            <a:avLst/>
          </a:prstGeom>
          <a:noFill/>
          <a:ln w="76200">
            <a:solidFill>
              <a:srgbClr val="993300"/>
            </a:solidFill>
            <a:round/>
            <a:headEnd/>
            <a:tailEnd/>
          </a:ln>
        </p:spPr>
        <p:txBody>
          <a:bodyPr wrap="none"/>
          <a:lstStyle/>
          <a:p>
            <a:endParaRPr lang="ru-RU"/>
          </a:p>
        </p:txBody>
      </p:sp>
      <p:sp>
        <p:nvSpPr>
          <p:cNvPr id="580610" name="Text Box 2"/>
          <p:cNvSpPr txBox="1">
            <a:spLocks noChangeArrowheads="1"/>
          </p:cNvSpPr>
          <p:nvPr/>
        </p:nvSpPr>
        <p:spPr bwMode="auto">
          <a:xfrm>
            <a:off x="1692275" y="990600"/>
            <a:ext cx="7299325" cy="822325"/>
          </a:xfrm>
          <a:prstGeom prst="rect">
            <a:avLst/>
          </a:prstGeom>
          <a:noFill/>
          <a:ln w="9525">
            <a:noFill/>
            <a:miter lim="800000"/>
            <a:headEnd/>
            <a:tailEnd/>
          </a:ln>
        </p:spPr>
        <p:txBody>
          <a:bodyPr>
            <a:spAutoFit/>
          </a:bodyPr>
          <a:lstStyle/>
          <a:p>
            <a:pPr eaLnBrk="0" hangingPunct="0"/>
            <a:r>
              <a:rPr lang="fr-FR" sz="2400" b="1">
                <a:solidFill>
                  <a:srgbClr val="007FB3"/>
                </a:solidFill>
              </a:rPr>
              <a:t>- </a:t>
            </a:r>
            <a:r>
              <a:rPr lang="ru-RU" sz="2400" b="1"/>
              <a:t>Запись кодов неисправностей</a:t>
            </a:r>
            <a:r>
              <a:rPr lang="fr-FR" sz="2400" b="1">
                <a:sym typeface="Wingdings" pitchFamily="2" charset="2"/>
              </a:rPr>
              <a:t>.</a:t>
            </a:r>
            <a:endParaRPr lang="fr-FR" sz="2400" b="1"/>
          </a:p>
          <a:p>
            <a:pPr eaLnBrk="0" hangingPunct="0"/>
            <a:endParaRPr lang="fr-FR" sz="2400" b="1">
              <a:sym typeface="Wingdings" pitchFamily="2" charset="2"/>
            </a:endParaRPr>
          </a:p>
        </p:txBody>
      </p:sp>
      <p:grpSp>
        <p:nvGrpSpPr>
          <p:cNvPr id="91141" name="Group 3"/>
          <p:cNvGrpSpPr>
            <a:grpSpLocks/>
          </p:cNvGrpSpPr>
          <p:nvPr/>
        </p:nvGrpSpPr>
        <p:grpSpPr bwMode="auto">
          <a:xfrm>
            <a:off x="0" y="0"/>
            <a:ext cx="8915400" cy="5038725"/>
            <a:chOff x="0" y="0"/>
            <a:chExt cx="5616" cy="3174"/>
          </a:xfrm>
        </p:grpSpPr>
        <p:sp>
          <p:nvSpPr>
            <p:cNvPr id="91156" name="Rectangle 4"/>
            <p:cNvSpPr>
              <a:spLocks noChangeArrowheads="1"/>
            </p:cNvSpPr>
            <p:nvPr/>
          </p:nvSpPr>
          <p:spPr bwMode="auto">
            <a:xfrm>
              <a:off x="0" y="634"/>
              <a:ext cx="635" cy="635"/>
            </a:xfrm>
            <a:prstGeom prst="rect">
              <a:avLst/>
            </a:prstGeom>
            <a:solidFill>
              <a:srgbClr val="93B8D4"/>
            </a:solidFill>
            <a:ln w="9525">
              <a:noFill/>
              <a:miter lim="800000"/>
              <a:headEnd/>
              <a:tailEnd/>
            </a:ln>
          </p:spPr>
          <p:txBody>
            <a:bodyPr wrap="none" anchor="ctr"/>
            <a:lstStyle/>
            <a:p>
              <a:pPr eaLnBrk="0" hangingPunct="0"/>
              <a:endParaRPr lang="ru-RU"/>
            </a:p>
          </p:txBody>
        </p:sp>
        <p:sp>
          <p:nvSpPr>
            <p:cNvPr id="91157" name="Rectangle 5"/>
            <p:cNvSpPr>
              <a:spLocks noChangeArrowheads="1"/>
            </p:cNvSpPr>
            <p:nvPr/>
          </p:nvSpPr>
          <p:spPr bwMode="auto">
            <a:xfrm>
              <a:off x="0" y="0"/>
              <a:ext cx="635" cy="635"/>
            </a:xfrm>
            <a:prstGeom prst="rect">
              <a:avLst/>
            </a:prstGeom>
            <a:solidFill>
              <a:srgbClr val="007FB3"/>
            </a:solidFill>
            <a:ln w="9525">
              <a:noFill/>
              <a:miter lim="800000"/>
              <a:headEnd/>
              <a:tailEnd/>
            </a:ln>
          </p:spPr>
          <p:txBody>
            <a:bodyPr wrap="none" anchor="ctr"/>
            <a:lstStyle/>
            <a:p>
              <a:pPr algn="ctr" eaLnBrk="0" hangingPunct="0"/>
              <a:endParaRPr lang="fr-FR" sz="2400" b="1">
                <a:solidFill>
                  <a:schemeClr val="bg1"/>
                </a:solidFill>
              </a:endParaRPr>
            </a:p>
          </p:txBody>
        </p:sp>
        <p:sp>
          <p:nvSpPr>
            <p:cNvPr id="91158" name="Rectangle 6"/>
            <p:cNvSpPr>
              <a:spLocks noChangeArrowheads="1"/>
            </p:cNvSpPr>
            <p:nvPr/>
          </p:nvSpPr>
          <p:spPr bwMode="auto">
            <a:xfrm>
              <a:off x="0" y="1904"/>
              <a:ext cx="635" cy="635"/>
            </a:xfrm>
            <a:prstGeom prst="rect">
              <a:avLst/>
            </a:prstGeom>
            <a:solidFill>
              <a:srgbClr val="026793"/>
            </a:solidFill>
            <a:ln w="9525">
              <a:noFill/>
              <a:miter lim="800000"/>
              <a:headEnd/>
              <a:tailEnd/>
            </a:ln>
          </p:spPr>
          <p:txBody>
            <a:bodyPr wrap="none" anchor="ctr"/>
            <a:lstStyle/>
            <a:p>
              <a:pPr eaLnBrk="0" hangingPunct="0"/>
              <a:endParaRPr lang="ru-RU"/>
            </a:p>
          </p:txBody>
        </p:sp>
        <p:sp>
          <p:nvSpPr>
            <p:cNvPr id="91159" name="Rectangle 7"/>
            <p:cNvSpPr>
              <a:spLocks noChangeArrowheads="1"/>
            </p:cNvSpPr>
            <p:nvPr/>
          </p:nvSpPr>
          <p:spPr bwMode="auto">
            <a:xfrm>
              <a:off x="0" y="1269"/>
              <a:ext cx="635" cy="635"/>
            </a:xfrm>
            <a:prstGeom prst="rect">
              <a:avLst/>
            </a:prstGeom>
            <a:solidFill>
              <a:srgbClr val="B2C1DD"/>
            </a:solidFill>
            <a:ln w="9525">
              <a:noFill/>
              <a:miter lim="800000"/>
              <a:headEnd/>
              <a:tailEnd/>
            </a:ln>
          </p:spPr>
          <p:txBody>
            <a:bodyPr wrap="none" anchor="ctr"/>
            <a:lstStyle/>
            <a:p>
              <a:pPr eaLnBrk="0" hangingPunct="0"/>
              <a:endParaRPr lang="ru-RU"/>
            </a:p>
          </p:txBody>
        </p:sp>
        <p:sp>
          <p:nvSpPr>
            <p:cNvPr id="91160" name="Rectangle 8"/>
            <p:cNvSpPr>
              <a:spLocks noChangeArrowheads="1"/>
            </p:cNvSpPr>
            <p:nvPr/>
          </p:nvSpPr>
          <p:spPr bwMode="auto">
            <a:xfrm>
              <a:off x="0" y="2539"/>
              <a:ext cx="635" cy="635"/>
            </a:xfrm>
            <a:prstGeom prst="rect">
              <a:avLst/>
            </a:prstGeom>
            <a:solidFill>
              <a:srgbClr val="007FB3"/>
            </a:solidFill>
            <a:ln w="9525">
              <a:noFill/>
              <a:miter lim="800000"/>
              <a:headEnd/>
              <a:tailEnd/>
            </a:ln>
          </p:spPr>
          <p:txBody>
            <a:bodyPr wrap="none" anchor="ctr"/>
            <a:lstStyle/>
            <a:p>
              <a:pPr eaLnBrk="0" hangingPunct="0"/>
              <a:endParaRPr lang="ru-RU"/>
            </a:p>
          </p:txBody>
        </p:sp>
        <p:sp>
          <p:nvSpPr>
            <p:cNvPr id="91161" name="Rectangle 9"/>
            <p:cNvSpPr>
              <a:spLocks noChangeArrowheads="1"/>
            </p:cNvSpPr>
            <p:nvPr/>
          </p:nvSpPr>
          <p:spPr bwMode="auto">
            <a:xfrm>
              <a:off x="720" y="192"/>
              <a:ext cx="4896" cy="384"/>
            </a:xfrm>
            <a:prstGeom prst="rect">
              <a:avLst/>
            </a:prstGeom>
            <a:noFill/>
            <a:ln w="9525">
              <a:noFill/>
              <a:miter lim="800000"/>
              <a:headEnd/>
              <a:tailEnd/>
            </a:ln>
          </p:spPr>
          <p:txBody>
            <a:bodyPr/>
            <a:lstStyle/>
            <a:p>
              <a:pPr eaLnBrk="0" hangingPunct="0"/>
              <a:r>
                <a:rPr lang="ru-RU" sz="3200" b="1">
                  <a:sym typeface="Wingdings" pitchFamily="2" charset="2"/>
                </a:rPr>
                <a:t>Коды неисправностей</a:t>
              </a:r>
              <a:r>
                <a:rPr lang="fr-FR" sz="3200" b="1">
                  <a:sym typeface="Wingdings" pitchFamily="2" charset="2"/>
                </a:rPr>
                <a:t>.</a:t>
              </a:r>
            </a:p>
          </p:txBody>
        </p:sp>
      </p:grpSp>
      <p:sp>
        <p:nvSpPr>
          <p:cNvPr id="580618" name="Text Box 10"/>
          <p:cNvSpPr txBox="1">
            <a:spLocks noChangeArrowheads="1"/>
          </p:cNvSpPr>
          <p:nvPr/>
        </p:nvSpPr>
        <p:spPr bwMode="auto">
          <a:xfrm>
            <a:off x="1547813" y="1916113"/>
            <a:ext cx="7299325" cy="1311275"/>
          </a:xfrm>
          <a:prstGeom prst="rect">
            <a:avLst/>
          </a:prstGeom>
          <a:noFill/>
          <a:ln w="9525">
            <a:noFill/>
            <a:miter lim="800000"/>
            <a:headEnd/>
            <a:tailEnd/>
          </a:ln>
        </p:spPr>
        <p:txBody>
          <a:bodyPr>
            <a:spAutoFit/>
          </a:bodyPr>
          <a:lstStyle/>
          <a:p>
            <a:pPr eaLnBrk="0" hangingPunct="0"/>
            <a:r>
              <a:rPr lang="ru-RU">
                <a:sym typeface="Wingdings" pitchFamily="2" charset="2"/>
              </a:rPr>
              <a:t>При исчезновении неисправности внутри блока управления не сохраняется никаких записей об этом событии</a:t>
            </a:r>
            <a:r>
              <a:rPr lang="fr-FR">
                <a:sym typeface="Wingdings" pitchFamily="2" charset="2"/>
              </a:rPr>
              <a:t> (</a:t>
            </a:r>
            <a:r>
              <a:rPr lang="ru-RU">
                <a:sym typeface="Wingdings" pitchFamily="2" charset="2"/>
              </a:rPr>
              <a:t>«пропадающая» неисправность</a:t>
            </a:r>
            <a:r>
              <a:rPr lang="fr-FR">
                <a:sym typeface="Wingdings" pitchFamily="2" charset="2"/>
              </a:rPr>
              <a:t>). </a:t>
            </a:r>
            <a:r>
              <a:rPr lang="ru-RU">
                <a:sym typeface="Wingdings" pitchFamily="2" charset="2"/>
              </a:rPr>
              <a:t>Однако запись об этом сохраняется в устройстве</a:t>
            </a:r>
            <a:r>
              <a:rPr lang="fr-FR">
                <a:sym typeface="Wingdings" pitchFamily="2" charset="2"/>
              </a:rPr>
              <a:t> </a:t>
            </a:r>
            <a:r>
              <a:rPr lang="ru-RU">
                <a:sym typeface="Wingdings" pitchFamily="2" charset="2"/>
              </a:rPr>
              <a:t>памяти </a:t>
            </a:r>
            <a:r>
              <a:rPr lang="fr-FR">
                <a:sym typeface="Wingdings" pitchFamily="2" charset="2"/>
              </a:rPr>
              <a:t>JDD.</a:t>
            </a:r>
          </a:p>
        </p:txBody>
      </p:sp>
      <p:sp>
        <p:nvSpPr>
          <p:cNvPr id="91143" name="Line 11"/>
          <p:cNvSpPr>
            <a:spLocks noChangeShapeType="1"/>
          </p:cNvSpPr>
          <p:nvPr/>
        </p:nvSpPr>
        <p:spPr bwMode="auto">
          <a:xfrm flipV="1">
            <a:off x="6670675" y="3502025"/>
            <a:ext cx="0" cy="503238"/>
          </a:xfrm>
          <a:prstGeom prst="line">
            <a:avLst/>
          </a:prstGeom>
          <a:noFill/>
          <a:ln w="76200">
            <a:solidFill>
              <a:srgbClr val="3366FF"/>
            </a:solidFill>
            <a:round/>
            <a:headEnd/>
            <a:tailEnd/>
          </a:ln>
        </p:spPr>
        <p:txBody>
          <a:bodyPr wrap="none"/>
          <a:lstStyle/>
          <a:p>
            <a:endParaRPr lang="ru-RU"/>
          </a:p>
        </p:txBody>
      </p:sp>
      <p:sp>
        <p:nvSpPr>
          <p:cNvPr id="91144" name="Line 12"/>
          <p:cNvSpPr>
            <a:spLocks noChangeShapeType="1"/>
          </p:cNvSpPr>
          <p:nvPr/>
        </p:nvSpPr>
        <p:spPr bwMode="auto">
          <a:xfrm>
            <a:off x="5157788" y="4006850"/>
            <a:ext cx="2438400" cy="0"/>
          </a:xfrm>
          <a:prstGeom prst="line">
            <a:avLst/>
          </a:prstGeom>
          <a:noFill/>
          <a:ln w="76200">
            <a:solidFill>
              <a:srgbClr val="3366FF"/>
            </a:solidFill>
            <a:round/>
            <a:headEnd/>
            <a:tailEnd/>
          </a:ln>
        </p:spPr>
        <p:txBody>
          <a:bodyPr wrap="none"/>
          <a:lstStyle/>
          <a:p>
            <a:endParaRPr lang="ru-RU"/>
          </a:p>
        </p:txBody>
      </p:sp>
      <p:sp>
        <p:nvSpPr>
          <p:cNvPr id="91145" name="Line 13"/>
          <p:cNvSpPr>
            <a:spLocks noChangeShapeType="1"/>
          </p:cNvSpPr>
          <p:nvPr/>
        </p:nvSpPr>
        <p:spPr bwMode="auto">
          <a:xfrm>
            <a:off x="5014913" y="4870450"/>
            <a:ext cx="2438400" cy="0"/>
          </a:xfrm>
          <a:prstGeom prst="line">
            <a:avLst/>
          </a:prstGeom>
          <a:noFill/>
          <a:ln w="76200">
            <a:solidFill>
              <a:srgbClr val="99CC00"/>
            </a:solidFill>
            <a:round/>
            <a:headEnd/>
            <a:tailEnd/>
          </a:ln>
        </p:spPr>
        <p:txBody>
          <a:bodyPr wrap="none"/>
          <a:lstStyle/>
          <a:p>
            <a:endParaRPr lang="ru-RU"/>
          </a:p>
        </p:txBody>
      </p:sp>
      <p:sp>
        <p:nvSpPr>
          <p:cNvPr id="91146" name="Rectangle 14"/>
          <p:cNvSpPr>
            <a:spLocks noChangeArrowheads="1"/>
          </p:cNvSpPr>
          <p:nvPr/>
        </p:nvSpPr>
        <p:spPr bwMode="auto">
          <a:xfrm>
            <a:off x="3862388" y="3717925"/>
            <a:ext cx="1447800" cy="1338263"/>
          </a:xfrm>
          <a:prstGeom prst="rect">
            <a:avLst/>
          </a:prstGeom>
          <a:solidFill>
            <a:srgbClr val="FFFF00"/>
          </a:solidFill>
          <a:ln w="28575">
            <a:solidFill>
              <a:schemeClr val="tx1"/>
            </a:solidFill>
            <a:miter lim="800000"/>
            <a:headEnd/>
            <a:tailEnd/>
          </a:ln>
        </p:spPr>
        <p:txBody>
          <a:bodyPr wrap="none" anchor="ctr"/>
          <a:lstStyle/>
          <a:p>
            <a:pPr algn="ctr"/>
            <a:r>
              <a:rPr lang="fr-FR" sz="2400" b="1">
                <a:solidFill>
                  <a:schemeClr val="tx1"/>
                </a:solidFill>
              </a:rPr>
              <a:t>BSI</a:t>
            </a:r>
          </a:p>
        </p:txBody>
      </p:sp>
      <p:sp>
        <p:nvSpPr>
          <p:cNvPr id="91147" name="Rectangle 15"/>
          <p:cNvSpPr>
            <a:spLocks noChangeArrowheads="1"/>
          </p:cNvSpPr>
          <p:nvPr/>
        </p:nvSpPr>
        <p:spPr bwMode="auto">
          <a:xfrm>
            <a:off x="6165850" y="3070225"/>
            <a:ext cx="936625" cy="431800"/>
          </a:xfrm>
          <a:prstGeom prst="rect">
            <a:avLst/>
          </a:prstGeom>
          <a:solidFill>
            <a:srgbClr val="FFFF00"/>
          </a:solidFill>
          <a:ln w="28575">
            <a:solidFill>
              <a:schemeClr val="tx1"/>
            </a:solidFill>
            <a:miter lim="800000"/>
            <a:headEnd/>
            <a:tailEnd/>
          </a:ln>
        </p:spPr>
        <p:txBody>
          <a:bodyPr wrap="none" anchor="ctr"/>
          <a:lstStyle/>
          <a:p>
            <a:pPr algn="ctr"/>
            <a:endParaRPr lang="fr-FR" sz="1600" b="1">
              <a:solidFill>
                <a:schemeClr val="tx1"/>
              </a:solidFill>
            </a:endParaRPr>
          </a:p>
        </p:txBody>
      </p:sp>
      <p:sp>
        <p:nvSpPr>
          <p:cNvPr id="91148" name="Line 16"/>
          <p:cNvSpPr>
            <a:spLocks noChangeShapeType="1"/>
          </p:cNvSpPr>
          <p:nvPr/>
        </p:nvSpPr>
        <p:spPr bwMode="auto">
          <a:xfrm flipV="1">
            <a:off x="6597650" y="4870450"/>
            <a:ext cx="0" cy="503238"/>
          </a:xfrm>
          <a:prstGeom prst="line">
            <a:avLst/>
          </a:prstGeom>
          <a:noFill/>
          <a:ln w="76200">
            <a:solidFill>
              <a:srgbClr val="99CC00"/>
            </a:solidFill>
            <a:round/>
            <a:headEnd/>
            <a:tailEnd/>
          </a:ln>
        </p:spPr>
        <p:txBody>
          <a:bodyPr wrap="none"/>
          <a:lstStyle/>
          <a:p>
            <a:endParaRPr lang="ru-RU"/>
          </a:p>
        </p:txBody>
      </p:sp>
      <p:sp>
        <p:nvSpPr>
          <p:cNvPr id="91149" name="Rectangle 17"/>
          <p:cNvSpPr>
            <a:spLocks noChangeArrowheads="1"/>
          </p:cNvSpPr>
          <p:nvPr/>
        </p:nvSpPr>
        <p:spPr bwMode="auto">
          <a:xfrm>
            <a:off x="6165850" y="5302250"/>
            <a:ext cx="936625" cy="431800"/>
          </a:xfrm>
          <a:prstGeom prst="rect">
            <a:avLst/>
          </a:prstGeom>
          <a:solidFill>
            <a:srgbClr val="FFFF00"/>
          </a:solidFill>
          <a:ln w="28575">
            <a:solidFill>
              <a:schemeClr val="tx1"/>
            </a:solidFill>
            <a:miter lim="800000"/>
            <a:headEnd/>
            <a:tailEnd/>
          </a:ln>
        </p:spPr>
        <p:txBody>
          <a:bodyPr wrap="none" anchor="ctr"/>
          <a:lstStyle/>
          <a:p>
            <a:pPr algn="ctr"/>
            <a:endParaRPr lang="fr-FR" sz="1600" b="1">
              <a:solidFill>
                <a:schemeClr val="tx1"/>
              </a:solidFill>
            </a:endParaRPr>
          </a:p>
        </p:txBody>
      </p:sp>
      <p:sp>
        <p:nvSpPr>
          <p:cNvPr id="91150" name="Rectangle 18"/>
          <p:cNvSpPr>
            <a:spLocks noChangeArrowheads="1"/>
          </p:cNvSpPr>
          <p:nvPr/>
        </p:nvSpPr>
        <p:spPr bwMode="auto">
          <a:xfrm>
            <a:off x="4078288" y="4654550"/>
            <a:ext cx="1081087" cy="288925"/>
          </a:xfrm>
          <a:prstGeom prst="rect">
            <a:avLst/>
          </a:prstGeom>
          <a:solidFill>
            <a:schemeClr val="accent1"/>
          </a:solidFill>
          <a:ln w="9525">
            <a:solidFill>
              <a:schemeClr val="tx1"/>
            </a:solidFill>
            <a:miter lim="800000"/>
            <a:headEnd/>
            <a:tailEnd/>
          </a:ln>
        </p:spPr>
        <p:txBody>
          <a:bodyPr wrap="none" anchor="ctr"/>
          <a:lstStyle/>
          <a:p>
            <a:pPr algn="ctr" eaLnBrk="0" hangingPunct="0"/>
            <a:r>
              <a:rPr lang="fr-FR">
                <a:solidFill>
                  <a:schemeClr val="tx1"/>
                </a:solidFill>
              </a:rPr>
              <a:t>JDD</a:t>
            </a:r>
          </a:p>
        </p:txBody>
      </p:sp>
      <p:sp>
        <p:nvSpPr>
          <p:cNvPr id="91151" name="Line 22"/>
          <p:cNvSpPr>
            <a:spLocks noChangeShapeType="1"/>
          </p:cNvSpPr>
          <p:nvPr/>
        </p:nvSpPr>
        <p:spPr bwMode="auto">
          <a:xfrm flipV="1">
            <a:off x="2700338" y="4437063"/>
            <a:ext cx="1152525" cy="1587"/>
          </a:xfrm>
          <a:prstGeom prst="line">
            <a:avLst/>
          </a:prstGeom>
          <a:noFill/>
          <a:ln w="38100">
            <a:solidFill>
              <a:srgbClr val="993300"/>
            </a:solidFill>
            <a:prstDash val="dash"/>
            <a:round/>
            <a:headEnd type="triangle" w="med" len="med"/>
            <a:tailEnd type="triangle" w="med" len="med"/>
          </a:ln>
        </p:spPr>
        <p:txBody>
          <a:bodyPr/>
          <a:lstStyle/>
          <a:p>
            <a:endParaRPr lang="ru-RU"/>
          </a:p>
        </p:txBody>
      </p:sp>
      <p:sp>
        <p:nvSpPr>
          <p:cNvPr id="91152" name="Rectangle 24"/>
          <p:cNvSpPr>
            <a:spLocks noChangeArrowheads="1"/>
          </p:cNvSpPr>
          <p:nvPr/>
        </p:nvSpPr>
        <p:spPr bwMode="auto">
          <a:xfrm>
            <a:off x="1763713" y="4076700"/>
            <a:ext cx="936625" cy="431800"/>
          </a:xfrm>
          <a:prstGeom prst="rect">
            <a:avLst/>
          </a:prstGeom>
          <a:solidFill>
            <a:srgbClr val="FFFF00"/>
          </a:solidFill>
          <a:ln w="28575">
            <a:solidFill>
              <a:schemeClr val="tx1"/>
            </a:solidFill>
            <a:miter lim="800000"/>
            <a:headEnd/>
            <a:tailEnd/>
          </a:ln>
        </p:spPr>
        <p:txBody>
          <a:bodyPr wrap="none" anchor="ctr"/>
          <a:lstStyle/>
          <a:p>
            <a:pPr algn="ctr"/>
            <a:r>
              <a:rPr lang="fr-FR" sz="1600" b="1">
                <a:solidFill>
                  <a:schemeClr val="tx1"/>
                </a:solidFill>
              </a:rPr>
              <a:t>C001</a:t>
            </a:r>
          </a:p>
        </p:txBody>
      </p:sp>
      <p:grpSp>
        <p:nvGrpSpPr>
          <p:cNvPr id="3" name="Group 25"/>
          <p:cNvGrpSpPr>
            <a:grpSpLocks/>
          </p:cNvGrpSpPr>
          <p:nvPr/>
        </p:nvGrpSpPr>
        <p:grpSpPr bwMode="auto">
          <a:xfrm>
            <a:off x="1979613" y="5638800"/>
            <a:ext cx="6407150" cy="1065213"/>
            <a:chOff x="672" y="3408"/>
            <a:chExt cx="4848" cy="579"/>
          </a:xfrm>
        </p:grpSpPr>
        <p:sp>
          <p:nvSpPr>
            <p:cNvPr id="91154" name="Text Box 26"/>
            <p:cNvSpPr txBox="1">
              <a:spLocks noChangeArrowheads="1"/>
            </p:cNvSpPr>
            <p:nvPr/>
          </p:nvSpPr>
          <p:spPr bwMode="auto">
            <a:xfrm>
              <a:off x="1201" y="3456"/>
              <a:ext cx="4319" cy="531"/>
            </a:xfrm>
            <a:prstGeom prst="rect">
              <a:avLst/>
            </a:prstGeom>
            <a:noFill/>
            <a:ln w="9525">
              <a:noFill/>
              <a:miter lim="800000"/>
              <a:headEnd/>
              <a:tailEnd/>
            </a:ln>
          </p:spPr>
          <p:txBody>
            <a:bodyPr>
              <a:spAutoFit/>
            </a:bodyPr>
            <a:lstStyle/>
            <a:p>
              <a:pPr>
                <a:spcBef>
                  <a:spcPct val="50000"/>
                </a:spcBef>
              </a:pPr>
              <a:r>
                <a:rPr lang="ru-RU" sz="1800"/>
                <a:t>ПРИМЕЧАНИЕ</a:t>
              </a:r>
              <a:r>
                <a:rPr lang="fr-FR" sz="1800"/>
                <a:t>: </a:t>
              </a:r>
              <a:r>
                <a:rPr lang="ru-RU" sz="1800"/>
                <a:t>Блоки управления, входящие в состав локальных сетей </a:t>
              </a:r>
              <a:r>
                <a:rPr lang="fr-FR" sz="1800"/>
                <a:t>LS</a:t>
              </a:r>
              <a:r>
                <a:rPr lang="ru-RU" sz="1800"/>
                <a:t> </a:t>
              </a:r>
              <a:r>
                <a:rPr lang="fr-FR" sz="1800"/>
                <a:t>CAN</a:t>
              </a:r>
              <a:r>
                <a:rPr lang="ru-RU" sz="1800"/>
                <a:t>,</a:t>
              </a:r>
              <a:r>
                <a:rPr lang="fr-FR"/>
                <a:t> </a:t>
              </a:r>
              <a:r>
                <a:rPr lang="ru-RU"/>
                <a:t>не запоминают «пропадающие» коды неисправностей. </a:t>
              </a:r>
              <a:endParaRPr lang="fr-FR" sz="1800"/>
            </a:p>
          </p:txBody>
        </p:sp>
        <p:sp>
          <p:nvSpPr>
            <p:cNvPr id="91155" name="AutoShape 27"/>
            <p:cNvSpPr>
              <a:spLocks noChangeArrowheads="1"/>
            </p:cNvSpPr>
            <p:nvPr/>
          </p:nvSpPr>
          <p:spPr bwMode="auto">
            <a:xfrm>
              <a:off x="672" y="3408"/>
              <a:ext cx="384" cy="336"/>
            </a:xfrm>
            <a:prstGeom prst="triangle">
              <a:avLst>
                <a:gd name="adj" fmla="val 50000"/>
              </a:avLst>
            </a:prstGeom>
            <a:solidFill>
              <a:schemeClr val="bg1"/>
            </a:solidFill>
            <a:ln w="57150">
              <a:solidFill>
                <a:srgbClr val="FF0000"/>
              </a:solidFill>
              <a:miter lim="800000"/>
              <a:headEnd/>
              <a:tailEnd/>
            </a:ln>
          </p:spPr>
          <p:txBody>
            <a:bodyPr wrap="none" anchor="ctr"/>
            <a:lstStyle/>
            <a:p>
              <a:pPr algn="ctr" eaLnBrk="0" hangingPunct="0"/>
              <a:r>
                <a:rPr lang="fr-FR"/>
                <a:t>!</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580610"/>
                                        </p:tgtEl>
                                        <p:attrNameLst>
                                          <p:attrName>style.visibility</p:attrName>
                                        </p:attrNameLst>
                                      </p:cBhvr>
                                      <p:to>
                                        <p:strVal val="visible"/>
                                      </p:to>
                                    </p:set>
                                    <p:animEffect transition="in" filter="box(in)">
                                      <p:cBhvr>
                                        <p:cTn id="7" dur="500"/>
                                        <p:tgtEl>
                                          <p:spTgt spid="580610"/>
                                        </p:tgtEl>
                                      </p:cBhvr>
                                    </p:animEffect>
                                  </p:childTnLst>
                                </p:cTn>
                              </p:par>
                            </p:childTnLst>
                          </p:cTn>
                        </p:par>
                        <p:par>
                          <p:cTn id="8" fill="hold">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580618"/>
                                        </p:tgtEl>
                                        <p:attrNameLst>
                                          <p:attrName>style.visibility</p:attrName>
                                        </p:attrNameLst>
                                      </p:cBhvr>
                                      <p:to>
                                        <p:strVal val="visible"/>
                                      </p:to>
                                    </p:set>
                                    <p:animEffect transition="in" filter="box(in)">
                                      <p:cBhvr>
                                        <p:cTn id="11" dur="500"/>
                                        <p:tgtEl>
                                          <p:spTgt spid="580618"/>
                                        </p:tgtEl>
                                      </p:cBhvr>
                                    </p:animEffect>
                                  </p:childTnLst>
                                </p:cTn>
                              </p:par>
                            </p:childTnLst>
                          </p:cTn>
                        </p:par>
                        <p:par>
                          <p:cTn id="12" fill="hold">
                            <p:stCondLst>
                              <p:cond delay="1000"/>
                            </p:stCondLst>
                            <p:childTnLst>
                              <p:par>
                                <p:cTn id="13" presetID="4" presetClass="entr" presetSubtype="16" fill="hold" nodeType="afterEffect">
                                  <p:stCondLst>
                                    <p:cond delay="5000"/>
                                  </p:stCondLst>
                                  <p:childTnLst>
                                    <p:set>
                                      <p:cBhvr>
                                        <p:cTn id="14" dur="1" fill="hold">
                                          <p:stCondLst>
                                            <p:cond delay="0"/>
                                          </p:stCondLst>
                                        </p:cTn>
                                        <p:tgtEl>
                                          <p:spTgt spid="3"/>
                                        </p:tgtEl>
                                        <p:attrNameLst>
                                          <p:attrName>style.visibility</p:attrName>
                                        </p:attrNameLst>
                                      </p:cBhvr>
                                      <p:to>
                                        <p:strVal val="visible"/>
                                      </p:to>
                                    </p:set>
                                    <p:animEffect transition="in" filter="box(in)">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0610" grpId="0" autoUpdateAnimBg="0"/>
      <p:bldP spid="580618" grpId="0" autoUpdateAnimBg="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Дата 1"/>
          <p:cNvSpPr>
            <a:spLocks noGrp="1"/>
          </p:cNvSpPr>
          <p:nvPr>
            <p:ph type="dt" sz="quarter" idx="10"/>
          </p:nvPr>
        </p:nvSpPr>
        <p:spPr/>
        <p:txBody>
          <a:bodyPr/>
          <a:lstStyle/>
          <a:p>
            <a:pPr>
              <a:defRPr/>
            </a:pPr>
            <a:endParaRPr lang="fr-FR" altLang="en-GB"/>
          </a:p>
          <a:p>
            <a:pPr>
              <a:defRPr/>
            </a:pPr>
            <a:endParaRPr lang="fr-FR" altLang="en-GB"/>
          </a:p>
        </p:txBody>
      </p:sp>
      <p:sp>
        <p:nvSpPr>
          <p:cNvPr id="302090" name="Text Box 10"/>
          <p:cNvSpPr txBox="1">
            <a:spLocks noChangeArrowheads="1"/>
          </p:cNvSpPr>
          <p:nvPr/>
        </p:nvSpPr>
        <p:spPr bwMode="auto">
          <a:xfrm>
            <a:off x="1600200" y="908050"/>
            <a:ext cx="7178675" cy="457200"/>
          </a:xfrm>
          <a:prstGeom prst="rect">
            <a:avLst/>
          </a:prstGeom>
          <a:noFill/>
          <a:ln w="9525">
            <a:noFill/>
            <a:miter lim="800000"/>
            <a:headEnd/>
            <a:tailEnd/>
          </a:ln>
        </p:spPr>
        <p:txBody>
          <a:bodyPr>
            <a:spAutoFit/>
          </a:bodyPr>
          <a:lstStyle/>
          <a:p>
            <a:pPr eaLnBrk="0" hangingPunct="0"/>
            <a:r>
              <a:rPr lang="en-GB" sz="2400"/>
              <a:t>- </a:t>
            </a:r>
            <a:r>
              <a:rPr lang="ru-RU" sz="2400"/>
              <a:t>Шины, применяющиеся в системе</a:t>
            </a:r>
            <a:r>
              <a:rPr lang="en-GB" sz="2400"/>
              <a:t> FULL CAN.</a:t>
            </a:r>
          </a:p>
        </p:txBody>
      </p:sp>
      <p:sp>
        <p:nvSpPr>
          <p:cNvPr id="302091" name="Text Box 11"/>
          <p:cNvSpPr txBox="1">
            <a:spLocks noChangeArrowheads="1"/>
          </p:cNvSpPr>
          <p:nvPr/>
        </p:nvSpPr>
        <p:spPr bwMode="auto">
          <a:xfrm>
            <a:off x="2057400" y="1412875"/>
            <a:ext cx="6645275" cy="1006475"/>
          </a:xfrm>
          <a:prstGeom prst="rect">
            <a:avLst/>
          </a:prstGeom>
          <a:noFill/>
          <a:ln w="9525">
            <a:noFill/>
            <a:miter lim="800000"/>
            <a:headEnd/>
            <a:tailEnd/>
          </a:ln>
        </p:spPr>
        <p:txBody>
          <a:bodyPr>
            <a:spAutoFit/>
          </a:bodyPr>
          <a:lstStyle/>
          <a:p>
            <a:pPr eaLnBrk="0" hangingPunct="0">
              <a:buFontTx/>
              <a:buChar char="-"/>
            </a:pPr>
            <a:r>
              <a:rPr lang="en-GB"/>
              <a:t> </a:t>
            </a:r>
            <a:r>
              <a:rPr lang="ru-RU"/>
              <a:t>Шина </a:t>
            </a:r>
            <a:r>
              <a:rPr lang="en-GB"/>
              <a:t>CAN HS I/S : CAN High Speed Inter-System 500 K</a:t>
            </a:r>
            <a:r>
              <a:rPr lang="ru-RU"/>
              <a:t>бит</a:t>
            </a:r>
            <a:r>
              <a:rPr lang="en-GB"/>
              <a:t>/</a:t>
            </a:r>
            <a:r>
              <a:rPr lang="ru-RU"/>
              <a:t>с</a:t>
            </a:r>
            <a:r>
              <a:rPr lang="en-GB"/>
              <a:t> 	</a:t>
            </a:r>
            <a:r>
              <a:rPr lang="en-GB" b="1"/>
              <a:t>- </a:t>
            </a:r>
            <a:r>
              <a:rPr lang="ru-RU" b="1"/>
              <a:t>обозначение проводов</a:t>
            </a:r>
            <a:r>
              <a:rPr lang="en-GB"/>
              <a:t> </a:t>
            </a:r>
            <a:r>
              <a:rPr lang="en-GB" b="1"/>
              <a:t>: CAN H « 9000 » </a:t>
            </a:r>
            <a:r>
              <a:rPr lang="ru-RU" b="1"/>
              <a:t>и</a:t>
            </a:r>
            <a:r>
              <a:rPr lang="en-GB" b="1"/>
              <a:t> CAN </a:t>
            </a:r>
            <a:r>
              <a:rPr lang="ru-RU" b="1"/>
              <a:t>	</a:t>
            </a:r>
            <a:r>
              <a:rPr lang="en-GB" b="1"/>
              <a:t>L « 9001 »</a:t>
            </a:r>
          </a:p>
        </p:txBody>
      </p:sp>
      <p:sp>
        <p:nvSpPr>
          <p:cNvPr id="302092" name="Text Box 12"/>
          <p:cNvSpPr txBox="1">
            <a:spLocks noChangeArrowheads="1"/>
          </p:cNvSpPr>
          <p:nvPr/>
        </p:nvSpPr>
        <p:spPr bwMode="auto">
          <a:xfrm>
            <a:off x="2057400" y="2655888"/>
            <a:ext cx="6835775" cy="1006475"/>
          </a:xfrm>
          <a:prstGeom prst="rect">
            <a:avLst/>
          </a:prstGeom>
          <a:noFill/>
          <a:ln w="9525">
            <a:noFill/>
            <a:miter lim="800000"/>
            <a:headEnd/>
            <a:tailEnd/>
          </a:ln>
        </p:spPr>
        <p:txBody>
          <a:bodyPr>
            <a:spAutoFit/>
          </a:bodyPr>
          <a:lstStyle/>
          <a:p>
            <a:pPr eaLnBrk="0" hangingPunct="0">
              <a:buFontTx/>
              <a:buChar char="-"/>
            </a:pPr>
            <a:r>
              <a:rPr lang="en-GB"/>
              <a:t> </a:t>
            </a:r>
            <a:r>
              <a:rPr lang="ru-RU"/>
              <a:t>Шина </a:t>
            </a:r>
            <a:r>
              <a:rPr lang="en-GB"/>
              <a:t>LS CAN CONF : CAN Low Speed Confort 125 K</a:t>
            </a:r>
            <a:r>
              <a:rPr lang="ru-RU"/>
              <a:t>бит</a:t>
            </a:r>
            <a:r>
              <a:rPr lang="en-GB"/>
              <a:t>/</a:t>
            </a:r>
            <a:r>
              <a:rPr lang="ru-RU"/>
              <a:t>с</a:t>
            </a:r>
            <a:r>
              <a:rPr lang="en-GB"/>
              <a:t> </a:t>
            </a:r>
            <a:br>
              <a:rPr lang="en-GB"/>
            </a:br>
            <a:r>
              <a:rPr lang="en-GB"/>
              <a:t> 	</a:t>
            </a:r>
            <a:r>
              <a:rPr lang="en-GB" b="1"/>
              <a:t>- </a:t>
            </a:r>
            <a:r>
              <a:rPr lang="ru-RU" b="1"/>
              <a:t>обозначение проводов</a:t>
            </a:r>
            <a:r>
              <a:rPr lang="en-GB"/>
              <a:t> </a:t>
            </a:r>
            <a:r>
              <a:rPr lang="en-GB" b="1"/>
              <a:t>: CAN H « 9024 » </a:t>
            </a:r>
            <a:r>
              <a:rPr lang="ru-RU" b="1"/>
              <a:t>и</a:t>
            </a:r>
            <a:r>
              <a:rPr lang="en-GB" b="1"/>
              <a:t> CAN L </a:t>
            </a:r>
            <a:r>
              <a:rPr lang="ru-RU" b="1"/>
              <a:t>	</a:t>
            </a:r>
            <a:r>
              <a:rPr lang="en-GB" b="1"/>
              <a:t>« 9025 »</a:t>
            </a:r>
          </a:p>
        </p:txBody>
      </p:sp>
      <p:sp>
        <p:nvSpPr>
          <p:cNvPr id="302093" name="Text Box 13"/>
          <p:cNvSpPr txBox="1">
            <a:spLocks noChangeArrowheads="1"/>
          </p:cNvSpPr>
          <p:nvPr/>
        </p:nvSpPr>
        <p:spPr bwMode="auto">
          <a:xfrm>
            <a:off x="2057400" y="3951288"/>
            <a:ext cx="6645275" cy="1006475"/>
          </a:xfrm>
          <a:prstGeom prst="rect">
            <a:avLst/>
          </a:prstGeom>
          <a:noFill/>
          <a:ln w="9525">
            <a:noFill/>
            <a:miter lim="800000"/>
            <a:headEnd/>
            <a:tailEnd/>
          </a:ln>
        </p:spPr>
        <p:txBody>
          <a:bodyPr>
            <a:spAutoFit/>
          </a:bodyPr>
          <a:lstStyle/>
          <a:p>
            <a:pPr eaLnBrk="0" hangingPunct="0">
              <a:buFontTx/>
              <a:buChar char="-"/>
            </a:pPr>
            <a:r>
              <a:rPr lang="en-GB"/>
              <a:t> </a:t>
            </a:r>
            <a:r>
              <a:rPr lang="ru-RU"/>
              <a:t>Шина </a:t>
            </a:r>
            <a:r>
              <a:rPr lang="en-GB"/>
              <a:t>LS CAN CAR : CAN Low Speed Carrosserie 125 K</a:t>
            </a:r>
            <a:r>
              <a:rPr lang="ru-RU"/>
              <a:t>бит</a:t>
            </a:r>
            <a:r>
              <a:rPr lang="en-GB"/>
              <a:t>/</a:t>
            </a:r>
            <a:r>
              <a:rPr lang="ru-RU"/>
              <a:t>с</a:t>
            </a:r>
            <a:r>
              <a:rPr lang="en-GB"/>
              <a:t> 	</a:t>
            </a:r>
            <a:r>
              <a:rPr lang="en-GB" b="1"/>
              <a:t>- </a:t>
            </a:r>
            <a:r>
              <a:rPr lang="ru-RU" b="1"/>
              <a:t>обозначение проводов</a:t>
            </a:r>
            <a:r>
              <a:rPr lang="en-GB"/>
              <a:t> </a:t>
            </a:r>
            <a:r>
              <a:rPr lang="en-GB" b="1"/>
              <a:t>: CAN H « 9026 » </a:t>
            </a:r>
            <a:r>
              <a:rPr lang="ru-RU" b="1"/>
              <a:t>и</a:t>
            </a:r>
            <a:r>
              <a:rPr lang="en-GB" b="1"/>
              <a:t> CAN </a:t>
            </a:r>
            <a:r>
              <a:rPr lang="ru-RU" b="1"/>
              <a:t>	</a:t>
            </a:r>
            <a:r>
              <a:rPr lang="en-GB" b="1"/>
              <a:t>L « 9027 »</a:t>
            </a:r>
          </a:p>
        </p:txBody>
      </p:sp>
      <p:sp>
        <p:nvSpPr>
          <p:cNvPr id="302094" name="Text Box 14"/>
          <p:cNvSpPr txBox="1">
            <a:spLocks noChangeArrowheads="1"/>
          </p:cNvSpPr>
          <p:nvPr/>
        </p:nvSpPr>
        <p:spPr bwMode="auto">
          <a:xfrm>
            <a:off x="2051050" y="5175250"/>
            <a:ext cx="6645275" cy="1006475"/>
          </a:xfrm>
          <a:prstGeom prst="rect">
            <a:avLst/>
          </a:prstGeom>
          <a:noFill/>
          <a:ln w="9525">
            <a:noFill/>
            <a:miter lim="800000"/>
            <a:headEnd/>
            <a:tailEnd/>
          </a:ln>
        </p:spPr>
        <p:txBody>
          <a:bodyPr>
            <a:spAutoFit/>
          </a:bodyPr>
          <a:lstStyle/>
          <a:p>
            <a:pPr eaLnBrk="0" hangingPunct="0">
              <a:buFontTx/>
              <a:buChar char="-"/>
            </a:pPr>
            <a:r>
              <a:rPr lang="en-GB"/>
              <a:t> </a:t>
            </a:r>
            <a:r>
              <a:rPr lang="ru-RU"/>
              <a:t>Шина </a:t>
            </a:r>
            <a:r>
              <a:rPr lang="en-GB"/>
              <a:t>DIAG ON CAN : CAN High Speed 500 K</a:t>
            </a:r>
            <a:r>
              <a:rPr lang="ru-RU"/>
              <a:t>бит</a:t>
            </a:r>
            <a:r>
              <a:rPr lang="en-GB"/>
              <a:t>/</a:t>
            </a:r>
            <a:r>
              <a:rPr lang="ru-RU"/>
              <a:t>с</a:t>
            </a:r>
            <a:r>
              <a:rPr lang="en-GB"/>
              <a:t> </a:t>
            </a:r>
          </a:p>
          <a:p>
            <a:pPr eaLnBrk="0" hangingPunct="0"/>
            <a:r>
              <a:rPr lang="en-GB"/>
              <a:t> 	</a:t>
            </a:r>
            <a:r>
              <a:rPr lang="en-GB" b="1"/>
              <a:t>- </a:t>
            </a:r>
            <a:r>
              <a:rPr lang="ru-RU" b="1"/>
              <a:t>обозначение кабеля</a:t>
            </a:r>
            <a:r>
              <a:rPr lang="en-GB"/>
              <a:t> </a:t>
            </a:r>
            <a:r>
              <a:rPr lang="en-GB" b="1"/>
              <a:t>: CAN H « 9028 » </a:t>
            </a:r>
            <a:r>
              <a:rPr lang="ru-RU" b="1"/>
              <a:t>и</a:t>
            </a:r>
            <a:r>
              <a:rPr lang="en-GB" b="1"/>
              <a:t> CAN L </a:t>
            </a:r>
            <a:r>
              <a:rPr lang="ru-RU" b="1"/>
              <a:t>	</a:t>
            </a:r>
            <a:r>
              <a:rPr lang="en-GB" b="1"/>
              <a:t>« 9029 »</a:t>
            </a:r>
          </a:p>
        </p:txBody>
      </p:sp>
      <p:grpSp>
        <p:nvGrpSpPr>
          <p:cNvPr id="92168" name="Group 16"/>
          <p:cNvGrpSpPr>
            <a:grpSpLocks/>
          </p:cNvGrpSpPr>
          <p:nvPr/>
        </p:nvGrpSpPr>
        <p:grpSpPr bwMode="auto">
          <a:xfrm>
            <a:off x="0" y="0"/>
            <a:ext cx="8915400" cy="5038725"/>
            <a:chOff x="0" y="0"/>
            <a:chExt cx="5616" cy="3174"/>
          </a:xfrm>
        </p:grpSpPr>
        <p:sp>
          <p:nvSpPr>
            <p:cNvPr id="92169" name="Rectangle 17"/>
            <p:cNvSpPr>
              <a:spLocks noChangeArrowheads="1"/>
            </p:cNvSpPr>
            <p:nvPr/>
          </p:nvSpPr>
          <p:spPr bwMode="auto">
            <a:xfrm>
              <a:off x="0" y="634"/>
              <a:ext cx="635" cy="635"/>
            </a:xfrm>
            <a:prstGeom prst="rect">
              <a:avLst/>
            </a:prstGeom>
            <a:solidFill>
              <a:srgbClr val="93B8D4"/>
            </a:solidFill>
            <a:ln w="9525">
              <a:noFill/>
              <a:miter lim="800000"/>
              <a:headEnd/>
              <a:tailEnd/>
            </a:ln>
          </p:spPr>
          <p:txBody>
            <a:bodyPr wrap="none" anchor="ctr"/>
            <a:lstStyle/>
            <a:p>
              <a:pPr eaLnBrk="0" hangingPunct="0"/>
              <a:endParaRPr lang="ru-RU"/>
            </a:p>
          </p:txBody>
        </p:sp>
        <p:sp>
          <p:nvSpPr>
            <p:cNvPr id="92170" name="Rectangle 18"/>
            <p:cNvSpPr>
              <a:spLocks noChangeArrowheads="1"/>
            </p:cNvSpPr>
            <p:nvPr/>
          </p:nvSpPr>
          <p:spPr bwMode="auto">
            <a:xfrm>
              <a:off x="0" y="0"/>
              <a:ext cx="635" cy="635"/>
            </a:xfrm>
            <a:prstGeom prst="rect">
              <a:avLst/>
            </a:prstGeom>
            <a:solidFill>
              <a:srgbClr val="007FB3"/>
            </a:solidFill>
            <a:ln w="9525">
              <a:noFill/>
              <a:miter lim="800000"/>
              <a:headEnd/>
              <a:tailEnd/>
            </a:ln>
          </p:spPr>
          <p:txBody>
            <a:bodyPr wrap="none" anchor="ctr"/>
            <a:lstStyle/>
            <a:p>
              <a:pPr algn="ctr" eaLnBrk="0" hangingPunct="0"/>
              <a:endParaRPr lang="en-GB" sz="2400" b="1">
                <a:solidFill>
                  <a:schemeClr val="bg1"/>
                </a:solidFill>
              </a:endParaRPr>
            </a:p>
          </p:txBody>
        </p:sp>
        <p:sp>
          <p:nvSpPr>
            <p:cNvPr id="92171" name="Rectangle 19"/>
            <p:cNvSpPr>
              <a:spLocks noChangeArrowheads="1"/>
            </p:cNvSpPr>
            <p:nvPr/>
          </p:nvSpPr>
          <p:spPr bwMode="auto">
            <a:xfrm>
              <a:off x="0" y="1904"/>
              <a:ext cx="635" cy="635"/>
            </a:xfrm>
            <a:prstGeom prst="rect">
              <a:avLst/>
            </a:prstGeom>
            <a:solidFill>
              <a:srgbClr val="026793"/>
            </a:solidFill>
            <a:ln w="9525">
              <a:noFill/>
              <a:miter lim="800000"/>
              <a:headEnd/>
              <a:tailEnd/>
            </a:ln>
          </p:spPr>
          <p:txBody>
            <a:bodyPr wrap="none" anchor="ctr"/>
            <a:lstStyle/>
            <a:p>
              <a:pPr eaLnBrk="0" hangingPunct="0"/>
              <a:endParaRPr lang="ru-RU"/>
            </a:p>
          </p:txBody>
        </p:sp>
        <p:sp>
          <p:nvSpPr>
            <p:cNvPr id="92172" name="Rectangle 20"/>
            <p:cNvSpPr>
              <a:spLocks noChangeArrowheads="1"/>
            </p:cNvSpPr>
            <p:nvPr/>
          </p:nvSpPr>
          <p:spPr bwMode="auto">
            <a:xfrm>
              <a:off x="0" y="1269"/>
              <a:ext cx="635" cy="635"/>
            </a:xfrm>
            <a:prstGeom prst="rect">
              <a:avLst/>
            </a:prstGeom>
            <a:solidFill>
              <a:srgbClr val="B2C1DD"/>
            </a:solidFill>
            <a:ln w="9525">
              <a:noFill/>
              <a:miter lim="800000"/>
              <a:headEnd/>
              <a:tailEnd/>
            </a:ln>
          </p:spPr>
          <p:txBody>
            <a:bodyPr wrap="none" anchor="ctr"/>
            <a:lstStyle/>
            <a:p>
              <a:pPr eaLnBrk="0" hangingPunct="0"/>
              <a:endParaRPr lang="ru-RU"/>
            </a:p>
          </p:txBody>
        </p:sp>
        <p:sp>
          <p:nvSpPr>
            <p:cNvPr id="92173" name="Rectangle 21"/>
            <p:cNvSpPr>
              <a:spLocks noChangeArrowheads="1"/>
            </p:cNvSpPr>
            <p:nvPr/>
          </p:nvSpPr>
          <p:spPr bwMode="auto">
            <a:xfrm>
              <a:off x="0" y="2539"/>
              <a:ext cx="635" cy="635"/>
            </a:xfrm>
            <a:prstGeom prst="rect">
              <a:avLst/>
            </a:prstGeom>
            <a:solidFill>
              <a:srgbClr val="007FB3"/>
            </a:solidFill>
            <a:ln w="9525">
              <a:noFill/>
              <a:miter lim="800000"/>
              <a:headEnd/>
              <a:tailEnd/>
            </a:ln>
          </p:spPr>
          <p:txBody>
            <a:bodyPr wrap="none" anchor="ctr"/>
            <a:lstStyle/>
            <a:p>
              <a:pPr eaLnBrk="0" hangingPunct="0"/>
              <a:endParaRPr lang="ru-RU"/>
            </a:p>
          </p:txBody>
        </p:sp>
        <p:sp>
          <p:nvSpPr>
            <p:cNvPr id="92174" name="Rectangle 22"/>
            <p:cNvSpPr>
              <a:spLocks noChangeArrowheads="1"/>
            </p:cNvSpPr>
            <p:nvPr/>
          </p:nvSpPr>
          <p:spPr bwMode="auto">
            <a:xfrm>
              <a:off x="720" y="192"/>
              <a:ext cx="4896" cy="384"/>
            </a:xfrm>
            <a:prstGeom prst="rect">
              <a:avLst/>
            </a:prstGeom>
            <a:noFill/>
            <a:ln w="9525">
              <a:noFill/>
              <a:miter lim="800000"/>
              <a:headEnd/>
              <a:tailEnd/>
            </a:ln>
          </p:spPr>
          <p:txBody>
            <a:bodyPr/>
            <a:lstStyle/>
            <a:p>
              <a:pPr eaLnBrk="0" hangingPunct="0"/>
              <a:r>
                <a:rPr lang="ru-RU" sz="3200" b="1">
                  <a:sym typeface="Wingdings" pitchFamily="2" charset="2"/>
                </a:rPr>
                <a:t>Шины и линии электрической связи</a:t>
              </a:r>
              <a:endParaRPr lang="en-GB" sz="3200" b="1">
                <a:sym typeface="Wingdings" pitchFamily="2" charset="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302090"/>
                                        </p:tgtEl>
                                        <p:attrNameLst>
                                          <p:attrName>style.visibility</p:attrName>
                                        </p:attrNameLst>
                                      </p:cBhvr>
                                      <p:to>
                                        <p:strVal val="visible"/>
                                      </p:to>
                                    </p:set>
                                    <p:animEffect transition="in" filter="box(in)">
                                      <p:cBhvr>
                                        <p:cTn id="7" dur="500"/>
                                        <p:tgtEl>
                                          <p:spTgt spid="302090"/>
                                        </p:tgtEl>
                                      </p:cBhvr>
                                    </p:animEffect>
                                  </p:childTnLst>
                                </p:cTn>
                              </p:par>
                            </p:childTnLst>
                          </p:cTn>
                        </p:par>
                        <p:par>
                          <p:cTn id="8" fill="hold">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302091"/>
                                        </p:tgtEl>
                                        <p:attrNameLst>
                                          <p:attrName>style.visibility</p:attrName>
                                        </p:attrNameLst>
                                      </p:cBhvr>
                                      <p:to>
                                        <p:strVal val="visible"/>
                                      </p:to>
                                    </p:set>
                                    <p:animEffect transition="in" filter="box(in)">
                                      <p:cBhvr>
                                        <p:cTn id="11" dur="500"/>
                                        <p:tgtEl>
                                          <p:spTgt spid="302091"/>
                                        </p:tgtEl>
                                      </p:cBhvr>
                                    </p:animEffect>
                                  </p:childTnLst>
                                </p:cTn>
                              </p:par>
                            </p:childTnLst>
                          </p:cTn>
                        </p:par>
                        <p:par>
                          <p:cTn id="12" fill="hold">
                            <p:stCondLst>
                              <p:cond delay="1000"/>
                            </p:stCondLst>
                            <p:childTnLst>
                              <p:par>
                                <p:cTn id="13" presetID="4" presetClass="entr" presetSubtype="16" fill="hold" grpId="0" nodeType="afterEffect">
                                  <p:stCondLst>
                                    <p:cond delay="2000"/>
                                  </p:stCondLst>
                                  <p:childTnLst>
                                    <p:set>
                                      <p:cBhvr>
                                        <p:cTn id="14" dur="1" fill="hold">
                                          <p:stCondLst>
                                            <p:cond delay="0"/>
                                          </p:stCondLst>
                                        </p:cTn>
                                        <p:tgtEl>
                                          <p:spTgt spid="302092"/>
                                        </p:tgtEl>
                                        <p:attrNameLst>
                                          <p:attrName>style.visibility</p:attrName>
                                        </p:attrNameLst>
                                      </p:cBhvr>
                                      <p:to>
                                        <p:strVal val="visible"/>
                                      </p:to>
                                    </p:set>
                                    <p:animEffect transition="in" filter="box(in)">
                                      <p:cBhvr>
                                        <p:cTn id="15" dur="500"/>
                                        <p:tgtEl>
                                          <p:spTgt spid="302092"/>
                                        </p:tgtEl>
                                      </p:cBhvr>
                                    </p:animEffect>
                                  </p:childTnLst>
                                </p:cTn>
                              </p:par>
                            </p:childTnLst>
                          </p:cTn>
                        </p:par>
                        <p:par>
                          <p:cTn id="16" fill="hold">
                            <p:stCondLst>
                              <p:cond delay="3500"/>
                            </p:stCondLst>
                            <p:childTnLst>
                              <p:par>
                                <p:cTn id="17" presetID="4" presetClass="entr" presetSubtype="16" fill="hold" grpId="0" nodeType="afterEffect">
                                  <p:stCondLst>
                                    <p:cond delay="2000"/>
                                  </p:stCondLst>
                                  <p:childTnLst>
                                    <p:set>
                                      <p:cBhvr>
                                        <p:cTn id="18" dur="1" fill="hold">
                                          <p:stCondLst>
                                            <p:cond delay="0"/>
                                          </p:stCondLst>
                                        </p:cTn>
                                        <p:tgtEl>
                                          <p:spTgt spid="302093"/>
                                        </p:tgtEl>
                                        <p:attrNameLst>
                                          <p:attrName>style.visibility</p:attrName>
                                        </p:attrNameLst>
                                      </p:cBhvr>
                                      <p:to>
                                        <p:strVal val="visible"/>
                                      </p:to>
                                    </p:set>
                                    <p:animEffect transition="in" filter="box(in)">
                                      <p:cBhvr>
                                        <p:cTn id="19" dur="500"/>
                                        <p:tgtEl>
                                          <p:spTgt spid="302093"/>
                                        </p:tgtEl>
                                      </p:cBhvr>
                                    </p:animEffect>
                                  </p:childTnLst>
                                </p:cTn>
                              </p:par>
                            </p:childTnLst>
                          </p:cTn>
                        </p:par>
                        <p:par>
                          <p:cTn id="20" fill="hold">
                            <p:stCondLst>
                              <p:cond delay="6000"/>
                            </p:stCondLst>
                            <p:childTnLst>
                              <p:par>
                                <p:cTn id="21" presetID="4" presetClass="entr" presetSubtype="16" fill="hold" grpId="0" nodeType="afterEffect">
                                  <p:stCondLst>
                                    <p:cond delay="2000"/>
                                  </p:stCondLst>
                                  <p:childTnLst>
                                    <p:set>
                                      <p:cBhvr>
                                        <p:cTn id="22" dur="1" fill="hold">
                                          <p:stCondLst>
                                            <p:cond delay="0"/>
                                          </p:stCondLst>
                                        </p:cTn>
                                        <p:tgtEl>
                                          <p:spTgt spid="302094"/>
                                        </p:tgtEl>
                                        <p:attrNameLst>
                                          <p:attrName>style.visibility</p:attrName>
                                        </p:attrNameLst>
                                      </p:cBhvr>
                                      <p:to>
                                        <p:strVal val="visible"/>
                                      </p:to>
                                    </p:set>
                                    <p:animEffect transition="in" filter="box(in)">
                                      <p:cBhvr>
                                        <p:cTn id="23" dur="500"/>
                                        <p:tgtEl>
                                          <p:spTgt spid="3020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2090" grpId="0" autoUpdateAnimBg="0"/>
      <p:bldP spid="302091" grpId="0" autoUpdateAnimBg="0"/>
      <p:bldP spid="302092" grpId="0" autoUpdateAnimBg="0"/>
      <p:bldP spid="302093" grpId="0" autoUpdateAnimBg="0"/>
      <p:bldP spid="302094" grpId="0" autoUpdateAnimBg="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Дата 1"/>
          <p:cNvSpPr>
            <a:spLocks noGrp="1"/>
          </p:cNvSpPr>
          <p:nvPr>
            <p:ph type="dt" sz="quarter" idx="10"/>
          </p:nvPr>
        </p:nvSpPr>
        <p:spPr/>
        <p:txBody>
          <a:bodyPr/>
          <a:lstStyle/>
          <a:p>
            <a:pPr>
              <a:defRPr/>
            </a:pPr>
            <a:endParaRPr lang="fr-FR" altLang="en-GB"/>
          </a:p>
          <a:p>
            <a:pPr>
              <a:defRPr/>
            </a:pPr>
            <a:endParaRPr lang="fr-FR" altLang="en-GB"/>
          </a:p>
        </p:txBody>
      </p:sp>
      <p:sp>
        <p:nvSpPr>
          <p:cNvPr id="595970" name="Text Box 2"/>
          <p:cNvSpPr txBox="1">
            <a:spLocks noChangeArrowheads="1"/>
          </p:cNvSpPr>
          <p:nvPr/>
        </p:nvSpPr>
        <p:spPr bwMode="auto">
          <a:xfrm>
            <a:off x="1763713" y="3716338"/>
            <a:ext cx="6645275" cy="1006475"/>
          </a:xfrm>
          <a:prstGeom prst="rect">
            <a:avLst/>
          </a:prstGeom>
          <a:noFill/>
          <a:ln w="9525">
            <a:noFill/>
            <a:miter lim="800000"/>
            <a:headEnd/>
            <a:tailEnd/>
          </a:ln>
        </p:spPr>
        <p:txBody>
          <a:bodyPr>
            <a:spAutoFit/>
          </a:bodyPr>
          <a:lstStyle/>
          <a:p>
            <a:pPr eaLnBrk="0" hangingPunct="0">
              <a:buFontTx/>
              <a:buChar char="-"/>
            </a:pPr>
            <a:r>
              <a:rPr lang="en-GB"/>
              <a:t> + RCD : </a:t>
            </a:r>
            <a:r>
              <a:rPr lang="ru-RU"/>
              <a:t>Управляется блоком</a:t>
            </a:r>
            <a:r>
              <a:rPr lang="en-GB"/>
              <a:t> BSI</a:t>
            </a:r>
            <a:r>
              <a:rPr lang="ru-RU"/>
              <a:t>. Предназначен</a:t>
            </a:r>
            <a:r>
              <a:rPr lang="en-GB"/>
              <a:t> </a:t>
            </a:r>
            <a:r>
              <a:rPr lang="ru-RU"/>
              <a:t>для вывода узлов сети </a:t>
            </a:r>
            <a:r>
              <a:rPr lang="en-GB"/>
              <a:t> CAN HS I/S </a:t>
            </a:r>
            <a:r>
              <a:rPr lang="ru-RU"/>
              <a:t>из «спящего» режима</a:t>
            </a:r>
            <a:r>
              <a:rPr lang="en-GB"/>
              <a:t>:</a:t>
            </a:r>
          </a:p>
          <a:p>
            <a:pPr eaLnBrk="0" hangingPunct="0"/>
            <a:r>
              <a:rPr lang="en-GB"/>
              <a:t>	</a:t>
            </a:r>
            <a:r>
              <a:rPr lang="en-GB" b="1"/>
              <a:t>- </a:t>
            </a:r>
            <a:r>
              <a:rPr lang="ru-RU" b="1"/>
              <a:t>обозначение кабеля</a:t>
            </a:r>
            <a:r>
              <a:rPr lang="en-GB"/>
              <a:t> </a:t>
            </a:r>
            <a:r>
              <a:rPr lang="en-GB" b="1"/>
              <a:t>: « 7842 »</a:t>
            </a:r>
          </a:p>
        </p:txBody>
      </p:sp>
      <p:sp>
        <p:nvSpPr>
          <p:cNvPr id="595971" name="Text Box 3"/>
          <p:cNvSpPr txBox="1">
            <a:spLocks noChangeArrowheads="1"/>
          </p:cNvSpPr>
          <p:nvPr/>
        </p:nvSpPr>
        <p:spPr bwMode="auto">
          <a:xfrm>
            <a:off x="1600200" y="908050"/>
            <a:ext cx="7178675" cy="822325"/>
          </a:xfrm>
          <a:prstGeom prst="rect">
            <a:avLst/>
          </a:prstGeom>
          <a:noFill/>
          <a:ln w="9525">
            <a:noFill/>
            <a:miter lim="800000"/>
            <a:headEnd/>
            <a:tailEnd/>
          </a:ln>
        </p:spPr>
        <p:txBody>
          <a:bodyPr>
            <a:spAutoFit/>
          </a:bodyPr>
          <a:lstStyle/>
          <a:p>
            <a:pPr eaLnBrk="0" hangingPunct="0"/>
            <a:r>
              <a:rPr lang="en-GB" sz="2400"/>
              <a:t>- </a:t>
            </a:r>
            <a:r>
              <a:rPr lang="ru-RU" sz="2400"/>
              <a:t>Дополнительная информация о системе</a:t>
            </a:r>
            <a:r>
              <a:rPr lang="en-GB" sz="2400"/>
              <a:t> FULL CAN.</a:t>
            </a:r>
          </a:p>
        </p:txBody>
      </p:sp>
      <p:sp>
        <p:nvSpPr>
          <p:cNvPr id="595972" name="Text Box 4"/>
          <p:cNvSpPr txBox="1">
            <a:spLocks noChangeArrowheads="1"/>
          </p:cNvSpPr>
          <p:nvPr/>
        </p:nvSpPr>
        <p:spPr bwMode="auto">
          <a:xfrm>
            <a:off x="1763713" y="2062163"/>
            <a:ext cx="7200900" cy="1616075"/>
          </a:xfrm>
          <a:prstGeom prst="rect">
            <a:avLst/>
          </a:prstGeom>
          <a:noFill/>
          <a:ln w="9525">
            <a:noFill/>
            <a:miter lim="800000"/>
            <a:headEnd/>
            <a:tailEnd/>
          </a:ln>
        </p:spPr>
        <p:txBody>
          <a:bodyPr>
            <a:spAutoFit/>
          </a:bodyPr>
          <a:lstStyle/>
          <a:p>
            <a:pPr eaLnBrk="0" hangingPunct="0">
              <a:buFontTx/>
              <a:buChar char="-"/>
            </a:pPr>
            <a:r>
              <a:rPr lang="en-GB"/>
              <a:t> + CAN : </a:t>
            </a:r>
            <a:r>
              <a:rPr lang="ru-RU"/>
              <a:t>Управляется блоком</a:t>
            </a:r>
            <a:r>
              <a:rPr lang="en-GB"/>
              <a:t> BSI </a:t>
            </a:r>
            <a:r>
              <a:rPr lang="ru-RU"/>
              <a:t>в зависимости от нажатия на</a:t>
            </a:r>
            <a:r>
              <a:rPr lang="en-GB"/>
              <a:t> </a:t>
            </a:r>
            <a:r>
              <a:rPr lang="ru-RU"/>
              <a:t>клавиши пульта дистанционного управления</a:t>
            </a:r>
            <a:r>
              <a:rPr lang="en-GB"/>
              <a:t>:</a:t>
            </a:r>
          </a:p>
          <a:p>
            <a:pPr eaLnBrk="0" hangingPunct="0"/>
            <a:r>
              <a:rPr lang="en-GB"/>
              <a:t>	</a:t>
            </a:r>
            <a:r>
              <a:rPr lang="en-GB" b="1"/>
              <a:t>- </a:t>
            </a:r>
            <a:r>
              <a:rPr lang="ru-RU" b="1"/>
              <a:t>обозначение кабеля</a:t>
            </a:r>
            <a:r>
              <a:rPr lang="en-GB" b="1"/>
              <a:t>: « X---- » ( XC2D, X909, XC1E, </a:t>
            </a:r>
            <a:r>
              <a:rPr lang="ru-RU" b="1"/>
              <a:t>	</a:t>
            </a:r>
            <a:r>
              <a:rPr lang="en-GB" b="1"/>
              <a:t>... ) (D2)</a:t>
            </a:r>
          </a:p>
          <a:p>
            <a:pPr lvl="4" eaLnBrk="0" hangingPunct="0"/>
            <a:r>
              <a:rPr lang="en-GB" b="1"/>
              <a:t>   « Z----- » (Z5008, Z135,…) (Transgamme)</a:t>
            </a:r>
          </a:p>
        </p:txBody>
      </p:sp>
      <p:sp>
        <p:nvSpPr>
          <p:cNvPr id="595973" name="Text Box 5"/>
          <p:cNvSpPr txBox="1">
            <a:spLocks noChangeArrowheads="1"/>
          </p:cNvSpPr>
          <p:nvPr/>
        </p:nvSpPr>
        <p:spPr bwMode="auto">
          <a:xfrm>
            <a:off x="1763713" y="4870450"/>
            <a:ext cx="6645275" cy="701675"/>
          </a:xfrm>
          <a:prstGeom prst="rect">
            <a:avLst/>
          </a:prstGeom>
          <a:noFill/>
          <a:ln w="9525">
            <a:noFill/>
            <a:miter lim="800000"/>
            <a:headEnd/>
            <a:tailEnd/>
          </a:ln>
        </p:spPr>
        <p:txBody>
          <a:bodyPr>
            <a:spAutoFit/>
          </a:bodyPr>
          <a:lstStyle/>
          <a:p>
            <a:pPr eaLnBrk="0" hangingPunct="0">
              <a:buFontTx/>
              <a:buChar char="-"/>
            </a:pPr>
            <a:r>
              <a:rPr lang="en-GB"/>
              <a:t> + APC : </a:t>
            </a:r>
            <a:r>
              <a:rPr lang="ru-RU"/>
              <a:t>Управляется блоком</a:t>
            </a:r>
            <a:r>
              <a:rPr lang="en-GB"/>
              <a:t> BSM (PSF1) :</a:t>
            </a:r>
          </a:p>
          <a:p>
            <a:pPr eaLnBrk="0" hangingPunct="0"/>
            <a:r>
              <a:rPr lang="en-GB"/>
              <a:t>	</a:t>
            </a:r>
            <a:r>
              <a:rPr lang="en-GB" b="1"/>
              <a:t>- </a:t>
            </a:r>
            <a:r>
              <a:rPr lang="ru-RU" b="1"/>
              <a:t>обозначение кабеля</a:t>
            </a:r>
            <a:r>
              <a:rPr lang="en-GB"/>
              <a:t> </a:t>
            </a:r>
            <a:r>
              <a:rPr lang="en-GB" b="1"/>
              <a:t>: « C---- » </a:t>
            </a:r>
          </a:p>
        </p:txBody>
      </p:sp>
      <p:grpSp>
        <p:nvGrpSpPr>
          <p:cNvPr id="93191" name="Group 6"/>
          <p:cNvGrpSpPr>
            <a:grpSpLocks/>
          </p:cNvGrpSpPr>
          <p:nvPr/>
        </p:nvGrpSpPr>
        <p:grpSpPr bwMode="auto">
          <a:xfrm>
            <a:off x="0" y="0"/>
            <a:ext cx="8915400" cy="5038725"/>
            <a:chOff x="0" y="0"/>
            <a:chExt cx="5616" cy="3174"/>
          </a:xfrm>
        </p:grpSpPr>
        <p:sp>
          <p:nvSpPr>
            <p:cNvPr id="93192" name="Rectangle 7"/>
            <p:cNvSpPr>
              <a:spLocks noChangeArrowheads="1"/>
            </p:cNvSpPr>
            <p:nvPr/>
          </p:nvSpPr>
          <p:spPr bwMode="auto">
            <a:xfrm>
              <a:off x="0" y="634"/>
              <a:ext cx="635" cy="635"/>
            </a:xfrm>
            <a:prstGeom prst="rect">
              <a:avLst/>
            </a:prstGeom>
            <a:solidFill>
              <a:srgbClr val="93B8D4"/>
            </a:solidFill>
            <a:ln w="9525">
              <a:noFill/>
              <a:miter lim="800000"/>
              <a:headEnd/>
              <a:tailEnd/>
            </a:ln>
          </p:spPr>
          <p:txBody>
            <a:bodyPr wrap="none" anchor="ctr"/>
            <a:lstStyle/>
            <a:p>
              <a:pPr eaLnBrk="0" hangingPunct="0"/>
              <a:endParaRPr lang="ru-RU"/>
            </a:p>
          </p:txBody>
        </p:sp>
        <p:sp>
          <p:nvSpPr>
            <p:cNvPr id="93193" name="Rectangle 8"/>
            <p:cNvSpPr>
              <a:spLocks noChangeArrowheads="1"/>
            </p:cNvSpPr>
            <p:nvPr/>
          </p:nvSpPr>
          <p:spPr bwMode="auto">
            <a:xfrm>
              <a:off x="0" y="0"/>
              <a:ext cx="635" cy="635"/>
            </a:xfrm>
            <a:prstGeom prst="rect">
              <a:avLst/>
            </a:prstGeom>
            <a:solidFill>
              <a:srgbClr val="007FB3"/>
            </a:solidFill>
            <a:ln w="9525">
              <a:noFill/>
              <a:miter lim="800000"/>
              <a:headEnd/>
              <a:tailEnd/>
            </a:ln>
          </p:spPr>
          <p:txBody>
            <a:bodyPr wrap="none" anchor="ctr"/>
            <a:lstStyle/>
            <a:p>
              <a:pPr algn="ctr" eaLnBrk="0" hangingPunct="0"/>
              <a:endParaRPr lang="en-GB" sz="2400" b="1">
                <a:solidFill>
                  <a:schemeClr val="bg1"/>
                </a:solidFill>
              </a:endParaRPr>
            </a:p>
          </p:txBody>
        </p:sp>
        <p:sp>
          <p:nvSpPr>
            <p:cNvPr id="93194" name="Rectangle 9"/>
            <p:cNvSpPr>
              <a:spLocks noChangeArrowheads="1"/>
            </p:cNvSpPr>
            <p:nvPr/>
          </p:nvSpPr>
          <p:spPr bwMode="auto">
            <a:xfrm>
              <a:off x="0" y="1904"/>
              <a:ext cx="635" cy="635"/>
            </a:xfrm>
            <a:prstGeom prst="rect">
              <a:avLst/>
            </a:prstGeom>
            <a:solidFill>
              <a:srgbClr val="026793"/>
            </a:solidFill>
            <a:ln w="9525">
              <a:noFill/>
              <a:miter lim="800000"/>
              <a:headEnd/>
              <a:tailEnd/>
            </a:ln>
          </p:spPr>
          <p:txBody>
            <a:bodyPr wrap="none" anchor="ctr"/>
            <a:lstStyle/>
            <a:p>
              <a:pPr eaLnBrk="0" hangingPunct="0"/>
              <a:endParaRPr lang="ru-RU"/>
            </a:p>
          </p:txBody>
        </p:sp>
        <p:sp>
          <p:nvSpPr>
            <p:cNvPr id="93195" name="Rectangle 10"/>
            <p:cNvSpPr>
              <a:spLocks noChangeArrowheads="1"/>
            </p:cNvSpPr>
            <p:nvPr/>
          </p:nvSpPr>
          <p:spPr bwMode="auto">
            <a:xfrm>
              <a:off x="0" y="1269"/>
              <a:ext cx="635" cy="635"/>
            </a:xfrm>
            <a:prstGeom prst="rect">
              <a:avLst/>
            </a:prstGeom>
            <a:solidFill>
              <a:srgbClr val="B2C1DD"/>
            </a:solidFill>
            <a:ln w="9525">
              <a:noFill/>
              <a:miter lim="800000"/>
              <a:headEnd/>
              <a:tailEnd/>
            </a:ln>
          </p:spPr>
          <p:txBody>
            <a:bodyPr wrap="none" anchor="ctr"/>
            <a:lstStyle/>
            <a:p>
              <a:pPr eaLnBrk="0" hangingPunct="0"/>
              <a:endParaRPr lang="ru-RU"/>
            </a:p>
          </p:txBody>
        </p:sp>
        <p:sp>
          <p:nvSpPr>
            <p:cNvPr id="93196" name="Rectangle 11"/>
            <p:cNvSpPr>
              <a:spLocks noChangeArrowheads="1"/>
            </p:cNvSpPr>
            <p:nvPr/>
          </p:nvSpPr>
          <p:spPr bwMode="auto">
            <a:xfrm>
              <a:off x="0" y="2539"/>
              <a:ext cx="635" cy="635"/>
            </a:xfrm>
            <a:prstGeom prst="rect">
              <a:avLst/>
            </a:prstGeom>
            <a:solidFill>
              <a:srgbClr val="007FB3"/>
            </a:solidFill>
            <a:ln w="9525">
              <a:noFill/>
              <a:miter lim="800000"/>
              <a:headEnd/>
              <a:tailEnd/>
            </a:ln>
          </p:spPr>
          <p:txBody>
            <a:bodyPr wrap="none" anchor="ctr"/>
            <a:lstStyle/>
            <a:p>
              <a:pPr eaLnBrk="0" hangingPunct="0"/>
              <a:endParaRPr lang="ru-RU"/>
            </a:p>
          </p:txBody>
        </p:sp>
        <p:sp>
          <p:nvSpPr>
            <p:cNvPr id="93197" name="Rectangle 12"/>
            <p:cNvSpPr>
              <a:spLocks noChangeArrowheads="1"/>
            </p:cNvSpPr>
            <p:nvPr/>
          </p:nvSpPr>
          <p:spPr bwMode="auto">
            <a:xfrm>
              <a:off x="720" y="192"/>
              <a:ext cx="4896" cy="384"/>
            </a:xfrm>
            <a:prstGeom prst="rect">
              <a:avLst/>
            </a:prstGeom>
            <a:noFill/>
            <a:ln w="9525">
              <a:noFill/>
              <a:miter lim="800000"/>
              <a:headEnd/>
              <a:tailEnd/>
            </a:ln>
          </p:spPr>
          <p:txBody>
            <a:bodyPr/>
            <a:lstStyle/>
            <a:p>
              <a:pPr eaLnBrk="0" hangingPunct="0"/>
              <a:r>
                <a:rPr lang="ru-RU" sz="3200" b="1">
                  <a:sym typeface="Wingdings" pitchFamily="2" charset="2"/>
                </a:rPr>
                <a:t>Шины и линии электрической связи</a:t>
              </a:r>
              <a:endParaRPr lang="en-GB" sz="3200" b="1">
                <a:sym typeface="Wingdings" pitchFamily="2" charset="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2000"/>
                                  </p:stCondLst>
                                  <p:childTnLst>
                                    <p:set>
                                      <p:cBhvr>
                                        <p:cTn id="6" dur="1" fill="hold">
                                          <p:stCondLst>
                                            <p:cond delay="0"/>
                                          </p:stCondLst>
                                        </p:cTn>
                                        <p:tgtEl>
                                          <p:spTgt spid="595970"/>
                                        </p:tgtEl>
                                        <p:attrNameLst>
                                          <p:attrName>style.visibility</p:attrName>
                                        </p:attrNameLst>
                                      </p:cBhvr>
                                      <p:to>
                                        <p:strVal val="visible"/>
                                      </p:to>
                                    </p:set>
                                    <p:animEffect transition="in" filter="box(in)">
                                      <p:cBhvr>
                                        <p:cTn id="7" dur="500"/>
                                        <p:tgtEl>
                                          <p:spTgt spid="595970"/>
                                        </p:tgtEl>
                                      </p:cBhvr>
                                    </p:animEffect>
                                  </p:childTnLst>
                                </p:cTn>
                              </p:par>
                            </p:childTnLst>
                          </p:cTn>
                        </p:par>
                        <p:par>
                          <p:cTn id="8" fill="hold">
                            <p:stCondLst>
                              <p:cond delay="2500"/>
                            </p:stCondLst>
                            <p:childTnLst>
                              <p:par>
                                <p:cTn id="9" presetID="4" presetClass="entr" presetSubtype="16" fill="hold" grpId="0" nodeType="afterEffect">
                                  <p:stCondLst>
                                    <p:cond delay="0"/>
                                  </p:stCondLst>
                                  <p:childTnLst>
                                    <p:set>
                                      <p:cBhvr>
                                        <p:cTn id="10" dur="1" fill="hold">
                                          <p:stCondLst>
                                            <p:cond delay="0"/>
                                          </p:stCondLst>
                                        </p:cTn>
                                        <p:tgtEl>
                                          <p:spTgt spid="595971"/>
                                        </p:tgtEl>
                                        <p:attrNameLst>
                                          <p:attrName>style.visibility</p:attrName>
                                        </p:attrNameLst>
                                      </p:cBhvr>
                                      <p:to>
                                        <p:strVal val="visible"/>
                                      </p:to>
                                    </p:set>
                                    <p:animEffect transition="in" filter="box(in)">
                                      <p:cBhvr>
                                        <p:cTn id="11" dur="500"/>
                                        <p:tgtEl>
                                          <p:spTgt spid="595971"/>
                                        </p:tgtEl>
                                      </p:cBhvr>
                                    </p:animEffect>
                                  </p:childTnLst>
                                </p:cTn>
                              </p:par>
                            </p:childTnLst>
                          </p:cTn>
                        </p:par>
                        <p:par>
                          <p:cTn id="12" fill="hold">
                            <p:stCondLst>
                              <p:cond delay="3000"/>
                            </p:stCondLst>
                            <p:childTnLst>
                              <p:par>
                                <p:cTn id="13" presetID="4" presetClass="entr" presetSubtype="16" fill="hold" grpId="0" nodeType="afterEffect">
                                  <p:stCondLst>
                                    <p:cond delay="2000"/>
                                  </p:stCondLst>
                                  <p:childTnLst>
                                    <p:set>
                                      <p:cBhvr>
                                        <p:cTn id="14" dur="1" fill="hold">
                                          <p:stCondLst>
                                            <p:cond delay="0"/>
                                          </p:stCondLst>
                                        </p:cTn>
                                        <p:tgtEl>
                                          <p:spTgt spid="595972"/>
                                        </p:tgtEl>
                                        <p:attrNameLst>
                                          <p:attrName>style.visibility</p:attrName>
                                        </p:attrNameLst>
                                      </p:cBhvr>
                                      <p:to>
                                        <p:strVal val="visible"/>
                                      </p:to>
                                    </p:set>
                                    <p:animEffect transition="in" filter="box(in)">
                                      <p:cBhvr>
                                        <p:cTn id="15" dur="500"/>
                                        <p:tgtEl>
                                          <p:spTgt spid="595972"/>
                                        </p:tgtEl>
                                      </p:cBhvr>
                                    </p:animEffect>
                                  </p:childTnLst>
                                </p:cTn>
                              </p:par>
                            </p:childTnLst>
                          </p:cTn>
                        </p:par>
                        <p:par>
                          <p:cTn id="16" fill="hold">
                            <p:stCondLst>
                              <p:cond delay="5500"/>
                            </p:stCondLst>
                            <p:childTnLst>
                              <p:par>
                                <p:cTn id="17" presetID="4" presetClass="entr" presetSubtype="16" fill="hold" grpId="0" nodeType="afterEffect">
                                  <p:stCondLst>
                                    <p:cond delay="2000"/>
                                  </p:stCondLst>
                                  <p:childTnLst>
                                    <p:set>
                                      <p:cBhvr>
                                        <p:cTn id="18" dur="1" fill="hold">
                                          <p:stCondLst>
                                            <p:cond delay="0"/>
                                          </p:stCondLst>
                                        </p:cTn>
                                        <p:tgtEl>
                                          <p:spTgt spid="595973"/>
                                        </p:tgtEl>
                                        <p:attrNameLst>
                                          <p:attrName>style.visibility</p:attrName>
                                        </p:attrNameLst>
                                      </p:cBhvr>
                                      <p:to>
                                        <p:strVal val="visible"/>
                                      </p:to>
                                    </p:set>
                                    <p:animEffect transition="in" filter="box(in)">
                                      <p:cBhvr>
                                        <p:cTn id="19" dur="500"/>
                                        <p:tgtEl>
                                          <p:spTgt spid="5959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5970" grpId="0" autoUpdateAnimBg="0"/>
      <p:bldP spid="595971" grpId="0" autoUpdateAnimBg="0"/>
      <p:bldP spid="595972" grpId="0" autoUpdateAnimBg="0"/>
      <p:bldP spid="595973"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ата 1"/>
          <p:cNvSpPr>
            <a:spLocks noGrp="1"/>
          </p:cNvSpPr>
          <p:nvPr>
            <p:ph type="dt" sz="quarter" idx="10"/>
          </p:nvPr>
        </p:nvSpPr>
        <p:spPr/>
        <p:txBody>
          <a:bodyPr/>
          <a:lstStyle/>
          <a:p>
            <a:pPr>
              <a:defRPr/>
            </a:pPr>
            <a:endParaRPr lang="fr-FR" altLang="en-GB" smtClean="0"/>
          </a:p>
          <a:p>
            <a:pPr>
              <a:defRPr/>
            </a:pPr>
            <a:endParaRPr lang="fr-FR" altLang="en-GB"/>
          </a:p>
        </p:txBody>
      </p:sp>
      <p:pic>
        <p:nvPicPr>
          <p:cNvPr id="11267" name="Picture 2"/>
          <p:cNvPicPr>
            <a:picLocks noChangeAspect="1" noChangeArrowheads="1"/>
          </p:cNvPicPr>
          <p:nvPr/>
        </p:nvPicPr>
        <p:blipFill>
          <a:blip r:embed="rId2" cstate="print"/>
          <a:srcRect/>
          <a:stretch>
            <a:fillRect/>
          </a:stretch>
        </p:blipFill>
        <p:spPr bwMode="auto">
          <a:xfrm>
            <a:off x="1547813" y="404813"/>
            <a:ext cx="6840537" cy="5116512"/>
          </a:xfrm>
          <a:prstGeom prst="rect">
            <a:avLst/>
          </a:prstGeom>
          <a:noFill/>
          <a:ln w="9525">
            <a:noFill/>
            <a:miter lim="800000"/>
            <a:headEnd/>
            <a:tailEnd/>
          </a:ln>
        </p:spPr>
      </p:pic>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ctrTitle" idx="4294967295"/>
          </p:nvPr>
        </p:nvSpPr>
        <p:spPr bwMode="auto">
          <a:xfrm>
            <a:off x="304800" y="2474913"/>
            <a:ext cx="6210300" cy="1066800"/>
          </a:xfrm>
          <a:prstGeom prst="rect">
            <a:avLst/>
          </a:prstGeom>
          <a:noFill/>
          <a:ln>
            <a:miter lim="800000"/>
            <a:headEnd/>
            <a:tailEnd/>
          </a:ln>
        </p:spPr>
        <p:txBody>
          <a:bodyPr/>
          <a:lstStyle/>
          <a:p>
            <a:r>
              <a:rPr lang="ru-RU" altLang="fr-FR" smtClean="0">
                <a:latin typeface="Times New Roman" pitchFamily="18" charset="0"/>
              </a:rPr>
              <a:t>Благодарим за внимание.</a:t>
            </a:r>
            <a:endParaRPr lang="fr-FR" altLang="fr-FR" smtClean="0">
              <a:latin typeface="Times New Roman"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ppt bleu">
  <a:themeElements>
    <a:clrScheme name="ppt bleu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pt bleu">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rgbClr val="026793"/>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rgbClr val="026793"/>
            </a:solidFill>
            <a:effectLst/>
            <a:latin typeface="Times New Roman" pitchFamily="18" charset="0"/>
          </a:defRPr>
        </a:defPPr>
      </a:lstStyle>
    </a:lnDef>
  </a:objectDefaults>
  <a:extraClrSchemeLst>
    <a:extraClrScheme>
      <a:clrScheme name="ppt bleu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pt bleu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pt bleu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pt bleu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pt bleu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pt bleu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pt bleu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18206</TotalTime>
  <Words>6530</Words>
  <Application>Microsoft Office PowerPoint</Application>
  <PresentationFormat>Экран (4:3)</PresentationFormat>
  <Paragraphs>1225</Paragraphs>
  <Slides>90</Slides>
  <Notes>61</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90</vt:i4>
      </vt:variant>
    </vt:vector>
  </HeadingPairs>
  <TitlesOfParts>
    <vt:vector size="98" baseType="lpstr">
      <vt:lpstr>Times New Roman</vt:lpstr>
      <vt:lpstr>Arial</vt:lpstr>
      <vt:lpstr>Times</vt:lpstr>
      <vt:lpstr>Century Gothic</vt:lpstr>
      <vt:lpstr>Wingdings</vt:lpstr>
      <vt:lpstr>Comic Sans MS</vt:lpstr>
      <vt:lpstr>Symbol</vt:lpstr>
      <vt:lpstr>ppt bleu</vt:lpstr>
      <vt:lpstr>Мультиплексная архитектура автомобилей</vt:lpstr>
      <vt:lpstr>Слайд 2</vt:lpstr>
      <vt:lpstr>МУЛЬТИПЛЕКСИРОВАНИЕ</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ЛОКАЛЬНАЯ БОРТОВАЯ СЕТЬ VAN</vt:lpstr>
      <vt:lpstr>Слайд 23</vt:lpstr>
      <vt:lpstr>Слайд 24</vt:lpstr>
      <vt:lpstr>Слайд 25</vt:lpstr>
      <vt:lpstr>Слайд 26</vt:lpstr>
      <vt:lpstr>Слайд 27</vt:lpstr>
      <vt:lpstr>Слайд 28</vt:lpstr>
      <vt:lpstr>Слайд 29</vt:lpstr>
      <vt:lpstr>Слайд 30</vt:lpstr>
      <vt:lpstr>ЛОКАЛЬНАЯ СЕТЬ  CAN </vt:lpstr>
      <vt:lpstr>Слайд 32</vt:lpstr>
      <vt:lpstr>Слайд 33</vt:lpstr>
      <vt:lpstr>Слайд 34</vt:lpstr>
      <vt:lpstr>Слайд 35</vt:lpstr>
      <vt:lpstr>Слайд 36</vt:lpstr>
      <vt:lpstr>Слайд 37</vt:lpstr>
      <vt:lpstr>Слайд 38</vt:lpstr>
      <vt:lpstr>Слайд 39</vt:lpstr>
      <vt:lpstr>Слайд 40</vt:lpstr>
      <vt:lpstr>Слайд 41</vt:lpstr>
      <vt:lpstr>Слайд 42</vt:lpstr>
      <vt:lpstr>FULL CAN (ИНТЕГРИРОВАННАЯ СИСТЕМА НА БАЗЕ CAN-ИНТЕРФЕЙСА) </vt:lpstr>
      <vt:lpstr>Слайд 44</vt:lpstr>
      <vt:lpstr>ЛОКАЛЬНАЯ СЕТЬ  LS CAN</vt:lpstr>
      <vt:lpstr>Слайд 46</vt:lpstr>
      <vt:lpstr>Слайд 47</vt:lpstr>
      <vt:lpstr>Слайд 48</vt:lpstr>
      <vt:lpstr>ЛОКАЛЬНАЯ СЕТЬ  LIN</vt:lpstr>
      <vt:lpstr>Слайд 50</vt:lpstr>
      <vt:lpstr>Слайд 51</vt:lpstr>
      <vt:lpstr>Слайд 52</vt:lpstr>
      <vt:lpstr>УПРАВЛЕНИЕ ЭНЕРГОПОТРЕБЛЕНИЕМ</vt:lpstr>
      <vt:lpstr>Слайд 54</vt:lpstr>
      <vt:lpstr>Слайд 55</vt:lpstr>
      <vt:lpstr>Слайд 56</vt:lpstr>
      <vt:lpstr>Слайд 57</vt:lpstr>
      <vt:lpstr>Слайд 58</vt:lpstr>
      <vt:lpstr>Слайд 59</vt:lpstr>
      <vt:lpstr>Слайд 60</vt:lpstr>
      <vt:lpstr>Слайд 61</vt:lpstr>
      <vt:lpstr>Слайд 62</vt:lpstr>
      <vt:lpstr>Слайд 63</vt:lpstr>
      <vt:lpstr>Слайд 64</vt:lpstr>
      <vt:lpstr>Слайд 65</vt:lpstr>
      <vt:lpstr>Слайд 66</vt:lpstr>
      <vt:lpstr>Слайд 67</vt:lpstr>
      <vt:lpstr>Слайд 68</vt:lpstr>
      <vt:lpstr>Слайд 69</vt:lpstr>
      <vt:lpstr>Слайд 70</vt:lpstr>
      <vt:lpstr>Слайд 71</vt:lpstr>
      <vt:lpstr>Слайд 72</vt:lpstr>
      <vt:lpstr>ДИАГНОСТИКА</vt:lpstr>
      <vt:lpstr>Слайд 74</vt:lpstr>
      <vt:lpstr>Слайд 75</vt:lpstr>
      <vt:lpstr>Слайд 76</vt:lpstr>
      <vt:lpstr>Слайд 77</vt:lpstr>
      <vt:lpstr>Слайд 78</vt:lpstr>
      <vt:lpstr>Слайд 79</vt:lpstr>
      <vt:lpstr>Слайд 80</vt:lpstr>
      <vt:lpstr>Слайд 81</vt:lpstr>
      <vt:lpstr>Слайд 82</vt:lpstr>
      <vt:lpstr>Слайд 83</vt:lpstr>
      <vt:lpstr>Слайд 84</vt:lpstr>
      <vt:lpstr>Слайд 85</vt:lpstr>
      <vt:lpstr>Слайд 86</vt:lpstr>
      <vt:lpstr>Слайд 87</vt:lpstr>
      <vt:lpstr>Слайд 88</vt:lpstr>
      <vt:lpstr>Слайд 89</vt:lpstr>
      <vt:lpstr>Благодарим за внимание.</vt:lpstr>
    </vt:vector>
  </TitlesOfParts>
  <Manager>Bernard DECKER</Manager>
  <Company>AP/PFQO/FMP/FTEC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Multiplexage</dc:title>
  <dc:creator>Benoit SANSON</dc:creator>
  <cp:lastModifiedBy>Администратор</cp:lastModifiedBy>
  <cp:revision>389</cp:revision>
  <dcterms:created xsi:type="dcterms:W3CDTF">2003-01-24T17:25:59Z</dcterms:created>
  <dcterms:modified xsi:type="dcterms:W3CDTF">2022-01-14T09:41:46Z</dcterms:modified>
</cp:coreProperties>
</file>