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280" r:id="rId30"/>
    <p:sldId id="282" r:id="rId31"/>
    <p:sldId id="281" r:id="rId32"/>
    <p:sldId id="284" r:id="rId33"/>
    <p:sldId id="285" r:id="rId34"/>
    <p:sldId id="286" r:id="rId35"/>
    <p:sldId id="283" r:id="rId36"/>
    <p:sldId id="287" r:id="rId37"/>
    <p:sldId id="288" r:id="rId38"/>
    <p:sldId id="290" r:id="rId39"/>
    <p:sldId id="291" r:id="rId40"/>
    <p:sldId id="292" r:id="rId41"/>
    <p:sldId id="293" r:id="rId42"/>
    <p:sldId id="294" r:id="rId43"/>
    <p:sldId id="295" r:id="rId44"/>
    <p:sldId id="297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23D17-DF2F-4B57-B478-0C7344A7EDEF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28DE1-B5F9-4EF1-A54F-961999A244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9216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FF3FCB-0536-4D72-BEF1-13ACD1AE8116}" type="slidenum">
              <a:rPr lang="ru-RU" smtClean="0"/>
              <a:pPr eaLnBrk="1" hangingPunct="1"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D0CDD9-35CB-4454-9664-6CA17C5C5D73}" type="slidenum">
              <a:rPr lang="ru-RU" smtClean="0"/>
              <a:pPr eaLnBrk="1" hangingPunct="1"/>
              <a:t>6</a:t>
            </a:fld>
            <a:endParaRPr lang="ru-RU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731FE8-DB22-44FD-9559-7052B1C567AC}" type="slidenum">
              <a:rPr lang="ru-RU" smtClean="0"/>
              <a:pPr eaLnBrk="1" hangingPunct="1"/>
              <a:t>11</a:t>
            </a:fld>
            <a:endParaRPr lang="ru-RU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991482-CF91-4968-BFFB-B0DCB1F04E50}" type="slidenum">
              <a:rPr lang="ru-RU" smtClean="0"/>
              <a:pPr eaLnBrk="1" hangingPunct="1"/>
              <a:t>13</a:t>
            </a:fld>
            <a:endParaRPr lang="ru-RU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8D3F33-6F45-4E79-9886-5BEE5703821C}" type="slidenum">
              <a:rPr lang="ru-RU" smtClean="0"/>
              <a:pPr eaLnBrk="1" hangingPunct="1"/>
              <a:t>44</a:t>
            </a:fld>
            <a:endParaRPr lang="ru-RU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3DF7-6EA8-4C7E-AD24-5D559FD5AC0E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8B94-1402-4F29-ADDD-1C430964BA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429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3DF7-6EA8-4C7E-AD24-5D559FD5AC0E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8B94-1402-4F29-ADDD-1C430964BA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793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3DF7-6EA8-4C7E-AD24-5D559FD5AC0E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8B94-1402-4F29-ADDD-1C430964BA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5779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BE917-ED2C-4EC2-9CA2-51950DE9B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5727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217F2-0313-42FF-9A22-BC3FD8415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1086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3DF7-6EA8-4C7E-AD24-5D559FD5AC0E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8B94-1402-4F29-ADDD-1C430964BA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4278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3DF7-6EA8-4C7E-AD24-5D559FD5AC0E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8B94-1402-4F29-ADDD-1C430964BA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5237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3DF7-6EA8-4C7E-AD24-5D559FD5AC0E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8B94-1402-4F29-ADDD-1C430964BA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3048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3DF7-6EA8-4C7E-AD24-5D559FD5AC0E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8B94-1402-4F29-ADDD-1C430964BA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8136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3DF7-6EA8-4C7E-AD24-5D559FD5AC0E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8B94-1402-4F29-ADDD-1C430964BA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4881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3DF7-6EA8-4C7E-AD24-5D559FD5AC0E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8B94-1402-4F29-ADDD-1C430964BA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450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3DF7-6EA8-4C7E-AD24-5D559FD5AC0E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8B94-1402-4F29-ADDD-1C430964BA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1609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3DF7-6EA8-4C7E-AD24-5D559FD5AC0E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8B94-1402-4F29-ADDD-1C430964BA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5061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93DF7-6EA8-4C7E-AD24-5D559FD5AC0E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F8B94-1402-4F29-ADDD-1C430964BA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0534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398426"/>
            <a:ext cx="7772400" cy="1166812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3000" b="1" dirty="0" smtClean="0">
                <a:solidFill>
                  <a:srgbClr val="0000FF"/>
                </a:solidFill>
              </a:rPr>
              <a:t/>
            </a:r>
            <a:br>
              <a:rPr lang="ru-RU" sz="3000" b="1" dirty="0" smtClean="0">
                <a:solidFill>
                  <a:srgbClr val="0000FF"/>
                </a:solidFill>
              </a:rPr>
            </a:br>
            <a:r>
              <a:rPr lang="ru-RU" sz="3000" b="1" dirty="0" smtClean="0">
                <a:solidFill>
                  <a:srgbClr val="0000FF"/>
                </a:solidFill>
              </a:rPr>
              <a:t>ОБРАЗОВАНИЕ ПРОЕКЦИЙ. </a:t>
            </a:r>
          </a:p>
          <a:p>
            <a:pPr eaLnBrk="1" hangingPunct="1">
              <a:lnSpc>
                <a:spcPct val="90000"/>
              </a:lnSpc>
            </a:pPr>
            <a:r>
              <a:rPr lang="ru-RU" sz="3000" b="1" dirty="0" smtClean="0">
                <a:solidFill>
                  <a:srgbClr val="0000FF"/>
                </a:solidFill>
              </a:rPr>
              <a:t>МЕТОД МОНЖА.</a:t>
            </a:r>
          </a:p>
          <a:p>
            <a:pPr eaLnBrk="1" hangingPunct="1">
              <a:lnSpc>
                <a:spcPct val="90000"/>
              </a:lnSpc>
            </a:pPr>
            <a:r>
              <a:rPr lang="ru-RU" sz="3000" b="1" dirty="0" smtClean="0">
                <a:solidFill>
                  <a:srgbClr val="0000FF"/>
                </a:solidFill>
              </a:rPr>
              <a:t>ПРОЕКЦИИ ТОЧКИ И ПРЯМОЙ ЛИНИИ</a:t>
            </a:r>
            <a:r>
              <a:rPr lang="ru-RU" sz="3000" dirty="0" smtClean="0">
                <a:solidFill>
                  <a:srgbClr val="0066FF"/>
                </a:solidFill>
              </a:rPr>
              <a:t/>
            </a:r>
            <a:br>
              <a:rPr lang="ru-RU" sz="3000" dirty="0" smtClean="0">
                <a:solidFill>
                  <a:srgbClr val="0066FF"/>
                </a:solidFill>
              </a:rPr>
            </a:br>
            <a:endParaRPr lang="ru-RU" sz="3000" dirty="0" smtClean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7243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CC3300"/>
                </a:solidFill>
              </a:rPr>
              <a:t>1.4.2. Безосные чертежи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13050"/>
            <a:ext cx="8229600" cy="30273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3600" dirty="0" smtClean="0">
                <a:solidFill>
                  <a:srgbClr val="3333FF"/>
                </a:solidFill>
              </a:rPr>
              <a:t>	Если расстояние от предмета до плоскости проекций не имеет значения, то оси координат на чертеже (эпюре) не изображают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4907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4000" b="1" i="1" smtClean="0">
                <a:solidFill>
                  <a:srgbClr val="C00000"/>
                </a:solidFill>
              </a:rPr>
              <a:t/>
            </a:r>
            <a:br>
              <a:rPr lang="ru-RU" sz="4000" b="1" i="1" smtClean="0">
                <a:solidFill>
                  <a:srgbClr val="C00000"/>
                </a:solidFill>
              </a:rPr>
            </a:br>
            <a:r>
              <a:rPr lang="ru-RU" sz="4000" b="1" i="1" smtClean="0">
                <a:solidFill>
                  <a:srgbClr val="C00000"/>
                </a:solidFill>
              </a:rPr>
              <a:t>1.5. Проекции прямой линии.</a:t>
            </a:r>
            <a:br>
              <a:rPr lang="ru-RU" sz="4000" b="1" i="1" smtClean="0">
                <a:solidFill>
                  <a:srgbClr val="C00000"/>
                </a:solidFill>
              </a:rPr>
            </a:br>
            <a:r>
              <a:rPr lang="ru-RU" sz="4000" b="1" i="1" smtClean="0">
                <a:solidFill>
                  <a:srgbClr val="C00000"/>
                </a:solidFill>
              </a:rPr>
              <a:t>       Классификация прямых.</a:t>
            </a:r>
            <a:br>
              <a:rPr lang="ru-RU" sz="4000" b="1" i="1" smtClean="0">
                <a:solidFill>
                  <a:srgbClr val="C00000"/>
                </a:solidFill>
              </a:rPr>
            </a:br>
            <a:endParaRPr lang="ru-RU" sz="4000" b="1" i="1" smtClean="0">
              <a:solidFill>
                <a:srgbClr val="CC0066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362950" cy="4824413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3333FF"/>
                </a:solidFill>
              </a:rPr>
              <a:t>Прямую на чертеже задают проекциями отрезков или проекциями точки и направлением проекций прямой</a:t>
            </a:r>
            <a:r>
              <a:rPr lang="ru-RU" sz="3600" smtClean="0">
                <a:solidFill>
                  <a:srgbClr val="CC0066"/>
                </a:solidFill>
              </a:rPr>
              <a:t> </a:t>
            </a:r>
          </a:p>
          <a:p>
            <a:pPr eaLnBrk="1" hangingPunct="1"/>
            <a:r>
              <a:rPr lang="ru-RU" sz="3600" smtClean="0">
                <a:solidFill>
                  <a:srgbClr val="0066FF"/>
                </a:solidFill>
              </a:rPr>
              <a:t>Прямые разделяют на прямые </a:t>
            </a:r>
            <a:r>
              <a:rPr lang="ru-RU" sz="3600" b="1" i="1" smtClean="0">
                <a:solidFill>
                  <a:srgbClr val="0066FF"/>
                </a:solidFill>
                <a:latin typeface="Bookman Old Style" pitchFamily="18" charset="0"/>
              </a:rPr>
              <a:t>общего положения и частного</a:t>
            </a:r>
          </a:p>
        </p:txBody>
      </p:sp>
    </p:spTree>
    <p:extLst>
      <p:ext uri="{BB962C8B-B14F-4D97-AF65-F5344CB8AC3E}">
        <p14:creationId xmlns="" xmlns:p14="http://schemas.microsoft.com/office/powerpoint/2010/main" val="1049547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6"/>
          <p:cNvSpPr>
            <a:spLocks noChangeShapeType="1"/>
          </p:cNvSpPr>
          <p:nvPr/>
        </p:nvSpPr>
        <p:spPr bwMode="auto">
          <a:xfrm flipV="1">
            <a:off x="1414463" y="3471863"/>
            <a:ext cx="1879600" cy="939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23" name="Line 7"/>
          <p:cNvSpPr>
            <a:spLocks noChangeShapeType="1"/>
          </p:cNvSpPr>
          <p:nvPr/>
        </p:nvSpPr>
        <p:spPr bwMode="auto">
          <a:xfrm>
            <a:off x="1414463" y="4411663"/>
            <a:ext cx="0" cy="1181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24" name="Line 8"/>
          <p:cNvSpPr>
            <a:spLocks noChangeShapeType="1"/>
          </p:cNvSpPr>
          <p:nvPr/>
        </p:nvSpPr>
        <p:spPr bwMode="auto">
          <a:xfrm>
            <a:off x="3294063" y="3471863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25" name="Line 9"/>
          <p:cNvSpPr>
            <a:spLocks noChangeShapeType="1"/>
          </p:cNvSpPr>
          <p:nvPr/>
        </p:nvSpPr>
        <p:spPr bwMode="auto">
          <a:xfrm flipV="1">
            <a:off x="1414463" y="4995863"/>
            <a:ext cx="1879600" cy="5969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26" name="Line 10"/>
          <p:cNvSpPr>
            <a:spLocks noChangeShapeType="1"/>
          </p:cNvSpPr>
          <p:nvPr/>
        </p:nvSpPr>
        <p:spPr bwMode="auto">
          <a:xfrm flipV="1">
            <a:off x="5976938" y="3471863"/>
            <a:ext cx="1612900" cy="7493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27" name="Line 11"/>
          <p:cNvSpPr>
            <a:spLocks noChangeShapeType="1"/>
          </p:cNvSpPr>
          <p:nvPr/>
        </p:nvSpPr>
        <p:spPr bwMode="auto">
          <a:xfrm>
            <a:off x="5976938" y="4221163"/>
            <a:ext cx="0" cy="774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28" name="Line 12"/>
          <p:cNvSpPr>
            <a:spLocks noChangeShapeType="1"/>
          </p:cNvSpPr>
          <p:nvPr/>
        </p:nvSpPr>
        <p:spPr bwMode="auto">
          <a:xfrm>
            <a:off x="5976938" y="4995863"/>
            <a:ext cx="1612900" cy="5969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29" name="Oval 19"/>
          <p:cNvSpPr>
            <a:spLocks noChangeArrowheads="1"/>
          </p:cNvSpPr>
          <p:nvPr/>
        </p:nvSpPr>
        <p:spPr bwMode="auto">
          <a:xfrm>
            <a:off x="1360488" y="4357688"/>
            <a:ext cx="107950" cy="107950"/>
          </a:xfrm>
          <a:prstGeom prst="ellipse">
            <a:avLst/>
          </a:prstGeom>
          <a:solidFill>
            <a:srgbClr val="33CC33"/>
          </a:solidFill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0" name="Oval 20"/>
          <p:cNvSpPr>
            <a:spLocks noChangeArrowheads="1"/>
          </p:cNvSpPr>
          <p:nvPr/>
        </p:nvSpPr>
        <p:spPr bwMode="auto">
          <a:xfrm>
            <a:off x="3240088" y="3417888"/>
            <a:ext cx="107950" cy="107950"/>
          </a:xfrm>
          <a:prstGeom prst="ellipse">
            <a:avLst/>
          </a:prstGeom>
          <a:solidFill>
            <a:srgbClr val="33CC33"/>
          </a:solidFill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1" name="Oval 21"/>
          <p:cNvSpPr>
            <a:spLocks noChangeArrowheads="1"/>
          </p:cNvSpPr>
          <p:nvPr/>
        </p:nvSpPr>
        <p:spPr bwMode="auto">
          <a:xfrm>
            <a:off x="3240088" y="4941888"/>
            <a:ext cx="107950" cy="107950"/>
          </a:xfrm>
          <a:prstGeom prst="ellipse">
            <a:avLst/>
          </a:prstGeom>
          <a:solidFill>
            <a:srgbClr val="33CC33"/>
          </a:solidFill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2" name="Oval 22"/>
          <p:cNvSpPr>
            <a:spLocks noChangeArrowheads="1"/>
          </p:cNvSpPr>
          <p:nvPr/>
        </p:nvSpPr>
        <p:spPr bwMode="auto">
          <a:xfrm>
            <a:off x="1360488" y="5535613"/>
            <a:ext cx="107950" cy="107950"/>
          </a:xfrm>
          <a:prstGeom prst="ellipse">
            <a:avLst/>
          </a:prstGeom>
          <a:solidFill>
            <a:srgbClr val="33CC33"/>
          </a:solidFill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3" name="Oval 23"/>
          <p:cNvSpPr>
            <a:spLocks noChangeArrowheads="1"/>
          </p:cNvSpPr>
          <p:nvPr/>
        </p:nvSpPr>
        <p:spPr bwMode="auto">
          <a:xfrm>
            <a:off x="5922963" y="4167188"/>
            <a:ext cx="107950" cy="107950"/>
          </a:xfrm>
          <a:prstGeom prst="ellipse">
            <a:avLst/>
          </a:prstGeom>
          <a:solidFill>
            <a:srgbClr val="33CC33"/>
          </a:solidFill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4" name="Oval 24"/>
          <p:cNvSpPr>
            <a:spLocks noChangeArrowheads="1"/>
          </p:cNvSpPr>
          <p:nvPr/>
        </p:nvSpPr>
        <p:spPr bwMode="auto">
          <a:xfrm>
            <a:off x="5922963" y="4941888"/>
            <a:ext cx="107950" cy="107950"/>
          </a:xfrm>
          <a:prstGeom prst="ellipse">
            <a:avLst/>
          </a:prstGeom>
          <a:solidFill>
            <a:srgbClr val="33CC33"/>
          </a:solidFill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5" name="Text Box 31"/>
          <p:cNvSpPr txBox="1">
            <a:spLocks noChangeArrowheads="1"/>
          </p:cNvSpPr>
          <p:nvPr/>
        </p:nvSpPr>
        <p:spPr bwMode="auto">
          <a:xfrm>
            <a:off x="1257300" y="3929063"/>
            <a:ext cx="420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А</a:t>
            </a:r>
            <a:r>
              <a:rPr lang="ru-RU" baseline="-25000"/>
              <a:t>2</a:t>
            </a:r>
            <a:endParaRPr lang="ru-RU"/>
          </a:p>
        </p:txBody>
      </p:sp>
      <p:sp>
        <p:nvSpPr>
          <p:cNvPr id="30736" name="Text Box 32"/>
          <p:cNvSpPr txBox="1">
            <a:spLocks noChangeArrowheads="1"/>
          </p:cNvSpPr>
          <p:nvPr/>
        </p:nvSpPr>
        <p:spPr bwMode="auto">
          <a:xfrm>
            <a:off x="1203325" y="5643563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А</a:t>
            </a:r>
            <a:r>
              <a:rPr lang="ru-RU" baseline="-25000"/>
              <a:t>1</a:t>
            </a:r>
            <a:endParaRPr lang="ru-RU"/>
          </a:p>
        </p:txBody>
      </p:sp>
      <p:sp>
        <p:nvSpPr>
          <p:cNvPr id="30737" name="Text Box 35"/>
          <p:cNvSpPr txBox="1">
            <a:spLocks noChangeArrowheads="1"/>
          </p:cNvSpPr>
          <p:nvPr/>
        </p:nvSpPr>
        <p:spPr bwMode="auto">
          <a:xfrm>
            <a:off x="3136900" y="5148263"/>
            <a:ext cx="420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В</a:t>
            </a:r>
            <a:r>
              <a:rPr lang="ru-RU" baseline="-25000"/>
              <a:t>1</a:t>
            </a:r>
            <a:endParaRPr lang="ru-RU"/>
          </a:p>
        </p:txBody>
      </p:sp>
      <p:sp>
        <p:nvSpPr>
          <p:cNvPr id="30738" name="Text Box 36"/>
          <p:cNvSpPr txBox="1">
            <a:spLocks noChangeArrowheads="1"/>
          </p:cNvSpPr>
          <p:nvPr/>
        </p:nvSpPr>
        <p:spPr bwMode="auto">
          <a:xfrm>
            <a:off x="3136900" y="3051175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В</a:t>
            </a:r>
            <a:r>
              <a:rPr lang="ru-RU" baseline="-25000"/>
              <a:t>2</a:t>
            </a:r>
            <a:endParaRPr lang="ru-RU"/>
          </a:p>
        </p:txBody>
      </p:sp>
      <p:sp>
        <p:nvSpPr>
          <p:cNvPr id="30739" name="Text Box 39"/>
          <p:cNvSpPr txBox="1">
            <a:spLocks noChangeArrowheads="1"/>
          </p:cNvSpPr>
          <p:nvPr/>
        </p:nvSpPr>
        <p:spPr bwMode="auto">
          <a:xfrm>
            <a:off x="5705475" y="5094288"/>
            <a:ext cx="433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С</a:t>
            </a:r>
            <a:r>
              <a:rPr lang="ru-RU" baseline="-25000"/>
              <a:t>1</a:t>
            </a:r>
            <a:endParaRPr lang="ru-RU"/>
          </a:p>
        </p:txBody>
      </p:sp>
      <p:sp>
        <p:nvSpPr>
          <p:cNvPr id="30740" name="Text Box 42"/>
          <p:cNvSpPr txBox="1">
            <a:spLocks noChangeArrowheads="1"/>
          </p:cNvSpPr>
          <p:nvPr/>
        </p:nvSpPr>
        <p:spPr bwMode="auto">
          <a:xfrm>
            <a:off x="5705475" y="3690938"/>
            <a:ext cx="433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С</a:t>
            </a:r>
            <a:r>
              <a:rPr lang="ru-RU" baseline="-25000"/>
              <a:t>2</a:t>
            </a: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84727" y="517119"/>
            <a:ext cx="87006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66FF"/>
                </a:solidFill>
              </a:rPr>
              <a:t> </a:t>
            </a:r>
            <a:r>
              <a:rPr lang="ru-RU" sz="2800" b="1" i="1" dirty="0" smtClean="0">
                <a:solidFill>
                  <a:srgbClr val="CC3300"/>
                </a:solidFill>
              </a:rPr>
              <a:t>Прямая общего положения</a:t>
            </a:r>
            <a:r>
              <a:rPr lang="ru-RU" sz="2800" i="1" dirty="0" smtClean="0">
                <a:solidFill>
                  <a:srgbClr val="0066FF"/>
                </a:solidFill>
              </a:rPr>
              <a:t> - </a:t>
            </a:r>
            <a:r>
              <a:rPr lang="ru-RU" sz="2800" dirty="0" smtClean="0">
                <a:solidFill>
                  <a:srgbClr val="3333FF"/>
                </a:solidFill>
              </a:rPr>
              <a:t>не</a:t>
            </a:r>
            <a:r>
              <a:rPr lang="ru-RU" sz="2800" dirty="0" smtClean="0">
                <a:solidFill>
                  <a:srgbClr val="3333FF"/>
                </a:solidFill>
                <a:sym typeface="Symbol" pitchFamily="18" charset="2"/>
              </a:rPr>
              <a:t> </a:t>
            </a:r>
            <a:r>
              <a:rPr lang="ru-RU" sz="2800" dirty="0" smtClean="0">
                <a:solidFill>
                  <a:srgbClr val="3333FF"/>
                </a:solidFill>
              </a:rPr>
              <a:t> ни одной из плоскостей проекций. </a:t>
            </a:r>
          </a:p>
          <a:p>
            <a:r>
              <a:rPr lang="ru-RU" sz="2800" dirty="0" smtClean="0">
                <a:solidFill>
                  <a:srgbClr val="3333FF"/>
                </a:solidFill>
              </a:rPr>
              <a:t>На чертеже ни одна из ее проекций </a:t>
            </a:r>
            <a:r>
              <a:rPr lang="ru-RU" sz="2800" dirty="0" smtClean="0">
                <a:solidFill>
                  <a:srgbClr val="3333FF"/>
                </a:solidFill>
                <a:sym typeface="Symbol" pitchFamily="18" charset="2"/>
              </a:rPr>
              <a:t> не </a:t>
            </a:r>
            <a:r>
              <a:rPr lang="ru-RU" sz="2800" dirty="0" smtClean="0">
                <a:solidFill>
                  <a:srgbClr val="3333FF"/>
                </a:solidFill>
              </a:rPr>
              <a:t> оси координат.</a:t>
            </a:r>
          </a:p>
        </p:txBody>
      </p:sp>
    </p:spTree>
    <p:extLst>
      <p:ext uri="{BB962C8B-B14F-4D97-AF65-F5344CB8AC3E}">
        <p14:creationId xmlns="" xmlns:p14="http://schemas.microsoft.com/office/powerpoint/2010/main" val="146266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>
            <a:off x="620713" y="3578225"/>
            <a:ext cx="186531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>
            <a:off x="620713" y="3578225"/>
            <a:ext cx="0" cy="63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620713" y="4213225"/>
            <a:ext cx="1865312" cy="889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 flipV="1">
            <a:off x="2486025" y="3578225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 flipV="1">
            <a:off x="3640138" y="3403600"/>
            <a:ext cx="1714500" cy="965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3640138" y="4368800"/>
            <a:ext cx="0" cy="73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5354638" y="3403600"/>
            <a:ext cx="0" cy="170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 flipH="1">
            <a:off x="3640138" y="5105400"/>
            <a:ext cx="17145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>
            <a:off x="620713" y="4213225"/>
            <a:ext cx="1293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>
            <a:off x="3640138" y="43688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>
            <a:off x="6273800" y="4508500"/>
            <a:ext cx="252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>
            <a:off x="7480300" y="3175000"/>
            <a:ext cx="25400" cy="248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>
            <a:off x="6997700" y="3390900"/>
            <a:ext cx="0" cy="812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21" name="Line 21"/>
          <p:cNvSpPr>
            <a:spLocks noChangeShapeType="1"/>
          </p:cNvSpPr>
          <p:nvPr/>
        </p:nvSpPr>
        <p:spPr bwMode="auto">
          <a:xfrm>
            <a:off x="6997700" y="42037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22" name="Line 22"/>
          <p:cNvSpPr>
            <a:spLocks noChangeShapeType="1"/>
          </p:cNvSpPr>
          <p:nvPr/>
        </p:nvSpPr>
        <p:spPr bwMode="auto">
          <a:xfrm flipV="1">
            <a:off x="6997700" y="4762500"/>
            <a:ext cx="0" cy="736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24" name="Line 24"/>
          <p:cNvSpPr>
            <a:spLocks noChangeShapeType="1"/>
          </p:cNvSpPr>
          <p:nvPr/>
        </p:nvSpPr>
        <p:spPr bwMode="auto">
          <a:xfrm>
            <a:off x="6997700" y="3390900"/>
            <a:ext cx="74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26" name="Line 26"/>
          <p:cNvSpPr>
            <a:spLocks noChangeShapeType="1"/>
          </p:cNvSpPr>
          <p:nvPr/>
        </p:nvSpPr>
        <p:spPr bwMode="auto">
          <a:xfrm>
            <a:off x="6997700" y="42037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27" name="Line 27"/>
          <p:cNvSpPr>
            <a:spLocks noChangeShapeType="1"/>
          </p:cNvSpPr>
          <p:nvPr/>
        </p:nvSpPr>
        <p:spPr bwMode="auto">
          <a:xfrm flipH="1" flipV="1">
            <a:off x="7747000" y="3390900"/>
            <a:ext cx="698500" cy="812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28" name="Text Box 28"/>
          <p:cNvSpPr txBox="1">
            <a:spLocks noChangeArrowheads="1"/>
          </p:cNvSpPr>
          <p:nvPr/>
        </p:nvSpPr>
        <p:spPr bwMode="auto">
          <a:xfrm>
            <a:off x="355600" y="3103563"/>
            <a:ext cx="420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А</a:t>
            </a:r>
            <a:r>
              <a:rPr lang="ru-RU" baseline="-25000"/>
              <a:t>2</a:t>
            </a:r>
            <a:endParaRPr lang="ru-RU"/>
          </a:p>
        </p:txBody>
      </p:sp>
      <p:sp>
        <p:nvSpPr>
          <p:cNvPr id="51229" name="Text Box 29"/>
          <p:cNvSpPr txBox="1">
            <a:spLocks noChangeArrowheads="1"/>
          </p:cNvSpPr>
          <p:nvPr/>
        </p:nvSpPr>
        <p:spPr bwMode="auto">
          <a:xfrm>
            <a:off x="441325" y="4333875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А</a:t>
            </a:r>
            <a:r>
              <a:rPr lang="ru-RU" baseline="-25000"/>
              <a:t>1</a:t>
            </a:r>
            <a:endParaRPr lang="ru-RU"/>
          </a:p>
        </p:txBody>
      </p:sp>
      <p:sp>
        <p:nvSpPr>
          <p:cNvPr id="51230" name="Text Box 30"/>
          <p:cNvSpPr txBox="1">
            <a:spLocks noChangeArrowheads="1"/>
          </p:cNvSpPr>
          <p:nvPr/>
        </p:nvSpPr>
        <p:spPr bwMode="auto">
          <a:xfrm>
            <a:off x="2432050" y="3111500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В</a:t>
            </a:r>
            <a:r>
              <a:rPr lang="ru-RU" baseline="-25000"/>
              <a:t>2</a:t>
            </a:r>
            <a:endParaRPr lang="ru-RU"/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2274888" y="5141913"/>
            <a:ext cx="420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В</a:t>
            </a:r>
            <a:r>
              <a:rPr lang="ru-RU" baseline="-25000"/>
              <a:t>1</a:t>
            </a:r>
            <a:endParaRPr lang="ru-RU"/>
          </a:p>
        </p:txBody>
      </p:sp>
      <p:sp>
        <p:nvSpPr>
          <p:cNvPr id="51232" name="Text Box 32"/>
          <p:cNvSpPr txBox="1">
            <a:spLocks noChangeArrowheads="1"/>
          </p:cNvSpPr>
          <p:nvPr/>
        </p:nvSpPr>
        <p:spPr bwMode="auto">
          <a:xfrm>
            <a:off x="3368675" y="3897313"/>
            <a:ext cx="433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С</a:t>
            </a:r>
            <a:r>
              <a:rPr lang="ru-RU" baseline="-25000"/>
              <a:t>2</a:t>
            </a:r>
            <a:endParaRPr lang="ru-RU"/>
          </a:p>
        </p:txBody>
      </p:sp>
      <p:sp>
        <p:nvSpPr>
          <p:cNvPr id="51233" name="Text Box 33"/>
          <p:cNvSpPr txBox="1">
            <a:spLocks noChangeArrowheads="1"/>
          </p:cNvSpPr>
          <p:nvPr/>
        </p:nvSpPr>
        <p:spPr bwMode="auto">
          <a:xfrm>
            <a:off x="3422650" y="5156200"/>
            <a:ext cx="433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С</a:t>
            </a:r>
            <a:r>
              <a:rPr lang="ru-RU" baseline="-25000"/>
              <a:t>1</a:t>
            </a:r>
            <a:endParaRPr lang="ru-RU"/>
          </a:p>
        </p:txBody>
      </p:sp>
      <p:sp>
        <p:nvSpPr>
          <p:cNvPr id="51234" name="Text Box 34"/>
          <p:cNvSpPr txBox="1">
            <a:spLocks noChangeArrowheads="1"/>
          </p:cNvSpPr>
          <p:nvPr/>
        </p:nvSpPr>
        <p:spPr bwMode="auto">
          <a:xfrm>
            <a:off x="4657725" y="3781425"/>
            <a:ext cx="481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>
                <a:sym typeface="Symbol" pitchFamily="18" charset="2"/>
              </a:rPr>
              <a:t></a:t>
            </a:r>
            <a:r>
              <a:rPr lang="ru-RU" sz="2400" baseline="-25000">
                <a:sym typeface="Symbol" pitchFamily="18" charset="2"/>
              </a:rPr>
              <a:t>1</a:t>
            </a:r>
            <a:endParaRPr lang="ru-RU" sz="2400">
              <a:sym typeface="Symbol" pitchFamily="18" charset="2"/>
            </a:endParaRPr>
          </a:p>
        </p:txBody>
      </p:sp>
      <p:sp>
        <p:nvSpPr>
          <p:cNvPr id="51235" name="Text Box 35"/>
          <p:cNvSpPr txBox="1">
            <a:spLocks noChangeArrowheads="1"/>
          </p:cNvSpPr>
          <p:nvPr/>
        </p:nvSpPr>
        <p:spPr bwMode="auto">
          <a:xfrm>
            <a:off x="7747000" y="3746500"/>
            <a:ext cx="481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>
                <a:sym typeface="Symbol" pitchFamily="18" charset="2"/>
              </a:rPr>
              <a:t></a:t>
            </a:r>
            <a:r>
              <a:rPr lang="ru-RU" sz="2400" baseline="-25000">
                <a:sym typeface="Symbol" pitchFamily="18" charset="2"/>
              </a:rPr>
              <a:t>1</a:t>
            </a:r>
            <a:endParaRPr lang="ru-RU" sz="2400">
              <a:sym typeface="Symbol" pitchFamily="18" charset="2"/>
            </a:endParaRPr>
          </a:p>
        </p:txBody>
      </p:sp>
      <p:sp>
        <p:nvSpPr>
          <p:cNvPr id="51236" name="Text Box 36"/>
          <p:cNvSpPr txBox="1">
            <a:spLocks noChangeArrowheads="1"/>
          </p:cNvSpPr>
          <p:nvPr/>
        </p:nvSpPr>
        <p:spPr bwMode="auto">
          <a:xfrm>
            <a:off x="1673225" y="4243388"/>
            <a:ext cx="481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>
                <a:sym typeface="Symbol" pitchFamily="18" charset="2"/>
              </a:rPr>
              <a:t></a:t>
            </a:r>
            <a:r>
              <a:rPr lang="en-US" sz="2400" baseline="-25000">
                <a:sym typeface="Symbol" pitchFamily="18" charset="2"/>
              </a:rPr>
              <a:t>2</a:t>
            </a:r>
            <a:endParaRPr lang="ru-RU" sz="2400">
              <a:sym typeface="Symbol" pitchFamily="18" charset="2"/>
            </a:endParaRPr>
          </a:p>
        </p:txBody>
      </p:sp>
      <p:sp>
        <p:nvSpPr>
          <p:cNvPr id="51237" name="Text Box 37"/>
          <p:cNvSpPr txBox="1">
            <a:spLocks noChangeArrowheads="1"/>
          </p:cNvSpPr>
          <p:nvPr/>
        </p:nvSpPr>
        <p:spPr bwMode="auto">
          <a:xfrm>
            <a:off x="1276350" y="3059113"/>
            <a:ext cx="466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h</a:t>
            </a:r>
            <a:r>
              <a:rPr lang="en-US" sz="2400" baseline="-25000"/>
              <a:t>2</a:t>
            </a:r>
            <a:endParaRPr lang="ru-RU" sz="2400"/>
          </a:p>
        </p:txBody>
      </p:sp>
      <p:sp>
        <p:nvSpPr>
          <p:cNvPr id="51238" name="Text Box 38"/>
          <p:cNvSpPr txBox="1">
            <a:spLocks noChangeArrowheads="1"/>
          </p:cNvSpPr>
          <p:nvPr/>
        </p:nvSpPr>
        <p:spPr bwMode="auto">
          <a:xfrm>
            <a:off x="1250950" y="4800600"/>
            <a:ext cx="466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h</a:t>
            </a:r>
            <a:r>
              <a:rPr lang="en-US" sz="2400" baseline="-25000"/>
              <a:t>1</a:t>
            </a:r>
            <a:endParaRPr lang="ru-RU" sz="2400"/>
          </a:p>
        </p:txBody>
      </p:sp>
      <p:sp>
        <p:nvSpPr>
          <p:cNvPr id="51239" name="Text Box 39"/>
          <p:cNvSpPr txBox="1">
            <a:spLocks noChangeArrowheads="1"/>
          </p:cNvSpPr>
          <p:nvPr/>
        </p:nvSpPr>
        <p:spPr bwMode="auto">
          <a:xfrm>
            <a:off x="4175125" y="341788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f</a:t>
            </a:r>
            <a:r>
              <a:rPr lang="en-US" sz="2400" baseline="-25000"/>
              <a:t>2</a:t>
            </a:r>
            <a:endParaRPr lang="ru-RU" sz="2400"/>
          </a:p>
        </p:txBody>
      </p:sp>
      <p:sp>
        <p:nvSpPr>
          <p:cNvPr id="51240" name="Text Box 40"/>
          <p:cNvSpPr txBox="1">
            <a:spLocks noChangeArrowheads="1"/>
          </p:cNvSpPr>
          <p:nvPr/>
        </p:nvSpPr>
        <p:spPr bwMode="auto">
          <a:xfrm>
            <a:off x="4276725" y="459581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f</a:t>
            </a:r>
            <a:r>
              <a:rPr lang="en-US" sz="2400" baseline="-25000"/>
              <a:t>1</a:t>
            </a:r>
            <a:endParaRPr lang="ru-RU" sz="2400"/>
          </a:p>
        </p:txBody>
      </p:sp>
      <p:sp>
        <p:nvSpPr>
          <p:cNvPr id="51241" name="Text Box 41"/>
          <p:cNvSpPr txBox="1">
            <a:spLocks noChangeArrowheads="1"/>
          </p:cNvSpPr>
          <p:nvPr/>
        </p:nvSpPr>
        <p:spPr bwMode="auto">
          <a:xfrm>
            <a:off x="5046663" y="2919413"/>
            <a:ext cx="433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D</a:t>
            </a:r>
            <a:r>
              <a:rPr lang="en-US" baseline="-25000"/>
              <a:t>2</a:t>
            </a:r>
            <a:endParaRPr lang="ru-RU"/>
          </a:p>
        </p:txBody>
      </p:sp>
      <p:sp>
        <p:nvSpPr>
          <p:cNvPr id="51242" name="Text Box 42"/>
          <p:cNvSpPr txBox="1">
            <a:spLocks noChangeArrowheads="1"/>
          </p:cNvSpPr>
          <p:nvPr/>
        </p:nvSpPr>
        <p:spPr bwMode="auto">
          <a:xfrm>
            <a:off x="5138738" y="5159375"/>
            <a:ext cx="4333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D</a:t>
            </a:r>
            <a:r>
              <a:rPr lang="en-US" baseline="-25000"/>
              <a:t>1</a:t>
            </a:r>
            <a:endParaRPr lang="ru-RU"/>
          </a:p>
        </p:txBody>
      </p:sp>
      <p:sp>
        <p:nvSpPr>
          <p:cNvPr id="51243" name="Text Box 43"/>
          <p:cNvSpPr txBox="1">
            <a:spLocks noChangeArrowheads="1"/>
          </p:cNvSpPr>
          <p:nvPr/>
        </p:nvSpPr>
        <p:spPr bwMode="auto">
          <a:xfrm>
            <a:off x="6572250" y="3005138"/>
            <a:ext cx="420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2</a:t>
            </a:r>
            <a:endParaRPr lang="ru-RU"/>
          </a:p>
        </p:txBody>
      </p:sp>
      <p:sp>
        <p:nvSpPr>
          <p:cNvPr id="51244" name="Text Box 44"/>
          <p:cNvSpPr txBox="1">
            <a:spLocks noChangeArrowheads="1"/>
          </p:cNvSpPr>
          <p:nvPr/>
        </p:nvSpPr>
        <p:spPr bwMode="auto">
          <a:xfrm>
            <a:off x="6545263" y="3873500"/>
            <a:ext cx="407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</a:t>
            </a:r>
            <a:r>
              <a:rPr lang="en-US" baseline="-25000"/>
              <a:t>2</a:t>
            </a:r>
            <a:endParaRPr lang="ru-RU"/>
          </a:p>
        </p:txBody>
      </p:sp>
      <p:sp>
        <p:nvSpPr>
          <p:cNvPr id="51245" name="Text Box 45"/>
          <p:cNvSpPr txBox="1">
            <a:spLocks noChangeArrowheads="1"/>
          </p:cNvSpPr>
          <p:nvPr/>
        </p:nvSpPr>
        <p:spPr bwMode="auto">
          <a:xfrm>
            <a:off x="6567488" y="4638675"/>
            <a:ext cx="420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1</a:t>
            </a:r>
            <a:endParaRPr lang="ru-RU"/>
          </a:p>
        </p:txBody>
      </p:sp>
      <p:sp>
        <p:nvSpPr>
          <p:cNvPr id="51246" name="Text Box 46"/>
          <p:cNvSpPr txBox="1">
            <a:spLocks noChangeArrowheads="1"/>
          </p:cNvSpPr>
          <p:nvPr/>
        </p:nvSpPr>
        <p:spPr bwMode="auto">
          <a:xfrm>
            <a:off x="6519863" y="5186363"/>
            <a:ext cx="407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</a:t>
            </a:r>
            <a:r>
              <a:rPr lang="en-US" baseline="-25000"/>
              <a:t>1</a:t>
            </a:r>
            <a:endParaRPr lang="ru-RU"/>
          </a:p>
        </p:txBody>
      </p:sp>
      <p:sp>
        <p:nvSpPr>
          <p:cNvPr id="51247" name="Text Box 47"/>
          <p:cNvSpPr txBox="1">
            <a:spLocks noChangeArrowheads="1"/>
          </p:cNvSpPr>
          <p:nvPr/>
        </p:nvSpPr>
        <p:spPr bwMode="auto">
          <a:xfrm>
            <a:off x="6070600" y="42719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x</a:t>
            </a:r>
            <a:endParaRPr lang="ru-RU"/>
          </a:p>
        </p:txBody>
      </p:sp>
      <p:sp>
        <p:nvSpPr>
          <p:cNvPr id="51248" name="Text Box 48"/>
          <p:cNvSpPr txBox="1">
            <a:spLocks noChangeArrowheads="1"/>
          </p:cNvSpPr>
          <p:nvPr/>
        </p:nvSpPr>
        <p:spPr bwMode="auto">
          <a:xfrm>
            <a:off x="7331075" y="27368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z</a:t>
            </a:r>
            <a:endParaRPr lang="ru-RU"/>
          </a:p>
        </p:txBody>
      </p:sp>
      <p:sp>
        <p:nvSpPr>
          <p:cNvPr id="51249" name="Text Box 49"/>
          <p:cNvSpPr txBox="1">
            <a:spLocks noChangeArrowheads="1"/>
          </p:cNvSpPr>
          <p:nvPr/>
        </p:nvSpPr>
        <p:spPr bwMode="auto">
          <a:xfrm>
            <a:off x="7480300" y="55562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y</a:t>
            </a:r>
            <a:endParaRPr lang="ru-RU"/>
          </a:p>
        </p:txBody>
      </p:sp>
      <p:sp>
        <p:nvSpPr>
          <p:cNvPr id="51250" name="Text Box 50"/>
          <p:cNvSpPr txBox="1">
            <a:spLocks noChangeArrowheads="1"/>
          </p:cNvSpPr>
          <p:nvPr/>
        </p:nvSpPr>
        <p:spPr bwMode="auto">
          <a:xfrm>
            <a:off x="8651875" y="44227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y</a:t>
            </a:r>
            <a:endParaRPr lang="ru-RU"/>
          </a:p>
        </p:txBody>
      </p:sp>
      <p:sp>
        <p:nvSpPr>
          <p:cNvPr id="51251" name="Text Box 51"/>
          <p:cNvSpPr txBox="1">
            <a:spLocks noChangeArrowheads="1"/>
          </p:cNvSpPr>
          <p:nvPr/>
        </p:nvSpPr>
        <p:spPr bwMode="auto">
          <a:xfrm>
            <a:off x="7569200" y="3005138"/>
            <a:ext cx="420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3</a:t>
            </a:r>
            <a:endParaRPr lang="ru-RU"/>
          </a:p>
        </p:txBody>
      </p:sp>
      <p:sp>
        <p:nvSpPr>
          <p:cNvPr id="51252" name="Text Box 52"/>
          <p:cNvSpPr txBox="1">
            <a:spLocks noChangeArrowheads="1"/>
          </p:cNvSpPr>
          <p:nvPr/>
        </p:nvSpPr>
        <p:spPr bwMode="auto">
          <a:xfrm>
            <a:off x="8448675" y="3935413"/>
            <a:ext cx="407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</a:t>
            </a:r>
            <a:r>
              <a:rPr lang="en-US" baseline="-25000"/>
              <a:t>3</a:t>
            </a:r>
            <a:endParaRPr lang="ru-RU"/>
          </a:p>
        </p:txBody>
      </p:sp>
      <p:sp>
        <p:nvSpPr>
          <p:cNvPr id="51253" name="Text Box 53"/>
          <p:cNvSpPr txBox="1">
            <a:spLocks noChangeArrowheads="1"/>
          </p:cNvSpPr>
          <p:nvPr/>
        </p:nvSpPr>
        <p:spPr bwMode="auto">
          <a:xfrm>
            <a:off x="6953250" y="3667125"/>
            <a:ext cx="395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</a:t>
            </a:r>
            <a:r>
              <a:rPr lang="en-US" baseline="-25000"/>
              <a:t>2</a:t>
            </a:r>
            <a:endParaRPr lang="ru-RU"/>
          </a:p>
        </p:txBody>
      </p:sp>
      <p:sp>
        <p:nvSpPr>
          <p:cNvPr id="51254" name="Text Box 54"/>
          <p:cNvSpPr txBox="1">
            <a:spLocks noChangeArrowheads="1"/>
          </p:cNvSpPr>
          <p:nvPr/>
        </p:nvSpPr>
        <p:spPr bwMode="auto">
          <a:xfrm>
            <a:off x="6965950" y="4852988"/>
            <a:ext cx="395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</a:t>
            </a:r>
            <a:r>
              <a:rPr lang="en-US" baseline="-25000"/>
              <a:t>1</a:t>
            </a:r>
            <a:endParaRPr lang="ru-RU"/>
          </a:p>
        </p:txBody>
      </p:sp>
      <p:sp>
        <p:nvSpPr>
          <p:cNvPr id="51255" name="Text Box 55"/>
          <p:cNvSpPr txBox="1">
            <a:spLocks noChangeArrowheads="1"/>
          </p:cNvSpPr>
          <p:nvPr/>
        </p:nvSpPr>
        <p:spPr bwMode="auto">
          <a:xfrm>
            <a:off x="8248650" y="3478213"/>
            <a:ext cx="395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</a:t>
            </a:r>
            <a:r>
              <a:rPr lang="en-US" baseline="-25000"/>
              <a:t>3</a:t>
            </a:r>
            <a:endParaRPr lang="ru-RU"/>
          </a:p>
        </p:txBody>
      </p:sp>
      <p:sp>
        <p:nvSpPr>
          <p:cNvPr id="51256" name="Oval 56"/>
          <p:cNvSpPr>
            <a:spLocks noChangeArrowheads="1"/>
          </p:cNvSpPr>
          <p:nvPr/>
        </p:nvSpPr>
        <p:spPr bwMode="auto">
          <a:xfrm>
            <a:off x="2432050" y="3516313"/>
            <a:ext cx="107950" cy="107950"/>
          </a:xfrm>
          <a:prstGeom prst="ellipse">
            <a:avLst/>
          </a:prstGeom>
          <a:solidFill>
            <a:srgbClr val="33CC33"/>
          </a:solidFill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57" name="Oval 57"/>
          <p:cNvSpPr>
            <a:spLocks noChangeArrowheads="1"/>
          </p:cNvSpPr>
          <p:nvPr/>
        </p:nvSpPr>
        <p:spPr bwMode="auto">
          <a:xfrm>
            <a:off x="566738" y="3516313"/>
            <a:ext cx="107950" cy="107950"/>
          </a:xfrm>
          <a:prstGeom prst="ellipse">
            <a:avLst/>
          </a:prstGeom>
          <a:solidFill>
            <a:srgbClr val="33CC33"/>
          </a:solidFill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58" name="Oval 58"/>
          <p:cNvSpPr>
            <a:spLocks noChangeArrowheads="1"/>
          </p:cNvSpPr>
          <p:nvPr/>
        </p:nvSpPr>
        <p:spPr bwMode="auto">
          <a:xfrm>
            <a:off x="566738" y="4189413"/>
            <a:ext cx="107950" cy="107950"/>
          </a:xfrm>
          <a:prstGeom prst="ellipse">
            <a:avLst/>
          </a:prstGeom>
          <a:solidFill>
            <a:srgbClr val="33CC33"/>
          </a:solidFill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59" name="Oval 59"/>
          <p:cNvSpPr>
            <a:spLocks noChangeArrowheads="1"/>
          </p:cNvSpPr>
          <p:nvPr/>
        </p:nvSpPr>
        <p:spPr bwMode="auto">
          <a:xfrm>
            <a:off x="2432050" y="5048250"/>
            <a:ext cx="107950" cy="107950"/>
          </a:xfrm>
          <a:prstGeom prst="ellipse">
            <a:avLst/>
          </a:prstGeom>
          <a:solidFill>
            <a:srgbClr val="33CC33"/>
          </a:solidFill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60" name="Oval 60"/>
          <p:cNvSpPr>
            <a:spLocks noChangeArrowheads="1"/>
          </p:cNvSpPr>
          <p:nvPr/>
        </p:nvSpPr>
        <p:spPr bwMode="auto">
          <a:xfrm>
            <a:off x="3586163" y="4300538"/>
            <a:ext cx="107950" cy="107950"/>
          </a:xfrm>
          <a:prstGeom prst="ellipse">
            <a:avLst/>
          </a:prstGeom>
          <a:solidFill>
            <a:srgbClr val="33CC33"/>
          </a:solidFill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61" name="Oval 61"/>
          <p:cNvSpPr>
            <a:spLocks noChangeArrowheads="1"/>
          </p:cNvSpPr>
          <p:nvPr/>
        </p:nvSpPr>
        <p:spPr bwMode="auto">
          <a:xfrm>
            <a:off x="5300663" y="5037138"/>
            <a:ext cx="107950" cy="107950"/>
          </a:xfrm>
          <a:prstGeom prst="ellipse">
            <a:avLst/>
          </a:prstGeom>
          <a:solidFill>
            <a:srgbClr val="33CC33"/>
          </a:solidFill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62" name="Oval 62"/>
          <p:cNvSpPr>
            <a:spLocks noChangeArrowheads="1"/>
          </p:cNvSpPr>
          <p:nvPr/>
        </p:nvSpPr>
        <p:spPr bwMode="auto">
          <a:xfrm>
            <a:off x="5300663" y="3340100"/>
            <a:ext cx="107950" cy="107950"/>
          </a:xfrm>
          <a:prstGeom prst="ellipse">
            <a:avLst/>
          </a:prstGeom>
          <a:solidFill>
            <a:srgbClr val="33CC33"/>
          </a:solidFill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63" name="Oval 63"/>
          <p:cNvSpPr>
            <a:spLocks noChangeArrowheads="1"/>
          </p:cNvSpPr>
          <p:nvPr/>
        </p:nvSpPr>
        <p:spPr bwMode="auto">
          <a:xfrm>
            <a:off x="3586163" y="5051425"/>
            <a:ext cx="107950" cy="107950"/>
          </a:xfrm>
          <a:prstGeom prst="ellipse">
            <a:avLst/>
          </a:prstGeom>
          <a:solidFill>
            <a:srgbClr val="33CC33"/>
          </a:solidFill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64" name="Oval 64"/>
          <p:cNvSpPr>
            <a:spLocks noChangeArrowheads="1"/>
          </p:cNvSpPr>
          <p:nvPr/>
        </p:nvSpPr>
        <p:spPr bwMode="auto">
          <a:xfrm>
            <a:off x="6934200" y="5445125"/>
            <a:ext cx="107950" cy="107950"/>
          </a:xfrm>
          <a:prstGeom prst="ellipse">
            <a:avLst/>
          </a:prstGeom>
          <a:solidFill>
            <a:srgbClr val="33CC33"/>
          </a:solidFill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65" name="Oval 65"/>
          <p:cNvSpPr>
            <a:spLocks noChangeArrowheads="1"/>
          </p:cNvSpPr>
          <p:nvPr/>
        </p:nvSpPr>
        <p:spPr bwMode="auto">
          <a:xfrm>
            <a:off x="6927850" y="4708525"/>
            <a:ext cx="107950" cy="107950"/>
          </a:xfrm>
          <a:prstGeom prst="ellipse">
            <a:avLst/>
          </a:prstGeom>
          <a:solidFill>
            <a:srgbClr val="33CC33"/>
          </a:solidFill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66" name="Oval 66"/>
          <p:cNvSpPr>
            <a:spLocks noChangeArrowheads="1"/>
          </p:cNvSpPr>
          <p:nvPr/>
        </p:nvSpPr>
        <p:spPr bwMode="auto">
          <a:xfrm>
            <a:off x="6938963" y="3317875"/>
            <a:ext cx="107950" cy="107950"/>
          </a:xfrm>
          <a:prstGeom prst="ellipse">
            <a:avLst/>
          </a:prstGeom>
          <a:solidFill>
            <a:srgbClr val="33CC33"/>
          </a:solidFill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67" name="Oval 67"/>
          <p:cNvSpPr>
            <a:spLocks noChangeArrowheads="1"/>
          </p:cNvSpPr>
          <p:nvPr/>
        </p:nvSpPr>
        <p:spPr bwMode="auto">
          <a:xfrm>
            <a:off x="6953250" y="4132263"/>
            <a:ext cx="107950" cy="107950"/>
          </a:xfrm>
          <a:prstGeom prst="ellipse">
            <a:avLst/>
          </a:prstGeom>
          <a:solidFill>
            <a:srgbClr val="33CC33"/>
          </a:solidFill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68" name="Oval 68"/>
          <p:cNvSpPr>
            <a:spLocks noChangeArrowheads="1"/>
          </p:cNvSpPr>
          <p:nvPr/>
        </p:nvSpPr>
        <p:spPr bwMode="auto">
          <a:xfrm>
            <a:off x="7693025" y="3327400"/>
            <a:ext cx="107950" cy="107950"/>
          </a:xfrm>
          <a:prstGeom prst="ellipse">
            <a:avLst/>
          </a:prstGeom>
          <a:solidFill>
            <a:srgbClr val="33CC33"/>
          </a:solidFill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69" name="Oval 69"/>
          <p:cNvSpPr>
            <a:spLocks noChangeArrowheads="1"/>
          </p:cNvSpPr>
          <p:nvPr/>
        </p:nvSpPr>
        <p:spPr bwMode="auto">
          <a:xfrm>
            <a:off x="8391525" y="4149725"/>
            <a:ext cx="107950" cy="107950"/>
          </a:xfrm>
          <a:prstGeom prst="ellipse">
            <a:avLst/>
          </a:prstGeom>
          <a:solidFill>
            <a:srgbClr val="33CC33"/>
          </a:solidFill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70" name="Line 70"/>
          <p:cNvSpPr>
            <a:spLocks noChangeShapeType="1"/>
          </p:cNvSpPr>
          <p:nvPr/>
        </p:nvSpPr>
        <p:spPr bwMode="auto">
          <a:xfrm>
            <a:off x="6988175" y="4762500"/>
            <a:ext cx="492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71" name="Line 71"/>
          <p:cNvSpPr>
            <a:spLocks noChangeShapeType="1"/>
          </p:cNvSpPr>
          <p:nvPr/>
        </p:nvSpPr>
        <p:spPr bwMode="auto">
          <a:xfrm>
            <a:off x="6997700" y="5499100"/>
            <a:ext cx="50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72" name="Line 72"/>
          <p:cNvSpPr>
            <a:spLocks noChangeShapeType="1"/>
          </p:cNvSpPr>
          <p:nvPr/>
        </p:nvSpPr>
        <p:spPr bwMode="auto">
          <a:xfrm>
            <a:off x="7747000" y="3405188"/>
            <a:ext cx="0" cy="1103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73" name="Line 73"/>
          <p:cNvSpPr>
            <a:spLocks noChangeShapeType="1"/>
          </p:cNvSpPr>
          <p:nvPr/>
        </p:nvSpPr>
        <p:spPr bwMode="auto">
          <a:xfrm>
            <a:off x="8445500" y="42037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74" name="Line 74"/>
          <p:cNvSpPr>
            <a:spLocks noChangeShapeType="1"/>
          </p:cNvSpPr>
          <p:nvPr/>
        </p:nvSpPr>
        <p:spPr bwMode="auto">
          <a:xfrm flipV="1">
            <a:off x="7505700" y="4508500"/>
            <a:ext cx="24130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75" name="Line 75"/>
          <p:cNvSpPr>
            <a:spLocks noChangeShapeType="1"/>
          </p:cNvSpPr>
          <p:nvPr/>
        </p:nvSpPr>
        <p:spPr bwMode="auto">
          <a:xfrm flipV="1">
            <a:off x="7505700" y="4508500"/>
            <a:ext cx="942975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76" name="Arc 76"/>
          <p:cNvSpPr>
            <a:spLocks/>
          </p:cNvSpPr>
          <p:nvPr/>
        </p:nvSpPr>
        <p:spPr bwMode="auto">
          <a:xfrm rot="2345316">
            <a:off x="1427163" y="4181475"/>
            <a:ext cx="385762" cy="460375"/>
          </a:xfrm>
          <a:custGeom>
            <a:avLst/>
            <a:gdLst>
              <a:gd name="T0" fmla="*/ 2147483647 w 21571"/>
              <a:gd name="T1" fmla="*/ 0 h 18973"/>
              <a:gd name="T2" fmla="*/ 2147483647 w 21571"/>
              <a:gd name="T3" fmla="*/ 2147483647 h 18973"/>
              <a:gd name="T4" fmla="*/ 0 w 21571"/>
              <a:gd name="T5" fmla="*/ 2147483647 h 1897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71" h="18973" fill="none" extrusionOk="0">
                <a:moveTo>
                  <a:pt x="10324" y="-1"/>
                </a:moveTo>
                <a:cubicBezTo>
                  <a:pt x="16921" y="3589"/>
                  <a:pt x="21180" y="10349"/>
                  <a:pt x="21570" y="17850"/>
                </a:cubicBezTo>
              </a:path>
              <a:path w="21571" h="18973" stroke="0" extrusionOk="0">
                <a:moveTo>
                  <a:pt x="10324" y="-1"/>
                </a:moveTo>
                <a:cubicBezTo>
                  <a:pt x="16921" y="3589"/>
                  <a:pt x="21180" y="10349"/>
                  <a:pt x="21570" y="17850"/>
                </a:cubicBezTo>
                <a:lnTo>
                  <a:pt x="0" y="18973"/>
                </a:lnTo>
                <a:lnTo>
                  <a:pt x="10324" y="-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77" name="Arc 77"/>
          <p:cNvSpPr>
            <a:spLocks/>
          </p:cNvSpPr>
          <p:nvPr/>
        </p:nvSpPr>
        <p:spPr bwMode="auto">
          <a:xfrm rot="-8112031">
            <a:off x="8091488" y="4081463"/>
            <a:ext cx="606425" cy="287337"/>
          </a:xfrm>
          <a:custGeom>
            <a:avLst/>
            <a:gdLst>
              <a:gd name="T0" fmla="*/ 2147483647 w 21525"/>
              <a:gd name="T1" fmla="*/ 0 h 11736"/>
              <a:gd name="T2" fmla="*/ 2147483647 w 21525"/>
              <a:gd name="T3" fmla="*/ 2147483647 h 11736"/>
              <a:gd name="T4" fmla="*/ 0 w 21525"/>
              <a:gd name="T5" fmla="*/ 2147483647 h 117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25" h="11736" fill="none" extrusionOk="0">
                <a:moveTo>
                  <a:pt x="18133" y="0"/>
                </a:moveTo>
                <a:cubicBezTo>
                  <a:pt x="20063" y="2981"/>
                  <a:pt x="21228" y="6393"/>
                  <a:pt x="21524" y="9933"/>
                </a:cubicBezTo>
              </a:path>
              <a:path w="21525" h="11736" stroke="0" extrusionOk="0">
                <a:moveTo>
                  <a:pt x="18133" y="0"/>
                </a:moveTo>
                <a:cubicBezTo>
                  <a:pt x="20063" y="2981"/>
                  <a:pt x="21228" y="6393"/>
                  <a:pt x="21524" y="9933"/>
                </a:cubicBezTo>
                <a:lnTo>
                  <a:pt x="0" y="11736"/>
                </a:lnTo>
                <a:lnTo>
                  <a:pt x="18133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78" name="Arc 78"/>
          <p:cNvSpPr>
            <a:spLocks/>
          </p:cNvSpPr>
          <p:nvPr/>
        </p:nvSpPr>
        <p:spPr bwMode="auto">
          <a:xfrm rot="4984297">
            <a:off x="7650957" y="3439318"/>
            <a:ext cx="298450" cy="169863"/>
          </a:xfrm>
          <a:custGeom>
            <a:avLst/>
            <a:gdLst>
              <a:gd name="T0" fmla="*/ 2147483647 w 21600"/>
              <a:gd name="T1" fmla="*/ 0 h 18320"/>
              <a:gd name="T2" fmla="*/ 2147483647 w 21600"/>
              <a:gd name="T3" fmla="*/ 2147483647 h 18320"/>
              <a:gd name="T4" fmla="*/ 0 w 21600"/>
              <a:gd name="T5" fmla="*/ 2147483647 h 183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8320" fill="none" extrusionOk="0">
                <a:moveTo>
                  <a:pt x="16499" y="0"/>
                </a:moveTo>
                <a:cubicBezTo>
                  <a:pt x="19793" y="3898"/>
                  <a:pt x="21600" y="8836"/>
                  <a:pt x="21600" y="13940"/>
                </a:cubicBezTo>
                <a:cubicBezTo>
                  <a:pt x="21600" y="15411"/>
                  <a:pt x="21449" y="16879"/>
                  <a:pt x="21151" y="18320"/>
                </a:cubicBezTo>
              </a:path>
              <a:path w="21600" h="18320" stroke="0" extrusionOk="0">
                <a:moveTo>
                  <a:pt x="16499" y="0"/>
                </a:moveTo>
                <a:cubicBezTo>
                  <a:pt x="19793" y="3898"/>
                  <a:pt x="21600" y="8836"/>
                  <a:pt x="21600" y="13940"/>
                </a:cubicBezTo>
                <a:cubicBezTo>
                  <a:pt x="21600" y="15411"/>
                  <a:pt x="21449" y="16879"/>
                  <a:pt x="21151" y="18320"/>
                </a:cubicBezTo>
                <a:lnTo>
                  <a:pt x="0" y="13940"/>
                </a:lnTo>
                <a:lnTo>
                  <a:pt x="16499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79" name="Arc 79"/>
          <p:cNvSpPr>
            <a:spLocks/>
          </p:cNvSpPr>
          <p:nvPr/>
        </p:nvSpPr>
        <p:spPr bwMode="auto">
          <a:xfrm rot="1022413">
            <a:off x="4019550" y="3781425"/>
            <a:ext cx="776288" cy="496888"/>
          </a:xfrm>
          <a:custGeom>
            <a:avLst/>
            <a:gdLst>
              <a:gd name="T0" fmla="*/ 2147483647 w 21600"/>
              <a:gd name="T1" fmla="*/ 0 h 18054"/>
              <a:gd name="T2" fmla="*/ 2147483647 w 21600"/>
              <a:gd name="T3" fmla="*/ 2147483647 h 18054"/>
              <a:gd name="T4" fmla="*/ 0 w 21600"/>
              <a:gd name="T5" fmla="*/ 2147483647 h 1805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8054" fill="none" extrusionOk="0">
                <a:moveTo>
                  <a:pt x="14872" y="-1"/>
                </a:moveTo>
                <a:cubicBezTo>
                  <a:pt x="19167" y="4077"/>
                  <a:pt x="21600" y="9740"/>
                  <a:pt x="21600" y="15664"/>
                </a:cubicBezTo>
                <a:cubicBezTo>
                  <a:pt x="21600" y="16462"/>
                  <a:pt x="21555" y="17260"/>
                  <a:pt x="21467" y="18054"/>
                </a:cubicBezTo>
              </a:path>
              <a:path w="21600" h="18054" stroke="0" extrusionOk="0">
                <a:moveTo>
                  <a:pt x="14872" y="-1"/>
                </a:moveTo>
                <a:cubicBezTo>
                  <a:pt x="19167" y="4077"/>
                  <a:pt x="21600" y="9740"/>
                  <a:pt x="21600" y="15664"/>
                </a:cubicBezTo>
                <a:cubicBezTo>
                  <a:pt x="21600" y="16462"/>
                  <a:pt x="21555" y="17260"/>
                  <a:pt x="21467" y="18054"/>
                </a:cubicBezTo>
                <a:lnTo>
                  <a:pt x="0" y="15664"/>
                </a:lnTo>
                <a:lnTo>
                  <a:pt x="14872" y="-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80" name="Text Box 80"/>
          <p:cNvSpPr txBox="1">
            <a:spLocks noChangeArrowheads="1"/>
          </p:cNvSpPr>
          <p:nvPr/>
        </p:nvSpPr>
        <p:spPr bwMode="auto">
          <a:xfrm>
            <a:off x="7693025" y="3478213"/>
            <a:ext cx="481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>
                <a:sym typeface="Symbol" pitchFamily="18" charset="2"/>
              </a:rPr>
              <a:t></a:t>
            </a:r>
            <a:r>
              <a:rPr lang="en-US" sz="2400" baseline="-25000">
                <a:sym typeface="Symbol" pitchFamily="18" charset="2"/>
              </a:rPr>
              <a:t>2</a:t>
            </a:r>
            <a:endParaRPr lang="ru-RU" sz="2400">
              <a:sym typeface="Symbol" pitchFamily="18" charset="2"/>
            </a:endParaRPr>
          </a:p>
        </p:txBody>
      </p:sp>
      <p:sp>
        <p:nvSpPr>
          <p:cNvPr id="51281" name="Text Box 81"/>
          <p:cNvSpPr txBox="1">
            <a:spLocks noChangeArrowheads="1"/>
          </p:cNvSpPr>
          <p:nvPr/>
        </p:nvSpPr>
        <p:spPr bwMode="auto">
          <a:xfrm>
            <a:off x="7473950" y="42291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o</a:t>
            </a:r>
            <a:endParaRPr lang="ru-RU"/>
          </a:p>
        </p:txBody>
      </p:sp>
      <p:sp>
        <p:nvSpPr>
          <p:cNvPr id="51285" name="Rectangle 85"/>
          <p:cNvSpPr>
            <a:spLocks noChangeArrowheads="1"/>
          </p:cNvSpPr>
          <p:nvPr/>
        </p:nvSpPr>
        <p:spPr bwMode="auto">
          <a:xfrm>
            <a:off x="2963863" y="833438"/>
            <a:ext cx="2336800" cy="163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ru-RU" sz="2800">
                <a:solidFill>
                  <a:srgbClr val="A50021"/>
                </a:solidFill>
              </a:rPr>
              <a:t> </a:t>
            </a:r>
            <a:r>
              <a:rPr lang="ru-RU" sz="2800" i="1" u="sng">
                <a:solidFill>
                  <a:srgbClr val="A50021"/>
                </a:solidFill>
              </a:rPr>
              <a:t>Фронталь</a:t>
            </a:r>
            <a:r>
              <a:rPr lang="en-US" sz="2800" i="1" u="sng">
                <a:solidFill>
                  <a:srgbClr val="A50021"/>
                </a:solidFill>
              </a:rPr>
              <a:t>-f</a:t>
            </a:r>
            <a:r>
              <a:rPr lang="ru-RU" sz="2800" i="1" u="sng">
                <a:solidFill>
                  <a:srgbClr val="A50021"/>
                </a:solidFill>
              </a:rPr>
              <a:t> </a:t>
            </a:r>
            <a:r>
              <a:rPr lang="ru-RU" sz="2800" i="1">
                <a:solidFill>
                  <a:srgbClr val="A50021"/>
                </a:solidFill>
              </a:rPr>
              <a:t> </a:t>
            </a:r>
            <a:endParaRPr lang="en-US" sz="2800">
              <a:solidFill>
                <a:srgbClr val="A50021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ru-RU" sz="2800">
                <a:solidFill>
                  <a:srgbClr val="A50021"/>
                </a:solidFill>
              </a:rPr>
              <a:t>   </a:t>
            </a:r>
            <a:r>
              <a:rPr lang="en-US" sz="2800">
                <a:solidFill>
                  <a:srgbClr val="A50021"/>
                </a:solidFill>
              </a:rPr>
              <a:t>f</a:t>
            </a:r>
            <a:r>
              <a:rPr lang="ru-RU" sz="2800">
                <a:solidFill>
                  <a:srgbClr val="A50021"/>
                </a:solidFill>
                <a:sym typeface="Symbol" pitchFamily="18" charset="2"/>
              </a:rPr>
              <a:t></a:t>
            </a:r>
            <a:r>
              <a:rPr lang="ru-RU" sz="2800">
                <a:solidFill>
                  <a:srgbClr val="A50021"/>
                </a:solidFill>
              </a:rPr>
              <a:t>П</a:t>
            </a:r>
            <a:r>
              <a:rPr lang="ru-RU" sz="2800" baseline="-25000">
                <a:solidFill>
                  <a:srgbClr val="A50021"/>
                </a:solidFill>
              </a:rPr>
              <a:t>2</a:t>
            </a:r>
            <a:r>
              <a:rPr lang="ru-RU" sz="2800">
                <a:solidFill>
                  <a:srgbClr val="A50021"/>
                </a:solidFill>
              </a:rPr>
              <a:t>, </a:t>
            </a:r>
            <a:r>
              <a:rPr lang="en-US" sz="2800">
                <a:solidFill>
                  <a:srgbClr val="A50021"/>
                </a:solidFill>
              </a:rPr>
              <a:t>f</a:t>
            </a:r>
            <a:r>
              <a:rPr lang="ru-RU" sz="2800" baseline="-25000">
                <a:solidFill>
                  <a:srgbClr val="A50021"/>
                </a:solidFill>
              </a:rPr>
              <a:t>1</a:t>
            </a:r>
            <a:r>
              <a:rPr lang="ru-RU" sz="2800">
                <a:solidFill>
                  <a:srgbClr val="A50021"/>
                </a:solidFill>
                <a:sym typeface="Symbol" pitchFamily="18" charset="2"/>
              </a:rPr>
              <a:t></a:t>
            </a:r>
            <a:r>
              <a:rPr lang="en-US" sz="2800">
                <a:solidFill>
                  <a:srgbClr val="A50021"/>
                </a:solidFill>
              </a:rPr>
              <a:t>Ox</a:t>
            </a:r>
            <a:r>
              <a:rPr lang="ru-RU" sz="2800">
                <a:solidFill>
                  <a:srgbClr val="A50021"/>
                </a:solidFill>
              </a:rPr>
              <a:t>, </a:t>
            </a:r>
            <a:r>
              <a:rPr lang="en-US" sz="2800">
                <a:solidFill>
                  <a:srgbClr val="A50021"/>
                </a:solidFill>
              </a:rPr>
              <a:t>  </a:t>
            </a:r>
            <a:r>
              <a:rPr lang="ru-RU" sz="2800">
                <a:solidFill>
                  <a:srgbClr val="A50021"/>
                </a:solidFill>
              </a:rPr>
              <a:t>                                                                                              </a:t>
            </a:r>
            <a:r>
              <a:rPr lang="en-US" sz="2800">
                <a:solidFill>
                  <a:srgbClr val="A50021"/>
                </a:solidFill>
              </a:rPr>
              <a:t>                    f</a:t>
            </a:r>
            <a:r>
              <a:rPr lang="ru-RU" sz="2800" baseline="-25000">
                <a:solidFill>
                  <a:srgbClr val="A50021"/>
                </a:solidFill>
              </a:rPr>
              <a:t>2</a:t>
            </a:r>
            <a:r>
              <a:rPr lang="ru-RU" sz="2800">
                <a:solidFill>
                  <a:srgbClr val="A50021"/>
                </a:solidFill>
              </a:rPr>
              <a:t>=|С</a:t>
            </a:r>
            <a:r>
              <a:rPr lang="en-US" sz="2800">
                <a:solidFill>
                  <a:srgbClr val="A50021"/>
                </a:solidFill>
              </a:rPr>
              <a:t>D</a:t>
            </a:r>
            <a:r>
              <a:rPr lang="ru-RU" sz="2800">
                <a:solidFill>
                  <a:srgbClr val="A50021"/>
                </a:solidFill>
              </a:rPr>
              <a:t>|                   </a:t>
            </a:r>
          </a:p>
        </p:txBody>
      </p:sp>
      <p:sp>
        <p:nvSpPr>
          <p:cNvPr id="51286" name="Rectangle 86"/>
          <p:cNvSpPr>
            <a:spLocks noChangeArrowheads="1"/>
          </p:cNvSpPr>
          <p:nvPr/>
        </p:nvSpPr>
        <p:spPr bwMode="auto">
          <a:xfrm>
            <a:off x="5710238" y="833438"/>
            <a:ext cx="3300412" cy="163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ru-RU" sz="2800" i="1">
                <a:solidFill>
                  <a:srgbClr val="A50021"/>
                </a:solidFill>
              </a:rPr>
              <a:t> </a:t>
            </a:r>
            <a:r>
              <a:rPr lang="ru-RU" sz="2800" i="1" u="sng">
                <a:solidFill>
                  <a:srgbClr val="A50021"/>
                </a:solidFill>
              </a:rPr>
              <a:t>Профильная</a:t>
            </a:r>
            <a:r>
              <a:rPr lang="en-US" sz="2800" i="1" u="sng">
                <a:solidFill>
                  <a:srgbClr val="A50021"/>
                </a:solidFill>
              </a:rPr>
              <a:t>-p</a:t>
            </a:r>
            <a:r>
              <a:rPr lang="ru-RU" sz="2800" u="sng">
                <a:solidFill>
                  <a:srgbClr val="A50021"/>
                </a:solidFill>
              </a:rPr>
              <a:t> </a:t>
            </a:r>
            <a:endParaRPr lang="en-US" sz="2800">
              <a:solidFill>
                <a:srgbClr val="A50021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2800">
                <a:solidFill>
                  <a:srgbClr val="A50021"/>
                </a:solidFill>
              </a:rPr>
              <a:t>p</a:t>
            </a:r>
            <a:r>
              <a:rPr lang="ru-RU" sz="2800">
                <a:solidFill>
                  <a:srgbClr val="A50021"/>
                </a:solidFill>
                <a:sym typeface="Symbol" pitchFamily="18" charset="2"/>
              </a:rPr>
              <a:t></a:t>
            </a:r>
            <a:r>
              <a:rPr lang="ru-RU" sz="2800">
                <a:solidFill>
                  <a:srgbClr val="A50021"/>
                </a:solidFill>
              </a:rPr>
              <a:t>П</a:t>
            </a:r>
            <a:r>
              <a:rPr lang="ru-RU" sz="2800" baseline="-25000">
                <a:solidFill>
                  <a:srgbClr val="A50021"/>
                </a:solidFill>
              </a:rPr>
              <a:t>3</a:t>
            </a:r>
            <a:r>
              <a:rPr lang="ru-RU" sz="2800">
                <a:solidFill>
                  <a:srgbClr val="A50021"/>
                </a:solidFill>
              </a:rPr>
              <a:t>, </a:t>
            </a:r>
            <a:r>
              <a:rPr lang="en-US" sz="2800">
                <a:solidFill>
                  <a:srgbClr val="A50021"/>
                </a:solidFill>
              </a:rPr>
              <a:t>p</a:t>
            </a:r>
            <a:r>
              <a:rPr lang="ru-RU" sz="2800" baseline="-25000">
                <a:solidFill>
                  <a:srgbClr val="A50021"/>
                </a:solidFill>
              </a:rPr>
              <a:t>1</a:t>
            </a:r>
            <a:r>
              <a:rPr lang="ru-RU" sz="2800">
                <a:solidFill>
                  <a:srgbClr val="A50021"/>
                </a:solidFill>
                <a:sym typeface="Symbol" pitchFamily="18" charset="2"/>
              </a:rPr>
              <a:t></a:t>
            </a:r>
            <a:r>
              <a:rPr lang="en-US" sz="2800">
                <a:solidFill>
                  <a:srgbClr val="A50021"/>
                </a:solidFill>
              </a:rPr>
              <a:t>Oy</a:t>
            </a:r>
            <a:r>
              <a:rPr lang="ru-RU" sz="2800">
                <a:solidFill>
                  <a:srgbClr val="A50021"/>
                </a:solidFill>
              </a:rPr>
              <a:t>, </a:t>
            </a:r>
            <a:r>
              <a:rPr lang="en-US" sz="2800">
                <a:solidFill>
                  <a:srgbClr val="A50021"/>
                </a:solidFill>
              </a:rPr>
              <a:t>p</a:t>
            </a:r>
            <a:r>
              <a:rPr lang="ru-RU" sz="2800" baseline="-25000">
                <a:solidFill>
                  <a:srgbClr val="A50021"/>
                </a:solidFill>
              </a:rPr>
              <a:t>2</a:t>
            </a:r>
            <a:r>
              <a:rPr lang="ru-RU" sz="2800">
                <a:solidFill>
                  <a:srgbClr val="A50021"/>
                </a:solidFill>
                <a:sym typeface="Symbol" pitchFamily="18" charset="2"/>
              </a:rPr>
              <a:t></a:t>
            </a:r>
            <a:r>
              <a:rPr lang="en-US" sz="2800">
                <a:solidFill>
                  <a:srgbClr val="A50021"/>
                </a:solidFill>
              </a:rPr>
              <a:t>Oz</a:t>
            </a:r>
            <a:r>
              <a:rPr lang="ru-RU" sz="2800">
                <a:solidFill>
                  <a:srgbClr val="A50021"/>
                </a:solidFill>
              </a:rPr>
              <a:t>,                                                                                                         </a:t>
            </a:r>
            <a:r>
              <a:rPr lang="en-US" sz="2800">
                <a:solidFill>
                  <a:srgbClr val="A50021"/>
                </a:solidFill>
              </a:rPr>
              <a:t>p</a:t>
            </a:r>
            <a:r>
              <a:rPr lang="ru-RU" sz="2800" baseline="-25000">
                <a:solidFill>
                  <a:srgbClr val="A50021"/>
                </a:solidFill>
              </a:rPr>
              <a:t>3</a:t>
            </a:r>
            <a:r>
              <a:rPr lang="ru-RU" sz="2800">
                <a:solidFill>
                  <a:srgbClr val="A50021"/>
                </a:solidFill>
              </a:rPr>
              <a:t>=|Е</a:t>
            </a:r>
            <a:r>
              <a:rPr lang="en-US" sz="2800">
                <a:solidFill>
                  <a:srgbClr val="A50021"/>
                </a:solidFill>
              </a:rPr>
              <a:t>F</a:t>
            </a:r>
            <a:r>
              <a:rPr lang="ru-RU" sz="2800">
                <a:solidFill>
                  <a:srgbClr val="A50021"/>
                </a:solidFill>
              </a:rPr>
              <a:t>|</a:t>
            </a:r>
          </a:p>
        </p:txBody>
      </p:sp>
      <p:sp>
        <p:nvSpPr>
          <p:cNvPr id="51288" name="Rectangle 88"/>
          <p:cNvSpPr>
            <a:spLocks noGrp="1" noChangeArrowheads="1"/>
          </p:cNvSpPr>
          <p:nvPr>
            <p:ph type="body" idx="1"/>
          </p:nvPr>
        </p:nvSpPr>
        <p:spPr>
          <a:xfrm>
            <a:off x="222250" y="833438"/>
            <a:ext cx="2741613" cy="1470025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ru-RU" sz="2800" i="1" u="sng" smtClean="0">
                <a:solidFill>
                  <a:srgbClr val="A50021"/>
                </a:solidFill>
              </a:rPr>
              <a:t>Горизонталь-</a:t>
            </a:r>
            <a:r>
              <a:rPr lang="en-US" sz="2800" i="1" u="sng" smtClean="0">
                <a:solidFill>
                  <a:srgbClr val="A50021"/>
                </a:solidFill>
              </a:rPr>
              <a:t>h</a:t>
            </a:r>
            <a:r>
              <a:rPr lang="ru-RU" smtClean="0"/>
              <a:t>      </a:t>
            </a:r>
            <a:r>
              <a:rPr lang="ru-RU" u="sng" smtClean="0"/>
              <a:t> </a:t>
            </a:r>
            <a:endParaRPr lang="en-US" smtClean="0"/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A50021"/>
                </a:solidFill>
              </a:rPr>
              <a:t>   </a:t>
            </a:r>
            <a:r>
              <a:rPr lang="en-US" sz="2800" smtClean="0">
                <a:solidFill>
                  <a:srgbClr val="A50021"/>
                </a:solidFill>
              </a:rPr>
              <a:t>h</a:t>
            </a:r>
            <a:r>
              <a:rPr lang="ru-RU" sz="2800" smtClean="0">
                <a:solidFill>
                  <a:srgbClr val="A50021"/>
                </a:solidFill>
                <a:sym typeface="Symbol" pitchFamily="18" charset="2"/>
              </a:rPr>
              <a:t></a:t>
            </a:r>
            <a:r>
              <a:rPr lang="ru-RU" sz="2800" smtClean="0">
                <a:solidFill>
                  <a:srgbClr val="A50021"/>
                </a:solidFill>
              </a:rPr>
              <a:t>П</a:t>
            </a:r>
            <a:r>
              <a:rPr lang="ru-RU" sz="2800" baseline="-25000" smtClean="0">
                <a:solidFill>
                  <a:srgbClr val="A50021"/>
                </a:solidFill>
              </a:rPr>
              <a:t>1</a:t>
            </a:r>
            <a:r>
              <a:rPr lang="ru-RU" sz="2800" smtClean="0">
                <a:solidFill>
                  <a:srgbClr val="A50021"/>
                </a:solidFill>
              </a:rPr>
              <a:t>, </a:t>
            </a:r>
            <a:r>
              <a:rPr lang="en-US" sz="2800" smtClean="0">
                <a:solidFill>
                  <a:srgbClr val="A50021"/>
                </a:solidFill>
              </a:rPr>
              <a:t>h</a:t>
            </a:r>
            <a:r>
              <a:rPr lang="ru-RU" sz="2800" baseline="-25000" smtClean="0">
                <a:solidFill>
                  <a:srgbClr val="A50021"/>
                </a:solidFill>
              </a:rPr>
              <a:t>2</a:t>
            </a:r>
            <a:r>
              <a:rPr lang="ru-RU" sz="2800" smtClean="0">
                <a:solidFill>
                  <a:srgbClr val="A50021"/>
                </a:solidFill>
                <a:sym typeface="Symbol" pitchFamily="18" charset="2"/>
              </a:rPr>
              <a:t></a:t>
            </a:r>
            <a:r>
              <a:rPr lang="en-US" sz="2800" smtClean="0">
                <a:solidFill>
                  <a:srgbClr val="A50021"/>
                </a:solidFill>
              </a:rPr>
              <a:t>Ox</a:t>
            </a:r>
            <a:r>
              <a:rPr lang="ru-RU" sz="2400" smtClean="0">
                <a:solidFill>
                  <a:srgbClr val="A50021"/>
                </a:solidFill>
              </a:rPr>
              <a:t>,</a:t>
            </a:r>
            <a:r>
              <a:rPr lang="ru-RU" smtClean="0"/>
              <a:t>                                                                                   </a:t>
            </a:r>
            <a:r>
              <a:rPr lang="en-US" sz="2800" smtClean="0">
                <a:solidFill>
                  <a:srgbClr val="A50021"/>
                </a:solidFill>
              </a:rPr>
              <a:t>h</a:t>
            </a:r>
            <a:r>
              <a:rPr lang="ru-RU" sz="2800" baseline="-25000" smtClean="0">
                <a:solidFill>
                  <a:srgbClr val="A50021"/>
                </a:solidFill>
              </a:rPr>
              <a:t>1</a:t>
            </a:r>
            <a:r>
              <a:rPr lang="ru-RU" sz="2800" smtClean="0">
                <a:solidFill>
                  <a:srgbClr val="A50021"/>
                </a:solidFill>
              </a:rPr>
              <a:t>=|АВ|</a:t>
            </a:r>
            <a:r>
              <a:rPr lang="ru-RU" smtClean="0"/>
              <a:t>           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31841233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1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5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5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5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5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5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5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5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5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5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5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5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5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5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5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10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5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0"/>
                                        <p:tgtEl>
                                          <p:spTgt spid="5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1000"/>
                                        <p:tgtEl>
                                          <p:spTgt spid="5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1000"/>
                                        <p:tgtEl>
                                          <p:spTgt spid="5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10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5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1000"/>
                                        <p:tgtEl>
                                          <p:spTgt spid="5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2000"/>
                                        <p:tgtEl>
                                          <p:spTgt spid="5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10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1000"/>
                                        <p:tgtEl>
                                          <p:spTgt spid="5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10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000"/>
                                        <p:tgtEl>
                                          <p:spTgt spid="5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1000"/>
                                        <p:tgtEl>
                                          <p:spTgt spid="5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1000"/>
                                        <p:tgtEl>
                                          <p:spTgt spid="51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1000"/>
                                        <p:tgtEl>
                                          <p:spTgt spid="5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1000"/>
                                        <p:tgtEl>
                                          <p:spTgt spid="5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1000"/>
                                        <p:tgtEl>
                                          <p:spTgt spid="5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1000"/>
                                        <p:tgtEl>
                                          <p:spTgt spid="5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1000"/>
                                        <p:tgtEl>
                                          <p:spTgt spid="5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1000"/>
                                        <p:tgtEl>
                                          <p:spTgt spid="5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10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1000"/>
                                        <p:tgtEl>
                                          <p:spTgt spid="5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 nodeType="clickPar">
                      <p:stCondLst>
                        <p:cond delay="indefinite"/>
                      </p:stCondLst>
                      <p:childTnLst>
                        <p:par>
                          <p:cTn id="2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1000"/>
                                        <p:tgtEl>
                                          <p:spTgt spid="5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5" dur="1000"/>
                                        <p:tgtEl>
                                          <p:spTgt spid="5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 nodeType="clickPar">
                      <p:stCondLst>
                        <p:cond delay="indefinite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0" dur="1000"/>
                                        <p:tgtEl>
                                          <p:spTgt spid="5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10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 nodeType="clickPar">
                      <p:stCondLst>
                        <p:cond delay="indefinite"/>
                      </p:stCondLst>
                      <p:childTnLst>
                        <p:par>
                          <p:cTn id="2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1000"/>
                                        <p:tgtEl>
                                          <p:spTgt spid="5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 nodeType="clickPar">
                      <p:stCondLst>
                        <p:cond delay="indefinite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1000"/>
                                        <p:tgtEl>
                                          <p:spTgt spid="5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 nodeType="clickPar">
                      <p:stCondLst>
                        <p:cond delay="indefinite"/>
                      </p:stCondLst>
                      <p:childTnLst>
                        <p:par>
                          <p:cTn id="2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1000"/>
                                        <p:tgtEl>
                                          <p:spTgt spid="5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1000"/>
                                        <p:tgtEl>
                                          <p:spTgt spid="5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 nodeType="clickPar">
                      <p:stCondLst>
                        <p:cond delay="indefinite"/>
                      </p:stCondLst>
                      <p:childTnLst>
                        <p:par>
                          <p:cTn id="2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9" dur="1000"/>
                                        <p:tgtEl>
                                          <p:spTgt spid="5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 nodeType="clickPar">
                      <p:stCondLst>
                        <p:cond delay="indefinite"/>
                      </p:stCondLst>
                      <p:childTnLst>
                        <p:par>
                          <p:cTn id="3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4" dur="1000"/>
                                        <p:tgtEl>
                                          <p:spTgt spid="5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 nodeType="clickPar">
                      <p:stCondLst>
                        <p:cond delay="indefinite"/>
                      </p:stCondLst>
                      <p:childTnLst>
                        <p:par>
                          <p:cTn id="3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9" dur="1000"/>
                                        <p:tgtEl>
                                          <p:spTgt spid="5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3" dur="1000"/>
                                        <p:tgtEl>
                                          <p:spTgt spid="5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 nodeType="clickPar">
                      <p:stCondLst>
                        <p:cond delay="indefinite"/>
                      </p:stCondLst>
                      <p:childTnLst>
                        <p:par>
                          <p:cTn id="3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8" dur="1000"/>
                                        <p:tgtEl>
                                          <p:spTgt spid="5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1000"/>
                                        <p:tgtEl>
                                          <p:spTgt spid="5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 nodeType="clickPar">
                      <p:stCondLst>
                        <p:cond delay="indefinite"/>
                      </p:stCondLst>
                      <p:childTnLst>
                        <p:par>
                          <p:cTn id="3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7" dur="1000"/>
                                        <p:tgtEl>
                                          <p:spTgt spid="5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 nodeType="clickPar">
                      <p:stCondLst>
                        <p:cond delay="indefinite"/>
                      </p:stCondLst>
                      <p:childTnLst>
                        <p:par>
                          <p:cTn id="3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2" dur="1000"/>
                                        <p:tgtEl>
                                          <p:spTgt spid="5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 nodeType="clickPar">
                      <p:stCondLst>
                        <p:cond delay="indefinite"/>
                      </p:stCondLst>
                      <p:childTnLst>
                        <p:par>
                          <p:cTn id="3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1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 nodeType="clickPar">
                      <p:stCondLst>
                        <p:cond delay="indefinite"/>
                      </p:stCondLst>
                      <p:childTnLst>
                        <p:par>
                          <p:cTn id="3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2" dur="1000"/>
                                        <p:tgtEl>
                                          <p:spTgt spid="5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 nodeType="clickPar">
                      <p:stCondLst>
                        <p:cond delay="indefinite"/>
                      </p:stCondLst>
                      <p:childTnLst>
                        <p:par>
                          <p:cTn id="3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7" dur="1000"/>
                                        <p:tgtEl>
                                          <p:spTgt spid="5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 nodeType="clickPar">
                      <p:stCondLst>
                        <p:cond delay="indefinite"/>
                      </p:stCondLst>
                      <p:childTnLst>
                        <p:par>
                          <p:cTn id="3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1000"/>
                                        <p:tgtEl>
                                          <p:spTgt spid="5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 nodeType="clickPar">
                      <p:stCondLst>
                        <p:cond delay="indefinite"/>
                      </p:stCondLst>
                      <p:childTnLst>
                        <p:par>
                          <p:cTn id="3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7" dur="1000"/>
                                        <p:tgtEl>
                                          <p:spTgt spid="5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1" dur="1000"/>
                                        <p:tgtEl>
                                          <p:spTgt spid="5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 nodeType="clickPar">
                      <p:stCondLst>
                        <p:cond delay="indefinite"/>
                      </p:stCondLst>
                      <p:childTnLst>
                        <p:par>
                          <p:cTn id="3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6" dur="1000"/>
                                        <p:tgtEl>
                                          <p:spTgt spid="5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0" dur="1000"/>
                                        <p:tgtEl>
                                          <p:spTgt spid="5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 animBg="1"/>
      <p:bldP spid="51207" grpId="0" animBg="1"/>
      <p:bldP spid="51208" grpId="0" animBg="1"/>
      <p:bldP spid="51209" grpId="0" animBg="1"/>
      <p:bldP spid="51210" grpId="0" animBg="1"/>
      <p:bldP spid="51211" grpId="0" animBg="1"/>
      <p:bldP spid="51212" grpId="0" animBg="1"/>
      <p:bldP spid="51213" grpId="0" animBg="1"/>
      <p:bldP spid="51215" grpId="0" animBg="1"/>
      <p:bldP spid="51216" grpId="0" animBg="1"/>
      <p:bldP spid="51218" grpId="0" animBg="1"/>
      <p:bldP spid="51219" grpId="0" animBg="1"/>
      <p:bldP spid="51220" grpId="0" animBg="1"/>
      <p:bldP spid="51221" grpId="0" animBg="1"/>
      <p:bldP spid="51222" grpId="0" animBg="1"/>
      <p:bldP spid="51224" grpId="0" animBg="1"/>
      <p:bldP spid="51226" grpId="0" animBg="1"/>
      <p:bldP spid="51227" grpId="0" animBg="1"/>
      <p:bldP spid="51228" grpId="0"/>
      <p:bldP spid="51229" grpId="0"/>
      <p:bldP spid="51230" grpId="0"/>
      <p:bldP spid="51231" grpId="0"/>
      <p:bldP spid="51232" grpId="0"/>
      <p:bldP spid="51233" grpId="0"/>
      <p:bldP spid="51234" grpId="0"/>
      <p:bldP spid="51235" grpId="0"/>
      <p:bldP spid="51236" grpId="0"/>
      <p:bldP spid="51237" grpId="0"/>
      <p:bldP spid="51238" grpId="0"/>
      <p:bldP spid="51239" grpId="0"/>
      <p:bldP spid="51240" grpId="0"/>
      <p:bldP spid="51241" grpId="0"/>
      <p:bldP spid="51242" grpId="0"/>
      <p:bldP spid="51243" grpId="0"/>
      <p:bldP spid="51244" grpId="0"/>
      <p:bldP spid="51245" grpId="0"/>
      <p:bldP spid="51246" grpId="0"/>
      <p:bldP spid="51247" grpId="0"/>
      <p:bldP spid="51248" grpId="0"/>
      <p:bldP spid="51249" grpId="0"/>
      <p:bldP spid="51250" grpId="0"/>
      <p:bldP spid="51251" grpId="0"/>
      <p:bldP spid="51252" grpId="0"/>
      <p:bldP spid="51253" grpId="0"/>
      <p:bldP spid="51254" grpId="0"/>
      <p:bldP spid="51255" grpId="0"/>
      <p:bldP spid="51256" grpId="0" animBg="1"/>
      <p:bldP spid="51257" grpId="0" animBg="1"/>
      <p:bldP spid="51258" grpId="0" animBg="1"/>
      <p:bldP spid="51259" grpId="0" animBg="1"/>
      <p:bldP spid="51260" grpId="0" animBg="1"/>
      <p:bldP spid="51261" grpId="0" animBg="1"/>
      <p:bldP spid="51262" grpId="0" animBg="1"/>
      <p:bldP spid="51263" grpId="0" animBg="1"/>
      <p:bldP spid="51264" grpId="0" animBg="1"/>
      <p:bldP spid="51265" grpId="0" animBg="1"/>
      <p:bldP spid="51266" grpId="0" animBg="1"/>
      <p:bldP spid="51267" grpId="0" animBg="1"/>
      <p:bldP spid="51268" grpId="0" animBg="1"/>
      <p:bldP spid="51269" grpId="0" animBg="1"/>
      <p:bldP spid="51270" grpId="0" animBg="1"/>
      <p:bldP spid="51271" grpId="0" animBg="1"/>
      <p:bldP spid="51272" grpId="0" animBg="1"/>
      <p:bldP spid="51273" grpId="0" animBg="1"/>
      <p:bldP spid="51274" grpId="0" animBg="1"/>
      <p:bldP spid="51275" grpId="0" animBg="1"/>
      <p:bldP spid="51276" grpId="0" animBg="1"/>
      <p:bldP spid="51277" grpId="0" animBg="1"/>
      <p:bldP spid="51278" grpId="0" animBg="1"/>
      <p:bldP spid="51279" grpId="0" animBg="1"/>
      <p:bldP spid="51280" grpId="0"/>
      <p:bldP spid="51281" grpId="0"/>
      <p:bldP spid="51285" grpId="0"/>
      <p:bldP spid="51286" grpId="0"/>
      <p:bldP spid="5128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Line 2"/>
          <p:cNvSpPr>
            <a:spLocks noChangeShapeType="1"/>
          </p:cNvSpPr>
          <p:nvPr/>
        </p:nvSpPr>
        <p:spPr bwMode="auto">
          <a:xfrm>
            <a:off x="1289050" y="2892425"/>
            <a:ext cx="0" cy="15763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8659" name="Line 3"/>
          <p:cNvSpPr>
            <a:spLocks noChangeShapeType="1"/>
          </p:cNvSpPr>
          <p:nvPr/>
        </p:nvSpPr>
        <p:spPr bwMode="auto">
          <a:xfrm>
            <a:off x="5780088" y="3348038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8660" name="Line 4"/>
          <p:cNvSpPr>
            <a:spLocks noChangeShapeType="1"/>
          </p:cNvSpPr>
          <p:nvPr/>
        </p:nvSpPr>
        <p:spPr bwMode="auto">
          <a:xfrm>
            <a:off x="5780088" y="4525963"/>
            <a:ext cx="105568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8661" name="Line 5"/>
          <p:cNvSpPr>
            <a:spLocks noChangeShapeType="1"/>
          </p:cNvSpPr>
          <p:nvPr/>
        </p:nvSpPr>
        <p:spPr bwMode="auto">
          <a:xfrm>
            <a:off x="5780088" y="3287713"/>
            <a:ext cx="10207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8662" name="Rectangle 6"/>
          <p:cNvSpPr>
            <a:spLocks noGrp="1" noChangeArrowheads="1"/>
          </p:cNvSpPr>
          <p:nvPr>
            <p:ph type="title"/>
          </p:nvPr>
        </p:nvSpPr>
        <p:spPr>
          <a:xfrm>
            <a:off x="215900" y="1023938"/>
            <a:ext cx="2667000" cy="1325562"/>
          </a:xfrm>
        </p:spPr>
        <p:txBody>
          <a:bodyPr/>
          <a:lstStyle/>
          <a:p>
            <a:pPr algn="l" eaLnBrk="1" hangingPunct="1"/>
            <a:r>
              <a:rPr lang="ru-RU" sz="2400" i="1" smtClean="0">
                <a:solidFill>
                  <a:srgbClr val="CC0000"/>
                </a:solidFill>
              </a:rPr>
              <a:t>Горизонтально-</a:t>
            </a:r>
            <a:br>
              <a:rPr lang="ru-RU" sz="2400" i="1" smtClean="0">
                <a:solidFill>
                  <a:srgbClr val="CC0000"/>
                </a:solidFill>
              </a:rPr>
            </a:br>
            <a:r>
              <a:rPr lang="ru-RU" sz="2800" i="1" smtClean="0">
                <a:solidFill>
                  <a:srgbClr val="CC0000"/>
                </a:solidFill>
              </a:rPr>
              <a:t> </a:t>
            </a:r>
            <a:r>
              <a:rPr lang="ru-RU" sz="2400" i="1" smtClean="0">
                <a:solidFill>
                  <a:srgbClr val="CC0000"/>
                </a:solidFill>
              </a:rPr>
              <a:t>проецирующая</a:t>
            </a:r>
            <a:r>
              <a:rPr lang="ru-RU" sz="2400" smtClean="0">
                <a:solidFill>
                  <a:srgbClr val="CC0000"/>
                </a:solidFill>
              </a:rPr>
              <a:t> </a:t>
            </a:r>
            <a:r>
              <a:rPr lang="ru-RU" sz="2400" i="1" smtClean="0">
                <a:solidFill>
                  <a:srgbClr val="CC0000"/>
                </a:solidFill>
              </a:rPr>
              <a:t/>
            </a:r>
            <a:br>
              <a:rPr lang="ru-RU" sz="2400" i="1" smtClean="0">
                <a:solidFill>
                  <a:srgbClr val="CC0000"/>
                </a:solidFill>
              </a:rPr>
            </a:br>
            <a:r>
              <a:rPr lang="ru-RU" sz="2400" i="1" smtClean="0">
                <a:solidFill>
                  <a:srgbClr val="CC0000"/>
                </a:solidFill>
              </a:rPr>
              <a:t>         </a:t>
            </a:r>
            <a:r>
              <a:rPr lang="ru-RU" sz="2400" b="1" smtClean="0">
                <a:solidFill>
                  <a:srgbClr val="CC0000"/>
                </a:solidFill>
                <a:sym typeface="Symbol" pitchFamily="18" charset="2"/>
              </a:rPr>
              <a:t></a:t>
            </a:r>
            <a:r>
              <a:rPr lang="ru-RU" sz="2400" smtClean="0">
                <a:solidFill>
                  <a:srgbClr val="CC0000"/>
                </a:solidFill>
              </a:rPr>
              <a:t> П</a:t>
            </a:r>
            <a:r>
              <a:rPr lang="ru-RU" sz="2400" baseline="-25000" smtClean="0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198663" name="Line 7"/>
          <p:cNvSpPr>
            <a:spLocks noChangeShapeType="1"/>
          </p:cNvSpPr>
          <p:nvPr/>
        </p:nvSpPr>
        <p:spPr bwMode="auto">
          <a:xfrm>
            <a:off x="3914775" y="2874963"/>
            <a:ext cx="0" cy="473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8664" name="Text Box 8"/>
          <p:cNvSpPr txBox="1">
            <a:spLocks noChangeArrowheads="1"/>
          </p:cNvSpPr>
          <p:nvPr/>
        </p:nvSpPr>
        <p:spPr bwMode="auto">
          <a:xfrm>
            <a:off x="7089775" y="24717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z</a:t>
            </a:r>
            <a:endParaRPr lang="ru-RU"/>
          </a:p>
        </p:txBody>
      </p:sp>
      <p:sp>
        <p:nvSpPr>
          <p:cNvPr id="198665" name="Text Box 9"/>
          <p:cNvSpPr txBox="1">
            <a:spLocks noChangeArrowheads="1"/>
          </p:cNvSpPr>
          <p:nvPr/>
        </p:nvSpPr>
        <p:spPr bwMode="auto">
          <a:xfrm>
            <a:off x="7327900" y="4781550"/>
            <a:ext cx="377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y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/>
              <a:t>                    </a:t>
            </a:r>
          </a:p>
        </p:txBody>
      </p:sp>
      <p:sp>
        <p:nvSpPr>
          <p:cNvPr id="198666" name="Text Box 10"/>
          <p:cNvSpPr txBox="1">
            <a:spLocks noChangeArrowheads="1"/>
          </p:cNvSpPr>
          <p:nvPr/>
        </p:nvSpPr>
        <p:spPr bwMode="auto">
          <a:xfrm>
            <a:off x="7204075" y="34877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o</a:t>
            </a:r>
            <a:endParaRPr lang="ru-RU"/>
          </a:p>
        </p:txBody>
      </p:sp>
      <p:sp>
        <p:nvSpPr>
          <p:cNvPr id="198667" name="Text Box 11"/>
          <p:cNvSpPr txBox="1">
            <a:spLocks noChangeArrowheads="1"/>
          </p:cNvSpPr>
          <p:nvPr/>
        </p:nvSpPr>
        <p:spPr bwMode="auto">
          <a:xfrm>
            <a:off x="8172450" y="3487738"/>
            <a:ext cx="36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y</a:t>
            </a:r>
            <a:r>
              <a:rPr lang="ru-RU"/>
              <a:t> </a:t>
            </a:r>
          </a:p>
        </p:txBody>
      </p:sp>
      <p:sp>
        <p:nvSpPr>
          <p:cNvPr id="198668" name="Line 12"/>
          <p:cNvSpPr>
            <a:spLocks noChangeShapeType="1"/>
          </p:cNvSpPr>
          <p:nvPr/>
        </p:nvSpPr>
        <p:spPr bwMode="auto">
          <a:xfrm>
            <a:off x="6880225" y="4525963"/>
            <a:ext cx="346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8669" name="Line 13"/>
          <p:cNvSpPr>
            <a:spLocks noChangeShapeType="1"/>
          </p:cNvSpPr>
          <p:nvPr/>
        </p:nvSpPr>
        <p:spPr bwMode="auto">
          <a:xfrm rot="21479723" flipV="1">
            <a:off x="7221538" y="3868738"/>
            <a:ext cx="749300" cy="639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8670" name="Line 14"/>
          <p:cNvSpPr>
            <a:spLocks noChangeShapeType="1"/>
          </p:cNvSpPr>
          <p:nvPr/>
        </p:nvSpPr>
        <p:spPr bwMode="auto">
          <a:xfrm flipV="1">
            <a:off x="7953375" y="3267075"/>
            <a:ext cx="0" cy="587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8671" name="Oval 15"/>
          <p:cNvSpPr>
            <a:spLocks noChangeArrowheads="1"/>
          </p:cNvSpPr>
          <p:nvPr/>
        </p:nvSpPr>
        <p:spPr bwMode="auto">
          <a:xfrm>
            <a:off x="5726113" y="3213100"/>
            <a:ext cx="107950" cy="107950"/>
          </a:xfrm>
          <a:prstGeom prst="ellipse">
            <a:avLst/>
          </a:prstGeom>
          <a:solidFill>
            <a:srgbClr val="FF9900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8672" name="Oval 16"/>
          <p:cNvSpPr>
            <a:spLocks noChangeArrowheads="1"/>
          </p:cNvSpPr>
          <p:nvPr/>
        </p:nvSpPr>
        <p:spPr bwMode="auto">
          <a:xfrm>
            <a:off x="1236663" y="5026025"/>
            <a:ext cx="107950" cy="107950"/>
          </a:xfrm>
          <a:prstGeom prst="ellipse">
            <a:avLst/>
          </a:prstGeom>
          <a:solidFill>
            <a:srgbClr val="FF9900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8673" name="Oval 17"/>
          <p:cNvSpPr>
            <a:spLocks noChangeArrowheads="1"/>
          </p:cNvSpPr>
          <p:nvPr/>
        </p:nvSpPr>
        <p:spPr bwMode="auto">
          <a:xfrm>
            <a:off x="1236663" y="2838450"/>
            <a:ext cx="107950" cy="107950"/>
          </a:xfrm>
          <a:prstGeom prst="ellipse">
            <a:avLst/>
          </a:prstGeom>
          <a:solidFill>
            <a:srgbClr val="FF9900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8674" name="Oval 18"/>
          <p:cNvSpPr>
            <a:spLocks noChangeArrowheads="1"/>
          </p:cNvSpPr>
          <p:nvPr/>
        </p:nvSpPr>
        <p:spPr bwMode="auto">
          <a:xfrm>
            <a:off x="5715000" y="4471988"/>
            <a:ext cx="107950" cy="107950"/>
          </a:xfrm>
          <a:prstGeom prst="ellipse">
            <a:avLst/>
          </a:prstGeom>
          <a:solidFill>
            <a:srgbClr val="FF9900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8675" name="Oval 19"/>
          <p:cNvSpPr>
            <a:spLocks noChangeArrowheads="1"/>
          </p:cNvSpPr>
          <p:nvPr/>
        </p:nvSpPr>
        <p:spPr bwMode="auto">
          <a:xfrm>
            <a:off x="3876675" y="2784475"/>
            <a:ext cx="107950" cy="107950"/>
          </a:xfrm>
          <a:prstGeom prst="ellipse">
            <a:avLst/>
          </a:prstGeom>
          <a:solidFill>
            <a:srgbClr val="FF9900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8676" name="Oval 20"/>
          <p:cNvSpPr>
            <a:spLocks noChangeArrowheads="1"/>
          </p:cNvSpPr>
          <p:nvPr/>
        </p:nvSpPr>
        <p:spPr bwMode="auto">
          <a:xfrm>
            <a:off x="3876675" y="3348038"/>
            <a:ext cx="107950" cy="107950"/>
          </a:xfrm>
          <a:prstGeom prst="ellipse">
            <a:avLst/>
          </a:prstGeom>
          <a:solidFill>
            <a:srgbClr val="FF9900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8677" name="Oval 21"/>
          <p:cNvSpPr>
            <a:spLocks noChangeArrowheads="1"/>
          </p:cNvSpPr>
          <p:nvPr/>
        </p:nvSpPr>
        <p:spPr bwMode="auto">
          <a:xfrm>
            <a:off x="3860800" y="4918075"/>
            <a:ext cx="107950" cy="107950"/>
          </a:xfrm>
          <a:prstGeom prst="ellipse">
            <a:avLst/>
          </a:prstGeom>
          <a:solidFill>
            <a:srgbClr val="FF9900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8678" name="Oval 22"/>
          <p:cNvSpPr>
            <a:spLocks noChangeArrowheads="1"/>
          </p:cNvSpPr>
          <p:nvPr/>
        </p:nvSpPr>
        <p:spPr bwMode="auto">
          <a:xfrm>
            <a:off x="6800850" y="3222625"/>
            <a:ext cx="107950" cy="107950"/>
          </a:xfrm>
          <a:prstGeom prst="ellipse">
            <a:avLst/>
          </a:prstGeom>
          <a:solidFill>
            <a:srgbClr val="FF9900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8679" name="Line 23"/>
          <p:cNvSpPr>
            <a:spLocks noChangeShapeType="1"/>
          </p:cNvSpPr>
          <p:nvPr/>
        </p:nvSpPr>
        <p:spPr bwMode="auto">
          <a:xfrm>
            <a:off x="6875463" y="3338513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8680" name="Line 24"/>
          <p:cNvSpPr>
            <a:spLocks noChangeShapeType="1"/>
          </p:cNvSpPr>
          <p:nvPr/>
        </p:nvSpPr>
        <p:spPr bwMode="auto">
          <a:xfrm>
            <a:off x="5405438" y="3854450"/>
            <a:ext cx="2940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8681" name="Line 25"/>
          <p:cNvSpPr>
            <a:spLocks noChangeShapeType="1"/>
          </p:cNvSpPr>
          <p:nvPr/>
        </p:nvSpPr>
        <p:spPr bwMode="auto">
          <a:xfrm>
            <a:off x="7226300" y="2838450"/>
            <a:ext cx="0" cy="205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8682" name="Line 26"/>
          <p:cNvSpPr>
            <a:spLocks noChangeShapeType="1"/>
          </p:cNvSpPr>
          <p:nvPr/>
        </p:nvSpPr>
        <p:spPr bwMode="auto">
          <a:xfrm flipV="1">
            <a:off x="3922713" y="3470275"/>
            <a:ext cx="0" cy="14398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8683" name="Line 27"/>
          <p:cNvSpPr>
            <a:spLocks noChangeShapeType="1"/>
          </p:cNvSpPr>
          <p:nvPr/>
        </p:nvSpPr>
        <p:spPr bwMode="auto">
          <a:xfrm flipV="1">
            <a:off x="1289050" y="4525963"/>
            <a:ext cx="0" cy="500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8684" name="Text Box 28"/>
          <p:cNvSpPr txBox="1">
            <a:spLocks noChangeArrowheads="1"/>
          </p:cNvSpPr>
          <p:nvPr/>
        </p:nvSpPr>
        <p:spPr bwMode="auto">
          <a:xfrm>
            <a:off x="5095875" y="36845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x</a:t>
            </a:r>
            <a:endParaRPr lang="ru-RU"/>
          </a:p>
        </p:txBody>
      </p:sp>
      <p:sp>
        <p:nvSpPr>
          <p:cNvPr id="198685" name="Line 29"/>
          <p:cNvSpPr>
            <a:spLocks noChangeShapeType="1"/>
          </p:cNvSpPr>
          <p:nvPr/>
        </p:nvSpPr>
        <p:spPr bwMode="auto">
          <a:xfrm>
            <a:off x="6908800" y="3276600"/>
            <a:ext cx="102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8686" name="Oval 30"/>
          <p:cNvSpPr>
            <a:spLocks noChangeArrowheads="1"/>
          </p:cNvSpPr>
          <p:nvPr/>
        </p:nvSpPr>
        <p:spPr bwMode="auto">
          <a:xfrm flipH="1">
            <a:off x="7883525" y="3213100"/>
            <a:ext cx="107950" cy="107950"/>
          </a:xfrm>
          <a:prstGeom prst="ellipse">
            <a:avLst/>
          </a:prstGeom>
          <a:solidFill>
            <a:srgbClr val="FF9900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8687" name="Oval 31"/>
          <p:cNvSpPr>
            <a:spLocks noChangeArrowheads="1"/>
          </p:cNvSpPr>
          <p:nvPr/>
        </p:nvSpPr>
        <p:spPr bwMode="auto">
          <a:xfrm>
            <a:off x="6826250" y="4468813"/>
            <a:ext cx="107950" cy="107950"/>
          </a:xfrm>
          <a:prstGeom prst="ellipse">
            <a:avLst/>
          </a:prstGeom>
          <a:solidFill>
            <a:srgbClr val="FF9900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4544" name="Text Box 32"/>
          <p:cNvSpPr txBox="1">
            <a:spLocks noChangeArrowheads="1"/>
          </p:cNvSpPr>
          <p:nvPr/>
        </p:nvSpPr>
        <p:spPr bwMode="auto">
          <a:xfrm>
            <a:off x="3692525" y="3095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98689" name="Text Box 33"/>
          <p:cNvSpPr txBox="1">
            <a:spLocks noChangeArrowheads="1"/>
          </p:cNvSpPr>
          <p:nvPr/>
        </p:nvSpPr>
        <p:spPr bwMode="auto">
          <a:xfrm>
            <a:off x="2870200" y="1074738"/>
            <a:ext cx="23495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i="1" dirty="0">
                <a:solidFill>
                  <a:srgbClr val="CC0000"/>
                </a:solidFill>
              </a:rPr>
              <a:t>Фронтально-</a:t>
            </a:r>
          </a:p>
          <a:p>
            <a:pPr eaLnBrk="1" hangingPunct="1"/>
            <a:r>
              <a:rPr lang="ru-RU" sz="2400" i="1" dirty="0">
                <a:solidFill>
                  <a:srgbClr val="CC0000"/>
                </a:solidFill>
              </a:rPr>
              <a:t>проецирующая</a:t>
            </a:r>
          </a:p>
          <a:p>
            <a:pPr eaLnBrk="1" hangingPunct="1"/>
            <a:r>
              <a:rPr lang="ru-RU" sz="2400" b="1" dirty="0">
                <a:solidFill>
                  <a:srgbClr val="CC0000"/>
                </a:solidFill>
                <a:sym typeface="Symbol" pitchFamily="18" charset="2"/>
              </a:rPr>
              <a:t></a:t>
            </a:r>
            <a:r>
              <a:rPr lang="ru-RU" dirty="0">
                <a:solidFill>
                  <a:srgbClr val="CC0000"/>
                </a:solidFill>
              </a:rPr>
              <a:t> П</a:t>
            </a:r>
            <a:r>
              <a:rPr lang="ru-RU" baseline="-25000" dirty="0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198690" name="Text Box 34"/>
          <p:cNvSpPr txBox="1">
            <a:spLocks noChangeArrowheads="1"/>
          </p:cNvSpPr>
          <p:nvPr/>
        </p:nvSpPr>
        <p:spPr bwMode="auto">
          <a:xfrm>
            <a:off x="5756275" y="1023938"/>
            <a:ext cx="23495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i="1">
                <a:solidFill>
                  <a:srgbClr val="CC0000"/>
                </a:solidFill>
              </a:rPr>
              <a:t>Профильно-</a:t>
            </a:r>
          </a:p>
          <a:p>
            <a:pPr eaLnBrk="1" hangingPunct="1"/>
            <a:r>
              <a:rPr lang="ru-RU" sz="2400" i="1">
                <a:solidFill>
                  <a:srgbClr val="CC0000"/>
                </a:solidFill>
              </a:rPr>
              <a:t>проецирующая</a:t>
            </a:r>
          </a:p>
          <a:p>
            <a:pPr eaLnBrk="1" hangingPunct="1"/>
            <a:r>
              <a:rPr lang="ru-RU" sz="2400" b="1">
                <a:solidFill>
                  <a:srgbClr val="CC0000"/>
                </a:solidFill>
                <a:sym typeface="Symbol" pitchFamily="18" charset="2"/>
              </a:rPr>
              <a:t></a:t>
            </a:r>
            <a:r>
              <a:rPr lang="ru-RU">
                <a:solidFill>
                  <a:srgbClr val="CC0000"/>
                </a:solidFill>
              </a:rPr>
              <a:t> П</a:t>
            </a:r>
            <a:r>
              <a:rPr lang="ru-RU" baseline="-25000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198691" name="Text Box 35"/>
          <p:cNvSpPr txBox="1">
            <a:spLocks noChangeArrowheads="1"/>
          </p:cNvSpPr>
          <p:nvPr/>
        </p:nvSpPr>
        <p:spPr bwMode="auto">
          <a:xfrm>
            <a:off x="785813" y="2603500"/>
            <a:ext cx="420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А</a:t>
            </a:r>
            <a:r>
              <a:rPr lang="ru-RU" baseline="-25000"/>
              <a:t>2</a:t>
            </a:r>
            <a:endParaRPr lang="ru-RU"/>
          </a:p>
        </p:txBody>
      </p:sp>
      <p:sp>
        <p:nvSpPr>
          <p:cNvPr id="198692" name="Text Box 36"/>
          <p:cNvSpPr txBox="1">
            <a:spLocks noChangeArrowheads="1"/>
          </p:cNvSpPr>
          <p:nvPr/>
        </p:nvSpPr>
        <p:spPr bwMode="auto">
          <a:xfrm>
            <a:off x="1355725" y="4852988"/>
            <a:ext cx="790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А</a:t>
            </a:r>
            <a:r>
              <a:rPr lang="ru-RU" baseline="-25000"/>
              <a:t>1</a:t>
            </a:r>
            <a:r>
              <a:rPr lang="ru-RU"/>
              <a:t>=В</a:t>
            </a:r>
            <a:r>
              <a:rPr lang="ru-RU" baseline="-25000"/>
              <a:t>1</a:t>
            </a:r>
            <a:endParaRPr lang="ru-RU"/>
          </a:p>
        </p:txBody>
      </p:sp>
      <p:sp>
        <p:nvSpPr>
          <p:cNvPr id="198693" name="Text Box 37"/>
          <p:cNvSpPr txBox="1">
            <a:spLocks noChangeArrowheads="1"/>
          </p:cNvSpPr>
          <p:nvPr/>
        </p:nvSpPr>
        <p:spPr bwMode="auto">
          <a:xfrm>
            <a:off x="815975" y="4141788"/>
            <a:ext cx="420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В</a:t>
            </a:r>
            <a:r>
              <a:rPr lang="ru-RU" baseline="-25000"/>
              <a:t>2</a:t>
            </a:r>
            <a:endParaRPr lang="ru-RU"/>
          </a:p>
        </p:txBody>
      </p:sp>
      <p:sp>
        <p:nvSpPr>
          <p:cNvPr id="198694" name="Text Box 38"/>
          <p:cNvSpPr txBox="1">
            <a:spLocks noChangeArrowheads="1"/>
          </p:cNvSpPr>
          <p:nvPr/>
        </p:nvSpPr>
        <p:spPr bwMode="auto">
          <a:xfrm>
            <a:off x="2940050" y="2655888"/>
            <a:ext cx="982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С</a:t>
            </a:r>
            <a:r>
              <a:rPr lang="ru-RU" baseline="-25000"/>
              <a:t>2</a:t>
            </a:r>
            <a:r>
              <a:rPr lang="en-US"/>
              <a:t>=D</a:t>
            </a:r>
            <a:r>
              <a:rPr lang="en-US" baseline="-25000"/>
              <a:t>2</a:t>
            </a:r>
            <a:endParaRPr lang="ru-RU"/>
          </a:p>
        </p:txBody>
      </p:sp>
      <p:sp>
        <p:nvSpPr>
          <p:cNvPr id="198695" name="Text Box 39"/>
          <p:cNvSpPr txBox="1">
            <a:spLocks noChangeArrowheads="1"/>
          </p:cNvSpPr>
          <p:nvPr/>
        </p:nvSpPr>
        <p:spPr bwMode="auto">
          <a:xfrm>
            <a:off x="3990975" y="3268663"/>
            <a:ext cx="433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С</a:t>
            </a:r>
            <a:r>
              <a:rPr lang="ru-RU" baseline="-25000"/>
              <a:t>1</a:t>
            </a:r>
            <a:endParaRPr lang="ru-RU"/>
          </a:p>
        </p:txBody>
      </p:sp>
      <p:sp>
        <p:nvSpPr>
          <p:cNvPr id="198696" name="Text Box 40"/>
          <p:cNvSpPr txBox="1">
            <a:spLocks noChangeArrowheads="1"/>
          </p:cNvSpPr>
          <p:nvPr/>
        </p:nvSpPr>
        <p:spPr bwMode="auto">
          <a:xfrm>
            <a:off x="3983038" y="4767263"/>
            <a:ext cx="433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D</a:t>
            </a:r>
            <a:r>
              <a:rPr lang="en-US" baseline="-25000"/>
              <a:t>1</a:t>
            </a:r>
            <a:endParaRPr lang="ru-RU"/>
          </a:p>
        </p:txBody>
      </p:sp>
      <p:sp>
        <p:nvSpPr>
          <p:cNvPr id="198697" name="Text Box 41"/>
          <p:cNvSpPr txBox="1">
            <a:spLocks noChangeArrowheads="1"/>
          </p:cNvSpPr>
          <p:nvPr/>
        </p:nvSpPr>
        <p:spPr bwMode="auto">
          <a:xfrm>
            <a:off x="5459413" y="2838450"/>
            <a:ext cx="420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2</a:t>
            </a:r>
            <a:endParaRPr lang="ru-RU"/>
          </a:p>
        </p:txBody>
      </p:sp>
      <p:sp>
        <p:nvSpPr>
          <p:cNvPr id="198698" name="Text Box 42"/>
          <p:cNvSpPr txBox="1">
            <a:spLocks noChangeArrowheads="1"/>
          </p:cNvSpPr>
          <p:nvPr/>
        </p:nvSpPr>
        <p:spPr bwMode="auto">
          <a:xfrm>
            <a:off x="6618288" y="2838450"/>
            <a:ext cx="407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</a:t>
            </a:r>
            <a:r>
              <a:rPr lang="en-US" baseline="-25000"/>
              <a:t>2</a:t>
            </a:r>
            <a:endParaRPr lang="ru-RU"/>
          </a:p>
        </p:txBody>
      </p:sp>
      <p:sp>
        <p:nvSpPr>
          <p:cNvPr id="198699" name="Text Box 43"/>
          <p:cNvSpPr txBox="1">
            <a:spLocks noChangeArrowheads="1"/>
          </p:cNvSpPr>
          <p:nvPr/>
        </p:nvSpPr>
        <p:spPr bwMode="auto">
          <a:xfrm>
            <a:off x="5514975" y="4606925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1</a:t>
            </a:r>
            <a:endParaRPr lang="ru-RU"/>
          </a:p>
        </p:txBody>
      </p:sp>
      <p:sp>
        <p:nvSpPr>
          <p:cNvPr id="198700" name="Text Box 44"/>
          <p:cNvSpPr txBox="1">
            <a:spLocks noChangeArrowheads="1"/>
          </p:cNvSpPr>
          <p:nvPr/>
        </p:nvSpPr>
        <p:spPr bwMode="auto">
          <a:xfrm>
            <a:off x="6596063" y="4598988"/>
            <a:ext cx="407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</a:t>
            </a:r>
            <a:r>
              <a:rPr lang="en-US" baseline="-25000"/>
              <a:t>1</a:t>
            </a:r>
            <a:endParaRPr lang="ru-RU"/>
          </a:p>
        </p:txBody>
      </p:sp>
      <p:sp>
        <p:nvSpPr>
          <p:cNvPr id="198701" name="Text Box 45"/>
          <p:cNvSpPr txBox="1">
            <a:spLocks noChangeArrowheads="1"/>
          </p:cNvSpPr>
          <p:nvPr/>
        </p:nvSpPr>
        <p:spPr bwMode="auto">
          <a:xfrm>
            <a:off x="7705725" y="2762250"/>
            <a:ext cx="777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3</a:t>
            </a:r>
            <a:r>
              <a:rPr lang="en-US"/>
              <a:t>=F</a:t>
            </a:r>
            <a:r>
              <a:rPr lang="en-US" baseline="-25000"/>
              <a:t>3</a:t>
            </a:r>
            <a:endParaRPr lang="ru-RU"/>
          </a:p>
        </p:txBody>
      </p:sp>
      <p:sp>
        <p:nvSpPr>
          <p:cNvPr id="198702" name="Oval 46"/>
          <p:cNvSpPr>
            <a:spLocks noChangeArrowheads="1"/>
          </p:cNvSpPr>
          <p:nvPr/>
        </p:nvSpPr>
        <p:spPr bwMode="auto">
          <a:xfrm>
            <a:off x="1235075" y="4471988"/>
            <a:ext cx="107950" cy="107950"/>
          </a:xfrm>
          <a:prstGeom prst="ellipse">
            <a:avLst/>
          </a:prstGeom>
          <a:solidFill>
            <a:srgbClr val="FF9900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4560" name="Text Box 48"/>
          <p:cNvSpPr txBox="1">
            <a:spLocks noChangeArrowheads="1"/>
          </p:cNvSpPr>
          <p:nvPr/>
        </p:nvSpPr>
        <p:spPr bwMode="auto">
          <a:xfrm>
            <a:off x="2163763" y="165100"/>
            <a:ext cx="4549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>
                <a:solidFill>
                  <a:schemeClr val="accent2"/>
                </a:solidFill>
              </a:rPr>
              <a:t>Проецирующие прямые </a:t>
            </a:r>
          </a:p>
        </p:txBody>
      </p:sp>
    </p:spTree>
    <p:extLst>
      <p:ext uri="{BB962C8B-B14F-4D97-AF65-F5344CB8AC3E}">
        <p14:creationId xmlns="" xmlns:p14="http://schemas.microsoft.com/office/powerpoint/2010/main" val="80301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9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9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9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9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9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9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9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3000"/>
                                        <p:tgtEl>
                                          <p:spTgt spid="19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9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9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19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9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9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0"/>
                                        <p:tgtEl>
                                          <p:spTgt spid="19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19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9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3000"/>
                                        <p:tgtEl>
                                          <p:spTgt spid="19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19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19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19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19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19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19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19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19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19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19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19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0"/>
                                        <p:tgtEl>
                                          <p:spTgt spid="19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1000"/>
                                        <p:tgtEl>
                                          <p:spTgt spid="19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1000"/>
                                        <p:tgtEl>
                                          <p:spTgt spid="19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1000"/>
                                        <p:tgtEl>
                                          <p:spTgt spid="198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1000"/>
                                        <p:tgtEl>
                                          <p:spTgt spid="19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1000"/>
                                        <p:tgtEl>
                                          <p:spTgt spid="19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1000"/>
                                        <p:tgtEl>
                                          <p:spTgt spid="19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1000"/>
                                        <p:tgtEl>
                                          <p:spTgt spid="19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1000"/>
                                        <p:tgtEl>
                                          <p:spTgt spid="19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1000"/>
                                        <p:tgtEl>
                                          <p:spTgt spid="19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1000"/>
                                        <p:tgtEl>
                                          <p:spTgt spid="198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1000"/>
                                        <p:tgtEl>
                                          <p:spTgt spid="198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000"/>
                                        <p:tgtEl>
                                          <p:spTgt spid="19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1000"/>
                                        <p:tgtEl>
                                          <p:spTgt spid="19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8" grpId="0" animBg="1"/>
      <p:bldP spid="198659" grpId="0" animBg="1"/>
      <p:bldP spid="198660" grpId="0" animBg="1"/>
      <p:bldP spid="198661" grpId="0" animBg="1"/>
      <p:bldP spid="198662" grpId="0"/>
      <p:bldP spid="198663" grpId="0" animBg="1"/>
      <p:bldP spid="198664" grpId="0"/>
      <p:bldP spid="198665" grpId="0"/>
      <p:bldP spid="198667" grpId="0"/>
      <p:bldP spid="198668" grpId="0" animBg="1"/>
      <p:bldP spid="198669" grpId="0" animBg="1"/>
      <p:bldP spid="198670" grpId="0" animBg="1"/>
      <p:bldP spid="198671" grpId="0" animBg="1"/>
      <p:bldP spid="198672" grpId="0" animBg="1"/>
      <p:bldP spid="198673" grpId="0" animBg="1"/>
      <p:bldP spid="198674" grpId="0" animBg="1"/>
      <p:bldP spid="198675" grpId="0" animBg="1"/>
      <p:bldP spid="198676" grpId="0" animBg="1"/>
      <p:bldP spid="198677" grpId="0" animBg="1"/>
      <p:bldP spid="198678" grpId="0" animBg="1"/>
      <p:bldP spid="198679" grpId="0" animBg="1"/>
      <p:bldP spid="198680" grpId="0" animBg="1"/>
      <p:bldP spid="198681" grpId="0" animBg="1"/>
      <p:bldP spid="198682" grpId="0" animBg="1"/>
      <p:bldP spid="198683" grpId="0" animBg="1"/>
      <p:bldP spid="198684" grpId="0"/>
      <p:bldP spid="198685" grpId="0" animBg="1"/>
      <p:bldP spid="198686" grpId="0" animBg="1"/>
      <p:bldP spid="198687" grpId="0" animBg="1"/>
      <p:bldP spid="198689" grpId="0"/>
      <p:bldP spid="198690" grpId="0"/>
      <p:bldP spid="198691" grpId="0"/>
      <p:bldP spid="198692" grpId="0"/>
      <p:bldP spid="198693" grpId="0"/>
      <p:bldP spid="198694" grpId="0"/>
      <p:bldP spid="198695" grpId="0"/>
      <p:bldP spid="198696" grpId="0"/>
      <p:bldP spid="198697" grpId="0"/>
      <p:bldP spid="198698" grpId="0"/>
      <p:bldP spid="198699" grpId="0"/>
      <p:bldP spid="198700" grpId="0"/>
      <p:bldP spid="198701" grpId="0"/>
      <p:bldP spid="19870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2425700"/>
            <a:ext cx="8856663" cy="3811588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CC0000"/>
                </a:solidFill>
              </a:rPr>
              <a:t>ПЛОСКОСТЬ. </a:t>
            </a:r>
          </a:p>
          <a:p>
            <a:pPr eaLnBrk="1" hangingPunct="1">
              <a:defRPr/>
            </a:pPr>
            <a:r>
              <a:rPr lang="ru-RU" b="1" i="1" dirty="0" smtClean="0">
                <a:solidFill>
                  <a:srgbClr val="CC0000"/>
                </a:solidFill>
              </a:rPr>
              <a:t>СПОСОБЫ ЗАДАНИЯ ПЛОСКОСТИ НА ЧЕРТЕЖЕ.</a:t>
            </a:r>
          </a:p>
          <a:p>
            <a:pPr eaLnBrk="1" hangingPunct="1">
              <a:defRPr/>
            </a:pPr>
            <a:r>
              <a:rPr lang="ru-RU" b="1" i="1" dirty="0" smtClean="0">
                <a:solidFill>
                  <a:srgbClr val="CC0000"/>
                </a:solidFill>
              </a:rPr>
              <a:t>ПРЯМАЯ ЛИНИЯ И ТОЧКА В ПЛОСКОСТИ.</a:t>
            </a:r>
            <a:br>
              <a:rPr lang="ru-RU" b="1" i="1" dirty="0" smtClean="0">
                <a:solidFill>
                  <a:srgbClr val="CC0000"/>
                </a:solidFill>
              </a:rPr>
            </a:br>
            <a:r>
              <a:rPr lang="ru-RU" b="1" i="1" dirty="0" smtClean="0">
                <a:solidFill>
                  <a:srgbClr val="CC0000"/>
                </a:solidFill>
              </a:rPr>
              <a:t> </a:t>
            </a:r>
            <a:r>
              <a:rPr lang="ru-RU" b="1" i="1" cap="all" dirty="0" smtClean="0">
                <a:solidFill>
                  <a:srgbClr val="CC3300"/>
                </a:solidFill>
              </a:rPr>
              <a:t>Взаимное положение плоскостей.</a:t>
            </a:r>
          </a:p>
        </p:txBody>
      </p:sp>
    </p:spTree>
    <p:extLst>
      <p:ext uri="{BB962C8B-B14F-4D97-AF65-F5344CB8AC3E}">
        <p14:creationId xmlns="" xmlns:p14="http://schemas.microsoft.com/office/powerpoint/2010/main" val="80669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91512" cy="12255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i="1" u="sng" dirty="0" smtClean="0"/>
              <a:t/>
            </a:r>
            <a:br>
              <a:rPr lang="ru-RU" sz="4000" i="1" u="sng" dirty="0" smtClean="0"/>
            </a:br>
            <a:r>
              <a:rPr lang="ru-RU" b="1" dirty="0" smtClean="0">
                <a:solidFill>
                  <a:srgbClr val="CC0000"/>
                </a:solidFill>
              </a:rPr>
              <a:t>2.1. Способы задания плоскости на чертеже</a:t>
            </a:r>
            <a:r>
              <a:rPr lang="ru-RU" b="1" dirty="0" smtClean="0">
                <a:solidFill>
                  <a:srgbClr val="0000FF"/>
                </a:solidFill>
              </a:rPr>
              <a:t/>
            </a:r>
            <a:br>
              <a:rPr lang="ru-RU" b="1" dirty="0" smtClean="0">
                <a:solidFill>
                  <a:srgbClr val="0000FF"/>
                </a:solidFill>
              </a:rPr>
            </a:br>
            <a:endParaRPr lang="ru-RU" b="1" dirty="0" smtClean="0">
              <a:solidFill>
                <a:srgbClr val="0000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9144000" cy="5516562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ru-RU" sz="4000" i="1" dirty="0" smtClean="0"/>
              <a:t>  </a:t>
            </a:r>
            <a:r>
              <a:rPr lang="ru-RU" sz="3600" i="1" dirty="0" smtClean="0">
                <a:solidFill>
                  <a:srgbClr val="0000FF"/>
                </a:solidFill>
              </a:rPr>
              <a:t>Плоскость на чертеже может быть задана:</a:t>
            </a:r>
          </a:p>
          <a:p>
            <a:pPr eaLnBrk="1" hangingPunct="1">
              <a:buFontTx/>
              <a:buNone/>
            </a:pPr>
            <a:r>
              <a:rPr lang="ru-RU" sz="3600" dirty="0" smtClean="0">
                <a:solidFill>
                  <a:srgbClr val="0000FF"/>
                </a:solidFill>
              </a:rPr>
              <a:t>проекциями: </a:t>
            </a:r>
          </a:p>
          <a:p>
            <a:pPr eaLnBrk="1" hangingPunct="1">
              <a:buFontTx/>
              <a:buNone/>
            </a:pPr>
            <a:r>
              <a:rPr lang="ru-RU" sz="3600" dirty="0" smtClean="0">
                <a:solidFill>
                  <a:srgbClr val="0000FF"/>
                </a:solidFill>
              </a:rPr>
              <a:t>трех точек, не лежащих на одной прямой;</a:t>
            </a:r>
          </a:p>
          <a:p>
            <a:pPr eaLnBrk="1" hangingPunct="1">
              <a:buFontTx/>
              <a:buNone/>
            </a:pPr>
            <a:r>
              <a:rPr lang="ru-RU" sz="3600" dirty="0" smtClean="0">
                <a:solidFill>
                  <a:srgbClr val="0000FF"/>
                </a:solidFill>
              </a:rPr>
              <a:t>прямой и точки, не лежащей на ней;</a:t>
            </a:r>
          </a:p>
          <a:p>
            <a:pPr>
              <a:buNone/>
            </a:pPr>
            <a:r>
              <a:rPr lang="ru-RU" sz="3600" dirty="0" smtClean="0">
                <a:solidFill>
                  <a:srgbClr val="0000FF"/>
                </a:solidFill>
              </a:rPr>
              <a:t>параллельных прямых;</a:t>
            </a:r>
          </a:p>
          <a:p>
            <a:pPr>
              <a:buNone/>
            </a:pPr>
            <a:r>
              <a:rPr lang="ru-RU" sz="3600" dirty="0" smtClean="0">
                <a:solidFill>
                  <a:srgbClr val="0000FF"/>
                </a:solidFill>
              </a:rPr>
              <a:t>пересекающихся прямых;</a:t>
            </a:r>
          </a:p>
          <a:p>
            <a:pPr>
              <a:buNone/>
            </a:pPr>
            <a:r>
              <a:rPr lang="ru-RU" sz="3600" dirty="0" smtClean="0">
                <a:solidFill>
                  <a:srgbClr val="0000FF"/>
                </a:solidFill>
              </a:rPr>
              <a:t>любой плоской фигуры.</a:t>
            </a:r>
          </a:p>
          <a:p>
            <a:pPr>
              <a:buNone/>
            </a:pPr>
            <a:r>
              <a:rPr lang="ru-RU" sz="3600" dirty="0">
                <a:solidFill>
                  <a:srgbClr val="0000FF"/>
                </a:solidFill>
              </a:rPr>
              <a:t>С</a:t>
            </a:r>
            <a:r>
              <a:rPr lang="ru-RU" sz="3600" dirty="0" smtClean="0">
                <a:solidFill>
                  <a:srgbClr val="0000FF"/>
                </a:solidFill>
              </a:rPr>
              <a:t>ледами.</a:t>
            </a:r>
          </a:p>
          <a:p>
            <a:pPr eaLnBrk="1" hangingPunct="1">
              <a:buFontTx/>
              <a:buNone/>
            </a:pPr>
            <a:r>
              <a:rPr lang="ru-RU" sz="3600" dirty="0" smtClean="0"/>
              <a:t>  </a:t>
            </a:r>
          </a:p>
        </p:txBody>
      </p:sp>
    </p:spTree>
    <p:extLst>
      <p:ext uri="{BB962C8B-B14F-4D97-AF65-F5344CB8AC3E}">
        <p14:creationId xmlns="" xmlns:p14="http://schemas.microsoft.com/office/powerpoint/2010/main" val="398618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Line 2"/>
          <p:cNvSpPr>
            <a:spLocks noChangeShapeType="1"/>
          </p:cNvSpPr>
          <p:nvPr/>
        </p:nvSpPr>
        <p:spPr bwMode="auto">
          <a:xfrm flipV="1">
            <a:off x="7289800" y="1727200"/>
            <a:ext cx="6731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5107" name="Line 3"/>
          <p:cNvSpPr>
            <a:spLocks noChangeShapeType="1"/>
          </p:cNvSpPr>
          <p:nvPr/>
        </p:nvSpPr>
        <p:spPr bwMode="auto">
          <a:xfrm>
            <a:off x="7975600" y="1714500"/>
            <a:ext cx="419100" cy="787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5108" name="Line 4"/>
          <p:cNvSpPr>
            <a:spLocks noChangeShapeType="1"/>
          </p:cNvSpPr>
          <p:nvPr/>
        </p:nvSpPr>
        <p:spPr bwMode="auto">
          <a:xfrm flipH="1" flipV="1">
            <a:off x="7277100" y="2108200"/>
            <a:ext cx="1117600" cy="406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5109" name="Line 5"/>
          <p:cNvSpPr>
            <a:spLocks noChangeShapeType="1"/>
          </p:cNvSpPr>
          <p:nvPr/>
        </p:nvSpPr>
        <p:spPr bwMode="auto">
          <a:xfrm>
            <a:off x="7277100" y="2908300"/>
            <a:ext cx="660400" cy="7239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5110" name="Line 6"/>
          <p:cNvSpPr>
            <a:spLocks noChangeShapeType="1"/>
          </p:cNvSpPr>
          <p:nvPr/>
        </p:nvSpPr>
        <p:spPr bwMode="auto">
          <a:xfrm flipV="1">
            <a:off x="7950200" y="3124200"/>
            <a:ext cx="431800" cy="533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5111" name="Line 7"/>
          <p:cNvSpPr>
            <a:spLocks noChangeShapeType="1"/>
          </p:cNvSpPr>
          <p:nvPr/>
        </p:nvSpPr>
        <p:spPr bwMode="auto">
          <a:xfrm flipH="1" flipV="1">
            <a:off x="7264400" y="2895600"/>
            <a:ext cx="110490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5112" name="Line 8"/>
          <p:cNvSpPr>
            <a:spLocks noChangeShapeType="1"/>
          </p:cNvSpPr>
          <p:nvPr/>
        </p:nvSpPr>
        <p:spPr bwMode="auto">
          <a:xfrm>
            <a:off x="5568950" y="2089150"/>
            <a:ext cx="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5113" name="Line 9"/>
          <p:cNvSpPr>
            <a:spLocks noChangeShapeType="1"/>
          </p:cNvSpPr>
          <p:nvPr/>
        </p:nvSpPr>
        <p:spPr bwMode="auto">
          <a:xfrm flipV="1">
            <a:off x="5578475" y="3165475"/>
            <a:ext cx="3175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5114" name="Line 10"/>
          <p:cNvSpPr>
            <a:spLocks noChangeShapeType="1"/>
          </p:cNvSpPr>
          <p:nvPr/>
        </p:nvSpPr>
        <p:spPr bwMode="auto">
          <a:xfrm>
            <a:off x="5788025" y="1593850"/>
            <a:ext cx="0" cy="733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5115" name="Line 11"/>
          <p:cNvSpPr>
            <a:spLocks noChangeShapeType="1"/>
          </p:cNvSpPr>
          <p:nvPr/>
        </p:nvSpPr>
        <p:spPr bwMode="auto">
          <a:xfrm>
            <a:off x="6683375" y="2174875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5116" name="Line 12"/>
          <p:cNvSpPr>
            <a:spLocks noChangeShapeType="1"/>
          </p:cNvSpPr>
          <p:nvPr/>
        </p:nvSpPr>
        <p:spPr bwMode="auto">
          <a:xfrm flipV="1">
            <a:off x="6683375" y="3222625"/>
            <a:ext cx="0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5117" name="Line 13"/>
          <p:cNvSpPr>
            <a:spLocks noChangeShapeType="1"/>
          </p:cNvSpPr>
          <p:nvPr/>
        </p:nvSpPr>
        <p:spPr bwMode="auto">
          <a:xfrm flipV="1">
            <a:off x="5638800" y="3035300"/>
            <a:ext cx="9398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5118" name="Line 14"/>
          <p:cNvSpPr>
            <a:spLocks noChangeShapeType="1"/>
          </p:cNvSpPr>
          <p:nvPr/>
        </p:nvSpPr>
        <p:spPr bwMode="auto">
          <a:xfrm flipV="1">
            <a:off x="5588000" y="1612900"/>
            <a:ext cx="1003300" cy="4191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5119" name="Line 15"/>
          <p:cNvSpPr>
            <a:spLocks noChangeShapeType="1"/>
          </p:cNvSpPr>
          <p:nvPr/>
        </p:nvSpPr>
        <p:spPr bwMode="auto">
          <a:xfrm>
            <a:off x="5791200" y="1574800"/>
            <a:ext cx="901700" cy="558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5120" name="Line 16"/>
          <p:cNvSpPr>
            <a:spLocks noChangeShapeType="1"/>
          </p:cNvSpPr>
          <p:nvPr/>
        </p:nvSpPr>
        <p:spPr bwMode="auto">
          <a:xfrm>
            <a:off x="5803900" y="3035300"/>
            <a:ext cx="876300" cy="482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5121" name="Line 17"/>
          <p:cNvSpPr>
            <a:spLocks noChangeShapeType="1"/>
          </p:cNvSpPr>
          <p:nvPr/>
        </p:nvSpPr>
        <p:spPr bwMode="auto">
          <a:xfrm>
            <a:off x="4149725" y="2041525"/>
            <a:ext cx="0" cy="904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5122" name="Line 18"/>
          <p:cNvSpPr>
            <a:spLocks noChangeShapeType="1"/>
          </p:cNvSpPr>
          <p:nvPr/>
        </p:nvSpPr>
        <p:spPr bwMode="auto">
          <a:xfrm>
            <a:off x="3968750" y="1670050"/>
            <a:ext cx="0" cy="151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5123" name="Line 19"/>
          <p:cNvSpPr>
            <a:spLocks noChangeShapeType="1"/>
          </p:cNvSpPr>
          <p:nvPr/>
        </p:nvSpPr>
        <p:spPr bwMode="auto">
          <a:xfrm flipH="1">
            <a:off x="4889500" y="2232025"/>
            <a:ext cx="3175" cy="115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5124" name="Line 20"/>
          <p:cNvSpPr>
            <a:spLocks noChangeShapeType="1"/>
          </p:cNvSpPr>
          <p:nvPr/>
        </p:nvSpPr>
        <p:spPr bwMode="auto">
          <a:xfrm>
            <a:off x="3990975" y="1638300"/>
            <a:ext cx="711200" cy="177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5125" name="Line 21"/>
          <p:cNvSpPr>
            <a:spLocks noChangeShapeType="1"/>
          </p:cNvSpPr>
          <p:nvPr/>
        </p:nvSpPr>
        <p:spPr bwMode="auto">
          <a:xfrm>
            <a:off x="4156075" y="2019300"/>
            <a:ext cx="723900" cy="177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5126" name="Line 22"/>
          <p:cNvSpPr>
            <a:spLocks noChangeShapeType="1"/>
          </p:cNvSpPr>
          <p:nvPr/>
        </p:nvSpPr>
        <p:spPr bwMode="auto">
          <a:xfrm>
            <a:off x="4156075" y="2959100"/>
            <a:ext cx="7366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5127" name="Line 23"/>
          <p:cNvSpPr>
            <a:spLocks noChangeShapeType="1"/>
          </p:cNvSpPr>
          <p:nvPr/>
        </p:nvSpPr>
        <p:spPr bwMode="auto">
          <a:xfrm>
            <a:off x="3990975" y="3225800"/>
            <a:ext cx="660400" cy="431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5128" name="Line 24"/>
          <p:cNvSpPr>
            <a:spLocks noChangeShapeType="1"/>
          </p:cNvSpPr>
          <p:nvPr/>
        </p:nvSpPr>
        <p:spPr bwMode="auto">
          <a:xfrm>
            <a:off x="2463800" y="1470025"/>
            <a:ext cx="0" cy="1895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5129" name="Line 25"/>
          <p:cNvSpPr>
            <a:spLocks noChangeShapeType="1"/>
          </p:cNvSpPr>
          <p:nvPr/>
        </p:nvSpPr>
        <p:spPr bwMode="auto">
          <a:xfrm flipV="1">
            <a:off x="1997075" y="1562100"/>
            <a:ext cx="10287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5130" name="Line 26"/>
          <p:cNvSpPr>
            <a:spLocks noChangeShapeType="1"/>
          </p:cNvSpPr>
          <p:nvPr/>
        </p:nvSpPr>
        <p:spPr bwMode="auto">
          <a:xfrm flipV="1">
            <a:off x="2047875" y="2895600"/>
            <a:ext cx="965200" cy="2667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5132" name="Oval 28"/>
          <p:cNvSpPr>
            <a:spLocks noChangeArrowheads="1"/>
          </p:cNvSpPr>
          <p:nvPr/>
        </p:nvSpPr>
        <p:spPr bwMode="auto">
          <a:xfrm>
            <a:off x="1930400" y="1974850"/>
            <a:ext cx="107950" cy="107950"/>
          </a:xfrm>
          <a:prstGeom prst="ellipse">
            <a:avLst/>
          </a:prstGeom>
          <a:solidFill>
            <a:srgbClr val="FF66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5133" name="Oval 29"/>
          <p:cNvSpPr>
            <a:spLocks noChangeArrowheads="1"/>
          </p:cNvSpPr>
          <p:nvPr/>
        </p:nvSpPr>
        <p:spPr bwMode="auto">
          <a:xfrm>
            <a:off x="3006725" y="1517650"/>
            <a:ext cx="107950" cy="107950"/>
          </a:xfrm>
          <a:prstGeom prst="ellipse">
            <a:avLst/>
          </a:prstGeom>
          <a:solidFill>
            <a:srgbClr val="FF66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5134" name="Oval 30"/>
          <p:cNvSpPr>
            <a:spLocks noChangeArrowheads="1"/>
          </p:cNvSpPr>
          <p:nvPr/>
        </p:nvSpPr>
        <p:spPr bwMode="auto">
          <a:xfrm>
            <a:off x="1931988" y="3122613"/>
            <a:ext cx="107950" cy="107950"/>
          </a:xfrm>
          <a:prstGeom prst="ellipse">
            <a:avLst/>
          </a:prstGeom>
          <a:solidFill>
            <a:srgbClr val="FF66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5135" name="Oval 31"/>
          <p:cNvSpPr>
            <a:spLocks noChangeArrowheads="1"/>
          </p:cNvSpPr>
          <p:nvPr/>
        </p:nvSpPr>
        <p:spPr bwMode="auto">
          <a:xfrm>
            <a:off x="1120775" y="3327400"/>
            <a:ext cx="107950" cy="107950"/>
          </a:xfrm>
          <a:prstGeom prst="ellipse">
            <a:avLst/>
          </a:prstGeom>
          <a:solidFill>
            <a:srgbClr val="FF66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5136" name="Oval 32"/>
          <p:cNvSpPr>
            <a:spLocks noChangeArrowheads="1"/>
          </p:cNvSpPr>
          <p:nvPr/>
        </p:nvSpPr>
        <p:spPr bwMode="auto">
          <a:xfrm>
            <a:off x="796925" y="3127375"/>
            <a:ext cx="107950" cy="107950"/>
          </a:xfrm>
          <a:prstGeom prst="ellipse">
            <a:avLst/>
          </a:prstGeom>
          <a:solidFill>
            <a:srgbClr val="FF66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5137" name="Oval 33"/>
          <p:cNvSpPr>
            <a:spLocks noChangeArrowheads="1"/>
          </p:cNvSpPr>
          <p:nvPr/>
        </p:nvSpPr>
        <p:spPr bwMode="auto">
          <a:xfrm>
            <a:off x="396875" y="3346450"/>
            <a:ext cx="107950" cy="107950"/>
          </a:xfrm>
          <a:prstGeom prst="ellipse">
            <a:avLst/>
          </a:prstGeom>
          <a:solidFill>
            <a:srgbClr val="FF66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5138" name="Oval 34"/>
          <p:cNvSpPr>
            <a:spLocks noChangeArrowheads="1"/>
          </p:cNvSpPr>
          <p:nvPr/>
        </p:nvSpPr>
        <p:spPr bwMode="auto">
          <a:xfrm>
            <a:off x="1120775" y="1600200"/>
            <a:ext cx="107950" cy="107950"/>
          </a:xfrm>
          <a:prstGeom prst="ellipse">
            <a:avLst/>
          </a:prstGeom>
          <a:solidFill>
            <a:srgbClr val="FF66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5139" name="Oval 35"/>
          <p:cNvSpPr>
            <a:spLocks noChangeArrowheads="1"/>
          </p:cNvSpPr>
          <p:nvPr/>
        </p:nvSpPr>
        <p:spPr bwMode="auto">
          <a:xfrm>
            <a:off x="396875" y="1504950"/>
            <a:ext cx="107950" cy="107950"/>
          </a:xfrm>
          <a:prstGeom prst="ellipse">
            <a:avLst/>
          </a:prstGeom>
          <a:solidFill>
            <a:srgbClr val="FF66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5140" name="Oval 36"/>
          <p:cNvSpPr>
            <a:spLocks noChangeArrowheads="1"/>
          </p:cNvSpPr>
          <p:nvPr/>
        </p:nvSpPr>
        <p:spPr bwMode="auto">
          <a:xfrm>
            <a:off x="2416175" y="1384300"/>
            <a:ext cx="107950" cy="107950"/>
          </a:xfrm>
          <a:prstGeom prst="ellipse">
            <a:avLst/>
          </a:prstGeom>
          <a:solidFill>
            <a:srgbClr val="FF66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5141" name="Oval 37"/>
          <p:cNvSpPr>
            <a:spLocks noChangeArrowheads="1"/>
          </p:cNvSpPr>
          <p:nvPr/>
        </p:nvSpPr>
        <p:spPr bwMode="auto">
          <a:xfrm>
            <a:off x="3943350" y="3155950"/>
            <a:ext cx="107950" cy="107950"/>
          </a:xfrm>
          <a:prstGeom prst="ellipse">
            <a:avLst/>
          </a:prstGeom>
          <a:solidFill>
            <a:srgbClr val="FF66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5142" name="Oval 38"/>
          <p:cNvSpPr>
            <a:spLocks noChangeArrowheads="1"/>
          </p:cNvSpPr>
          <p:nvPr/>
        </p:nvSpPr>
        <p:spPr bwMode="auto">
          <a:xfrm>
            <a:off x="4619625" y="3613150"/>
            <a:ext cx="107950" cy="107950"/>
          </a:xfrm>
          <a:prstGeom prst="ellipse">
            <a:avLst/>
          </a:prstGeom>
          <a:solidFill>
            <a:srgbClr val="FF66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5143" name="Oval 39"/>
          <p:cNvSpPr>
            <a:spLocks noChangeArrowheads="1"/>
          </p:cNvSpPr>
          <p:nvPr/>
        </p:nvSpPr>
        <p:spPr bwMode="auto">
          <a:xfrm>
            <a:off x="5749925" y="1517650"/>
            <a:ext cx="107950" cy="107950"/>
          </a:xfrm>
          <a:prstGeom prst="ellipse">
            <a:avLst/>
          </a:prstGeom>
          <a:solidFill>
            <a:srgbClr val="FF66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5144" name="Oval 40"/>
          <p:cNvSpPr>
            <a:spLocks noChangeArrowheads="1"/>
          </p:cNvSpPr>
          <p:nvPr/>
        </p:nvSpPr>
        <p:spPr bwMode="auto">
          <a:xfrm>
            <a:off x="8331200" y="3098800"/>
            <a:ext cx="107950" cy="107950"/>
          </a:xfrm>
          <a:prstGeom prst="ellipse">
            <a:avLst/>
          </a:prstGeom>
          <a:solidFill>
            <a:srgbClr val="FF66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5145" name="Oval 41"/>
          <p:cNvSpPr>
            <a:spLocks noChangeArrowheads="1"/>
          </p:cNvSpPr>
          <p:nvPr/>
        </p:nvSpPr>
        <p:spPr bwMode="auto">
          <a:xfrm>
            <a:off x="5511800" y="2003425"/>
            <a:ext cx="107950" cy="107950"/>
          </a:xfrm>
          <a:prstGeom prst="ellipse">
            <a:avLst/>
          </a:prstGeom>
          <a:solidFill>
            <a:srgbClr val="FF66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5146" name="Oval 42"/>
          <p:cNvSpPr>
            <a:spLocks noChangeArrowheads="1"/>
          </p:cNvSpPr>
          <p:nvPr/>
        </p:nvSpPr>
        <p:spPr bwMode="auto">
          <a:xfrm>
            <a:off x="4835525" y="3355975"/>
            <a:ext cx="107950" cy="107950"/>
          </a:xfrm>
          <a:prstGeom prst="ellipse">
            <a:avLst/>
          </a:prstGeom>
          <a:solidFill>
            <a:srgbClr val="FF66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5147" name="Oval 43"/>
          <p:cNvSpPr>
            <a:spLocks noChangeArrowheads="1"/>
          </p:cNvSpPr>
          <p:nvPr/>
        </p:nvSpPr>
        <p:spPr bwMode="auto">
          <a:xfrm>
            <a:off x="4092575" y="2908300"/>
            <a:ext cx="107950" cy="107950"/>
          </a:xfrm>
          <a:prstGeom prst="ellipse">
            <a:avLst/>
          </a:prstGeom>
          <a:solidFill>
            <a:srgbClr val="FF66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5148" name="Oval 44"/>
          <p:cNvSpPr>
            <a:spLocks noChangeArrowheads="1"/>
          </p:cNvSpPr>
          <p:nvPr/>
        </p:nvSpPr>
        <p:spPr bwMode="auto">
          <a:xfrm>
            <a:off x="4845050" y="2136775"/>
            <a:ext cx="107950" cy="107950"/>
          </a:xfrm>
          <a:prstGeom prst="ellipse">
            <a:avLst/>
          </a:prstGeom>
          <a:solidFill>
            <a:srgbClr val="FF66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5149" name="Oval 45"/>
          <p:cNvSpPr>
            <a:spLocks noChangeArrowheads="1"/>
          </p:cNvSpPr>
          <p:nvPr/>
        </p:nvSpPr>
        <p:spPr bwMode="auto">
          <a:xfrm>
            <a:off x="4092575" y="1955800"/>
            <a:ext cx="107950" cy="107950"/>
          </a:xfrm>
          <a:prstGeom prst="ellipse">
            <a:avLst/>
          </a:prstGeom>
          <a:solidFill>
            <a:srgbClr val="FF66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5150" name="Oval 46"/>
          <p:cNvSpPr>
            <a:spLocks noChangeArrowheads="1"/>
          </p:cNvSpPr>
          <p:nvPr/>
        </p:nvSpPr>
        <p:spPr bwMode="auto">
          <a:xfrm>
            <a:off x="4625975" y="1793875"/>
            <a:ext cx="107950" cy="107950"/>
          </a:xfrm>
          <a:prstGeom prst="ellipse">
            <a:avLst/>
          </a:prstGeom>
          <a:solidFill>
            <a:srgbClr val="FF66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5151" name="Oval 47"/>
          <p:cNvSpPr>
            <a:spLocks noChangeArrowheads="1"/>
          </p:cNvSpPr>
          <p:nvPr/>
        </p:nvSpPr>
        <p:spPr bwMode="auto">
          <a:xfrm>
            <a:off x="3921125" y="1584325"/>
            <a:ext cx="107950" cy="107950"/>
          </a:xfrm>
          <a:prstGeom prst="ellipse">
            <a:avLst/>
          </a:prstGeom>
          <a:solidFill>
            <a:srgbClr val="FF66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5152" name="Oval 48"/>
          <p:cNvSpPr>
            <a:spLocks noChangeArrowheads="1"/>
          </p:cNvSpPr>
          <p:nvPr/>
        </p:nvSpPr>
        <p:spPr bwMode="auto">
          <a:xfrm>
            <a:off x="2997200" y="2841625"/>
            <a:ext cx="107950" cy="107950"/>
          </a:xfrm>
          <a:prstGeom prst="ellipse">
            <a:avLst/>
          </a:prstGeom>
          <a:solidFill>
            <a:srgbClr val="FF66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                         </a:t>
            </a:r>
          </a:p>
        </p:txBody>
      </p:sp>
      <p:sp>
        <p:nvSpPr>
          <p:cNvPr id="175153" name="Oval 49"/>
          <p:cNvSpPr>
            <a:spLocks noChangeArrowheads="1"/>
          </p:cNvSpPr>
          <p:nvPr/>
        </p:nvSpPr>
        <p:spPr bwMode="auto">
          <a:xfrm>
            <a:off x="2416175" y="3365500"/>
            <a:ext cx="107950" cy="107950"/>
          </a:xfrm>
          <a:prstGeom prst="ellipse">
            <a:avLst/>
          </a:prstGeom>
          <a:solidFill>
            <a:srgbClr val="FF66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5154" name="Oval 50"/>
          <p:cNvSpPr>
            <a:spLocks noChangeArrowheads="1"/>
          </p:cNvSpPr>
          <p:nvPr/>
        </p:nvSpPr>
        <p:spPr bwMode="auto">
          <a:xfrm>
            <a:off x="7912100" y="1670050"/>
            <a:ext cx="107950" cy="107950"/>
          </a:xfrm>
          <a:prstGeom prst="ellipse">
            <a:avLst/>
          </a:prstGeom>
          <a:solidFill>
            <a:srgbClr val="FF66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5155" name="Oval 51"/>
          <p:cNvSpPr>
            <a:spLocks noChangeArrowheads="1"/>
          </p:cNvSpPr>
          <p:nvPr/>
        </p:nvSpPr>
        <p:spPr bwMode="auto">
          <a:xfrm>
            <a:off x="7226300" y="2060575"/>
            <a:ext cx="107950" cy="107950"/>
          </a:xfrm>
          <a:prstGeom prst="ellipse">
            <a:avLst/>
          </a:prstGeom>
          <a:solidFill>
            <a:srgbClr val="FF66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5156" name="Oval 52"/>
          <p:cNvSpPr>
            <a:spLocks noChangeArrowheads="1"/>
          </p:cNvSpPr>
          <p:nvPr/>
        </p:nvSpPr>
        <p:spPr bwMode="auto">
          <a:xfrm>
            <a:off x="6092825" y="1755775"/>
            <a:ext cx="107950" cy="107950"/>
          </a:xfrm>
          <a:prstGeom prst="ellipse">
            <a:avLst/>
          </a:prstGeom>
          <a:solidFill>
            <a:srgbClr val="FF66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5157" name="Oval 53"/>
          <p:cNvSpPr>
            <a:spLocks noChangeArrowheads="1"/>
          </p:cNvSpPr>
          <p:nvPr/>
        </p:nvSpPr>
        <p:spPr bwMode="auto">
          <a:xfrm>
            <a:off x="6629400" y="3463925"/>
            <a:ext cx="107950" cy="107950"/>
          </a:xfrm>
          <a:prstGeom prst="ellipse">
            <a:avLst/>
          </a:prstGeom>
          <a:solidFill>
            <a:srgbClr val="FF66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5158" name="Oval 54"/>
          <p:cNvSpPr>
            <a:spLocks noChangeArrowheads="1"/>
          </p:cNvSpPr>
          <p:nvPr/>
        </p:nvSpPr>
        <p:spPr bwMode="auto">
          <a:xfrm>
            <a:off x="6102350" y="3175000"/>
            <a:ext cx="107950" cy="107950"/>
          </a:xfrm>
          <a:prstGeom prst="ellipse">
            <a:avLst/>
          </a:prstGeom>
          <a:solidFill>
            <a:srgbClr val="FF66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5159" name="Oval 55"/>
          <p:cNvSpPr>
            <a:spLocks noChangeArrowheads="1"/>
          </p:cNvSpPr>
          <p:nvPr/>
        </p:nvSpPr>
        <p:spPr bwMode="auto">
          <a:xfrm>
            <a:off x="5549900" y="3479800"/>
            <a:ext cx="107950" cy="107950"/>
          </a:xfrm>
          <a:prstGeom prst="ellipse">
            <a:avLst/>
          </a:prstGeom>
          <a:solidFill>
            <a:srgbClr val="FF66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5160" name="Oval 56"/>
          <p:cNvSpPr>
            <a:spLocks noChangeArrowheads="1"/>
          </p:cNvSpPr>
          <p:nvPr/>
        </p:nvSpPr>
        <p:spPr bwMode="auto">
          <a:xfrm>
            <a:off x="6550025" y="2955925"/>
            <a:ext cx="107950" cy="107950"/>
          </a:xfrm>
          <a:prstGeom prst="ellipse">
            <a:avLst/>
          </a:prstGeom>
          <a:solidFill>
            <a:srgbClr val="FF66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5161" name="Oval 57"/>
          <p:cNvSpPr>
            <a:spLocks noChangeArrowheads="1"/>
          </p:cNvSpPr>
          <p:nvPr/>
        </p:nvSpPr>
        <p:spPr bwMode="auto">
          <a:xfrm>
            <a:off x="5749925" y="2965450"/>
            <a:ext cx="107950" cy="107950"/>
          </a:xfrm>
          <a:prstGeom prst="ellipse">
            <a:avLst/>
          </a:prstGeom>
          <a:solidFill>
            <a:srgbClr val="FF66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5162" name="Oval 58"/>
          <p:cNvSpPr>
            <a:spLocks noChangeArrowheads="1"/>
          </p:cNvSpPr>
          <p:nvPr/>
        </p:nvSpPr>
        <p:spPr bwMode="auto">
          <a:xfrm>
            <a:off x="7893050" y="3584575"/>
            <a:ext cx="107950" cy="107950"/>
          </a:xfrm>
          <a:prstGeom prst="ellipse">
            <a:avLst/>
          </a:prstGeom>
          <a:solidFill>
            <a:srgbClr val="FF66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5163" name="Oval 59"/>
          <p:cNvSpPr>
            <a:spLocks noChangeArrowheads="1"/>
          </p:cNvSpPr>
          <p:nvPr/>
        </p:nvSpPr>
        <p:spPr bwMode="auto">
          <a:xfrm>
            <a:off x="7216775" y="2822575"/>
            <a:ext cx="107950" cy="107950"/>
          </a:xfrm>
          <a:prstGeom prst="ellipse">
            <a:avLst/>
          </a:prstGeom>
          <a:solidFill>
            <a:srgbClr val="FF66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5164" name="Oval 60"/>
          <p:cNvSpPr>
            <a:spLocks noChangeArrowheads="1"/>
          </p:cNvSpPr>
          <p:nvPr/>
        </p:nvSpPr>
        <p:spPr bwMode="auto">
          <a:xfrm>
            <a:off x="8331200" y="2460625"/>
            <a:ext cx="107950" cy="107950"/>
          </a:xfrm>
          <a:prstGeom prst="ellipse">
            <a:avLst/>
          </a:prstGeom>
          <a:solidFill>
            <a:srgbClr val="FF66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5165" name="Line 61"/>
          <p:cNvSpPr>
            <a:spLocks noChangeShapeType="1"/>
          </p:cNvSpPr>
          <p:nvPr/>
        </p:nvSpPr>
        <p:spPr bwMode="auto">
          <a:xfrm>
            <a:off x="444500" y="1641475"/>
            <a:ext cx="0" cy="172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5166" name="Line 62"/>
          <p:cNvSpPr>
            <a:spLocks noChangeShapeType="1"/>
          </p:cNvSpPr>
          <p:nvPr/>
        </p:nvSpPr>
        <p:spPr bwMode="auto">
          <a:xfrm>
            <a:off x="835025" y="2012950"/>
            <a:ext cx="0" cy="1133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5167" name="Line 63"/>
          <p:cNvSpPr>
            <a:spLocks noChangeShapeType="1"/>
          </p:cNvSpPr>
          <p:nvPr/>
        </p:nvSpPr>
        <p:spPr bwMode="auto">
          <a:xfrm>
            <a:off x="1168400" y="1708150"/>
            <a:ext cx="0" cy="162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5168" name="Line 64"/>
          <p:cNvSpPr>
            <a:spLocks noChangeShapeType="1"/>
          </p:cNvSpPr>
          <p:nvPr/>
        </p:nvSpPr>
        <p:spPr bwMode="auto">
          <a:xfrm>
            <a:off x="1978025" y="2070100"/>
            <a:ext cx="0" cy="371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5169" name="Line 65"/>
          <p:cNvSpPr>
            <a:spLocks noChangeShapeType="1"/>
          </p:cNvSpPr>
          <p:nvPr/>
        </p:nvSpPr>
        <p:spPr bwMode="auto">
          <a:xfrm>
            <a:off x="1987550" y="2708275"/>
            <a:ext cx="0" cy="371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86" name="Line 66"/>
          <p:cNvSpPr>
            <a:spLocks noChangeShapeType="1"/>
          </p:cNvSpPr>
          <p:nvPr/>
        </p:nvSpPr>
        <p:spPr bwMode="auto">
          <a:xfrm>
            <a:off x="2473325" y="14890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5171" name="Line 67"/>
          <p:cNvSpPr>
            <a:spLocks noChangeShapeType="1"/>
          </p:cNvSpPr>
          <p:nvPr/>
        </p:nvSpPr>
        <p:spPr bwMode="auto">
          <a:xfrm>
            <a:off x="3063875" y="1593850"/>
            <a:ext cx="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5172" name="Line 68"/>
          <p:cNvSpPr>
            <a:spLocks noChangeShapeType="1"/>
          </p:cNvSpPr>
          <p:nvPr/>
        </p:nvSpPr>
        <p:spPr bwMode="auto">
          <a:xfrm flipV="1">
            <a:off x="3054350" y="2479675"/>
            <a:ext cx="9525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5173" name="Line 69"/>
          <p:cNvSpPr>
            <a:spLocks noChangeShapeType="1"/>
          </p:cNvSpPr>
          <p:nvPr/>
        </p:nvSpPr>
        <p:spPr bwMode="auto">
          <a:xfrm>
            <a:off x="4673600" y="1879600"/>
            <a:ext cx="0" cy="1771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5174" name="Line 70"/>
          <p:cNvSpPr>
            <a:spLocks noChangeShapeType="1"/>
          </p:cNvSpPr>
          <p:nvPr/>
        </p:nvSpPr>
        <p:spPr bwMode="auto">
          <a:xfrm flipV="1">
            <a:off x="5788025" y="2632075"/>
            <a:ext cx="0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5175" name="Line 71"/>
          <p:cNvSpPr>
            <a:spLocks noChangeShapeType="1"/>
          </p:cNvSpPr>
          <p:nvPr/>
        </p:nvSpPr>
        <p:spPr bwMode="auto">
          <a:xfrm flipV="1">
            <a:off x="6140450" y="1851025"/>
            <a:ext cx="0" cy="135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5176" name="Line 72"/>
          <p:cNvSpPr>
            <a:spLocks noChangeShapeType="1"/>
          </p:cNvSpPr>
          <p:nvPr/>
        </p:nvSpPr>
        <p:spPr bwMode="auto">
          <a:xfrm>
            <a:off x="6597650" y="1584325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5177" name="Line 73"/>
          <p:cNvSpPr>
            <a:spLocks noChangeShapeType="1"/>
          </p:cNvSpPr>
          <p:nvPr/>
        </p:nvSpPr>
        <p:spPr bwMode="auto">
          <a:xfrm flipV="1">
            <a:off x="6588125" y="2517775"/>
            <a:ext cx="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5178" name="Oval 74"/>
          <p:cNvSpPr>
            <a:spLocks noChangeArrowheads="1"/>
          </p:cNvSpPr>
          <p:nvPr/>
        </p:nvSpPr>
        <p:spPr bwMode="auto">
          <a:xfrm>
            <a:off x="6540500" y="1571625"/>
            <a:ext cx="107950" cy="107950"/>
          </a:xfrm>
          <a:prstGeom prst="ellipse">
            <a:avLst/>
          </a:prstGeom>
          <a:solidFill>
            <a:srgbClr val="FF66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5179" name="Oval 75"/>
          <p:cNvSpPr>
            <a:spLocks noChangeArrowheads="1"/>
          </p:cNvSpPr>
          <p:nvPr/>
        </p:nvSpPr>
        <p:spPr bwMode="auto">
          <a:xfrm>
            <a:off x="6626225" y="2089150"/>
            <a:ext cx="107950" cy="107950"/>
          </a:xfrm>
          <a:prstGeom prst="ellipse">
            <a:avLst/>
          </a:prstGeom>
          <a:solidFill>
            <a:srgbClr val="FF66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5180" name="Line 76"/>
          <p:cNvSpPr>
            <a:spLocks noChangeShapeType="1"/>
          </p:cNvSpPr>
          <p:nvPr/>
        </p:nvSpPr>
        <p:spPr bwMode="auto">
          <a:xfrm>
            <a:off x="7264400" y="2155825"/>
            <a:ext cx="0" cy="23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5181" name="Line 77"/>
          <p:cNvSpPr>
            <a:spLocks noChangeShapeType="1"/>
          </p:cNvSpPr>
          <p:nvPr/>
        </p:nvSpPr>
        <p:spPr bwMode="auto">
          <a:xfrm flipV="1">
            <a:off x="7264400" y="2613025"/>
            <a:ext cx="9525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5182" name="Line 78"/>
          <p:cNvSpPr>
            <a:spLocks noChangeShapeType="1"/>
          </p:cNvSpPr>
          <p:nvPr/>
        </p:nvSpPr>
        <p:spPr bwMode="auto">
          <a:xfrm>
            <a:off x="7978775" y="1717675"/>
            <a:ext cx="0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5183" name="Line 79"/>
          <p:cNvSpPr>
            <a:spLocks noChangeShapeType="1"/>
          </p:cNvSpPr>
          <p:nvPr/>
        </p:nvSpPr>
        <p:spPr bwMode="auto">
          <a:xfrm flipV="1">
            <a:off x="7950200" y="3279775"/>
            <a:ext cx="0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5184" name="Line 80"/>
          <p:cNvSpPr>
            <a:spLocks noChangeShapeType="1"/>
          </p:cNvSpPr>
          <p:nvPr/>
        </p:nvSpPr>
        <p:spPr bwMode="auto">
          <a:xfrm>
            <a:off x="8375650" y="2514600"/>
            <a:ext cx="317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5185" name="Text Box 81"/>
          <p:cNvSpPr txBox="1">
            <a:spLocks noChangeArrowheads="1"/>
          </p:cNvSpPr>
          <p:nvPr/>
        </p:nvSpPr>
        <p:spPr bwMode="auto">
          <a:xfrm>
            <a:off x="0" y="1214438"/>
            <a:ext cx="458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A</a:t>
            </a:r>
            <a:r>
              <a:rPr lang="en-US" sz="2000" baseline="-25000"/>
              <a:t>2</a:t>
            </a:r>
            <a:endParaRPr lang="ru-RU" sz="2000"/>
          </a:p>
        </p:txBody>
      </p:sp>
      <p:sp>
        <p:nvSpPr>
          <p:cNvPr id="175186" name="Text Box 82"/>
          <p:cNvSpPr txBox="1">
            <a:spLocks noChangeArrowheads="1"/>
          </p:cNvSpPr>
          <p:nvPr/>
        </p:nvSpPr>
        <p:spPr bwMode="auto">
          <a:xfrm>
            <a:off x="5200650" y="1573213"/>
            <a:ext cx="458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A</a:t>
            </a:r>
            <a:r>
              <a:rPr lang="en-US" sz="2000" baseline="-25000"/>
              <a:t>2</a:t>
            </a:r>
            <a:endParaRPr lang="ru-RU" sz="2000"/>
          </a:p>
        </p:txBody>
      </p:sp>
      <p:sp>
        <p:nvSpPr>
          <p:cNvPr id="175187" name="Text Box 83"/>
          <p:cNvSpPr txBox="1">
            <a:spLocks noChangeArrowheads="1"/>
          </p:cNvSpPr>
          <p:nvPr/>
        </p:nvSpPr>
        <p:spPr bwMode="auto">
          <a:xfrm>
            <a:off x="7000875" y="1582738"/>
            <a:ext cx="458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A</a:t>
            </a:r>
            <a:r>
              <a:rPr lang="en-US" sz="2000" baseline="-25000"/>
              <a:t>2</a:t>
            </a:r>
            <a:endParaRPr lang="ru-RU" sz="2000"/>
          </a:p>
        </p:txBody>
      </p:sp>
      <p:sp>
        <p:nvSpPr>
          <p:cNvPr id="175188" name="Text Box 84"/>
          <p:cNvSpPr txBox="1">
            <a:spLocks noChangeArrowheads="1"/>
          </p:cNvSpPr>
          <p:nvPr/>
        </p:nvSpPr>
        <p:spPr bwMode="auto">
          <a:xfrm>
            <a:off x="7305675" y="2478088"/>
            <a:ext cx="458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A</a:t>
            </a:r>
            <a:r>
              <a:rPr lang="en-US" sz="2000" baseline="-25000"/>
              <a:t>1</a:t>
            </a:r>
            <a:endParaRPr lang="ru-RU" sz="2000"/>
          </a:p>
        </p:txBody>
      </p:sp>
      <p:sp>
        <p:nvSpPr>
          <p:cNvPr id="175189" name="Text Box 85"/>
          <p:cNvSpPr txBox="1">
            <a:spLocks noChangeArrowheads="1"/>
          </p:cNvSpPr>
          <p:nvPr/>
        </p:nvSpPr>
        <p:spPr bwMode="auto">
          <a:xfrm>
            <a:off x="1647825" y="1544638"/>
            <a:ext cx="458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A</a:t>
            </a:r>
            <a:r>
              <a:rPr lang="en-US" sz="2000" baseline="-25000"/>
              <a:t>2</a:t>
            </a:r>
            <a:endParaRPr lang="ru-RU" sz="2000"/>
          </a:p>
        </p:txBody>
      </p:sp>
      <p:sp>
        <p:nvSpPr>
          <p:cNvPr id="175190" name="Text Box 86"/>
          <p:cNvSpPr txBox="1">
            <a:spLocks noChangeArrowheads="1"/>
          </p:cNvSpPr>
          <p:nvPr/>
        </p:nvSpPr>
        <p:spPr bwMode="auto">
          <a:xfrm>
            <a:off x="3524250" y="1201738"/>
            <a:ext cx="458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A</a:t>
            </a:r>
            <a:r>
              <a:rPr lang="en-US" sz="2000" baseline="-25000"/>
              <a:t>2</a:t>
            </a:r>
            <a:endParaRPr lang="ru-RU" sz="2000"/>
          </a:p>
        </p:txBody>
      </p:sp>
      <p:sp>
        <p:nvSpPr>
          <p:cNvPr id="175191" name="Text Box 87"/>
          <p:cNvSpPr txBox="1">
            <a:spLocks noChangeArrowheads="1"/>
          </p:cNvSpPr>
          <p:nvPr/>
        </p:nvSpPr>
        <p:spPr bwMode="auto">
          <a:xfrm>
            <a:off x="0" y="3052763"/>
            <a:ext cx="458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A</a:t>
            </a:r>
            <a:r>
              <a:rPr lang="en-US" sz="2000" baseline="-25000"/>
              <a:t>1</a:t>
            </a:r>
            <a:endParaRPr lang="ru-RU" sz="2000"/>
          </a:p>
        </p:txBody>
      </p:sp>
      <p:sp>
        <p:nvSpPr>
          <p:cNvPr id="175192" name="Text Box 88"/>
          <p:cNvSpPr txBox="1">
            <a:spLocks noChangeArrowheads="1"/>
          </p:cNvSpPr>
          <p:nvPr/>
        </p:nvSpPr>
        <p:spPr bwMode="auto">
          <a:xfrm>
            <a:off x="1666875" y="3278188"/>
            <a:ext cx="458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A</a:t>
            </a:r>
            <a:r>
              <a:rPr lang="en-US" sz="2000" baseline="-25000"/>
              <a:t>1</a:t>
            </a:r>
            <a:endParaRPr lang="ru-RU" sz="2000"/>
          </a:p>
        </p:txBody>
      </p:sp>
      <p:sp>
        <p:nvSpPr>
          <p:cNvPr id="175193" name="Text Box 89"/>
          <p:cNvSpPr txBox="1">
            <a:spLocks noChangeArrowheads="1"/>
          </p:cNvSpPr>
          <p:nvPr/>
        </p:nvSpPr>
        <p:spPr bwMode="auto">
          <a:xfrm>
            <a:off x="3559175" y="3208338"/>
            <a:ext cx="458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A</a:t>
            </a:r>
            <a:r>
              <a:rPr lang="en-US" sz="2000" baseline="-25000"/>
              <a:t>1</a:t>
            </a:r>
            <a:endParaRPr lang="ru-RU" sz="2000"/>
          </a:p>
        </p:txBody>
      </p:sp>
      <p:sp>
        <p:nvSpPr>
          <p:cNvPr id="175194" name="Text Box 90"/>
          <p:cNvSpPr txBox="1">
            <a:spLocks noChangeArrowheads="1"/>
          </p:cNvSpPr>
          <p:nvPr/>
        </p:nvSpPr>
        <p:spPr bwMode="auto">
          <a:xfrm>
            <a:off x="5524500" y="3582988"/>
            <a:ext cx="458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A</a:t>
            </a:r>
            <a:r>
              <a:rPr lang="en-US" sz="2000" baseline="-25000"/>
              <a:t>1</a:t>
            </a:r>
            <a:endParaRPr lang="ru-RU" sz="2000"/>
          </a:p>
        </p:txBody>
      </p:sp>
      <p:sp>
        <p:nvSpPr>
          <p:cNvPr id="175195" name="Text Box 91"/>
          <p:cNvSpPr txBox="1">
            <a:spLocks noChangeArrowheads="1"/>
          </p:cNvSpPr>
          <p:nvPr/>
        </p:nvSpPr>
        <p:spPr bwMode="auto">
          <a:xfrm>
            <a:off x="4495800" y="1309688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В</a:t>
            </a:r>
            <a:r>
              <a:rPr lang="ru-RU" sz="2400" baseline="-25000"/>
              <a:t>2</a:t>
            </a:r>
            <a:endParaRPr lang="ru-RU" sz="2400"/>
          </a:p>
        </p:txBody>
      </p:sp>
      <p:sp>
        <p:nvSpPr>
          <p:cNvPr id="175196" name="Text Box 92"/>
          <p:cNvSpPr txBox="1">
            <a:spLocks noChangeArrowheads="1"/>
          </p:cNvSpPr>
          <p:nvPr/>
        </p:nvSpPr>
        <p:spPr bwMode="auto">
          <a:xfrm>
            <a:off x="574675" y="1490663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В</a:t>
            </a:r>
            <a:r>
              <a:rPr lang="ru-RU" sz="2400" baseline="-25000"/>
              <a:t>2</a:t>
            </a:r>
            <a:endParaRPr lang="ru-RU" sz="2400"/>
          </a:p>
        </p:txBody>
      </p:sp>
      <p:sp>
        <p:nvSpPr>
          <p:cNvPr id="5213" name="Text Box 93"/>
          <p:cNvSpPr txBox="1">
            <a:spLocks noChangeArrowheads="1"/>
          </p:cNvSpPr>
          <p:nvPr/>
        </p:nvSpPr>
        <p:spPr bwMode="auto">
          <a:xfrm>
            <a:off x="4216400" y="5189538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 </a:t>
            </a:r>
            <a:r>
              <a:rPr lang="ru-RU"/>
              <a:t>                     </a:t>
            </a:r>
            <a:r>
              <a:rPr lang="en-US"/>
              <a:t>                                                  </a:t>
            </a:r>
            <a:endParaRPr lang="ru-RU"/>
          </a:p>
        </p:txBody>
      </p:sp>
      <p:sp>
        <p:nvSpPr>
          <p:cNvPr id="175198" name="Text Box 94"/>
          <p:cNvSpPr txBox="1">
            <a:spLocks noChangeArrowheads="1"/>
          </p:cNvSpPr>
          <p:nvPr/>
        </p:nvSpPr>
        <p:spPr bwMode="auto">
          <a:xfrm>
            <a:off x="6403975" y="1160463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В</a:t>
            </a:r>
            <a:r>
              <a:rPr lang="ru-RU" sz="2400" baseline="-25000"/>
              <a:t>2</a:t>
            </a:r>
            <a:endParaRPr lang="ru-RU" sz="2400"/>
          </a:p>
        </p:txBody>
      </p:sp>
      <p:sp>
        <p:nvSpPr>
          <p:cNvPr id="175199" name="Text Box 95"/>
          <p:cNvSpPr txBox="1">
            <a:spLocks noChangeArrowheads="1"/>
          </p:cNvSpPr>
          <p:nvPr/>
        </p:nvSpPr>
        <p:spPr bwMode="auto">
          <a:xfrm>
            <a:off x="8016875" y="1338263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В</a:t>
            </a:r>
            <a:r>
              <a:rPr lang="ru-RU" sz="2400" baseline="-25000"/>
              <a:t>2</a:t>
            </a:r>
            <a:endParaRPr lang="ru-RU" sz="2400"/>
          </a:p>
        </p:txBody>
      </p:sp>
      <p:sp>
        <p:nvSpPr>
          <p:cNvPr id="175200" name="Text Box 96"/>
          <p:cNvSpPr txBox="1">
            <a:spLocks noChangeArrowheads="1"/>
          </p:cNvSpPr>
          <p:nvPr/>
        </p:nvSpPr>
        <p:spPr bwMode="auto">
          <a:xfrm>
            <a:off x="3051175" y="1363663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В</a:t>
            </a:r>
            <a:r>
              <a:rPr lang="ru-RU" sz="2400" baseline="-25000"/>
              <a:t>2</a:t>
            </a:r>
            <a:endParaRPr lang="ru-RU" sz="2400"/>
          </a:p>
        </p:txBody>
      </p:sp>
      <p:sp>
        <p:nvSpPr>
          <p:cNvPr id="175201" name="Text Box 97"/>
          <p:cNvSpPr txBox="1">
            <a:spLocks noChangeArrowheads="1"/>
          </p:cNvSpPr>
          <p:nvPr/>
        </p:nvSpPr>
        <p:spPr bwMode="auto">
          <a:xfrm>
            <a:off x="2819400" y="3036888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В</a:t>
            </a:r>
            <a:r>
              <a:rPr lang="ru-RU" sz="2400" baseline="-25000"/>
              <a:t>1</a:t>
            </a:r>
            <a:endParaRPr lang="ru-RU" sz="2400"/>
          </a:p>
        </p:txBody>
      </p:sp>
      <p:sp>
        <p:nvSpPr>
          <p:cNvPr id="175202" name="Text Box 98"/>
          <p:cNvSpPr txBox="1">
            <a:spLocks noChangeArrowheads="1"/>
          </p:cNvSpPr>
          <p:nvPr/>
        </p:nvSpPr>
        <p:spPr bwMode="auto">
          <a:xfrm>
            <a:off x="561975" y="3332163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В</a:t>
            </a:r>
            <a:r>
              <a:rPr lang="ru-RU" sz="2400" baseline="-25000"/>
              <a:t>1</a:t>
            </a:r>
            <a:endParaRPr lang="ru-RU" sz="2400"/>
          </a:p>
        </p:txBody>
      </p:sp>
      <p:sp>
        <p:nvSpPr>
          <p:cNvPr id="175203" name="Text Box 99"/>
          <p:cNvSpPr txBox="1">
            <a:spLocks noChangeArrowheads="1"/>
          </p:cNvSpPr>
          <p:nvPr/>
        </p:nvSpPr>
        <p:spPr bwMode="auto">
          <a:xfrm>
            <a:off x="4457700" y="3659188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В</a:t>
            </a:r>
            <a:r>
              <a:rPr lang="ru-RU" sz="2400" baseline="-25000"/>
              <a:t>1</a:t>
            </a:r>
            <a:endParaRPr lang="ru-RU" sz="2400"/>
          </a:p>
        </p:txBody>
      </p:sp>
      <p:sp>
        <p:nvSpPr>
          <p:cNvPr id="175204" name="Text Box 100"/>
          <p:cNvSpPr txBox="1">
            <a:spLocks noChangeArrowheads="1"/>
          </p:cNvSpPr>
          <p:nvPr/>
        </p:nvSpPr>
        <p:spPr bwMode="auto">
          <a:xfrm>
            <a:off x="6642100" y="2757488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В</a:t>
            </a:r>
            <a:r>
              <a:rPr lang="ru-RU" sz="2400" baseline="-25000"/>
              <a:t>1</a:t>
            </a:r>
            <a:endParaRPr lang="ru-RU" sz="2400"/>
          </a:p>
        </p:txBody>
      </p:sp>
      <p:sp>
        <p:nvSpPr>
          <p:cNvPr id="175205" name="Text Box 101"/>
          <p:cNvSpPr txBox="1">
            <a:spLocks noChangeArrowheads="1"/>
          </p:cNvSpPr>
          <p:nvPr/>
        </p:nvSpPr>
        <p:spPr bwMode="auto">
          <a:xfrm>
            <a:off x="7912100" y="3595688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В</a:t>
            </a:r>
            <a:r>
              <a:rPr lang="ru-RU" sz="2400" baseline="-25000"/>
              <a:t>1</a:t>
            </a:r>
            <a:endParaRPr lang="ru-RU" sz="2400"/>
          </a:p>
        </p:txBody>
      </p:sp>
      <p:sp>
        <p:nvSpPr>
          <p:cNvPr id="175206" name="Text Box 102"/>
          <p:cNvSpPr txBox="1">
            <a:spLocks noChangeArrowheads="1"/>
          </p:cNvSpPr>
          <p:nvPr/>
        </p:nvSpPr>
        <p:spPr bwMode="auto">
          <a:xfrm>
            <a:off x="4787900" y="1751013"/>
            <a:ext cx="514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D</a:t>
            </a:r>
            <a:r>
              <a:rPr lang="en-US" sz="2000" baseline="-25000"/>
              <a:t>2</a:t>
            </a:r>
            <a:r>
              <a:rPr lang="en-US"/>
              <a:t>                        </a:t>
            </a:r>
            <a:endParaRPr lang="ru-RU"/>
          </a:p>
        </p:txBody>
      </p:sp>
      <p:sp>
        <p:nvSpPr>
          <p:cNvPr id="175207" name="Text Box 103"/>
          <p:cNvSpPr txBox="1">
            <a:spLocks noChangeArrowheads="1"/>
          </p:cNvSpPr>
          <p:nvPr/>
        </p:nvSpPr>
        <p:spPr bwMode="auto">
          <a:xfrm>
            <a:off x="6594475" y="1766888"/>
            <a:ext cx="514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D</a:t>
            </a:r>
            <a:r>
              <a:rPr lang="en-US" sz="2000" baseline="-25000"/>
              <a:t>2</a:t>
            </a:r>
            <a:r>
              <a:rPr lang="en-US"/>
              <a:t>                        </a:t>
            </a:r>
            <a:endParaRPr lang="ru-RU"/>
          </a:p>
        </p:txBody>
      </p:sp>
      <p:sp>
        <p:nvSpPr>
          <p:cNvPr id="175208" name="Text Box 104"/>
          <p:cNvSpPr txBox="1">
            <a:spLocks noChangeArrowheads="1"/>
          </p:cNvSpPr>
          <p:nvPr/>
        </p:nvSpPr>
        <p:spPr bwMode="auto">
          <a:xfrm>
            <a:off x="6502400" y="3617913"/>
            <a:ext cx="460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D</a:t>
            </a:r>
            <a:r>
              <a:rPr lang="en-US" sz="2000" baseline="-25000"/>
              <a:t>1</a:t>
            </a:r>
            <a:endParaRPr lang="ru-RU" sz="2000"/>
          </a:p>
        </p:txBody>
      </p:sp>
      <p:sp>
        <p:nvSpPr>
          <p:cNvPr id="175209" name="Text Box 105"/>
          <p:cNvSpPr txBox="1">
            <a:spLocks noChangeArrowheads="1"/>
          </p:cNvSpPr>
          <p:nvPr/>
        </p:nvSpPr>
        <p:spPr bwMode="auto">
          <a:xfrm>
            <a:off x="4841875" y="3113088"/>
            <a:ext cx="460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D</a:t>
            </a:r>
            <a:r>
              <a:rPr lang="en-US" sz="2000" baseline="-25000"/>
              <a:t>1</a:t>
            </a:r>
            <a:endParaRPr lang="ru-RU" sz="2000"/>
          </a:p>
        </p:txBody>
      </p:sp>
      <p:sp>
        <p:nvSpPr>
          <p:cNvPr id="175210" name="Text Box 106"/>
          <p:cNvSpPr txBox="1">
            <a:spLocks noChangeArrowheads="1"/>
          </p:cNvSpPr>
          <p:nvPr/>
        </p:nvSpPr>
        <p:spPr bwMode="auto">
          <a:xfrm>
            <a:off x="2489200" y="989013"/>
            <a:ext cx="460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C</a:t>
            </a:r>
            <a:r>
              <a:rPr lang="en-US" sz="2000" baseline="-25000"/>
              <a:t>2</a:t>
            </a:r>
            <a:endParaRPr lang="ru-RU" sz="2000"/>
          </a:p>
        </p:txBody>
      </p:sp>
      <p:sp>
        <p:nvSpPr>
          <p:cNvPr id="175211" name="Text Box 107"/>
          <p:cNvSpPr txBox="1">
            <a:spLocks noChangeArrowheads="1"/>
          </p:cNvSpPr>
          <p:nvPr/>
        </p:nvSpPr>
        <p:spPr bwMode="auto">
          <a:xfrm>
            <a:off x="1235075" y="1271588"/>
            <a:ext cx="460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C</a:t>
            </a:r>
            <a:r>
              <a:rPr lang="en-US" sz="2000" baseline="-25000"/>
              <a:t>2</a:t>
            </a:r>
            <a:endParaRPr lang="ru-RU" sz="2000"/>
          </a:p>
        </p:txBody>
      </p:sp>
      <p:sp>
        <p:nvSpPr>
          <p:cNvPr id="175212" name="Text Box 108"/>
          <p:cNvSpPr txBox="1">
            <a:spLocks noChangeArrowheads="1"/>
          </p:cNvSpPr>
          <p:nvPr/>
        </p:nvSpPr>
        <p:spPr bwMode="auto">
          <a:xfrm>
            <a:off x="5645150" y="1071563"/>
            <a:ext cx="460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C</a:t>
            </a:r>
            <a:r>
              <a:rPr lang="en-US" sz="2000" baseline="-25000"/>
              <a:t>2</a:t>
            </a:r>
            <a:endParaRPr lang="ru-RU" sz="2000"/>
          </a:p>
        </p:txBody>
      </p:sp>
      <p:sp>
        <p:nvSpPr>
          <p:cNvPr id="175213" name="Text Box 109"/>
          <p:cNvSpPr txBox="1">
            <a:spLocks noChangeArrowheads="1"/>
          </p:cNvSpPr>
          <p:nvPr/>
        </p:nvSpPr>
        <p:spPr bwMode="auto">
          <a:xfrm>
            <a:off x="4124325" y="2065338"/>
            <a:ext cx="460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C</a:t>
            </a:r>
            <a:r>
              <a:rPr lang="en-US" sz="2000" baseline="-25000"/>
              <a:t>2</a:t>
            </a:r>
            <a:endParaRPr lang="ru-RU" sz="2000"/>
          </a:p>
        </p:txBody>
      </p:sp>
      <p:sp>
        <p:nvSpPr>
          <p:cNvPr id="175214" name="Text Box 110"/>
          <p:cNvSpPr txBox="1">
            <a:spLocks noChangeArrowheads="1"/>
          </p:cNvSpPr>
          <p:nvPr/>
        </p:nvSpPr>
        <p:spPr bwMode="auto">
          <a:xfrm>
            <a:off x="8382000" y="2055813"/>
            <a:ext cx="460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C</a:t>
            </a:r>
            <a:r>
              <a:rPr lang="en-US" sz="2000" baseline="-25000"/>
              <a:t>2</a:t>
            </a:r>
            <a:endParaRPr lang="ru-RU" sz="2000"/>
          </a:p>
        </p:txBody>
      </p:sp>
      <p:sp>
        <p:nvSpPr>
          <p:cNvPr id="175215" name="Text Box 111"/>
          <p:cNvSpPr txBox="1">
            <a:spLocks noChangeArrowheads="1"/>
          </p:cNvSpPr>
          <p:nvPr/>
        </p:nvSpPr>
        <p:spPr bwMode="auto">
          <a:xfrm>
            <a:off x="4102100" y="2576513"/>
            <a:ext cx="563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C</a:t>
            </a:r>
            <a:r>
              <a:rPr lang="en-US" sz="2000" baseline="-25000"/>
              <a:t>1</a:t>
            </a:r>
            <a:r>
              <a:rPr lang="ru-RU" sz="2000" baseline="-25000"/>
              <a:t>                                                             </a:t>
            </a:r>
            <a:endParaRPr lang="ru-RU" sz="2000"/>
          </a:p>
        </p:txBody>
      </p:sp>
      <p:sp>
        <p:nvSpPr>
          <p:cNvPr id="175216" name="Text Box 112"/>
          <p:cNvSpPr txBox="1">
            <a:spLocks noChangeArrowheads="1"/>
          </p:cNvSpPr>
          <p:nvPr/>
        </p:nvSpPr>
        <p:spPr bwMode="auto">
          <a:xfrm>
            <a:off x="2489200" y="3363913"/>
            <a:ext cx="460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C</a:t>
            </a:r>
            <a:r>
              <a:rPr lang="ru-RU" sz="2000" baseline="-25000"/>
              <a:t>1</a:t>
            </a:r>
            <a:endParaRPr lang="ru-RU" sz="2000"/>
          </a:p>
        </p:txBody>
      </p:sp>
      <p:sp>
        <p:nvSpPr>
          <p:cNvPr id="175217" name="Text Box 113"/>
          <p:cNvSpPr txBox="1">
            <a:spLocks noChangeArrowheads="1"/>
          </p:cNvSpPr>
          <p:nvPr/>
        </p:nvSpPr>
        <p:spPr bwMode="auto">
          <a:xfrm>
            <a:off x="1209675" y="3113088"/>
            <a:ext cx="460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C</a:t>
            </a:r>
            <a:r>
              <a:rPr lang="ru-RU" sz="2000" baseline="-25000"/>
              <a:t>1</a:t>
            </a:r>
            <a:endParaRPr lang="ru-RU" sz="2000"/>
          </a:p>
        </p:txBody>
      </p:sp>
      <p:sp>
        <p:nvSpPr>
          <p:cNvPr id="175218" name="Text Box 114"/>
          <p:cNvSpPr txBox="1">
            <a:spLocks noChangeArrowheads="1"/>
          </p:cNvSpPr>
          <p:nvPr/>
        </p:nvSpPr>
        <p:spPr bwMode="auto">
          <a:xfrm>
            <a:off x="8442325" y="2925763"/>
            <a:ext cx="460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C</a:t>
            </a:r>
            <a:r>
              <a:rPr lang="en-US" sz="2000" baseline="-25000"/>
              <a:t>1</a:t>
            </a:r>
            <a:endParaRPr lang="ru-RU" sz="2000"/>
          </a:p>
        </p:txBody>
      </p:sp>
      <p:sp>
        <p:nvSpPr>
          <p:cNvPr id="5235" name="Text Box 115"/>
          <p:cNvSpPr txBox="1">
            <a:spLocks noChangeArrowheads="1"/>
          </p:cNvSpPr>
          <p:nvPr/>
        </p:nvSpPr>
        <p:spPr bwMode="auto">
          <a:xfrm>
            <a:off x="3260725" y="53197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               </a:t>
            </a:r>
            <a:endParaRPr lang="ru-RU"/>
          </a:p>
        </p:txBody>
      </p:sp>
      <p:sp>
        <p:nvSpPr>
          <p:cNvPr id="175220" name="Text Box 116"/>
          <p:cNvSpPr txBox="1">
            <a:spLocks noChangeArrowheads="1"/>
          </p:cNvSpPr>
          <p:nvPr/>
        </p:nvSpPr>
        <p:spPr bwMode="auto">
          <a:xfrm>
            <a:off x="5410200" y="2614613"/>
            <a:ext cx="460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C</a:t>
            </a:r>
            <a:r>
              <a:rPr lang="en-US" sz="2000" baseline="-25000"/>
              <a:t>1</a:t>
            </a:r>
            <a:endParaRPr lang="ru-RU" sz="2000"/>
          </a:p>
        </p:txBody>
      </p:sp>
      <p:sp>
        <p:nvSpPr>
          <p:cNvPr id="175221" name="Text Box 117"/>
          <p:cNvSpPr txBox="1">
            <a:spLocks noChangeArrowheads="1"/>
          </p:cNvSpPr>
          <p:nvPr/>
        </p:nvSpPr>
        <p:spPr bwMode="auto">
          <a:xfrm>
            <a:off x="533400" y="4486275"/>
            <a:ext cx="379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>
                <a:latin typeface="GOST type B" pitchFamily="34" charset="0"/>
              </a:rPr>
              <a:t>а</a:t>
            </a:r>
            <a:endParaRPr lang="en-US" sz="3200">
              <a:latin typeface="GOST type B" pitchFamily="34" charset="0"/>
            </a:endParaRPr>
          </a:p>
        </p:txBody>
      </p:sp>
      <p:sp>
        <p:nvSpPr>
          <p:cNvPr id="175222" name="Text Box 118"/>
          <p:cNvSpPr txBox="1">
            <a:spLocks noChangeArrowheads="1"/>
          </p:cNvSpPr>
          <p:nvPr/>
        </p:nvSpPr>
        <p:spPr bwMode="auto">
          <a:xfrm>
            <a:off x="2438400" y="4549775"/>
            <a:ext cx="379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>
                <a:latin typeface="GOST type B" pitchFamily="34" charset="0"/>
              </a:rPr>
              <a:t>б</a:t>
            </a:r>
            <a:endParaRPr lang="en-US" sz="3200">
              <a:latin typeface="GOST type B" pitchFamily="34" charset="0"/>
            </a:endParaRPr>
          </a:p>
        </p:txBody>
      </p:sp>
      <p:sp>
        <p:nvSpPr>
          <p:cNvPr id="175223" name="Text Box 119"/>
          <p:cNvSpPr txBox="1">
            <a:spLocks noChangeArrowheads="1"/>
          </p:cNvSpPr>
          <p:nvPr/>
        </p:nvSpPr>
        <p:spPr bwMode="auto">
          <a:xfrm>
            <a:off x="4051300" y="4586288"/>
            <a:ext cx="3730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/>
              <a:t>в</a:t>
            </a:r>
          </a:p>
        </p:txBody>
      </p:sp>
      <p:sp>
        <p:nvSpPr>
          <p:cNvPr id="175224" name="Text Box 120"/>
          <p:cNvSpPr txBox="1">
            <a:spLocks noChangeArrowheads="1"/>
          </p:cNvSpPr>
          <p:nvPr/>
        </p:nvSpPr>
        <p:spPr bwMode="auto">
          <a:xfrm>
            <a:off x="6197600" y="4611688"/>
            <a:ext cx="314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/>
              <a:t>г</a:t>
            </a:r>
          </a:p>
        </p:txBody>
      </p:sp>
      <p:sp>
        <p:nvSpPr>
          <p:cNvPr id="175225" name="Text Box 121"/>
          <p:cNvSpPr txBox="1">
            <a:spLocks noChangeArrowheads="1"/>
          </p:cNvSpPr>
          <p:nvPr/>
        </p:nvSpPr>
        <p:spPr bwMode="auto">
          <a:xfrm>
            <a:off x="7747000" y="4662488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д</a:t>
            </a:r>
          </a:p>
        </p:txBody>
      </p:sp>
      <p:sp>
        <p:nvSpPr>
          <p:cNvPr id="5242" name="Line 122"/>
          <p:cNvSpPr>
            <a:spLocks noChangeShapeType="1"/>
          </p:cNvSpPr>
          <p:nvPr/>
        </p:nvSpPr>
        <p:spPr bwMode="auto">
          <a:xfrm>
            <a:off x="2022475" y="2006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3" name="Line 123"/>
          <p:cNvSpPr>
            <a:spLocks noChangeShapeType="1"/>
          </p:cNvSpPr>
          <p:nvPr/>
        </p:nvSpPr>
        <p:spPr bwMode="auto">
          <a:xfrm>
            <a:off x="2035175" y="3124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4" name="Line 124"/>
          <p:cNvSpPr>
            <a:spLocks noChangeShapeType="1"/>
          </p:cNvSpPr>
          <p:nvPr/>
        </p:nvSpPr>
        <p:spPr bwMode="auto">
          <a:xfrm>
            <a:off x="2009775" y="3149600"/>
            <a:ext cx="12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5" name="Line 125"/>
          <p:cNvSpPr>
            <a:spLocks noChangeShapeType="1"/>
          </p:cNvSpPr>
          <p:nvPr/>
        </p:nvSpPr>
        <p:spPr bwMode="auto">
          <a:xfrm>
            <a:off x="3013075" y="2895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6" name="Line 126"/>
          <p:cNvSpPr>
            <a:spLocks noChangeShapeType="1"/>
          </p:cNvSpPr>
          <p:nvPr/>
        </p:nvSpPr>
        <p:spPr bwMode="auto">
          <a:xfrm>
            <a:off x="5794375" y="15621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7" name="Line 127"/>
          <p:cNvSpPr>
            <a:spLocks noChangeShapeType="1"/>
          </p:cNvSpPr>
          <p:nvPr/>
        </p:nvSpPr>
        <p:spPr bwMode="auto">
          <a:xfrm>
            <a:off x="5565775" y="20701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8" name="Line 128"/>
          <p:cNvSpPr>
            <a:spLocks noChangeShapeType="1"/>
          </p:cNvSpPr>
          <p:nvPr/>
        </p:nvSpPr>
        <p:spPr bwMode="auto">
          <a:xfrm>
            <a:off x="6569075" y="1549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5233" name="Oval 129"/>
          <p:cNvSpPr>
            <a:spLocks noChangeArrowheads="1"/>
          </p:cNvSpPr>
          <p:nvPr/>
        </p:nvSpPr>
        <p:spPr bwMode="auto">
          <a:xfrm>
            <a:off x="796925" y="1943100"/>
            <a:ext cx="107950" cy="107950"/>
          </a:xfrm>
          <a:prstGeom prst="ellipse">
            <a:avLst/>
          </a:prstGeom>
          <a:solidFill>
            <a:srgbClr val="FF66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235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7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75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75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7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7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7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7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7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7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75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7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75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7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7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17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7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75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7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175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7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7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7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7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17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17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17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175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17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1000"/>
                                        <p:tgtEl>
                                          <p:spTgt spid="17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0"/>
                                        <p:tgtEl>
                                          <p:spTgt spid="17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000"/>
                                        <p:tgtEl>
                                          <p:spTgt spid="175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17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1000"/>
                                        <p:tgtEl>
                                          <p:spTgt spid="17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1000"/>
                                        <p:tgtEl>
                                          <p:spTgt spid="17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000"/>
                                        <p:tgtEl>
                                          <p:spTgt spid="17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1000"/>
                                        <p:tgtEl>
                                          <p:spTgt spid="175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1000"/>
                                        <p:tgtEl>
                                          <p:spTgt spid="17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1000"/>
                                        <p:tgtEl>
                                          <p:spTgt spid="17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1000"/>
                                        <p:tgtEl>
                                          <p:spTgt spid="17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1000"/>
                                        <p:tgtEl>
                                          <p:spTgt spid="175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1000"/>
                                        <p:tgtEl>
                                          <p:spTgt spid="175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1000"/>
                                        <p:tgtEl>
                                          <p:spTgt spid="17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1000"/>
                                        <p:tgtEl>
                                          <p:spTgt spid="17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1000"/>
                                        <p:tgtEl>
                                          <p:spTgt spid="17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1000"/>
                                        <p:tgtEl>
                                          <p:spTgt spid="17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1000"/>
                                        <p:tgtEl>
                                          <p:spTgt spid="17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1000"/>
                                        <p:tgtEl>
                                          <p:spTgt spid="17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1000"/>
                                        <p:tgtEl>
                                          <p:spTgt spid="17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1000"/>
                                        <p:tgtEl>
                                          <p:spTgt spid="17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1000"/>
                                        <p:tgtEl>
                                          <p:spTgt spid="17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1000"/>
                                        <p:tgtEl>
                                          <p:spTgt spid="17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1000"/>
                                        <p:tgtEl>
                                          <p:spTgt spid="175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1000"/>
                                        <p:tgtEl>
                                          <p:spTgt spid="175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1000"/>
                                        <p:tgtEl>
                                          <p:spTgt spid="175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1000"/>
                                        <p:tgtEl>
                                          <p:spTgt spid="175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1000"/>
                                        <p:tgtEl>
                                          <p:spTgt spid="17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1000"/>
                                        <p:tgtEl>
                                          <p:spTgt spid="17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1000"/>
                                        <p:tgtEl>
                                          <p:spTgt spid="17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1000"/>
                                        <p:tgtEl>
                                          <p:spTgt spid="17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1000"/>
                                        <p:tgtEl>
                                          <p:spTgt spid="175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1000"/>
                                        <p:tgtEl>
                                          <p:spTgt spid="175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1000"/>
                                        <p:tgtEl>
                                          <p:spTgt spid="17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 nodeType="clickPar">
                      <p:stCondLst>
                        <p:cond delay="indefinite"/>
                      </p:stCondLst>
                      <p:childTnLst>
                        <p:par>
                          <p:cTn id="2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1000"/>
                                        <p:tgtEl>
                                          <p:spTgt spid="17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1000"/>
                                        <p:tgtEl>
                                          <p:spTgt spid="175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1000"/>
                                        <p:tgtEl>
                                          <p:spTgt spid="175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1000"/>
                                        <p:tgtEl>
                                          <p:spTgt spid="17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 nodeType="clickPar">
                      <p:stCondLst>
                        <p:cond delay="indefinite"/>
                      </p:stCondLst>
                      <p:childTnLst>
                        <p:par>
                          <p:cTn id="2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8" dur="1000"/>
                                        <p:tgtEl>
                                          <p:spTgt spid="17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1" dur="1000"/>
                                        <p:tgtEl>
                                          <p:spTgt spid="17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4" dur="1000"/>
                                        <p:tgtEl>
                                          <p:spTgt spid="17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7" dur="1000"/>
                                        <p:tgtEl>
                                          <p:spTgt spid="17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0" dur="1000"/>
                                        <p:tgtEl>
                                          <p:spTgt spid="17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 nodeType="clickPar">
                      <p:stCondLst>
                        <p:cond delay="indefinite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1000"/>
                                        <p:tgtEl>
                                          <p:spTgt spid="17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1000"/>
                                        <p:tgtEl>
                                          <p:spTgt spid="17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1" dur="1000"/>
                                        <p:tgtEl>
                                          <p:spTgt spid="17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 nodeType="clickPar">
                      <p:stCondLst>
                        <p:cond delay="indefinite"/>
                      </p:stCondLst>
                      <p:childTnLst>
                        <p:par>
                          <p:cTn id="2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6" dur="1000"/>
                                        <p:tgtEl>
                                          <p:spTgt spid="175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 nodeType="clickPar">
                      <p:stCondLst>
                        <p:cond delay="indefinite"/>
                      </p:stCondLst>
                      <p:childTnLst>
                        <p:par>
                          <p:cTn id="2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1" dur="1000"/>
                                        <p:tgtEl>
                                          <p:spTgt spid="175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4" dur="1000"/>
                                        <p:tgtEl>
                                          <p:spTgt spid="175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 nodeType="clickPar">
                      <p:stCondLst>
                        <p:cond delay="indefinite"/>
                      </p:stCondLst>
                      <p:childTnLst>
                        <p:par>
                          <p:cTn id="3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9" dur="1000"/>
                                        <p:tgtEl>
                                          <p:spTgt spid="17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2" dur="1000"/>
                                        <p:tgtEl>
                                          <p:spTgt spid="17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5" dur="1000"/>
                                        <p:tgtEl>
                                          <p:spTgt spid="17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8" dur="1000"/>
                                        <p:tgtEl>
                                          <p:spTgt spid="17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1" dur="1000"/>
                                        <p:tgtEl>
                                          <p:spTgt spid="17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4" dur="1000"/>
                                        <p:tgtEl>
                                          <p:spTgt spid="17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7" dur="1000"/>
                                        <p:tgtEl>
                                          <p:spTgt spid="17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 nodeType="clickPar">
                      <p:stCondLst>
                        <p:cond delay="indefinite"/>
                      </p:stCondLst>
                      <p:childTnLst>
                        <p:par>
                          <p:cTn id="3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2" dur="1000"/>
                                        <p:tgtEl>
                                          <p:spTgt spid="17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5" dur="1000"/>
                                        <p:tgtEl>
                                          <p:spTgt spid="175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 nodeType="clickPar">
                      <p:stCondLst>
                        <p:cond delay="indefinite"/>
                      </p:stCondLst>
                      <p:childTnLst>
                        <p:par>
                          <p:cTn id="3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0" dur="1000"/>
                                        <p:tgtEl>
                                          <p:spTgt spid="17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3" dur="1000"/>
                                        <p:tgtEl>
                                          <p:spTgt spid="17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6" dur="1000"/>
                                        <p:tgtEl>
                                          <p:spTgt spid="17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9" dur="10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2" dur="10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5" dur="100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 nodeType="clickPar">
                      <p:stCondLst>
                        <p:cond delay="indefinite"/>
                      </p:stCondLst>
                      <p:childTnLst>
                        <p:par>
                          <p:cTn id="3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0" dur="1000"/>
                                        <p:tgtEl>
                                          <p:spTgt spid="17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3" dur="1000"/>
                                        <p:tgtEl>
                                          <p:spTgt spid="175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6" dur="1000"/>
                                        <p:tgtEl>
                                          <p:spTgt spid="175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 nodeType="clickPar">
                      <p:stCondLst>
                        <p:cond delay="indefinite"/>
                      </p:stCondLst>
                      <p:childTnLst>
                        <p:par>
                          <p:cTn id="3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1" dur="1000"/>
                                        <p:tgtEl>
                                          <p:spTgt spid="17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4" dur="1000"/>
                                        <p:tgtEl>
                                          <p:spTgt spid="17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7" dur="1000"/>
                                        <p:tgtEl>
                                          <p:spTgt spid="17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0" dur="1000"/>
                                        <p:tgtEl>
                                          <p:spTgt spid="17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3" dur="1000"/>
                                        <p:tgtEl>
                                          <p:spTgt spid="17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 nodeType="clickPar">
                      <p:stCondLst>
                        <p:cond delay="indefinite"/>
                      </p:stCondLst>
                      <p:childTnLst>
                        <p:par>
                          <p:cTn id="3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8" dur="1000"/>
                                        <p:tgtEl>
                                          <p:spTgt spid="17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1" dur="1000"/>
                                        <p:tgtEl>
                                          <p:spTgt spid="17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4" dur="1000"/>
                                        <p:tgtEl>
                                          <p:spTgt spid="17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7" dur="10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0" dur="1000"/>
                                        <p:tgtEl>
                                          <p:spTgt spid="17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3" dur="10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 nodeType="clickPar">
                      <p:stCondLst>
                        <p:cond delay="indefinite"/>
                      </p:stCondLst>
                      <p:childTnLst>
                        <p:par>
                          <p:cTn id="4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8" dur="1000"/>
                                        <p:tgtEl>
                                          <p:spTgt spid="17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1" dur="1000"/>
                                        <p:tgtEl>
                                          <p:spTgt spid="175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4" dur="1000"/>
                                        <p:tgtEl>
                                          <p:spTgt spid="17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 nodeType="clickPar">
                      <p:stCondLst>
                        <p:cond delay="indefinite"/>
                      </p:stCondLst>
                      <p:childTnLst>
                        <p:par>
                          <p:cTn id="4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9" dur="1000"/>
                                        <p:tgtEl>
                                          <p:spTgt spid="17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2" dur="1000"/>
                                        <p:tgtEl>
                                          <p:spTgt spid="175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5" dur="1000"/>
                                        <p:tgtEl>
                                          <p:spTgt spid="175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8" dur="1000"/>
                                        <p:tgtEl>
                                          <p:spTgt spid="175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1" dur="1000"/>
                                        <p:tgtEl>
                                          <p:spTgt spid="175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 animBg="1"/>
      <p:bldP spid="175107" grpId="0" animBg="1"/>
      <p:bldP spid="175108" grpId="0" animBg="1"/>
      <p:bldP spid="175109" grpId="0" animBg="1"/>
      <p:bldP spid="175110" grpId="0" animBg="1"/>
      <p:bldP spid="175111" grpId="0" animBg="1"/>
      <p:bldP spid="175112" grpId="0" animBg="1"/>
      <p:bldP spid="175113" grpId="0" animBg="1"/>
      <p:bldP spid="175114" grpId="0" animBg="1"/>
      <p:bldP spid="175115" grpId="0" animBg="1"/>
      <p:bldP spid="175116" grpId="0" animBg="1"/>
      <p:bldP spid="175117" grpId="0" animBg="1"/>
      <p:bldP spid="175118" grpId="0" animBg="1"/>
      <p:bldP spid="175119" grpId="0" animBg="1"/>
      <p:bldP spid="175120" grpId="0" animBg="1"/>
      <p:bldP spid="175121" grpId="0" animBg="1"/>
      <p:bldP spid="175122" grpId="0" animBg="1"/>
      <p:bldP spid="175123" grpId="0" animBg="1"/>
      <p:bldP spid="175124" grpId="0" animBg="1"/>
      <p:bldP spid="175125" grpId="0" animBg="1"/>
      <p:bldP spid="175126" grpId="0" animBg="1"/>
      <p:bldP spid="175127" grpId="0" animBg="1"/>
      <p:bldP spid="175128" grpId="0" animBg="1"/>
      <p:bldP spid="175129" grpId="0" animBg="1"/>
      <p:bldP spid="175130" grpId="0" animBg="1"/>
      <p:bldP spid="175132" grpId="0" animBg="1"/>
      <p:bldP spid="175133" grpId="0" animBg="1"/>
      <p:bldP spid="175134" grpId="0" animBg="1"/>
      <p:bldP spid="175135" grpId="0" animBg="1"/>
      <p:bldP spid="175136" grpId="0" animBg="1"/>
      <p:bldP spid="175137" grpId="0" animBg="1"/>
      <p:bldP spid="175138" grpId="0" animBg="1"/>
      <p:bldP spid="175139" grpId="0" animBg="1"/>
      <p:bldP spid="175140" grpId="0" animBg="1"/>
      <p:bldP spid="175141" grpId="0" animBg="1"/>
      <p:bldP spid="175142" grpId="0" animBg="1"/>
      <p:bldP spid="175143" grpId="0" animBg="1"/>
      <p:bldP spid="175144" grpId="0" animBg="1"/>
      <p:bldP spid="175145" grpId="0" animBg="1"/>
      <p:bldP spid="175146" grpId="0" animBg="1"/>
      <p:bldP spid="175147" grpId="0" animBg="1"/>
      <p:bldP spid="175148" grpId="0" animBg="1"/>
      <p:bldP spid="175149" grpId="0" animBg="1"/>
      <p:bldP spid="175150" grpId="0" animBg="1"/>
      <p:bldP spid="175151" grpId="0" animBg="1"/>
      <p:bldP spid="175152" grpId="0" animBg="1"/>
      <p:bldP spid="175153" grpId="0" animBg="1"/>
      <p:bldP spid="175154" grpId="0" animBg="1"/>
      <p:bldP spid="175155" grpId="0" animBg="1"/>
      <p:bldP spid="175156" grpId="0" animBg="1"/>
      <p:bldP spid="175157" grpId="0" animBg="1"/>
      <p:bldP spid="175158" grpId="0" animBg="1"/>
      <p:bldP spid="175159" grpId="0" animBg="1"/>
      <p:bldP spid="175160" grpId="0" animBg="1"/>
      <p:bldP spid="175161" grpId="0" animBg="1"/>
      <p:bldP spid="175162" grpId="0" animBg="1"/>
      <p:bldP spid="175163" grpId="0" animBg="1"/>
      <p:bldP spid="175164" grpId="0" animBg="1"/>
      <p:bldP spid="175165" grpId="0" animBg="1"/>
      <p:bldP spid="175166" grpId="0" animBg="1"/>
      <p:bldP spid="175167" grpId="0" animBg="1"/>
      <p:bldP spid="175168" grpId="0" animBg="1"/>
      <p:bldP spid="175169" grpId="0" animBg="1"/>
      <p:bldP spid="175171" grpId="0" animBg="1"/>
      <p:bldP spid="175172" grpId="0" animBg="1"/>
      <p:bldP spid="175173" grpId="0" animBg="1"/>
      <p:bldP spid="175174" grpId="0" animBg="1"/>
      <p:bldP spid="175175" grpId="0" animBg="1"/>
      <p:bldP spid="175176" grpId="0" animBg="1"/>
      <p:bldP spid="175177" grpId="0" animBg="1"/>
      <p:bldP spid="175178" grpId="0" animBg="1"/>
      <p:bldP spid="175179" grpId="0" animBg="1"/>
      <p:bldP spid="175180" grpId="0" animBg="1"/>
      <p:bldP spid="175181" grpId="0" animBg="1"/>
      <p:bldP spid="175182" grpId="0" animBg="1"/>
      <p:bldP spid="175183" grpId="0" animBg="1"/>
      <p:bldP spid="175184" grpId="0" animBg="1"/>
      <p:bldP spid="175185" grpId="0"/>
      <p:bldP spid="175186" grpId="0"/>
      <p:bldP spid="175187" grpId="0"/>
      <p:bldP spid="175188" grpId="0"/>
      <p:bldP spid="175189" grpId="0"/>
      <p:bldP spid="175190" grpId="0"/>
      <p:bldP spid="175191" grpId="0"/>
      <p:bldP spid="175192" grpId="0"/>
      <p:bldP spid="175193" grpId="0"/>
      <p:bldP spid="175194" grpId="0"/>
      <p:bldP spid="175195" grpId="0"/>
      <p:bldP spid="175196" grpId="0"/>
      <p:bldP spid="175198" grpId="0"/>
      <p:bldP spid="175199" grpId="0"/>
      <p:bldP spid="175200" grpId="0"/>
      <p:bldP spid="175201" grpId="0"/>
      <p:bldP spid="175202" grpId="0"/>
      <p:bldP spid="175203" grpId="0"/>
      <p:bldP spid="175204" grpId="0"/>
      <p:bldP spid="175205" grpId="0"/>
      <p:bldP spid="175206" grpId="0"/>
      <p:bldP spid="175207" grpId="0"/>
      <p:bldP spid="175208" grpId="0"/>
      <p:bldP spid="175209" grpId="0"/>
      <p:bldP spid="175210" grpId="0"/>
      <p:bldP spid="175211" grpId="0"/>
      <p:bldP spid="175212" grpId="0"/>
      <p:bldP spid="175213" grpId="0"/>
      <p:bldP spid="175214" grpId="0"/>
      <p:bldP spid="175215" grpId="0"/>
      <p:bldP spid="175216" grpId="0"/>
      <p:bldP spid="175217" grpId="0"/>
      <p:bldP spid="175218" grpId="0"/>
      <p:bldP spid="175220" grpId="0"/>
      <p:bldP spid="175221" grpId="0"/>
      <p:bldP spid="175222" grpId="0"/>
      <p:bldP spid="175223" grpId="0"/>
      <p:bldP spid="175224" grpId="0"/>
      <p:bldP spid="175225" grpId="0"/>
      <p:bldP spid="1752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10"/>
          <p:cNvSpPr>
            <a:spLocks noChangeShapeType="1"/>
          </p:cNvSpPr>
          <p:nvPr/>
        </p:nvSpPr>
        <p:spPr bwMode="auto">
          <a:xfrm>
            <a:off x="3162300" y="1625600"/>
            <a:ext cx="0" cy="276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7" name="Line 11"/>
          <p:cNvSpPr>
            <a:spLocks noChangeShapeType="1"/>
          </p:cNvSpPr>
          <p:nvPr/>
        </p:nvSpPr>
        <p:spPr bwMode="auto">
          <a:xfrm>
            <a:off x="4165600" y="1003300"/>
            <a:ext cx="0" cy="438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8" name="Line 12"/>
          <p:cNvSpPr>
            <a:spLocks noChangeShapeType="1"/>
          </p:cNvSpPr>
          <p:nvPr/>
        </p:nvSpPr>
        <p:spPr bwMode="auto">
          <a:xfrm>
            <a:off x="4457700" y="2463800"/>
            <a:ext cx="0" cy="189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1805" name="Line 13"/>
          <p:cNvSpPr>
            <a:spLocks noChangeShapeType="1"/>
          </p:cNvSpPr>
          <p:nvPr/>
        </p:nvSpPr>
        <p:spPr bwMode="auto">
          <a:xfrm flipV="1">
            <a:off x="2578100" y="660400"/>
            <a:ext cx="2006600" cy="13081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1806" name="Line 14"/>
          <p:cNvSpPr>
            <a:spLocks noChangeShapeType="1"/>
          </p:cNvSpPr>
          <p:nvPr/>
        </p:nvSpPr>
        <p:spPr bwMode="auto">
          <a:xfrm>
            <a:off x="2628900" y="3886200"/>
            <a:ext cx="1968500" cy="19939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1807" name="Line 15"/>
          <p:cNvSpPr>
            <a:spLocks noChangeShapeType="1"/>
          </p:cNvSpPr>
          <p:nvPr/>
        </p:nvSpPr>
        <p:spPr bwMode="auto">
          <a:xfrm flipH="1" flipV="1">
            <a:off x="2400300" y="1092200"/>
            <a:ext cx="2578100" cy="165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1808" name="Line 16"/>
          <p:cNvSpPr>
            <a:spLocks noChangeShapeType="1"/>
          </p:cNvSpPr>
          <p:nvPr/>
        </p:nvSpPr>
        <p:spPr bwMode="auto">
          <a:xfrm flipV="1">
            <a:off x="2374900" y="4394200"/>
            <a:ext cx="2908300" cy="635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1809" name="Line 17"/>
          <p:cNvSpPr>
            <a:spLocks noChangeShapeType="1"/>
          </p:cNvSpPr>
          <p:nvPr/>
        </p:nvSpPr>
        <p:spPr bwMode="auto">
          <a:xfrm flipV="1">
            <a:off x="3683000" y="1739900"/>
            <a:ext cx="1752600" cy="11811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1810" name="Line 18"/>
          <p:cNvSpPr>
            <a:spLocks noChangeShapeType="1"/>
          </p:cNvSpPr>
          <p:nvPr/>
        </p:nvSpPr>
        <p:spPr bwMode="auto">
          <a:xfrm>
            <a:off x="3644900" y="3594100"/>
            <a:ext cx="1612900" cy="172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1812" name="Freeform 20"/>
          <p:cNvSpPr>
            <a:spLocks/>
          </p:cNvSpPr>
          <p:nvPr/>
        </p:nvSpPr>
        <p:spPr bwMode="auto">
          <a:xfrm>
            <a:off x="3111500" y="4394200"/>
            <a:ext cx="1295400" cy="1016000"/>
          </a:xfrm>
          <a:custGeom>
            <a:avLst/>
            <a:gdLst>
              <a:gd name="T0" fmla="*/ 0 w 816"/>
              <a:gd name="T1" fmla="*/ 2147483647 h 640"/>
              <a:gd name="T2" fmla="*/ 2147483647 w 816"/>
              <a:gd name="T3" fmla="*/ 2147483647 h 640"/>
              <a:gd name="T4" fmla="*/ 2147483647 w 816"/>
              <a:gd name="T5" fmla="*/ 0 h 640"/>
              <a:gd name="T6" fmla="*/ 2147483647 w 816"/>
              <a:gd name="T7" fmla="*/ 2147483647 h 640"/>
              <a:gd name="T8" fmla="*/ 0 w 816"/>
              <a:gd name="T9" fmla="*/ 2147483647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6" h="640">
                <a:moveTo>
                  <a:pt x="0" y="16"/>
                </a:moveTo>
                <a:cubicBezTo>
                  <a:pt x="16" y="13"/>
                  <a:pt x="48" y="8"/>
                  <a:pt x="48" y="8"/>
                </a:cubicBezTo>
                <a:lnTo>
                  <a:pt x="816" y="0"/>
                </a:lnTo>
                <a:lnTo>
                  <a:pt x="672" y="640"/>
                </a:lnTo>
                <a:lnTo>
                  <a:pt x="0" y="16"/>
                </a:lnTo>
                <a:close/>
              </a:path>
            </a:pathLst>
          </a:custGeom>
          <a:solidFill>
            <a:srgbClr val="CDE9E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1814" name="Freeform 22"/>
          <p:cNvSpPr>
            <a:spLocks/>
          </p:cNvSpPr>
          <p:nvPr/>
        </p:nvSpPr>
        <p:spPr bwMode="auto">
          <a:xfrm>
            <a:off x="3162300" y="901700"/>
            <a:ext cx="1308100" cy="1498600"/>
          </a:xfrm>
          <a:custGeom>
            <a:avLst/>
            <a:gdLst>
              <a:gd name="T0" fmla="*/ 0 w 824"/>
              <a:gd name="T1" fmla="*/ 2147483647 h 944"/>
              <a:gd name="T2" fmla="*/ 2147483647 w 824"/>
              <a:gd name="T3" fmla="*/ 2147483647 h 944"/>
              <a:gd name="T4" fmla="*/ 2147483647 w 824"/>
              <a:gd name="T5" fmla="*/ 0 h 944"/>
              <a:gd name="T6" fmla="*/ 0 w 824"/>
              <a:gd name="T7" fmla="*/ 2147483647 h 9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4" h="944">
                <a:moveTo>
                  <a:pt x="0" y="432"/>
                </a:moveTo>
                <a:lnTo>
                  <a:pt x="824" y="944"/>
                </a:lnTo>
                <a:lnTo>
                  <a:pt x="624" y="0"/>
                </a:lnTo>
                <a:lnTo>
                  <a:pt x="0" y="432"/>
                </a:lnTo>
                <a:close/>
              </a:path>
            </a:pathLst>
          </a:custGeom>
          <a:solidFill>
            <a:srgbClr val="CDE9E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7" name="Oval 5"/>
          <p:cNvSpPr>
            <a:spLocks noChangeArrowheads="1"/>
          </p:cNvSpPr>
          <p:nvPr/>
        </p:nvSpPr>
        <p:spPr bwMode="auto">
          <a:xfrm>
            <a:off x="4092575" y="854075"/>
            <a:ext cx="165100" cy="1651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8" name="Oval 6"/>
          <p:cNvSpPr>
            <a:spLocks noChangeArrowheads="1"/>
          </p:cNvSpPr>
          <p:nvPr/>
        </p:nvSpPr>
        <p:spPr bwMode="auto">
          <a:xfrm>
            <a:off x="4375150" y="2292350"/>
            <a:ext cx="165100" cy="1651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9" name="Oval 8"/>
          <p:cNvSpPr>
            <a:spLocks noChangeArrowheads="1"/>
          </p:cNvSpPr>
          <p:nvPr/>
        </p:nvSpPr>
        <p:spPr bwMode="auto">
          <a:xfrm>
            <a:off x="4089400" y="5334000"/>
            <a:ext cx="165100" cy="1651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60" name="Oval 4"/>
          <p:cNvSpPr>
            <a:spLocks noChangeArrowheads="1"/>
          </p:cNvSpPr>
          <p:nvPr/>
        </p:nvSpPr>
        <p:spPr bwMode="auto">
          <a:xfrm>
            <a:off x="3086100" y="1536700"/>
            <a:ext cx="165100" cy="1651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61" name="Oval 7"/>
          <p:cNvSpPr>
            <a:spLocks noChangeArrowheads="1"/>
          </p:cNvSpPr>
          <p:nvPr/>
        </p:nvSpPr>
        <p:spPr bwMode="auto">
          <a:xfrm>
            <a:off x="3057525" y="4352925"/>
            <a:ext cx="165100" cy="1651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62" name="Oval 9"/>
          <p:cNvSpPr>
            <a:spLocks noChangeArrowheads="1"/>
          </p:cNvSpPr>
          <p:nvPr/>
        </p:nvSpPr>
        <p:spPr bwMode="auto">
          <a:xfrm>
            <a:off x="4359275" y="4346575"/>
            <a:ext cx="165100" cy="1651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416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6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61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6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3" dur="indefinite"/>
                                        <p:tgtEl>
                                          <p:spTgt spid="161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6" dur="indefinite"/>
                                        <p:tgtEl>
                                          <p:spTgt spid="16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6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6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6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6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16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618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6" dur="indefinite"/>
                                        <p:tgtEl>
                                          <p:spTgt spid="16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16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2" dur="indefinite"/>
                                        <p:tgtEl>
                                          <p:spTgt spid="16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5" grpId="0" animBg="1"/>
      <p:bldP spid="161805" grpId="1" animBg="1"/>
      <p:bldP spid="161806" grpId="0" animBg="1"/>
      <p:bldP spid="161806" grpId="1" animBg="1"/>
      <p:bldP spid="161807" grpId="0" animBg="1"/>
      <p:bldP spid="161807" grpId="1" animBg="1"/>
      <p:bldP spid="161808" grpId="0" animBg="1"/>
      <p:bldP spid="161808" grpId="1" animBg="1"/>
      <p:bldP spid="161809" grpId="0" animBg="1"/>
      <p:bldP spid="161809" grpId="1" animBg="1"/>
      <p:bldP spid="161810" grpId="0" animBg="1"/>
      <p:bldP spid="161810" grpId="1" animBg="1"/>
      <p:bldP spid="161812" grpId="0" animBg="1"/>
      <p:bldP spid="1618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75" y="2027238"/>
            <a:ext cx="8742363" cy="39004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4000" i="1" smtClean="0">
                <a:solidFill>
                  <a:srgbClr val="0000FF"/>
                </a:solidFill>
              </a:rPr>
              <a:t>	</a:t>
            </a:r>
            <a:r>
              <a:rPr lang="ru-RU" smtClean="0">
                <a:solidFill>
                  <a:srgbClr val="0000FF"/>
                </a:solidFill>
              </a:rPr>
              <a:t>Плоскости разделяют на пл-ти общего положения и частного</a:t>
            </a:r>
            <a:r>
              <a:rPr lang="ru-RU" i="1" smtClean="0">
                <a:solidFill>
                  <a:srgbClr val="0000FF"/>
                </a:solidFill>
              </a:rPr>
              <a:t>.</a:t>
            </a:r>
          </a:p>
          <a:p>
            <a:pPr marL="0" indent="0" eaLnBrk="1" hangingPunct="1">
              <a:buFontTx/>
              <a:buNone/>
            </a:pPr>
            <a:r>
              <a:rPr lang="ru-RU" i="1" smtClean="0">
                <a:solidFill>
                  <a:srgbClr val="0000FF"/>
                </a:solidFill>
              </a:rPr>
              <a:t>	Плоскость общего положения </a:t>
            </a:r>
            <a:r>
              <a:rPr lang="ru-RU" smtClean="0">
                <a:solidFill>
                  <a:srgbClr val="0000FF"/>
                </a:solidFill>
              </a:rPr>
              <a:t>не </a:t>
            </a:r>
            <a:r>
              <a:rPr lang="ru-RU" b="1" smtClean="0">
                <a:solidFill>
                  <a:srgbClr val="0000FF"/>
                </a:solidFill>
                <a:sym typeface="Symbol" pitchFamily="18" charset="2"/>
              </a:rPr>
              <a:t></a:t>
            </a:r>
            <a:r>
              <a:rPr lang="ru-RU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ru-RU" smtClean="0">
                <a:solidFill>
                  <a:srgbClr val="0000FF"/>
                </a:solidFill>
              </a:rPr>
              <a:t>и не </a:t>
            </a:r>
            <a:r>
              <a:rPr lang="ru-RU" b="1" smtClean="0">
                <a:solidFill>
                  <a:srgbClr val="0000FF"/>
                </a:solidFill>
                <a:sym typeface="Symbol" pitchFamily="18" charset="2"/>
              </a:rPr>
              <a:t> </a:t>
            </a:r>
            <a:r>
              <a:rPr lang="ru-RU" smtClean="0">
                <a:solidFill>
                  <a:srgbClr val="0000FF"/>
                </a:solidFill>
              </a:rPr>
              <a:t>ни одной из плоскостей проекций. </a:t>
            </a:r>
          </a:p>
          <a:p>
            <a:pPr marL="0" indent="0" eaLnBrk="1" hangingPunct="1">
              <a:buFontTx/>
              <a:buNone/>
            </a:pPr>
            <a:r>
              <a:rPr lang="ru-RU" smtClean="0">
                <a:solidFill>
                  <a:srgbClr val="0000FF"/>
                </a:solidFill>
              </a:rPr>
              <a:t>	Плоскости общего положения могут быть </a:t>
            </a:r>
            <a:r>
              <a:rPr lang="ru-RU" i="1" smtClean="0">
                <a:solidFill>
                  <a:srgbClr val="0000FF"/>
                </a:solidFill>
              </a:rPr>
              <a:t>восходящими и нисходящими</a:t>
            </a:r>
            <a:r>
              <a:rPr lang="ru-RU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738188" y="187325"/>
            <a:ext cx="72882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b="1" dirty="0" smtClean="0">
                <a:solidFill>
                  <a:srgbClr val="C00000"/>
                </a:solidFill>
              </a:rPr>
              <a:t>Проекции </a:t>
            </a:r>
            <a:r>
              <a:rPr lang="ru-RU" sz="4000" b="1" dirty="0">
                <a:solidFill>
                  <a:srgbClr val="C00000"/>
                </a:solidFill>
              </a:rPr>
              <a:t>плоскости. </a:t>
            </a:r>
          </a:p>
          <a:p>
            <a:pPr algn="ctr" eaLnBrk="1" hangingPunct="1"/>
            <a:r>
              <a:rPr lang="ru-RU" sz="4000" b="1" dirty="0">
                <a:solidFill>
                  <a:srgbClr val="C00000"/>
                </a:solidFill>
              </a:rPr>
              <a:t>Классификация плоскостей</a:t>
            </a:r>
          </a:p>
        </p:txBody>
      </p:sp>
    </p:spTree>
    <p:extLst>
      <p:ext uri="{BB962C8B-B14F-4D97-AF65-F5344CB8AC3E}">
        <p14:creationId xmlns="" xmlns:p14="http://schemas.microsoft.com/office/powerpoint/2010/main" val="301885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229600" cy="61928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4400" smtClean="0">
                <a:solidFill>
                  <a:srgbClr val="0000FF"/>
                </a:solidFill>
              </a:rPr>
              <a:t>Под </a:t>
            </a:r>
            <a:r>
              <a:rPr lang="ru-RU" sz="4400" i="1" smtClean="0">
                <a:solidFill>
                  <a:srgbClr val="0000FF"/>
                </a:solidFill>
              </a:rPr>
              <a:t>проецированием</a:t>
            </a:r>
            <a:r>
              <a:rPr lang="ru-RU" sz="4400" smtClean="0">
                <a:solidFill>
                  <a:srgbClr val="0000FF"/>
                </a:solidFill>
              </a:rPr>
              <a:t> понимают получение </a:t>
            </a:r>
            <a:r>
              <a:rPr lang="ru-RU" sz="4400" i="1" smtClean="0">
                <a:solidFill>
                  <a:srgbClr val="0000FF"/>
                </a:solidFill>
              </a:rPr>
              <a:t>проекций </a:t>
            </a:r>
            <a:r>
              <a:rPr lang="ru-RU" sz="4400" smtClean="0">
                <a:solidFill>
                  <a:srgbClr val="0000FF"/>
                </a:solidFill>
              </a:rPr>
              <a:t>(изображений) предмета на какую-нибудь плоскость, называемую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400" i="1" smtClean="0">
                <a:solidFill>
                  <a:srgbClr val="0000FF"/>
                </a:solidFill>
              </a:rPr>
              <a:t>  плоскостью проекций.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400" i="1" smtClean="0">
                <a:solidFill>
                  <a:srgbClr val="0000FF"/>
                </a:solidFill>
              </a:rPr>
              <a:t>  Проекции разделяют на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400" i="1" smtClean="0">
                <a:solidFill>
                  <a:srgbClr val="0000FF"/>
                </a:solidFill>
              </a:rPr>
              <a:t>      центральные и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400" i="1" smtClean="0">
                <a:solidFill>
                  <a:srgbClr val="0000FF"/>
                </a:solidFill>
              </a:rPr>
              <a:t>      параллельные.</a:t>
            </a:r>
          </a:p>
        </p:txBody>
      </p:sp>
    </p:spTree>
    <p:extLst>
      <p:ext uri="{BB962C8B-B14F-4D97-AF65-F5344CB8AC3E}">
        <p14:creationId xmlns="" xmlns:p14="http://schemas.microsoft.com/office/powerpoint/2010/main" val="870718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00FF"/>
                </a:solidFill>
              </a:rPr>
              <a:t>Плоскости общего положения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292" name="Line 7"/>
          <p:cNvSpPr>
            <a:spLocks noChangeShapeType="1"/>
          </p:cNvSpPr>
          <p:nvPr/>
        </p:nvSpPr>
        <p:spPr bwMode="auto">
          <a:xfrm flipV="1">
            <a:off x="2171700" y="2692400"/>
            <a:ext cx="1244600" cy="11049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3" name="Line 8"/>
          <p:cNvSpPr>
            <a:spLocks noChangeShapeType="1"/>
          </p:cNvSpPr>
          <p:nvPr/>
        </p:nvSpPr>
        <p:spPr bwMode="auto">
          <a:xfrm>
            <a:off x="3403600" y="2679700"/>
            <a:ext cx="406400" cy="736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4" name="Line 9"/>
          <p:cNvSpPr>
            <a:spLocks noChangeShapeType="1"/>
          </p:cNvSpPr>
          <p:nvPr/>
        </p:nvSpPr>
        <p:spPr bwMode="auto">
          <a:xfrm flipH="1">
            <a:off x="2171700" y="3416300"/>
            <a:ext cx="1638300" cy="3683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5" name="Line 10"/>
          <p:cNvSpPr>
            <a:spLocks noChangeShapeType="1"/>
          </p:cNvSpPr>
          <p:nvPr/>
        </p:nvSpPr>
        <p:spPr bwMode="auto">
          <a:xfrm flipV="1">
            <a:off x="2171700" y="4127500"/>
            <a:ext cx="12446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6" name="Line 11"/>
          <p:cNvSpPr>
            <a:spLocks noChangeShapeType="1"/>
          </p:cNvSpPr>
          <p:nvPr/>
        </p:nvSpPr>
        <p:spPr bwMode="auto">
          <a:xfrm>
            <a:off x="3416300" y="4127500"/>
            <a:ext cx="393700" cy="1473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7" name="Line 12"/>
          <p:cNvSpPr>
            <a:spLocks noChangeShapeType="1"/>
          </p:cNvSpPr>
          <p:nvPr/>
        </p:nvSpPr>
        <p:spPr bwMode="auto">
          <a:xfrm flipH="1" flipV="1">
            <a:off x="2184400" y="4508500"/>
            <a:ext cx="1625600" cy="109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8" name="Line 13"/>
          <p:cNvSpPr>
            <a:spLocks noChangeShapeType="1"/>
          </p:cNvSpPr>
          <p:nvPr/>
        </p:nvSpPr>
        <p:spPr bwMode="auto">
          <a:xfrm flipV="1">
            <a:off x="2184400" y="3771900"/>
            <a:ext cx="0" cy="711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9" name="Line 14"/>
          <p:cNvSpPr>
            <a:spLocks noChangeShapeType="1"/>
          </p:cNvSpPr>
          <p:nvPr/>
        </p:nvSpPr>
        <p:spPr bwMode="auto">
          <a:xfrm flipH="1">
            <a:off x="3390900" y="2692400"/>
            <a:ext cx="25400" cy="144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0" name="Line 15"/>
          <p:cNvSpPr>
            <a:spLocks noChangeShapeType="1"/>
          </p:cNvSpPr>
          <p:nvPr/>
        </p:nvSpPr>
        <p:spPr bwMode="auto">
          <a:xfrm>
            <a:off x="3822700" y="3429000"/>
            <a:ext cx="0" cy="2171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1" name="Line 16"/>
          <p:cNvSpPr>
            <a:spLocks noChangeShapeType="1"/>
          </p:cNvSpPr>
          <p:nvPr/>
        </p:nvSpPr>
        <p:spPr bwMode="auto">
          <a:xfrm flipV="1">
            <a:off x="5448300" y="3060700"/>
            <a:ext cx="1219200" cy="10795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2" name="Line 17"/>
          <p:cNvSpPr>
            <a:spLocks noChangeShapeType="1"/>
          </p:cNvSpPr>
          <p:nvPr/>
        </p:nvSpPr>
        <p:spPr bwMode="auto">
          <a:xfrm>
            <a:off x="6680200" y="3048000"/>
            <a:ext cx="812800" cy="7239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3" name="Line 18"/>
          <p:cNvSpPr>
            <a:spLocks noChangeShapeType="1"/>
          </p:cNvSpPr>
          <p:nvPr/>
        </p:nvSpPr>
        <p:spPr bwMode="auto">
          <a:xfrm flipH="1">
            <a:off x="5448300" y="3784600"/>
            <a:ext cx="2044700" cy="355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4" name="Line 19"/>
          <p:cNvSpPr>
            <a:spLocks noChangeShapeType="1"/>
          </p:cNvSpPr>
          <p:nvPr/>
        </p:nvSpPr>
        <p:spPr bwMode="auto">
          <a:xfrm>
            <a:off x="5435600" y="4152900"/>
            <a:ext cx="0" cy="711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5" name="Line 20"/>
          <p:cNvSpPr>
            <a:spLocks noChangeShapeType="1"/>
          </p:cNvSpPr>
          <p:nvPr/>
        </p:nvSpPr>
        <p:spPr bwMode="auto">
          <a:xfrm>
            <a:off x="6680200" y="3048000"/>
            <a:ext cx="0" cy="256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6" name="Line 21"/>
          <p:cNvSpPr>
            <a:spLocks noChangeShapeType="1"/>
          </p:cNvSpPr>
          <p:nvPr/>
        </p:nvSpPr>
        <p:spPr bwMode="auto">
          <a:xfrm>
            <a:off x="7505700" y="3784600"/>
            <a:ext cx="0" cy="736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7" name="Line 22"/>
          <p:cNvSpPr>
            <a:spLocks noChangeShapeType="1"/>
          </p:cNvSpPr>
          <p:nvPr/>
        </p:nvSpPr>
        <p:spPr bwMode="auto">
          <a:xfrm flipV="1">
            <a:off x="5422900" y="4508500"/>
            <a:ext cx="2095500" cy="355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8" name="Line 23"/>
          <p:cNvSpPr>
            <a:spLocks noChangeShapeType="1"/>
          </p:cNvSpPr>
          <p:nvPr/>
        </p:nvSpPr>
        <p:spPr bwMode="auto">
          <a:xfrm>
            <a:off x="5435600" y="4864100"/>
            <a:ext cx="1244600" cy="736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9" name="Line 24"/>
          <p:cNvSpPr>
            <a:spLocks noChangeShapeType="1"/>
          </p:cNvSpPr>
          <p:nvPr/>
        </p:nvSpPr>
        <p:spPr bwMode="auto">
          <a:xfrm flipV="1">
            <a:off x="6680200" y="4495800"/>
            <a:ext cx="825500" cy="11049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0" name="Text Box 25"/>
          <p:cNvSpPr txBox="1">
            <a:spLocks noChangeArrowheads="1"/>
          </p:cNvSpPr>
          <p:nvPr/>
        </p:nvSpPr>
        <p:spPr bwMode="auto">
          <a:xfrm>
            <a:off x="1749425" y="3278188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А</a:t>
            </a:r>
            <a:r>
              <a:rPr lang="ru-RU" sz="2400" baseline="-25000"/>
              <a:t>2</a:t>
            </a:r>
            <a:endParaRPr lang="ru-RU" sz="2400"/>
          </a:p>
        </p:txBody>
      </p:sp>
      <p:sp>
        <p:nvSpPr>
          <p:cNvPr id="12311" name="Text Box 26"/>
          <p:cNvSpPr txBox="1">
            <a:spLocks noChangeArrowheads="1"/>
          </p:cNvSpPr>
          <p:nvPr/>
        </p:nvSpPr>
        <p:spPr bwMode="auto">
          <a:xfrm>
            <a:off x="3248025" y="2071688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В</a:t>
            </a:r>
            <a:r>
              <a:rPr lang="ru-RU" sz="2400" baseline="-25000"/>
              <a:t>2</a:t>
            </a:r>
            <a:endParaRPr lang="ru-RU" sz="2400"/>
          </a:p>
        </p:txBody>
      </p:sp>
      <p:sp>
        <p:nvSpPr>
          <p:cNvPr id="12312" name="Text Box 27"/>
          <p:cNvSpPr txBox="1">
            <a:spLocks noChangeArrowheads="1"/>
          </p:cNvSpPr>
          <p:nvPr/>
        </p:nvSpPr>
        <p:spPr bwMode="auto">
          <a:xfrm>
            <a:off x="3946525" y="2998788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С</a:t>
            </a:r>
            <a:r>
              <a:rPr lang="ru-RU" sz="2400" baseline="-25000"/>
              <a:t>2</a:t>
            </a:r>
            <a:endParaRPr lang="ru-RU" sz="2400"/>
          </a:p>
        </p:txBody>
      </p:sp>
      <p:sp>
        <p:nvSpPr>
          <p:cNvPr id="12313" name="Text Box 28"/>
          <p:cNvSpPr txBox="1">
            <a:spLocks noChangeArrowheads="1"/>
          </p:cNvSpPr>
          <p:nvPr/>
        </p:nvSpPr>
        <p:spPr bwMode="auto">
          <a:xfrm>
            <a:off x="1774825" y="4230688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А</a:t>
            </a:r>
            <a:r>
              <a:rPr lang="ru-RU" sz="2400" baseline="-25000"/>
              <a:t>1</a:t>
            </a:r>
            <a:endParaRPr lang="ru-RU" sz="2400"/>
          </a:p>
        </p:txBody>
      </p:sp>
      <p:sp>
        <p:nvSpPr>
          <p:cNvPr id="12314" name="Text Box 29"/>
          <p:cNvSpPr txBox="1">
            <a:spLocks noChangeArrowheads="1"/>
          </p:cNvSpPr>
          <p:nvPr/>
        </p:nvSpPr>
        <p:spPr bwMode="auto">
          <a:xfrm>
            <a:off x="2930525" y="3659188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В</a:t>
            </a:r>
            <a:r>
              <a:rPr lang="ru-RU" sz="2400" baseline="-25000"/>
              <a:t>1</a:t>
            </a:r>
            <a:endParaRPr lang="ru-RU" sz="2400"/>
          </a:p>
        </p:txBody>
      </p:sp>
      <p:sp>
        <p:nvSpPr>
          <p:cNvPr id="12315" name="Text Box 30"/>
          <p:cNvSpPr txBox="1">
            <a:spLocks noChangeArrowheads="1"/>
          </p:cNvSpPr>
          <p:nvPr/>
        </p:nvSpPr>
        <p:spPr bwMode="auto">
          <a:xfrm>
            <a:off x="3908425" y="5170488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С</a:t>
            </a:r>
            <a:r>
              <a:rPr lang="ru-RU" sz="2400" baseline="-25000"/>
              <a:t>1</a:t>
            </a:r>
            <a:endParaRPr lang="ru-RU" sz="2400"/>
          </a:p>
        </p:txBody>
      </p:sp>
      <p:sp>
        <p:nvSpPr>
          <p:cNvPr id="12316" name="Text Box 31"/>
          <p:cNvSpPr txBox="1">
            <a:spLocks noChangeArrowheads="1"/>
          </p:cNvSpPr>
          <p:nvPr/>
        </p:nvSpPr>
        <p:spPr bwMode="auto">
          <a:xfrm>
            <a:off x="5064125" y="3608388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А</a:t>
            </a:r>
            <a:r>
              <a:rPr lang="ru-RU" sz="2400" baseline="-25000"/>
              <a:t>2</a:t>
            </a:r>
            <a:endParaRPr lang="ru-RU" sz="2400"/>
          </a:p>
        </p:txBody>
      </p:sp>
      <p:sp>
        <p:nvSpPr>
          <p:cNvPr id="12317" name="Text Box 32"/>
          <p:cNvSpPr txBox="1">
            <a:spLocks noChangeArrowheads="1"/>
          </p:cNvSpPr>
          <p:nvPr/>
        </p:nvSpPr>
        <p:spPr bwMode="auto">
          <a:xfrm>
            <a:off x="6511925" y="2566988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В</a:t>
            </a:r>
            <a:r>
              <a:rPr lang="ru-RU" sz="2400" baseline="-25000"/>
              <a:t>2</a:t>
            </a:r>
            <a:endParaRPr lang="ru-RU" sz="2400"/>
          </a:p>
        </p:txBody>
      </p:sp>
      <p:sp>
        <p:nvSpPr>
          <p:cNvPr id="12318" name="Text Box 33"/>
          <p:cNvSpPr txBox="1">
            <a:spLocks noChangeArrowheads="1"/>
          </p:cNvSpPr>
          <p:nvPr/>
        </p:nvSpPr>
        <p:spPr bwMode="auto">
          <a:xfrm>
            <a:off x="7388225" y="3278188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С</a:t>
            </a:r>
            <a:r>
              <a:rPr lang="ru-RU" sz="2400" baseline="-25000"/>
              <a:t>2</a:t>
            </a:r>
            <a:endParaRPr lang="ru-RU" sz="2400"/>
          </a:p>
        </p:txBody>
      </p:sp>
      <p:sp>
        <p:nvSpPr>
          <p:cNvPr id="12319" name="Text Box 34"/>
          <p:cNvSpPr txBox="1">
            <a:spLocks noChangeArrowheads="1"/>
          </p:cNvSpPr>
          <p:nvPr/>
        </p:nvSpPr>
        <p:spPr bwMode="auto">
          <a:xfrm>
            <a:off x="5013325" y="4687888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А</a:t>
            </a:r>
            <a:r>
              <a:rPr lang="ru-RU" sz="2400" baseline="-25000"/>
              <a:t>1</a:t>
            </a:r>
            <a:endParaRPr lang="ru-RU" sz="2400"/>
          </a:p>
        </p:txBody>
      </p:sp>
      <p:sp>
        <p:nvSpPr>
          <p:cNvPr id="12320" name="Text Box 35"/>
          <p:cNvSpPr txBox="1">
            <a:spLocks noChangeArrowheads="1"/>
          </p:cNvSpPr>
          <p:nvPr/>
        </p:nvSpPr>
        <p:spPr bwMode="auto">
          <a:xfrm>
            <a:off x="6689725" y="5500688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В</a:t>
            </a:r>
            <a:r>
              <a:rPr lang="ru-RU" sz="2400" baseline="-25000"/>
              <a:t>1</a:t>
            </a:r>
            <a:endParaRPr lang="ru-RU" sz="2400"/>
          </a:p>
        </p:txBody>
      </p:sp>
      <p:sp>
        <p:nvSpPr>
          <p:cNvPr id="12321" name="Text Box 36"/>
          <p:cNvSpPr txBox="1">
            <a:spLocks noChangeArrowheads="1"/>
          </p:cNvSpPr>
          <p:nvPr/>
        </p:nvSpPr>
        <p:spPr bwMode="auto">
          <a:xfrm>
            <a:off x="7566025" y="4256088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С</a:t>
            </a:r>
            <a:r>
              <a:rPr lang="ru-RU" sz="2400" baseline="-25000"/>
              <a:t>1</a:t>
            </a:r>
            <a:endParaRPr lang="ru-RU" sz="2400"/>
          </a:p>
        </p:txBody>
      </p:sp>
      <p:sp>
        <p:nvSpPr>
          <p:cNvPr id="12322" name="Text Box 37"/>
          <p:cNvSpPr txBox="1">
            <a:spLocks noChangeArrowheads="1"/>
          </p:cNvSpPr>
          <p:nvPr/>
        </p:nvSpPr>
        <p:spPr bwMode="auto">
          <a:xfrm>
            <a:off x="631825" y="5961063"/>
            <a:ext cx="3305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i="1">
                <a:solidFill>
                  <a:srgbClr val="0000FF"/>
                </a:solidFill>
              </a:rPr>
              <a:t>а) восходящая</a:t>
            </a:r>
          </a:p>
        </p:txBody>
      </p:sp>
      <p:sp>
        <p:nvSpPr>
          <p:cNvPr id="12323" name="Text Box 38"/>
          <p:cNvSpPr txBox="1">
            <a:spLocks noChangeArrowheads="1"/>
          </p:cNvSpPr>
          <p:nvPr/>
        </p:nvSpPr>
        <p:spPr bwMode="auto">
          <a:xfrm>
            <a:off x="4848225" y="5948363"/>
            <a:ext cx="3321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i="1">
                <a:solidFill>
                  <a:srgbClr val="0000FF"/>
                </a:solidFill>
              </a:rPr>
              <a:t>б) нисходящая</a:t>
            </a:r>
          </a:p>
        </p:txBody>
      </p:sp>
    </p:spTree>
    <p:extLst>
      <p:ext uri="{BB962C8B-B14F-4D97-AF65-F5344CB8AC3E}">
        <p14:creationId xmlns="" xmlns:p14="http://schemas.microsoft.com/office/powerpoint/2010/main" val="131059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96337" cy="11430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CC0000"/>
                </a:solidFill>
              </a:rPr>
              <a:t>Плоскости частного положения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036050" cy="4525963"/>
          </a:xfrm>
        </p:spPr>
        <p:txBody>
          <a:bodyPr/>
          <a:lstStyle/>
          <a:p>
            <a:pPr eaLnBrk="1" hangingPunct="1"/>
            <a:r>
              <a:rPr lang="ru-RU" sz="4000" b="1" i="1" dirty="0" smtClean="0">
                <a:solidFill>
                  <a:srgbClr val="CC0000"/>
                </a:solidFill>
              </a:rPr>
              <a:t>Проецирующие плоскости</a:t>
            </a:r>
            <a:r>
              <a:rPr lang="ru-RU" sz="4000" dirty="0" smtClean="0">
                <a:solidFill>
                  <a:srgbClr val="0000FF"/>
                </a:solidFill>
              </a:rPr>
              <a:t> </a:t>
            </a:r>
          </a:p>
          <a:p>
            <a:pPr eaLnBrk="1" hangingPunct="1"/>
            <a:r>
              <a:rPr lang="ru-RU" sz="4000" b="1" dirty="0" smtClean="0">
                <a:solidFill>
                  <a:srgbClr val="0000FF"/>
                </a:solidFill>
                <a:sym typeface="Symbol" pitchFamily="18" charset="2"/>
              </a:rPr>
              <a:t> - </a:t>
            </a:r>
            <a:r>
              <a:rPr lang="ru-RU" sz="4000" dirty="0" err="1" smtClean="0">
                <a:solidFill>
                  <a:srgbClr val="0000FF"/>
                </a:solidFill>
              </a:rPr>
              <a:t>ны</a:t>
            </a:r>
            <a:r>
              <a:rPr lang="ru-RU" sz="4000" dirty="0" smtClean="0">
                <a:solidFill>
                  <a:srgbClr val="0000FF"/>
                </a:solidFill>
              </a:rPr>
              <a:t> к одной из плоскостей проекций; </a:t>
            </a:r>
          </a:p>
          <a:p>
            <a:pPr eaLnBrk="1" hangingPunct="1"/>
            <a:r>
              <a:rPr lang="ru-RU" sz="4000" dirty="0" smtClean="0">
                <a:solidFill>
                  <a:srgbClr val="0000FF"/>
                </a:solidFill>
              </a:rPr>
              <a:t>один </a:t>
            </a:r>
            <a:r>
              <a:rPr lang="ru-RU" sz="4000" i="1" dirty="0" smtClean="0">
                <a:solidFill>
                  <a:srgbClr val="0000FF"/>
                </a:solidFill>
              </a:rPr>
              <a:t>след</a:t>
            </a:r>
            <a:r>
              <a:rPr lang="ru-RU" sz="4000" dirty="0" smtClean="0">
                <a:solidFill>
                  <a:srgbClr val="0000FF"/>
                </a:solidFill>
              </a:rPr>
              <a:t> таких плоскостей вырождается в </a:t>
            </a:r>
            <a:r>
              <a:rPr lang="ru-RU" sz="4000" b="1" i="1" dirty="0" smtClean="0">
                <a:solidFill>
                  <a:srgbClr val="0000FF"/>
                </a:solidFill>
              </a:rPr>
              <a:t>прямую линию (проецирующий след)</a:t>
            </a:r>
            <a:r>
              <a:rPr lang="ru-RU" sz="4000" b="1" dirty="0" smtClean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410350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 flipH="1">
            <a:off x="4368800" y="4011613"/>
            <a:ext cx="4033838" cy="1368425"/>
          </a:xfrm>
          <a:prstGeom prst="parallelogram">
            <a:avLst>
              <a:gd name="adj" fmla="val 73695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latin typeface="Blackadder ITC" pitchFamily="82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368800" y="1563688"/>
            <a:ext cx="3025775" cy="24479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6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1775"/>
            <a:ext cx="9144000" cy="792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i="1" smtClean="0">
                <a:solidFill>
                  <a:srgbClr val="0000FF"/>
                </a:solidFill>
              </a:rPr>
              <a:t/>
            </a:r>
            <a:br>
              <a:rPr lang="ru-RU" sz="4000" i="1" smtClean="0">
                <a:solidFill>
                  <a:srgbClr val="0000FF"/>
                </a:solidFill>
              </a:rPr>
            </a:br>
            <a:r>
              <a:rPr lang="ru-RU" sz="2800" b="1" i="1" smtClean="0">
                <a:solidFill>
                  <a:srgbClr val="0000FF"/>
                </a:solidFill>
              </a:rPr>
              <a:t>Горизонтально проецирующая плоскость, </a:t>
            </a:r>
            <a:r>
              <a:rPr lang="ru-RU" sz="2800" b="1" smtClean="0">
                <a:solidFill>
                  <a:srgbClr val="0000FF"/>
                </a:solidFill>
                <a:sym typeface="Symbol" pitchFamily="18" charset="2"/>
              </a:rPr>
              <a:t></a:t>
            </a:r>
            <a:r>
              <a:rPr lang="ru-RU" sz="2800" b="1" smtClean="0">
                <a:solidFill>
                  <a:srgbClr val="0000FF"/>
                </a:solidFill>
              </a:rPr>
              <a:t>П</a:t>
            </a:r>
            <a:r>
              <a:rPr lang="ru-RU" sz="2800" b="1" baseline="-25000" smtClean="0">
                <a:solidFill>
                  <a:srgbClr val="0000FF"/>
                </a:solidFill>
              </a:rPr>
              <a:t>1</a:t>
            </a:r>
            <a:r>
              <a:rPr lang="ru-RU" sz="2800" i="1" smtClean="0"/>
              <a:t> </a:t>
            </a: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5873750" y="4557713"/>
            <a:ext cx="1711325" cy="4667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6" name="Text Box 10"/>
          <p:cNvSpPr txBox="1">
            <a:spLocks noChangeArrowheads="1"/>
          </p:cNvSpPr>
          <p:nvPr/>
        </p:nvSpPr>
        <p:spPr bwMode="auto">
          <a:xfrm>
            <a:off x="4441825" y="1614488"/>
            <a:ext cx="515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П</a:t>
            </a:r>
            <a:r>
              <a:rPr lang="ru-RU" sz="2400" baseline="-25000"/>
              <a:t>2</a:t>
            </a:r>
            <a:endParaRPr lang="ru-RU" sz="2400"/>
          </a:p>
        </p:txBody>
      </p:sp>
      <p:sp>
        <p:nvSpPr>
          <p:cNvPr id="15367" name="Text Box 11"/>
          <p:cNvSpPr txBox="1">
            <a:spLocks noChangeArrowheads="1"/>
          </p:cNvSpPr>
          <p:nvPr/>
        </p:nvSpPr>
        <p:spPr bwMode="auto">
          <a:xfrm rot="-1762138">
            <a:off x="5145088" y="4878388"/>
            <a:ext cx="57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П</a:t>
            </a:r>
            <a:r>
              <a:rPr lang="ru-RU" sz="2400" baseline="-25000"/>
              <a:t>1</a:t>
            </a:r>
            <a:endParaRPr lang="ru-RU" sz="2400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5592763" y="4591050"/>
            <a:ext cx="500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А</a:t>
            </a:r>
            <a:r>
              <a:rPr lang="ru-RU" sz="2400" baseline="-25000"/>
              <a:t>1</a:t>
            </a:r>
            <a:endParaRPr lang="ru-RU" sz="2400"/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6419850" y="4783138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В</a:t>
            </a:r>
            <a:r>
              <a:rPr lang="ru-RU" sz="2400" baseline="-25000"/>
              <a:t>1</a:t>
            </a:r>
            <a:endParaRPr lang="ru-RU" sz="2400"/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7204075" y="4953000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С</a:t>
            </a:r>
            <a:r>
              <a:rPr lang="ru-RU" sz="2400" baseline="-25000"/>
              <a:t>1</a:t>
            </a:r>
            <a:endParaRPr lang="ru-RU" sz="2400"/>
          </a:p>
        </p:txBody>
      </p:sp>
      <p:sp>
        <p:nvSpPr>
          <p:cNvPr id="15371" name="Line 19"/>
          <p:cNvSpPr>
            <a:spLocks noChangeShapeType="1"/>
          </p:cNvSpPr>
          <p:nvPr/>
        </p:nvSpPr>
        <p:spPr bwMode="auto">
          <a:xfrm>
            <a:off x="7394575" y="2133600"/>
            <a:ext cx="0" cy="187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 flipH="1" flipV="1">
            <a:off x="5413375" y="4013200"/>
            <a:ext cx="438150" cy="5429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04" name="Line 40"/>
          <p:cNvSpPr>
            <a:spLocks noChangeShapeType="1"/>
          </p:cNvSpPr>
          <p:nvPr/>
        </p:nvSpPr>
        <p:spPr bwMode="auto">
          <a:xfrm flipH="1" flipV="1">
            <a:off x="5394325" y="3194050"/>
            <a:ext cx="9525" cy="81915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05" name="Line 41"/>
          <p:cNvSpPr>
            <a:spLocks noChangeShapeType="1"/>
          </p:cNvSpPr>
          <p:nvPr/>
        </p:nvSpPr>
        <p:spPr bwMode="auto">
          <a:xfrm flipH="1" flipV="1">
            <a:off x="5403850" y="3136900"/>
            <a:ext cx="466725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06" name="Line 42"/>
          <p:cNvSpPr>
            <a:spLocks noChangeShapeType="1"/>
          </p:cNvSpPr>
          <p:nvPr/>
        </p:nvSpPr>
        <p:spPr bwMode="auto">
          <a:xfrm flipH="1" flipV="1">
            <a:off x="6042025" y="4013200"/>
            <a:ext cx="714375" cy="7905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07" name="Line 43"/>
          <p:cNvSpPr>
            <a:spLocks noChangeShapeType="1"/>
          </p:cNvSpPr>
          <p:nvPr/>
        </p:nvSpPr>
        <p:spPr bwMode="auto">
          <a:xfrm flipH="1" flipV="1">
            <a:off x="6013450" y="2136775"/>
            <a:ext cx="28575" cy="18764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08" name="Line 44"/>
          <p:cNvSpPr>
            <a:spLocks noChangeShapeType="1"/>
          </p:cNvSpPr>
          <p:nvPr/>
        </p:nvSpPr>
        <p:spPr bwMode="auto">
          <a:xfrm flipH="1" flipV="1">
            <a:off x="6013450" y="2117725"/>
            <a:ext cx="723900" cy="10001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09" name="Line 45"/>
          <p:cNvSpPr>
            <a:spLocks noChangeShapeType="1"/>
          </p:cNvSpPr>
          <p:nvPr/>
        </p:nvSpPr>
        <p:spPr bwMode="auto">
          <a:xfrm flipH="1" flipV="1">
            <a:off x="6823075" y="4013200"/>
            <a:ext cx="762000" cy="10287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10" name="Line 46"/>
          <p:cNvSpPr>
            <a:spLocks noChangeShapeType="1"/>
          </p:cNvSpPr>
          <p:nvPr/>
        </p:nvSpPr>
        <p:spPr bwMode="auto">
          <a:xfrm flipH="1" flipV="1">
            <a:off x="6823075" y="3498850"/>
            <a:ext cx="0" cy="4857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11" name="Line 47"/>
          <p:cNvSpPr>
            <a:spLocks noChangeShapeType="1"/>
          </p:cNvSpPr>
          <p:nvPr/>
        </p:nvSpPr>
        <p:spPr bwMode="auto">
          <a:xfrm flipH="1" flipV="1">
            <a:off x="6832600" y="3489325"/>
            <a:ext cx="742950" cy="108585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15" name="Text Box 51"/>
          <p:cNvSpPr txBox="1">
            <a:spLocks noChangeArrowheads="1"/>
          </p:cNvSpPr>
          <p:nvPr/>
        </p:nvSpPr>
        <p:spPr bwMode="auto">
          <a:xfrm>
            <a:off x="4725987" y="2757487"/>
            <a:ext cx="604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dirty="0"/>
              <a:t>А</a:t>
            </a:r>
            <a:r>
              <a:rPr lang="ru-RU" sz="2000" baseline="-25000" dirty="0"/>
              <a:t>2</a:t>
            </a:r>
            <a:endParaRPr lang="ru-RU" sz="2000" dirty="0"/>
          </a:p>
        </p:txBody>
      </p:sp>
      <p:sp>
        <p:nvSpPr>
          <p:cNvPr id="11316" name="Text Box 52"/>
          <p:cNvSpPr txBox="1">
            <a:spLocks noChangeArrowheads="1"/>
          </p:cNvSpPr>
          <p:nvPr/>
        </p:nvSpPr>
        <p:spPr bwMode="auto">
          <a:xfrm>
            <a:off x="5521325" y="1785938"/>
            <a:ext cx="446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/>
              <a:t>В</a:t>
            </a:r>
            <a:r>
              <a:rPr lang="ru-RU" sz="2000" baseline="-25000"/>
              <a:t>2</a:t>
            </a:r>
            <a:endParaRPr lang="ru-RU" sz="2000"/>
          </a:p>
        </p:txBody>
      </p:sp>
      <p:sp>
        <p:nvSpPr>
          <p:cNvPr id="11317" name="Text Box 53"/>
          <p:cNvSpPr txBox="1">
            <a:spLocks noChangeArrowheads="1"/>
          </p:cNvSpPr>
          <p:nvPr/>
        </p:nvSpPr>
        <p:spPr bwMode="auto">
          <a:xfrm>
            <a:off x="6921500" y="3309938"/>
            <a:ext cx="460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/>
              <a:t>С</a:t>
            </a:r>
            <a:r>
              <a:rPr lang="ru-RU" sz="2000" baseline="-25000"/>
              <a:t>2</a:t>
            </a:r>
            <a:endParaRPr lang="ru-RU" sz="2000"/>
          </a:p>
        </p:txBody>
      </p:sp>
      <p:sp>
        <p:nvSpPr>
          <p:cNvPr id="15384" name="Text Box 54"/>
          <p:cNvSpPr txBox="1">
            <a:spLocks noChangeArrowheads="1"/>
          </p:cNvSpPr>
          <p:nvPr/>
        </p:nvSpPr>
        <p:spPr bwMode="auto">
          <a:xfrm>
            <a:off x="4016375" y="3817938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/>
              <a:t>х</a:t>
            </a:r>
          </a:p>
        </p:txBody>
      </p:sp>
      <p:sp>
        <p:nvSpPr>
          <p:cNvPr id="15385" name="Text Box 55"/>
          <p:cNvSpPr txBox="1">
            <a:spLocks noChangeArrowheads="1"/>
          </p:cNvSpPr>
          <p:nvPr/>
        </p:nvSpPr>
        <p:spPr bwMode="auto">
          <a:xfrm>
            <a:off x="8369300" y="52435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/>
              <a:t>у</a:t>
            </a:r>
          </a:p>
        </p:txBody>
      </p:sp>
      <p:sp>
        <p:nvSpPr>
          <p:cNvPr id="15386" name="Text Box 56"/>
          <p:cNvSpPr txBox="1">
            <a:spLocks noChangeArrowheads="1"/>
          </p:cNvSpPr>
          <p:nvPr/>
        </p:nvSpPr>
        <p:spPr bwMode="auto">
          <a:xfrm>
            <a:off x="7445375" y="133826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z</a:t>
            </a:r>
            <a:endParaRPr lang="ru-RU" sz="2000"/>
          </a:p>
        </p:txBody>
      </p:sp>
      <p:sp>
        <p:nvSpPr>
          <p:cNvPr id="11343" name="Freeform 79"/>
          <p:cNvSpPr>
            <a:spLocks/>
          </p:cNvSpPr>
          <p:nvPr/>
        </p:nvSpPr>
        <p:spPr bwMode="auto">
          <a:xfrm>
            <a:off x="5397500" y="2133600"/>
            <a:ext cx="1400175" cy="1343025"/>
          </a:xfrm>
          <a:custGeom>
            <a:avLst/>
            <a:gdLst>
              <a:gd name="T0" fmla="*/ 0 w 882"/>
              <a:gd name="T1" fmla="*/ 2147483647 h 846"/>
              <a:gd name="T2" fmla="*/ 2147483647 w 882"/>
              <a:gd name="T3" fmla="*/ 0 h 846"/>
              <a:gd name="T4" fmla="*/ 2147483647 w 882"/>
              <a:gd name="T5" fmla="*/ 2147483647 h 846"/>
              <a:gd name="T6" fmla="*/ 0 w 882"/>
              <a:gd name="T7" fmla="*/ 2147483647 h 84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82" h="846">
                <a:moveTo>
                  <a:pt x="0" y="630"/>
                </a:moveTo>
                <a:lnTo>
                  <a:pt x="384" y="0"/>
                </a:lnTo>
                <a:lnTo>
                  <a:pt x="882" y="846"/>
                </a:lnTo>
                <a:lnTo>
                  <a:pt x="0" y="630"/>
                </a:lnTo>
                <a:close/>
              </a:path>
            </a:pathLst>
          </a:custGeom>
          <a:solidFill>
            <a:srgbClr val="FFFF00">
              <a:alpha val="72156"/>
            </a:srgbClr>
          </a:solidFill>
          <a:ln w="57150" cmpd="sng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21" name="Oval 57"/>
          <p:cNvSpPr>
            <a:spLocks noChangeArrowheads="1"/>
          </p:cNvSpPr>
          <p:nvPr/>
        </p:nvSpPr>
        <p:spPr bwMode="auto">
          <a:xfrm>
            <a:off x="5959475" y="2047875"/>
            <a:ext cx="107950" cy="107950"/>
          </a:xfrm>
          <a:prstGeom prst="ellipse">
            <a:avLst/>
          </a:prstGeom>
          <a:solidFill>
            <a:srgbClr val="99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1322" name="Oval 58"/>
          <p:cNvSpPr>
            <a:spLocks noChangeArrowheads="1"/>
          </p:cNvSpPr>
          <p:nvPr/>
        </p:nvSpPr>
        <p:spPr bwMode="auto">
          <a:xfrm>
            <a:off x="5330825" y="3095625"/>
            <a:ext cx="107950" cy="107950"/>
          </a:xfrm>
          <a:prstGeom prst="ellipse">
            <a:avLst/>
          </a:prstGeom>
          <a:solidFill>
            <a:srgbClr val="99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1325" name="Oval 61"/>
          <p:cNvSpPr>
            <a:spLocks noChangeArrowheads="1"/>
          </p:cNvSpPr>
          <p:nvPr/>
        </p:nvSpPr>
        <p:spPr bwMode="auto">
          <a:xfrm>
            <a:off x="6750050" y="3419475"/>
            <a:ext cx="107950" cy="107950"/>
          </a:xfrm>
          <a:prstGeom prst="ellipse">
            <a:avLst/>
          </a:prstGeom>
          <a:solidFill>
            <a:srgbClr val="99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1344" name="Freeform 80"/>
          <p:cNvSpPr>
            <a:spLocks/>
          </p:cNvSpPr>
          <p:nvPr/>
        </p:nvSpPr>
        <p:spPr bwMode="auto">
          <a:xfrm>
            <a:off x="4845050" y="1679575"/>
            <a:ext cx="3400425" cy="3552825"/>
          </a:xfrm>
          <a:custGeom>
            <a:avLst/>
            <a:gdLst>
              <a:gd name="T0" fmla="*/ 2147483647 w 2142"/>
              <a:gd name="T1" fmla="*/ 2147483647 h 2238"/>
              <a:gd name="T2" fmla="*/ 2147483647 w 2142"/>
              <a:gd name="T3" fmla="*/ 2147483647 h 2238"/>
              <a:gd name="T4" fmla="*/ 2147483647 w 2142"/>
              <a:gd name="T5" fmla="*/ 2147483647 h 2238"/>
              <a:gd name="T6" fmla="*/ 0 w 2142"/>
              <a:gd name="T7" fmla="*/ 2147483647 h 2238"/>
              <a:gd name="T8" fmla="*/ 2147483647 w 2142"/>
              <a:gd name="T9" fmla="*/ 2147483647 h 2238"/>
              <a:gd name="T10" fmla="*/ 2147483647 w 2142"/>
              <a:gd name="T11" fmla="*/ 2147483647 h 2238"/>
              <a:gd name="T12" fmla="*/ 2147483647 w 2142"/>
              <a:gd name="T13" fmla="*/ 2147483647 h 2238"/>
              <a:gd name="T14" fmla="*/ 2147483647 w 2142"/>
              <a:gd name="T15" fmla="*/ 2147483647 h 2238"/>
              <a:gd name="T16" fmla="*/ 2147483647 w 2142"/>
              <a:gd name="T17" fmla="*/ 0 h 2238"/>
              <a:gd name="T18" fmla="*/ 2147483647 w 2142"/>
              <a:gd name="T19" fmla="*/ 2147483647 h 2238"/>
              <a:gd name="T20" fmla="*/ 2147483647 w 2142"/>
              <a:gd name="T21" fmla="*/ 2147483647 h 2238"/>
              <a:gd name="T22" fmla="*/ 2147483647 w 2142"/>
              <a:gd name="T23" fmla="*/ 2147483647 h 2238"/>
              <a:gd name="T24" fmla="*/ 2147483647 w 2142"/>
              <a:gd name="T25" fmla="*/ 2147483647 h 2238"/>
              <a:gd name="T26" fmla="*/ 2147483647 w 2142"/>
              <a:gd name="T27" fmla="*/ 2147483647 h 2238"/>
              <a:gd name="T28" fmla="*/ 2147483647 w 2142"/>
              <a:gd name="T29" fmla="*/ 2147483647 h 2238"/>
              <a:gd name="T30" fmla="*/ 2147483647 w 2142"/>
              <a:gd name="T31" fmla="*/ 2147483647 h 2238"/>
              <a:gd name="T32" fmla="*/ 2147483647 w 2142"/>
              <a:gd name="T33" fmla="*/ 2147483647 h 2238"/>
              <a:gd name="T34" fmla="*/ 2147483647 w 2142"/>
              <a:gd name="T35" fmla="*/ 2147483647 h 223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142" h="2238">
                <a:moveTo>
                  <a:pt x="2142" y="2238"/>
                </a:moveTo>
                <a:lnTo>
                  <a:pt x="6" y="1626"/>
                </a:lnTo>
                <a:lnTo>
                  <a:pt x="48" y="1446"/>
                </a:lnTo>
                <a:lnTo>
                  <a:pt x="0" y="1200"/>
                </a:lnTo>
                <a:lnTo>
                  <a:pt x="102" y="1062"/>
                </a:lnTo>
                <a:lnTo>
                  <a:pt x="264" y="738"/>
                </a:lnTo>
                <a:lnTo>
                  <a:pt x="258" y="318"/>
                </a:lnTo>
                <a:lnTo>
                  <a:pt x="474" y="54"/>
                </a:lnTo>
                <a:lnTo>
                  <a:pt x="618" y="0"/>
                </a:lnTo>
                <a:lnTo>
                  <a:pt x="954" y="126"/>
                </a:lnTo>
                <a:lnTo>
                  <a:pt x="1380" y="210"/>
                </a:lnTo>
                <a:lnTo>
                  <a:pt x="1590" y="288"/>
                </a:lnTo>
                <a:lnTo>
                  <a:pt x="1932" y="384"/>
                </a:lnTo>
                <a:lnTo>
                  <a:pt x="2022" y="684"/>
                </a:lnTo>
                <a:lnTo>
                  <a:pt x="1986" y="1146"/>
                </a:lnTo>
                <a:lnTo>
                  <a:pt x="2022" y="1644"/>
                </a:lnTo>
                <a:lnTo>
                  <a:pt x="2124" y="2022"/>
                </a:lnTo>
                <a:lnTo>
                  <a:pt x="2142" y="2238"/>
                </a:lnTo>
                <a:close/>
              </a:path>
            </a:pathLst>
          </a:custGeom>
          <a:solidFill>
            <a:srgbClr val="FFCCCC">
              <a:alpha val="52156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5497513" y="340201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А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6856413" y="282575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В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7519988" y="4492625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С</a:t>
            </a:r>
          </a:p>
        </p:txBody>
      </p:sp>
      <p:sp>
        <p:nvSpPr>
          <p:cNvPr id="11341" name="Freeform 77"/>
          <p:cNvSpPr>
            <a:spLocks/>
          </p:cNvSpPr>
          <p:nvPr/>
        </p:nvSpPr>
        <p:spPr bwMode="auto">
          <a:xfrm>
            <a:off x="5902325" y="3133725"/>
            <a:ext cx="1724025" cy="1447800"/>
          </a:xfrm>
          <a:custGeom>
            <a:avLst/>
            <a:gdLst>
              <a:gd name="T0" fmla="*/ 0 w 1086"/>
              <a:gd name="T1" fmla="*/ 2147483647 h 912"/>
              <a:gd name="T2" fmla="*/ 2147483647 w 1086"/>
              <a:gd name="T3" fmla="*/ 0 h 912"/>
              <a:gd name="T4" fmla="*/ 2147483647 w 1086"/>
              <a:gd name="T5" fmla="*/ 2147483647 h 912"/>
              <a:gd name="T6" fmla="*/ 0 w 1086"/>
              <a:gd name="T7" fmla="*/ 2147483647 h 9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6" h="912">
                <a:moveTo>
                  <a:pt x="0" y="372"/>
                </a:moveTo>
                <a:lnTo>
                  <a:pt x="564" y="0"/>
                </a:lnTo>
                <a:lnTo>
                  <a:pt x="1086" y="912"/>
                </a:lnTo>
                <a:lnTo>
                  <a:pt x="0" y="372"/>
                </a:lnTo>
                <a:close/>
              </a:path>
            </a:pathLst>
          </a:custGeom>
          <a:solidFill>
            <a:srgbClr val="FFFF00">
              <a:alpha val="59999"/>
            </a:srgbClr>
          </a:solidFill>
          <a:ln w="57150" cmpd="sng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35" name="Oval 71"/>
          <p:cNvSpPr>
            <a:spLocks noChangeArrowheads="1"/>
          </p:cNvSpPr>
          <p:nvPr/>
        </p:nvSpPr>
        <p:spPr bwMode="auto">
          <a:xfrm>
            <a:off x="7540625" y="4524375"/>
            <a:ext cx="107950" cy="107950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1337" name="Oval 73"/>
          <p:cNvSpPr>
            <a:spLocks noChangeArrowheads="1"/>
          </p:cNvSpPr>
          <p:nvPr/>
        </p:nvSpPr>
        <p:spPr bwMode="auto">
          <a:xfrm>
            <a:off x="5826125" y="3667125"/>
            <a:ext cx="107950" cy="107950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1336" name="Oval 72"/>
          <p:cNvSpPr>
            <a:spLocks noChangeArrowheads="1"/>
          </p:cNvSpPr>
          <p:nvPr/>
        </p:nvSpPr>
        <p:spPr bwMode="auto">
          <a:xfrm>
            <a:off x="6731000" y="3086100"/>
            <a:ext cx="107950" cy="107950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H="1">
            <a:off x="6757988" y="3152775"/>
            <a:ext cx="0" cy="16637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7594600" y="4613275"/>
            <a:ext cx="3175" cy="4413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01" name="Line 37"/>
          <p:cNvSpPr>
            <a:spLocks noChangeShapeType="1"/>
          </p:cNvSpPr>
          <p:nvPr/>
        </p:nvSpPr>
        <p:spPr bwMode="auto">
          <a:xfrm flipH="1">
            <a:off x="5873750" y="3759200"/>
            <a:ext cx="0" cy="83661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46" name="Line 82"/>
          <p:cNvSpPr>
            <a:spLocks noChangeShapeType="1"/>
          </p:cNvSpPr>
          <p:nvPr/>
        </p:nvSpPr>
        <p:spPr bwMode="auto">
          <a:xfrm>
            <a:off x="4873625" y="4267200"/>
            <a:ext cx="3390900" cy="981075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23" name="Oval 59"/>
          <p:cNvSpPr>
            <a:spLocks noChangeArrowheads="1"/>
          </p:cNvSpPr>
          <p:nvPr/>
        </p:nvSpPr>
        <p:spPr bwMode="auto">
          <a:xfrm>
            <a:off x="6702425" y="4762500"/>
            <a:ext cx="107950" cy="107950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1324" name="Oval 60"/>
          <p:cNvSpPr>
            <a:spLocks noChangeArrowheads="1"/>
          </p:cNvSpPr>
          <p:nvPr/>
        </p:nvSpPr>
        <p:spPr bwMode="auto">
          <a:xfrm>
            <a:off x="5826125" y="4505325"/>
            <a:ext cx="107950" cy="107950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1326" name="Oval 62"/>
          <p:cNvSpPr>
            <a:spLocks noChangeArrowheads="1"/>
          </p:cNvSpPr>
          <p:nvPr/>
        </p:nvSpPr>
        <p:spPr bwMode="auto">
          <a:xfrm>
            <a:off x="7540625" y="5010150"/>
            <a:ext cx="107950" cy="107950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1302" name="Text Box 38"/>
          <p:cNvSpPr txBox="1">
            <a:spLocks noChangeArrowheads="1"/>
          </p:cNvSpPr>
          <p:nvPr/>
        </p:nvSpPr>
        <p:spPr bwMode="auto">
          <a:xfrm>
            <a:off x="7464425" y="2406650"/>
            <a:ext cx="407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sym typeface="Symbol" pitchFamily="18" charset="2"/>
              </a:rPr>
              <a:t></a:t>
            </a:r>
          </a:p>
        </p:txBody>
      </p:sp>
      <p:sp>
        <p:nvSpPr>
          <p:cNvPr id="11347" name="Text Box 83"/>
          <p:cNvSpPr txBox="1">
            <a:spLocks noChangeArrowheads="1"/>
          </p:cNvSpPr>
          <p:nvPr/>
        </p:nvSpPr>
        <p:spPr bwMode="auto">
          <a:xfrm>
            <a:off x="8215313" y="4843463"/>
            <a:ext cx="520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sym typeface="Symbol" pitchFamily="18" charset="2"/>
              </a:rPr>
              <a:t></a:t>
            </a:r>
            <a:r>
              <a:rPr lang="ru-RU" sz="2400" baseline="-25000">
                <a:sym typeface="Symbol" pitchFamily="18" charset="2"/>
              </a:rPr>
              <a:t>1</a:t>
            </a:r>
            <a:endParaRPr lang="ru-RU" sz="2800">
              <a:sym typeface="Symbol" pitchFamily="18" charset="2"/>
            </a:endParaRPr>
          </a:p>
        </p:txBody>
      </p:sp>
      <p:sp>
        <p:nvSpPr>
          <p:cNvPr id="15409" name="Text Box 73"/>
          <p:cNvSpPr txBox="1">
            <a:spLocks noChangeArrowheads="1"/>
          </p:cNvSpPr>
          <p:nvPr/>
        </p:nvSpPr>
        <p:spPr bwMode="auto">
          <a:xfrm>
            <a:off x="4695825" y="5643563"/>
            <a:ext cx="3962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>
                <a:solidFill>
                  <a:srgbClr val="0000FF"/>
                </a:solidFill>
                <a:sym typeface="Symbol" pitchFamily="18" charset="2"/>
              </a:rPr>
              <a:t></a:t>
            </a:r>
            <a:r>
              <a:rPr lang="ru-RU" sz="3200" baseline="-25000">
                <a:solidFill>
                  <a:srgbClr val="0000FF"/>
                </a:solidFill>
                <a:sym typeface="Symbol" pitchFamily="18" charset="2"/>
              </a:rPr>
              <a:t>1</a:t>
            </a:r>
            <a:r>
              <a:rPr lang="ru-RU" sz="3200">
                <a:solidFill>
                  <a:srgbClr val="0000FF"/>
                </a:solidFill>
                <a:sym typeface="Symbol" pitchFamily="18" charset="2"/>
              </a:rPr>
              <a:t> – </a:t>
            </a:r>
            <a:r>
              <a:rPr lang="ru-RU" sz="2400">
                <a:solidFill>
                  <a:srgbClr val="0000FF"/>
                </a:solidFill>
                <a:sym typeface="Symbol" pitchFamily="18" charset="2"/>
              </a:rPr>
              <a:t>проецирующий след</a:t>
            </a:r>
            <a:endParaRPr lang="ru-RU" sz="2400" baseline="-25000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74" name="Line 24"/>
          <p:cNvSpPr>
            <a:spLocks noChangeShapeType="1"/>
          </p:cNvSpPr>
          <p:nvPr/>
        </p:nvSpPr>
        <p:spPr bwMode="auto">
          <a:xfrm>
            <a:off x="1041400" y="3984625"/>
            <a:ext cx="2185988" cy="116998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5" name="Line 25"/>
          <p:cNvSpPr>
            <a:spLocks noChangeShapeType="1"/>
          </p:cNvSpPr>
          <p:nvPr/>
        </p:nvSpPr>
        <p:spPr bwMode="auto">
          <a:xfrm>
            <a:off x="1041400" y="2911475"/>
            <a:ext cx="0" cy="1073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6" name="Line 26"/>
          <p:cNvSpPr>
            <a:spLocks noChangeShapeType="1"/>
          </p:cNvSpPr>
          <p:nvPr/>
        </p:nvSpPr>
        <p:spPr bwMode="auto">
          <a:xfrm>
            <a:off x="3230563" y="3548063"/>
            <a:ext cx="0" cy="1584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7" name="Line 27"/>
          <p:cNvSpPr>
            <a:spLocks noChangeShapeType="1"/>
          </p:cNvSpPr>
          <p:nvPr/>
        </p:nvSpPr>
        <p:spPr bwMode="auto">
          <a:xfrm>
            <a:off x="2420938" y="1930400"/>
            <a:ext cx="6350" cy="282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8" name="Text Box 28"/>
          <p:cNvSpPr txBox="1">
            <a:spLocks noChangeArrowheads="1"/>
          </p:cNvSpPr>
          <p:nvPr/>
        </p:nvSpPr>
        <p:spPr bwMode="auto">
          <a:xfrm>
            <a:off x="449263" y="2247900"/>
            <a:ext cx="603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/>
              <a:t>А</a:t>
            </a:r>
            <a:r>
              <a:rPr lang="ru-RU" sz="3200" baseline="-25000"/>
              <a:t>2</a:t>
            </a:r>
            <a:endParaRPr lang="ru-RU" sz="3200"/>
          </a:p>
        </p:txBody>
      </p:sp>
      <p:sp>
        <p:nvSpPr>
          <p:cNvPr id="79" name="Text Box 29"/>
          <p:cNvSpPr txBox="1">
            <a:spLocks noChangeArrowheads="1"/>
          </p:cNvSpPr>
          <p:nvPr/>
        </p:nvSpPr>
        <p:spPr bwMode="auto">
          <a:xfrm>
            <a:off x="2384425" y="1455738"/>
            <a:ext cx="603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/>
              <a:t>В</a:t>
            </a:r>
            <a:r>
              <a:rPr lang="ru-RU" sz="3200" baseline="-25000"/>
              <a:t>2</a:t>
            </a:r>
            <a:endParaRPr lang="ru-RU" sz="3200"/>
          </a:p>
        </p:txBody>
      </p:sp>
      <p:sp>
        <p:nvSpPr>
          <p:cNvPr id="80" name="Text Box 30"/>
          <p:cNvSpPr txBox="1">
            <a:spLocks noChangeArrowheads="1"/>
          </p:cNvSpPr>
          <p:nvPr/>
        </p:nvSpPr>
        <p:spPr bwMode="auto">
          <a:xfrm>
            <a:off x="3354388" y="3057525"/>
            <a:ext cx="625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/>
              <a:t>С</a:t>
            </a:r>
            <a:r>
              <a:rPr lang="ru-RU" sz="3200" baseline="-25000"/>
              <a:t>2</a:t>
            </a:r>
            <a:endParaRPr lang="ru-RU" sz="3200"/>
          </a:p>
        </p:txBody>
      </p:sp>
      <p:sp>
        <p:nvSpPr>
          <p:cNvPr id="81" name="Text Box 31"/>
          <p:cNvSpPr txBox="1">
            <a:spLocks noChangeArrowheads="1"/>
          </p:cNvSpPr>
          <p:nvPr/>
        </p:nvSpPr>
        <p:spPr bwMode="auto">
          <a:xfrm>
            <a:off x="439738" y="3786188"/>
            <a:ext cx="603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/>
              <a:t>А</a:t>
            </a:r>
            <a:r>
              <a:rPr lang="ru-RU" sz="3200" baseline="-25000"/>
              <a:t>1</a:t>
            </a:r>
            <a:endParaRPr lang="ru-RU" sz="3200"/>
          </a:p>
        </p:txBody>
      </p:sp>
      <p:sp>
        <p:nvSpPr>
          <p:cNvPr id="82" name="Text Box 32"/>
          <p:cNvSpPr txBox="1">
            <a:spLocks noChangeArrowheads="1"/>
          </p:cNvSpPr>
          <p:nvPr/>
        </p:nvSpPr>
        <p:spPr bwMode="auto">
          <a:xfrm>
            <a:off x="1973263" y="4718050"/>
            <a:ext cx="603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/>
              <a:t>В</a:t>
            </a:r>
            <a:r>
              <a:rPr lang="ru-RU" sz="3200" baseline="-25000"/>
              <a:t>1</a:t>
            </a:r>
            <a:endParaRPr lang="ru-RU" sz="3200"/>
          </a:p>
        </p:txBody>
      </p:sp>
      <p:sp>
        <p:nvSpPr>
          <p:cNvPr id="83" name="Text Box 33"/>
          <p:cNvSpPr txBox="1">
            <a:spLocks noChangeArrowheads="1"/>
          </p:cNvSpPr>
          <p:nvPr/>
        </p:nvSpPr>
        <p:spPr bwMode="auto">
          <a:xfrm>
            <a:off x="3328988" y="4759325"/>
            <a:ext cx="625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/>
              <a:t>С</a:t>
            </a:r>
            <a:r>
              <a:rPr lang="ru-RU" sz="3200" baseline="-25000"/>
              <a:t>1</a:t>
            </a:r>
            <a:endParaRPr lang="ru-RU" sz="3200"/>
          </a:p>
        </p:txBody>
      </p:sp>
      <p:sp>
        <p:nvSpPr>
          <p:cNvPr id="84" name="Line 34"/>
          <p:cNvSpPr>
            <a:spLocks noChangeShapeType="1"/>
          </p:cNvSpPr>
          <p:nvPr/>
        </p:nvSpPr>
        <p:spPr bwMode="auto">
          <a:xfrm flipV="1">
            <a:off x="1041400" y="3971925"/>
            <a:ext cx="1998663" cy="12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5" name="Arc 35"/>
          <p:cNvSpPr>
            <a:spLocks/>
          </p:cNvSpPr>
          <p:nvPr/>
        </p:nvSpPr>
        <p:spPr bwMode="auto">
          <a:xfrm flipV="1">
            <a:off x="1316038" y="3581400"/>
            <a:ext cx="560387" cy="798513"/>
          </a:xfrm>
          <a:custGeom>
            <a:avLst/>
            <a:gdLst>
              <a:gd name="T0" fmla="*/ 2147483647 w 20162"/>
              <a:gd name="T1" fmla="*/ 0 h 16693"/>
              <a:gd name="T2" fmla="*/ 2147483647 w 20162"/>
              <a:gd name="T3" fmla="*/ 2147483647 h 16693"/>
              <a:gd name="T4" fmla="*/ 0 w 20162"/>
              <a:gd name="T5" fmla="*/ 2147483647 h 166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162" h="16693" fill="none" extrusionOk="0">
                <a:moveTo>
                  <a:pt x="13707" y="0"/>
                </a:moveTo>
                <a:cubicBezTo>
                  <a:pt x="16596" y="2372"/>
                  <a:pt x="18820" y="5453"/>
                  <a:pt x="20161" y="8943"/>
                </a:cubicBezTo>
              </a:path>
              <a:path w="20162" h="16693" stroke="0" extrusionOk="0">
                <a:moveTo>
                  <a:pt x="13707" y="0"/>
                </a:moveTo>
                <a:cubicBezTo>
                  <a:pt x="16596" y="2372"/>
                  <a:pt x="18820" y="5453"/>
                  <a:pt x="20161" y="8943"/>
                </a:cubicBezTo>
                <a:lnTo>
                  <a:pt x="0" y="16693"/>
                </a:lnTo>
                <a:lnTo>
                  <a:pt x="13707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6" name="Text Box 36"/>
          <p:cNvSpPr txBox="1">
            <a:spLocks noChangeArrowheads="1"/>
          </p:cNvSpPr>
          <p:nvPr/>
        </p:nvSpPr>
        <p:spPr bwMode="auto">
          <a:xfrm>
            <a:off x="1797050" y="3852863"/>
            <a:ext cx="5762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>
                <a:sym typeface="Symbol" pitchFamily="18" charset="2"/>
              </a:rPr>
              <a:t></a:t>
            </a:r>
            <a:r>
              <a:rPr lang="ru-RU" sz="3200" baseline="-25000">
                <a:sym typeface="Symbol" pitchFamily="18" charset="2"/>
              </a:rPr>
              <a:t>2</a:t>
            </a:r>
            <a:endParaRPr lang="ru-RU" sz="3200">
              <a:sym typeface="Symbol" pitchFamily="18" charset="2"/>
            </a:endParaRPr>
          </a:p>
        </p:txBody>
      </p:sp>
      <p:sp>
        <p:nvSpPr>
          <p:cNvPr id="87" name="Oval 66"/>
          <p:cNvSpPr>
            <a:spLocks noChangeArrowheads="1"/>
          </p:cNvSpPr>
          <p:nvPr/>
        </p:nvSpPr>
        <p:spPr bwMode="auto">
          <a:xfrm>
            <a:off x="1000125" y="3952875"/>
            <a:ext cx="107950" cy="107950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88" name="Oval 67"/>
          <p:cNvSpPr>
            <a:spLocks noChangeArrowheads="1"/>
          </p:cNvSpPr>
          <p:nvPr/>
        </p:nvSpPr>
        <p:spPr bwMode="auto">
          <a:xfrm>
            <a:off x="2371725" y="4686300"/>
            <a:ext cx="107950" cy="107950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89" name="Oval 68"/>
          <p:cNvSpPr>
            <a:spLocks noChangeArrowheads="1"/>
          </p:cNvSpPr>
          <p:nvPr/>
        </p:nvSpPr>
        <p:spPr bwMode="auto">
          <a:xfrm>
            <a:off x="3171825" y="5086350"/>
            <a:ext cx="107950" cy="107950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90" name="Freeform 85"/>
          <p:cNvSpPr>
            <a:spLocks/>
          </p:cNvSpPr>
          <p:nvPr/>
        </p:nvSpPr>
        <p:spPr bwMode="auto">
          <a:xfrm>
            <a:off x="1047750" y="1952625"/>
            <a:ext cx="2190750" cy="1581150"/>
          </a:xfrm>
          <a:custGeom>
            <a:avLst/>
            <a:gdLst>
              <a:gd name="T0" fmla="*/ 0 w 1380"/>
              <a:gd name="T1" fmla="*/ 2147483647 h 996"/>
              <a:gd name="T2" fmla="*/ 2147483647 w 1380"/>
              <a:gd name="T3" fmla="*/ 0 h 996"/>
              <a:gd name="T4" fmla="*/ 2147483647 w 1380"/>
              <a:gd name="T5" fmla="*/ 2147483647 h 996"/>
              <a:gd name="T6" fmla="*/ 0 w 1380"/>
              <a:gd name="T7" fmla="*/ 2147483647 h 9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80" h="996">
                <a:moveTo>
                  <a:pt x="0" y="594"/>
                </a:moveTo>
                <a:lnTo>
                  <a:pt x="852" y="0"/>
                </a:lnTo>
                <a:lnTo>
                  <a:pt x="1380" y="996"/>
                </a:lnTo>
                <a:cubicBezTo>
                  <a:pt x="920" y="862"/>
                  <a:pt x="0" y="594"/>
                  <a:pt x="0" y="594"/>
                </a:cubicBezTo>
                <a:close/>
              </a:path>
            </a:pathLst>
          </a:custGeom>
          <a:solidFill>
            <a:srgbClr val="FFFF00"/>
          </a:solidFill>
          <a:ln w="57150" cmpd="sng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" name="Oval 63"/>
          <p:cNvSpPr>
            <a:spLocks noChangeArrowheads="1"/>
          </p:cNvSpPr>
          <p:nvPr/>
        </p:nvSpPr>
        <p:spPr bwMode="auto">
          <a:xfrm>
            <a:off x="981075" y="2847975"/>
            <a:ext cx="107950" cy="107950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92" name="Oval 64"/>
          <p:cNvSpPr>
            <a:spLocks noChangeArrowheads="1"/>
          </p:cNvSpPr>
          <p:nvPr/>
        </p:nvSpPr>
        <p:spPr bwMode="auto">
          <a:xfrm>
            <a:off x="2352675" y="1895475"/>
            <a:ext cx="107950" cy="107950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93" name="Oval 65"/>
          <p:cNvSpPr>
            <a:spLocks noChangeArrowheads="1"/>
          </p:cNvSpPr>
          <p:nvPr/>
        </p:nvSpPr>
        <p:spPr bwMode="auto">
          <a:xfrm>
            <a:off x="3190875" y="3476625"/>
            <a:ext cx="107950" cy="107950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682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000"/>
                                        <p:tgtEl>
                                          <p:spTgt spid="1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1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1000"/>
                                        <p:tgtEl>
                                          <p:spTgt spid="1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1000"/>
                                        <p:tgtEl>
                                          <p:spTgt spid="1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1271" grpId="0" animBg="1"/>
      <p:bldP spid="11277" grpId="0"/>
      <p:bldP spid="11278" grpId="0"/>
      <p:bldP spid="11279" grpId="0"/>
      <p:bldP spid="11303" grpId="0" animBg="1"/>
      <p:bldP spid="11304" grpId="0" animBg="1"/>
      <p:bldP spid="11305" grpId="0" animBg="1"/>
      <p:bldP spid="11306" grpId="0" animBg="1"/>
      <p:bldP spid="11307" grpId="0" animBg="1"/>
      <p:bldP spid="11308" grpId="0" animBg="1"/>
      <p:bldP spid="11309" grpId="0" animBg="1"/>
      <p:bldP spid="11310" grpId="0" animBg="1"/>
      <p:bldP spid="11311" grpId="0" animBg="1"/>
      <p:bldP spid="11315" grpId="0"/>
      <p:bldP spid="11316" grpId="0"/>
      <p:bldP spid="11317" grpId="0"/>
      <p:bldP spid="11343" grpId="0" animBg="1"/>
      <p:bldP spid="11321" grpId="0" animBg="1"/>
      <p:bldP spid="11322" grpId="0" animBg="1"/>
      <p:bldP spid="11325" grpId="0" animBg="1"/>
      <p:bldP spid="11344" grpId="0" animBg="1"/>
      <p:bldP spid="11276" grpId="0"/>
      <p:bldP spid="11280" grpId="0"/>
      <p:bldP spid="11281" grpId="0"/>
      <p:bldP spid="11341" grpId="0" animBg="1"/>
      <p:bldP spid="11335" grpId="0" animBg="1"/>
      <p:bldP spid="11337" grpId="0" animBg="1"/>
      <p:bldP spid="11336" grpId="0" animBg="1"/>
      <p:bldP spid="11272" grpId="0" animBg="1"/>
      <p:bldP spid="11273" grpId="0" animBg="1"/>
      <p:bldP spid="11301" grpId="0" animBg="1"/>
      <p:bldP spid="11346" grpId="0" animBg="1"/>
      <p:bldP spid="11323" grpId="0" animBg="1"/>
      <p:bldP spid="11324" grpId="0" animBg="1"/>
      <p:bldP spid="11326" grpId="0" animBg="1"/>
      <p:bldP spid="11302" grpId="0"/>
      <p:bldP spid="11347" grpId="0"/>
      <p:bldP spid="74" grpId="0" animBg="1"/>
      <p:bldP spid="75" grpId="0" animBg="1"/>
      <p:bldP spid="76" grpId="0" animBg="1"/>
      <p:bldP spid="77" grpId="0" animBg="1"/>
      <p:bldP spid="78" grpId="0"/>
      <p:bldP spid="79" grpId="0"/>
      <p:bldP spid="80" grpId="0"/>
      <p:bldP spid="81" grpId="0"/>
      <p:bldP spid="82" grpId="0"/>
      <p:bldP spid="83" grpId="0"/>
      <p:bldP spid="84" grpId="0" animBg="1"/>
      <p:bldP spid="85" grpId="0" animBg="1"/>
      <p:bldP spid="86" grpId="0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 flipV="1">
            <a:off x="854075" y="2263775"/>
            <a:ext cx="2298700" cy="11430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3" name="Freeform 25"/>
          <p:cNvSpPr>
            <a:spLocks/>
          </p:cNvSpPr>
          <p:nvPr/>
        </p:nvSpPr>
        <p:spPr bwMode="auto">
          <a:xfrm>
            <a:off x="841375" y="3775075"/>
            <a:ext cx="2336800" cy="1447800"/>
          </a:xfrm>
          <a:custGeom>
            <a:avLst/>
            <a:gdLst>
              <a:gd name="T0" fmla="*/ 0 w 1472"/>
              <a:gd name="T1" fmla="*/ 2147483647 h 912"/>
              <a:gd name="T2" fmla="*/ 2147483647 w 1472"/>
              <a:gd name="T3" fmla="*/ 0 h 912"/>
              <a:gd name="T4" fmla="*/ 2147483647 w 1472"/>
              <a:gd name="T5" fmla="*/ 2147483647 h 912"/>
              <a:gd name="T6" fmla="*/ 0 w 1472"/>
              <a:gd name="T7" fmla="*/ 2147483647 h 9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72" h="912">
                <a:moveTo>
                  <a:pt x="0" y="416"/>
                </a:moveTo>
                <a:lnTo>
                  <a:pt x="680" y="0"/>
                </a:lnTo>
                <a:lnTo>
                  <a:pt x="1472" y="912"/>
                </a:lnTo>
                <a:cubicBezTo>
                  <a:pt x="981" y="747"/>
                  <a:pt x="0" y="416"/>
                  <a:pt x="0" y="416"/>
                </a:cubicBezTo>
                <a:close/>
              </a:path>
            </a:pathLst>
          </a:custGeom>
          <a:solidFill>
            <a:srgbClr val="FFFF66"/>
          </a:solidFill>
          <a:ln w="57150" cmpd="sng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>
            <a:off x="854075" y="3394075"/>
            <a:ext cx="0" cy="104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>
            <a:off x="3152775" y="2251075"/>
            <a:ext cx="0" cy="71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 flipH="1" flipV="1">
            <a:off x="3152775" y="4587875"/>
            <a:ext cx="12700" cy="66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 flipV="1">
            <a:off x="841375" y="3432175"/>
            <a:ext cx="85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4" name="Text Box 33"/>
          <p:cNvSpPr txBox="1">
            <a:spLocks noChangeArrowheads="1"/>
          </p:cNvSpPr>
          <p:nvPr/>
        </p:nvSpPr>
        <p:spPr bwMode="auto">
          <a:xfrm>
            <a:off x="3921125" y="1254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2322" name="Text Box 34"/>
          <p:cNvSpPr txBox="1">
            <a:spLocks noChangeArrowheads="1"/>
          </p:cNvSpPr>
          <p:nvPr/>
        </p:nvSpPr>
        <p:spPr bwMode="auto">
          <a:xfrm>
            <a:off x="287338" y="155575"/>
            <a:ext cx="86915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i="1">
                <a:solidFill>
                  <a:srgbClr val="0000FF"/>
                </a:solidFill>
              </a:rPr>
              <a:t>Фронтально проецирующая плоскость, </a:t>
            </a:r>
            <a:r>
              <a:rPr lang="ru-RU" sz="2800" b="1">
                <a:solidFill>
                  <a:srgbClr val="0000FF"/>
                </a:solidFill>
                <a:sym typeface="Symbol" pitchFamily="18" charset="2"/>
              </a:rPr>
              <a:t>П</a:t>
            </a:r>
            <a:r>
              <a:rPr lang="ru-RU" sz="2800" b="1" baseline="-25000">
                <a:solidFill>
                  <a:srgbClr val="0000FF"/>
                </a:solidFill>
                <a:sym typeface="Symbol" pitchFamily="18" charset="2"/>
              </a:rPr>
              <a:t>2</a:t>
            </a:r>
            <a:endParaRPr lang="ru-RU" sz="2800" b="1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12333" name="Line 45"/>
          <p:cNvSpPr>
            <a:spLocks noChangeShapeType="1"/>
          </p:cNvSpPr>
          <p:nvPr/>
        </p:nvSpPr>
        <p:spPr bwMode="auto">
          <a:xfrm flipH="1" flipV="1">
            <a:off x="1920875" y="2847975"/>
            <a:ext cx="0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34" name="Text Box 46"/>
          <p:cNvSpPr txBox="1">
            <a:spLocks noChangeArrowheads="1"/>
          </p:cNvSpPr>
          <p:nvPr/>
        </p:nvSpPr>
        <p:spPr bwMode="auto">
          <a:xfrm>
            <a:off x="520700" y="4475163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A</a:t>
            </a:r>
            <a:r>
              <a:rPr lang="en-US" sz="2400" baseline="-25000"/>
              <a:t>1</a:t>
            </a:r>
            <a:endParaRPr lang="ru-RU" sz="2400"/>
          </a:p>
        </p:txBody>
      </p:sp>
      <p:sp>
        <p:nvSpPr>
          <p:cNvPr id="12335" name="Text Box 47"/>
          <p:cNvSpPr txBox="1">
            <a:spLocks noChangeArrowheads="1"/>
          </p:cNvSpPr>
          <p:nvPr/>
        </p:nvSpPr>
        <p:spPr bwMode="auto">
          <a:xfrm>
            <a:off x="2044700" y="3509963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B</a:t>
            </a:r>
            <a:r>
              <a:rPr lang="en-US" sz="2400" baseline="-25000"/>
              <a:t>1</a:t>
            </a:r>
            <a:endParaRPr lang="ru-RU" sz="2400"/>
          </a:p>
        </p:txBody>
      </p:sp>
      <p:sp>
        <p:nvSpPr>
          <p:cNvPr id="12336" name="Text Box 48"/>
          <p:cNvSpPr txBox="1">
            <a:spLocks noChangeArrowheads="1"/>
          </p:cNvSpPr>
          <p:nvPr/>
        </p:nvSpPr>
        <p:spPr bwMode="auto">
          <a:xfrm>
            <a:off x="2781300" y="5275263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</a:t>
            </a:r>
            <a:r>
              <a:rPr lang="en-US" sz="2400" baseline="-25000"/>
              <a:t>1</a:t>
            </a:r>
            <a:endParaRPr lang="ru-RU" sz="2400"/>
          </a:p>
        </p:txBody>
      </p:sp>
      <p:sp>
        <p:nvSpPr>
          <p:cNvPr id="12337" name="Text Box 49"/>
          <p:cNvSpPr txBox="1">
            <a:spLocks noChangeArrowheads="1"/>
          </p:cNvSpPr>
          <p:nvPr/>
        </p:nvSpPr>
        <p:spPr bwMode="auto">
          <a:xfrm>
            <a:off x="609600" y="2747963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A</a:t>
            </a:r>
            <a:r>
              <a:rPr lang="en-US" sz="2400" baseline="-25000"/>
              <a:t>2</a:t>
            </a:r>
            <a:endParaRPr lang="ru-RU" sz="2400"/>
          </a:p>
        </p:txBody>
      </p:sp>
      <p:sp>
        <p:nvSpPr>
          <p:cNvPr id="12338" name="Text Box 50"/>
          <p:cNvSpPr txBox="1">
            <a:spLocks noChangeArrowheads="1"/>
          </p:cNvSpPr>
          <p:nvPr/>
        </p:nvSpPr>
        <p:spPr bwMode="auto">
          <a:xfrm>
            <a:off x="1625600" y="2303463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B</a:t>
            </a:r>
            <a:r>
              <a:rPr lang="en-US" sz="2400" baseline="-25000"/>
              <a:t>2</a:t>
            </a:r>
            <a:endParaRPr lang="ru-RU" sz="2400"/>
          </a:p>
        </p:txBody>
      </p:sp>
      <p:sp>
        <p:nvSpPr>
          <p:cNvPr id="12339" name="Text Box 51"/>
          <p:cNvSpPr txBox="1">
            <a:spLocks noChangeArrowheads="1"/>
          </p:cNvSpPr>
          <p:nvPr/>
        </p:nvSpPr>
        <p:spPr bwMode="auto">
          <a:xfrm>
            <a:off x="2730500" y="1681163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</a:t>
            </a:r>
            <a:r>
              <a:rPr lang="en-US" sz="2400" baseline="-25000"/>
              <a:t>2</a:t>
            </a:r>
            <a:endParaRPr lang="ru-RU" sz="2400"/>
          </a:p>
        </p:txBody>
      </p:sp>
      <p:sp>
        <p:nvSpPr>
          <p:cNvPr id="12340" name="Line 52"/>
          <p:cNvSpPr>
            <a:spLocks noChangeShapeType="1"/>
          </p:cNvSpPr>
          <p:nvPr/>
        </p:nvSpPr>
        <p:spPr bwMode="auto">
          <a:xfrm flipV="1">
            <a:off x="1920875" y="3495675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41" name="Arc 53"/>
          <p:cNvSpPr>
            <a:spLocks/>
          </p:cNvSpPr>
          <p:nvPr/>
        </p:nvSpPr>
        <p:spPr bwMode="auto">
          <a:xfrm>
            <a:off x="1222375" y="3135313"/>
            <a:ext cx="336550" cy="360362"/>
          </a:xfrm>
          <a:custGeom>
            <a:avLst/>
            <a:gdLst>
              <a:gd name="T0" fmla="*/ 2147483647 w 21437"/>
              <a:gd name="T1" fmla="*/ 0 h 18028"/>
              <a:gd name="T2" fmla="*/ 2147483647 w 21437"/>
              <a:gd name="T3" fmla="*/ 2147483647 h 18028"/>
              <a:gd name="T4" fmla="*/ 0 w 21437"/>
              <a:gd name="T5" fmla="*/ 2147483647 h 180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37" h="18028" fill="none" extrusionOk="0">
                <a:moveTo>
                  <a:pt x="11897" y="-1"/>
                </a:moveTo>
                <a:cubicBezTo>
                  <a:pt x="17175" y="3482"/>
                  <a:pt x="20661" y="9103"/>
                  <a:pt x="21437" y="15379"/>
                </a:cubicBezTo>
              </a:path>
              <a:path w="21437" h="18028" stroke="0" extrusionOk="0">
                <a:moveTo>
                  <a:pt x="11897" y="-1"/>
                </a:moveTo>
                <a:cubicBezTo>
                  <a:pt x="17175" y="3482"/>
                  <a:pt x="20661" y="9103"/>
                  <a:pt x="21437" y="15379"/>
                </a:cubicBezTo>
                <a:lnTo>
                  <a:pt x="0" y="18028"/>
                </a:lnTo>
                <a:lnTo>
                  <a:pt x="11897" y="-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43" name="Text Box 55"/>
          <p:cNvSpPr txBox="1">
            <a:spLocks noChangeArrowheads="1"/>
          </p:cNvSpPr>
          <p:nvPr/>
        </p:nvSpPr>
        <p:spPr bwMode="auto">
          <a:xfrm>
            <a:off x="1476375" y="3014663"/>
            <a:ext cx="40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sym typeface="Symbol" pitchFamily="18" charset="2"/>
              </a:rPr>
              <a:t></a:t>
            </a:r>
            <a:r>
              <a:rPr lang="en-US" baseline="-25000">
                <a:sym typeface="Symbol" pitchFamily="18" charset="2"/>
              </a:rPr>
              <a:t>1</a:t>
            </a:r>
            <a:endParaRPr lang="ru-RU">
              <a:sym typeface="Symbol" pitchFamily="18" charset="2"/>
            </a:endParaRPr>
          </a:p>
        </p:txBody>
      </p:sp>
      <p:sp>
        <p:nvSpPr>
          <p:cNvPr id="12350" name="Oval 62"/>
          <p:cNvSpPr>
            <a:spLocks noChangeArrowheads="1"/>
          </p:cNvSpPr>
          <p:nvPr/>
        </p:nvSpPr>
        <p:spPr bwMode="auto">
          <a:xfrm>
            <a:off x="777875" y="4359275"/>
            <a:ext cx="130175" cy="130175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2354" name="Oval 66"/>
          <p:cNvSpPr>
            <a:spLocks noChangeArrowheads="1"/>
          </p:cNvSpPr>
          <p:nvPr/>
        </p:nvSpPr>
        <p:spPr bwMode="auto">
          <a:xfrm>
            <a:off x="3105150" y="2165350"/>
            <a:ext cx="130175" cy="130175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2355" name="Oval 67"/>
          <p:cNvSpPr>
            <a:spLocks noChangeArrowheads="1"/>
          </p:cNvSpPr>
          <p:nvPr/>
        </p:nvSpPr>
        <p:spPr bwMode="auto">
          <a:xfrm>
            <a:off x="1851025" y="2803525"/>
            <a:ext cx="130175" cy="130175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2356" name="Oval 68"/>
          <p:cNvSpPr>
            <a:spLocks noChangeArrowheads="1"/>
          </p:cNvSpPr>
          <p:nvPr/>
        </p:nvSpPr>
        <p:spPr bwMode="auto">
          <a:xfrm>
            <a:off x="800100" y="3340100"/>
            <a:ext cx="130175" cy="130175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2358" name="Oval 70"/>
          <p:cNvSpPr>
            <a:spLocks noChangeArrowheads="1"/>
          </p:cNvSpPr>
          <p:nvPr/>
        </p:nvSpPr>
        <p:spPr bwMode="auto">
          <a:xfrm>
            <a:off x="1885950" y="3740150"/>
            <a:ext cx="130175" cy="130175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2359" name="Oval 71"/>
          <p:cNvSpPr>
            <a:spLocks noChangeArrowheads="1"/>
          </p:cNvSpPr>
          <p:nvPr/>
        </p:nvSpPr>
        <p:spPr bwMode="auto">
          <a:xfrm>
            <a:off x="3108325" y="5140325"/>
            <a:ext cx="130175" cy="130175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6413" name="Text Box 80"/>
          <p:cNvSpPr txBox="1">
            <a:spLocks noChangeArrowheads="1"/>
          </p:cNvSpPr>
          <p:nvPr/>
        </p:nvSpPr>
        <p:spPr bwMode="auto">
          <a:xfrm>
            <a:off x="4822825" y="6043613"/>
            <a:ext cx="3962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>
                <a:solidFill>
                  <a:srgbClr val="0000FF"/>
                </a:solidFill>
                <a:sym typeface="Symbol" pitchFamily="18" charset="2"/>
              </a:rPr>
              <a:t></a:t>
            </a:r>
            <a:r>
              <a:rPr lang="ru-RU" sz="3200" baseline="-25000">
                <a:solidFill>
                  <a:srgbClr val="0000FF"/>
                </a:solidFill>
                <a:sym typeface="Symbol" pitchFamily="18" charset="2"/>
              </a:rPr>
              <a:t>2</a:t>
            </a:r>
            <a:r>
              <a:rPr lang="ru-RU" sz="3200">
                <a:solidFill>
                  <a:srgbClr val="0000FF"/>
                </a:solidFill>
                <a:sym typeface="Symbol" pitchFamily="18" charset="2"/>
              </a:rPr>
              <a:t> – </a:t>
            </a:r>
            <a:r>
              <a:rPr lang="ru-RU" sz="2400">
                <a:solidFill>
                  <a:srgbClr val="0000FF"/>
                </a:solidFill>
                <a:sym typeface="Symbol" pitchFamily="18" charset="2"/>
              </a:rPr>
              <a:t>проецирующий след</a:t>
            </a:r>
            <a:endParaRPr lang="ru-RU" sz="2400" baseline="-25000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81" name="AutoShape 3"/>
          <p:cNvSpPr>
            <a:spLocks noChangeArrowheads="1"/>
          </p:cNvSpPr>
          <p:nvPr/>
        </p:nvSpPr>
        <p:spPr bwMode="auto">
          <a:xfrm flipH="1">
            <a:off x="4073525" y="4070350"/>
            <a:ext cx="4694238" cy="1765300"/>
          </a:xfrm>
          <a:prstGeom prst="parallelogram">
            <a:avLst>
              <a:gd name="adj" fmla="val 94056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latin typeface="Blackadder ITC" pitchFamily="82" charset="0"/>
            </a:endParaRPr>
          </a:p>
        </p:txBody>
      </p:sp>
      <p:sp>
        <p:nvSpPr>
          <p:cNvPr id="16415" name="Rectangle 4"/>
          <p:cNvSpPr>
            <a:spLocks noChangeArrowheads="1"/>
          </p:cNvSpPr>
          <p:nvPr/>
        </p:nvSpPr>
        <p:spPr bwMode="auto">
          <a:xfrm>
            <a:off x="4060825" y="1339850"/>
            <a:ext cx="3060700" cy="2730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83" name="Line 6"/>
          <p:cNvSpPr>
            <a:spLocks noChangeShapeType="1"/>
          </p:cNvSpPr>
          <p:nvPr/>
        </p:nvSpPr>
        <p:spPr bwMode="auto">
          <a:xfrm>
            <a:off x="5673725" y="4286250"/>
            <a:ext cx="0" cy="914400"/>
          </a:xfrm>
          <a:prstGeom prst="line">
            <a:avLst/>
          </a:prstGeom>
          <a:noFill/>
          <a:ln w="2857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" name="Line 7"/>
          <p:cNvSpPr>
            <a:spLocks noChangeShapeType="1"/>
          </p:cNvSpPr>
          <p:nvPr/>
        </p:nvSpPr>
        <p:spPr bwMode="auto">
          <a:xfrm>
            <a:off x="6296025" y="4051300"/>
            <a:ext cx="12700" cy="62865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5" name="Line 8"/>
          <p:cNvSpPr>
            <a:spLocks noChangeShapeType="1"/>
          </p:cNvSpPr>
          <p:nvPr/>
        </p:nvSpPr>
        <p:spPr bwMode="auto">
          <a:xfrm>
            <a:off x="7591425" y="3587750"/>
            <a:ext cx="50800" cy="1689100"/>
          </a:xfrm>
          <a:prstGeom prst="line">
            <a:avLst/>
          </a:prstGeom>
          <a:noFill/>
          <a:ln w="2857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6" name="Freeform 9"/>
          <p:cNvSpPr>
            <a:spLocks/>
          </p:cNvSpPr>
          <p:nvPr/>
        </p:nvSpPr>
        <p:spPr bwMode="auto">
          <a:xfrm>
            <a:off x="5673725" y="4654550"/>
            <a:ext cx="1943100" cy="596900"/>
          </a:xfrm>
          <a:custGeom>
            <a:avLst/>
            <a:gdLst>
              <a:gd name="T0" fmla="*/ 2147483647 w 1224"/>
              <a:gd name="T1" fmla="*/ 2147483647 h 376"/>
              <a:gd name="T2" fmla="*/ 2147483647 w 1224"/>
              <a:gd name="T3" fmla="*/ 0 h 376"/>
              <a:gd name="T4" fmla="*/ 0 w 1224"/>
              <a:gd name="T5" fmla="*/ 2147483647 h 376"/>
              <a:gd name="T6" fmla="*/ 2147483647 w 1224"/>
              <a:gd name="T7" fmla="*/ 2147483647 h 3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24" h="376">
                <a:moveTo>
                  <a:pt x="1224" y="376"/>
                </a:moveTo>
                <a:lnTo>
                  <a:pt x="400" y="0"/>
                </a:lnTo>
                <a:lnTo>
                  <a:pt x="0" y="352"/>
                </a:lnTo>
                <a:lnTo>
                  <a:pt x="1224" y="376"/>
                </a:lnTo>
                <a:close/>
              </a:path>
            </a:pathLst>
          </a:custGeom>
          <a:solidFill>
            <a:srgbClr val="FFFF66"/>
          </a:solidFill>
          <a:ln w="38100" cmpd="sng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" name="Line 10"/>
          <p:cNvSpPr>
            <a:spLocks noChangeShapeType="1"/>
          </p:cNvSpPr>
          <p:nvPr/>
        </p:nvSpPr>
        <p:spPr bwMode="auto">
          <a:xfrm flipH="1" flipV="1">
            <a:off x="4594225" y="3067050"/>
            <a:ext cx="1079500" cy="1193800"/>
          </a:xfrm>
          <a:prstGeom prst="line">
            <a:avLst/>
          </a:prstGeom>
          <a:noFill/>
          <a:ln w="2857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8" name="Line 11"/>
          <p:cNvSpPr>
            <a:spLocks noChangeShapeType="1"/>
          </p:cNvSpPr>
          <p:nvPr/>
        </p:nvSpPr>
        <p:spPr bwMode="auto">
          <a:xfrm flipH="1" flipV="1">
            <a:off x="5851525" y="2520950"/>
            <a:ext cx="457200" cy="457200"/>
          </a:xfrm>
          <a:prstGeom prst="line">
            <a:avLst/>
          </a:prstGeom>
          <a:noFill/>
          <a:ln w="2857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9" name="Line 12"/>
          <p:cNvSpPr>
            <a:spLocks noChangeShapeType="1"/>
          </p:cNvSpPr>
          <p:nvPr/>
        </p:nvSpPr>
        <p:spPr bwMode="auto">
          <a:xfrm flipH="1" flipV="1">
            <a:off x="6473825" y="2228850"/>
            <a:ext cx="1130300" cy="1358900"/>
          </a:xfrm>
          <a:prstGeom prst="line">
            <a:avLst/>
          </a:prstGeom>
          <a:noFill/>
          <a:ln w="2857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0" name="Line 14"/>
          <p:cNvSpPr>
            <a:spLocks noChangeShapeType="1"/>
          </p:cNvSpPr>
          <p:nvPr/>
        </p:nvSpPr>
        <p:spPr bwMode="auto">
          <a:xfrm flipH="1" flipV="1">
            <a:off x="4606925" y="4057650"/>
            <a:ext cx="1066800" cy="1143000"/>
          </a:xfrm>
          <a:prstGeom prst="line">
            <a:avLst/>
          </a:prstGeom>
          <a:noFill/>
          <a:ln w="2857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" name="Line 15"/>
          <p:cNvSpPr>
            <a:spLocks noChangeShapeType="1"/>
          </p:cNvSpPr>
          <p:nvPr/>
        </p:nvSpPr>
        <p:spPr bwMode="auto">
          <a:xfrm flipV="1">
            <a:off x="4606925" y="3079750"/>
            <a:ext cx="0" cy="965200"/>
          </a:xfrm>
          <a:prstGeom prst="line">
            <a:avLst/>
          </a:prstGeom>
          <a:noFill/>
          <a:ln w="2857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" name="Line 16"/>
          <p:cNvSpPr>
            <a:spLocks noChangeShapeType="1"/>
          </p:cNvSpPr>
          <p:nvPr/>
        </p:nvSpPr>
        <p:spPr bwMode="auto">
          <a:xfrm flipH="1" flipV="1">
            <a:off x="5927725" y="4222750"/>
            <a:ext cx="381000" cy="431800"/>
          </a:xfrm>
          <a:prstGeom prst="line">
            <a:avLst/>
          </a:prstGeom>
          <a:noFill/>
          <a:ln w="2857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" name="Line 17"/>
          <p:cNvSpPr>
            <a:spLocks noChangeShapeType="1"/>
          </p:cNvSpPr>
          <p:nvPr/>
        </p:nvSpPr>
        <p:spPr bwMode="auto">
          <a:xfrm flipV="1">
            <a:off x="5788025" y="2482850"/>
            <a:ext cx="0" cy="1574800"/>
          </a:xfrm>
          <a:prstGeom prst="line">
            <a:avLst/>
          </a:prstGeom>
          <a:noFill/>
          <a:ln w="2857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4" name="Line 18"/>
          <p:cNvSpPr>
            <a:spLocks noChangeShapeType="1"/>
          </p:cNvSpPr>
          <p:nvPr/>
        </p:nvSpPr>
        <p:spPr bwMode="auto">
          <a:xfrm flipH="1" flipV="1">
            <a:off x="6473825" y="4070350"/>
            <a:ext cx="1155700" cy="1181100"/>
          </a:xfrm>
          <a:prstGeom prst="line">
            <a:avLst/>
          </a:prstGeom>
          <a:noFill/>
          <a:ln w="2857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5" name="Line 19"/>
          <p:cNvSpPr>
            <a:spLocks noChangeShapeType="1"/>
          </p:cNvSpPr>
          <p:nvPr/>
        </p:nvSpPr>
        <p:spPr bwMode="auto">
          <a:xfrm flipH="1" flipV="1">
            <a:off x="6467475" y="3041650"/>
            <a:ext cx="6350" cy="94615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6" name="Line 20"/>
          <p:cNvSpPr>
            <a:spLocks noChangeShapeType="1"/>
          </p:cNvSpPr>
          <p:nvPr/>
        </p:nvSpPr>
        <p:spPr bwMode="auto">
          <a:xfrm flipH="1" flipV="1">
            <a:off x="6296025" y="2978150"/>
            <a:ext cx="6350" cy="107950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" name="Line 21"/>
          <p:cNvSpPr>
            <a:spLocks noChangeShapeType="1"/>
          </p:cNvSpPr>
          <p:nvPr/>
        </p:nvSpPr>
        <p:spPr bwMode="auto">
          <a:xfrm flipH="1" flipV="1">
            <a:off x="5788025" y="4070350"/>
            <a:ext cx="139700" cy="15240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8" name="Line 22"/>
          <p:cNvSpPr>
            <a:spLocks noChangeShapeType="1"/>
          </p:cNvSpPr>
          <p:nvPr/>
        </p:nvSpPr>
        <p:spPr bwMode="auto">
          <a:xfrm flipV="1">
            <a:off x="6461125" y="2203450"/>
            <a:ext cx="12700" cy="838200"/>
          </a:xfrm>
          <a:prstGeom prst="line">
            <a:avLst/>
          </a:prstGeom>
          <a:noFill/>
          <a:ln w="2857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9" name="Line 23"/>
          <p:cNvSpPr>
            <a:spLocks noChangeShapeType="1"/>
          </p:cNvSpPr>
          <p:nvPr/>
        </p:nvSpPr>
        <p:spPr bwMode="auto">
          <a:xfrm flipV="1">
            <a:off x="4606925" y="3079750"/>
            <a:ext cx="889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0" name="Line 30"/>
          <p:cNvSpPr>
            <a:spLocks noChangeShapeType="1"/>
          </p:cNvSpPr>
          <p:nvPr/>
        </p:nvSpPr>
        <p:spPr bwMode="auto">
          <a:xfrm flipH="1" flipV="1">
            <a:off x="6467475" y="3987800"/>
            <a:ext cx="6350" cy="762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34" name="Text Box 31"/>
          <p:cNvSpPr txBox="1">
            <a:spLocks noChangeArrowheads="1"/>
          </p:cNvSpPr>
          <p:nvPr/>
        </p:nvSpPr>
        <p:spPr bwMode="auto">
          <a:xfrm>
            <a:off x="3559175" y="36845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х</a:t>
            </a:r>
          </a:p>
        </p:txBody>
      </p:sp>
      <p:sp>
        <p:nvSpPr>
          <p:cNvPr id="16435" name="Text Box 32"/>
          <p:cNvSpPr txBox="1">
            <a:spLocks noChangeArrowheads="1"/>
          </p:cNvSpPr>
          <p:nvPr/>
        </p:nvSpPr>
        <p:spPr bwMode="auto">
          <a:xfrm>
            <a:off x="7169150" y="11223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z</a:t>
            </a:r>
            <a:endParaRPr lang="ru-RU"/>
          </a:p>
        </p:txBody>
      </p:sp>
      <p:sp>
        <p:nvSpPr>
          <p:cNvPr id="16436" name="Text Box 35"/>
          <p:cNvSpPr txBox="1">
            <a:spLocks noChangeArrowheads="1"/>
          </p:cNvSpPr>
          <p:nvPr/>
        </p:nvSpPr>
        <p:spPr bwMode="auto">
          <a:xfrm>
            <a:off x="8845550" y="56943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y</a:t>
            </a:r>
            <a:endParaRPr lang="ru-RU"/>
          </a:p>
        </p:txBody>
      </p:sp>
      <p:sp>
        <p:nvSpPr>
          <p:cNvPr id="104" name="Text Box 36"/>
          <p:cNvSpPr txBox="1">
            <a:spLocks noChangeArrowheads="1"/>
          </p:cNvSpPr>
          <p:nvPr/>
        </p:nvSpPr>
        <p:spPr bwMode="auto">
          <a:xfrm>
            <a:off x="4232275" y="2519363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A</a:t>
            </a:r>
            <a:r>
              <a:rPr lang="en-US" sz="2400" baseline="-25000"/>
              <a:t>2</a:t>
            </a:r>
            <a:endParaRPr lang="ru-RU" sz="2400"/>
          </a:p>
        </p:txBody>
      </p:sp>
      <p:sp>
        <p:nvSpPr>
          <p:cNvPr id="105" name="Text Box 37"/>
          <p:cNvSpPr txBox="1">
            <a:spLocks noChangeArrowheads="1"/>
          </p:cNvSpPr>
          <p:nvPr/>
        </p:nvSpPr>
        <p:spPr bwMode="auto">
          <a:xfrm>
            <a:off x="5340350" y="1966913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B</a:t>
            </a:r>
            <a:r>
              <a:rPr lang="en-US" sz="2400" baseline="-25000"/>
              <a:t>2</a:t>
            </a:r>
            <a:endParaRPr lang="ru-RU" sz="2400"/>
          </a:p>
        </p:txBody>
      </p:sp>
      <p:sp>
        <p:nvSpPr>
          <p:cNvPr id="106" name="Text Box 38"/>
          <p:cNvSpPr txBox="1">
            <a:spLocks noChangeArrowheads="1"/>
          </p:cNvSpPr>
          <p:nvPr/>
        </p:nvSpPr>
        <p:spPr bwMode="auto">
          <a:xfrm>
            <a:off x="6118225" y="1617663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</a:t>
            </a:r>
            <a:r>
              <a:rPr lang="en-US" sz="2400" baseline="-25000"/>
              <a:t>2</a:t>
            </a:r>
            <a:endParaRPr lang="ru-RU" sz="2400"/>
          </a:p>
        </p:txBody>
      </p:sp>
      <p:sp>
        <p:nvSpPr>
          <p:cNvPr id="107" name="Text Box 42"/>
          <p:cNvSpPr txBox="1">
            <a:spLocks noChangeArrowheads="1"/>
          </p:cNvSpPr>
          <p:nvPr/>
        </p:nvSpPr>
        <p:spPr bwMode="auto">
          <a:xfrm>
            <a:off x="5480050" y="5214938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A</a:t>
            </a:r>
            <a:r>
              <a:rPr lang="en-US" sz="2400" baseline="-25000"/>
              <a:t>1</a:t>
            </a:r>
            <a:endParaRPr lang="ru-RU" sz="2400"/>
          </a:p>
        </p:txBody>
      </p:sp>
      <p:sp>
        <p:nvSpPr>
          <p:cNvPr id="108" name="Text Box 43"/>
          <p:cNvSpPr txBox="1">
            <a:spLocks noChangeArrowheads="1"/>
          </p:cNvSpPr>
          <p:nvPr/>
        </p:nvSpPr>
        <p:spPr bwMode="auto">
          <a:xfrm>
            <a:off x="6305550" y="4249738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B</a:t>
            </a:r>
            <a:r>
              <a:rPr lang="en-US" sz="2400" baseline="-25000"/>
              <a:t>1</a:t>
            </a:r>
            <a:endParaRPr lang="ru-RU" sz="2400"/>
          </a:p>
        </p:txBody>
      </p:sp>
      <p:sp>
        <p:nvSpPr>
          <p:cNvPr id="109" name="Text Box 44"/>
          <p:cNvSpPr txBox="1">
            <a:spLocks noChangeArrowheads="1"/>
          </p:cNvSpPr>
          <p:nvPr/>
        </p:nvSpPr>
        <p:spPr bwMode="auto">
          <a:xfrm>
            <a:off x="7499350" y="5265738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</a:t>
            </a:r>
            <a:r>
              <a:rPr lang="en-US" sz="2400" baseline="-25000"/>
              <a:t>1</a:t>
            </a:r>
            <a:endParaRPr lang="ru-RU" sz="2400"/>
          </a:p>
        </p:txBody>
      </p:sp>
      <p:sp>
        <p:nvSpPr>
          <p:cNvPr id="110" name="Arc 54"/>
          <p:cNvSpPr>
            <a:spLocks/>
          </p:cNvSpPr>
          <p:nvPr/>
        </p:nvSpPr>
        <p:spPr bwMode="auto">
          <a:xfrm>
            <a:off x="4826000" y="2863850"/>
            <a:ext cx="325438" cy="327025"/>
          </a:xfrm>
          <a:custGeom>
            <a:avLst/>
            <a:gdLst>
              <a:gd name="T0" fmla="*/ 2147483647 w 20729"/>
              <a:gd name="T1" fmla="*/ 0 h 16324"/>
              <a:gd name="T2" fmla="*/ 2147483647 w 20729"/>
              <a:gd name="T3" fmla="*/ 2147483647 h 16324"/>
              <a:gd name="T4" fmla="*/ 0 w 20729"/>
              <a:gd name="T5" fmla="*/ 2147483647 h 163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729" h="16324" fill="none" extrusionOk="0">
                <a:moveTo>
                  <a:pt x="14145" y="0"/>
                </a:moveTo>
                <a:cubicBezTo>
                  <a:pt x="17278" y="2715"/>
                  <a:pt x="19564" y="6274"/>
                  <a:pt x="20729" y="10252"/>
                </a:cubicBezTo>
              </a:path>
              <a:path w="20729" h="16324" stroke="0" extrusionOk="0">
                <a:moveTo>
                  <a:pt x="14145" y="0"/>
                </a:moveTo>
                <a:cubicBezTo>
                  <a:pt x="17278" y="2715"/>
                  <a:pt x="19564" y="6274"/>
                  <a:pt x="20729" y="10252"/>
                </a:cubicBezTo>
                <a:lnTo>
                  <a:pt x="0" y="16324"/>
                </a:lnTo>
                <a:lnTo>
                  <a:pt x="14145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1" name="Text Box 56"/>
          <p:cNvSpPr txBox="1">
            <a:spLocks noChangeArrowheads="1"/>
          </p:cNvSpPr>
          <p:nvPr/>
        </p:nvSpPr>
        <p:spPr bwMode="auto">
          <a:xfrm>
            <a:off x="5076825" y="2732088"/>
            <a:ext cx="40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sym typeface="Symbol" pitchFamily="18" charset="2"/>
              </a:rPr>
              <a:t></a:t>
            </a:r>
            <a:r>
              <a:rPr lang="en-US" baseline="-25000">
                <a:sym typeface="Symbol" pitchFamily="18" charset="2"/>
              </a:rPr>
              <a:t>1</a:t>
            </a:r>
            <a:endParaRPr lang="ru-RU">
              <a:sym typeface="Symbol" pitchFamily="18" charset="2"/>
            </a:endParaRPr>
          </a:p>
        </p:txBody>
      </p:sp>
      <p:sp>
        <p:nvSpPr>
          <p:cNvPr id="112" name="Oval 57"/>
          <p:cNvSpPr>
            <a:spLocks noChangeArrowheads="1"/>
          </p:cNvSpPr>
          <p:nvPr/>
        </p:nvSpPr>
        <p:spPr bwMode="auto">
          <a:xfrm>
            <a:off x="5635625" y="5111750"/>
            <a:ext cx="130175" cy="130175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13" name="Oval 60"/>
          <p:cNvSpPr>
            <a:spLocks noChangeArrowheads="1"/>
          </p:cNvSpPr>
          <p:nvPr/>
        </p:nvSpPr>
        <p:spPr bwMode="auto">
          <a:xfrm>
            <a:off x="7575550" y="5197475"/>
            <a:ext cx="130175" cy="130175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14" name="Oval 61"/>
          <p:cNvSpPr>
            <a:spLocks noChangeArrowheads="1"/>
          </p:cNvSpPr>
          <p:nvPr/>
        </p:nvSpPr>
        <p:spPr bwMode="auto">
          <a:xfrm>
            <a:off x="6245225" y="4629150"/>
            <a:ext cx="130175" cy="130175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16" name="Freeform 73"/>
          <p:cNvSpPr>
            <a:spLocks/>
          </p:cNvSpPr>
          <p:nvPr/>
        </p:nvSpPr>
        <p:spPr bwMode="auto">
          <a:xfrm>
            <a:off x="4222750" y="1895475"/>
            <a:ext cx="4362450" cy="2647950"/>
          </a:xfrm>
          <a:custGeom>
            <a:avLst/>
            <a:gdLst>
              <a:gd name="T0" fmla="*/ 2147483647 w 2748"/>
              <a:gd name="T1" fmla="*/ 2147483647 h 1668"/>
              <a:gd name="T2" fmla="*/ 2147483647 w 2748"/>
              <a:gd name="T3" fmla="*/ 0 h 1668"/>
              <a:gd name="T4" fmla="*/ 2147483647 w 2748"/>
              <a:gd name="T5" fmla="*/ 2147483647 h 1668"/>
              <a:gd name="T6" fmla="*/ 2147483647 w 2748"/>
              <a:gd name="T7" fmla="*/ 2147483647 h 1668"/>
              <a:gd name="T8" fmla="*/ 2147483647 w 2748"/>
              <a:gd name="T9" fmla="*/ 2147483647 h 1668"/>
              <a:gd name="T10" fmla="*/ 2147483647 w 2748"/>
              <a:gd name="T11" fmla="*/ 2147483647 h 1668"/>
              <a:gd name="T12" fmla="*/ 2147483647 w 2748"/>
              <a:gd name="T13" fmla="*/ 2147483647 h 1668"/>
              <a:gd name="T14" fmla="*/ 2147483647 w 2748"/>
              <a:gd name="T15" fmla="*/ 2147483647 h 1668"/>
              <a:gd name="T16" fmla="*/ 2147483647 w 2748"/>
              <a:gd name="T17" fmla="*/ 2147483647 h 1668"/>
              <a:gd name="T18" fmla="*/ 2147483647 w 2748"/>
              <a:gd name="T19" fmla="*/ 2147483647 h 1668"/>
              <a:gd name="T20" fmla="*/ 2147483647 w 2748"/>
              <a:gd name="T21" fmla="*/ 2147483647 h 1668"/>
              <a:gd name="T22" fmla="*/ 0 w 2748"/>
              <a:gd name="T23" fmla="*/ 2147483647 h 1668"/>
              <a:gd name="T24" fmla="*/ 2147483647 w 2748"/>
              <a:gd name="T25" fmla="*/ 2147483647 h 166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748" h="1668">
                <a:moveTo>
                  <a:pt x="30" y="828"/>
                </a:moveTo>
                <a:lnTo>
                  <a:pt x="1830" y="0"/>
                </a:lnTo>
                <a:lnTo>
                  <a:pt x="2748" y="1080"/>
                </a:lnTo>
                <a:lnTo>
                  <a:pt x="2508" y="1146"/>
                </a:lnTo>
                <a:lnTo>
                  <a:pt x="2058" y="1266"/>
                </a:lnTo>
                <a:lnTo>
                  <a:pt x="1752" y="1398"/>
                </a:lnTo>
                <a:lnTo>
                  <a:pt x="1560" y="1422"/>
                </a:lnTo>
                <a:lnTo>
                  <a:pt x="1230" y="1506"/>
                </a:lnTo>
                <a:lnTo>
                  <a:pt x="1026" y="1614"/>
                </a:lnTo>
                <a:lnTo>
                  <a:pt x="750" y="1644"/>
                </a:lnTo>
                <a:lnTo>
                  <a:pt x="720" y="1668"/>
                </a:lnTo>
                <a:lnTo>
                  <a:pt x="0" y="852"/>
                </a:lnTo>
                <a:lnTo>
                  <a:pt x="30" y="828"/>
                </a:lnTo>
                <a:close/>
              </a:path>
            </a:pathLst>
          </a:custGeom>
          <a:solidFill>
            <a:srgbClr val="FFCC99">
              <a:alpha val="61176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7" name="Freeform 5"/>
          <p:cNvSpPr>
            <a:spLocks/>
          </p:cNvSpPr>
          <p:nvPr/>
        </p:nvSpPr>
        <p:spPr bwMode="auto">
          <a:xfrm>
            <a:off x="5673725" y="2978150"/>
            <a:ext cx="1917700" cy="1308100"/>
          </a:xfrm>
          <a:custGeom>
            <a:avLst/>
            <a:gdLst>
              <a:gd name="T0" fmla="*/ 0 w 1216"/>
              <a:gd name="T1" fmla="*/ 2147483647 h 584"/>
              <a:gd name="T2" fmla="*/ 2147483647 w 1216"/>
              <a:gd name="T3" fmla="*/ 0 h 584"/>
              <a:gd name="T4" fmla="*/ 2147483647 w 1216"/>
              <a:gd name="T5" fmla="*/ 2147483647 h 584"/>
              <a:gd name="T6" fmla="*/ 0 w 1216"/>
              <a:gd name="T7" fmla="*/ 2147483647 h 5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16" h="584">
                <a:moveTo>
                  <a:pt x="0" y="584"/>
                </a:moveTo>
                <a:lnTo>
                  <a:pt x="400" y="0"/>
                </a:lnTo>
                <a:lnTo>
                  <a:pt x="1216" y="280"/>
                </a:lnTo>
                <a:lnTo>
                  <a:pt x="0" y="584"/>
                </a:lnTo>
                <a:close/>
              </a:path>
            </a:pathLst>
          </a:custGeom>
          <a:solidFill>
            <a:srgbClr val="FFFF00"/>
          </a:solidFill>
          <a:ln w="38100" cmpd="sng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8" name="Text Box 39"/>
          <p:cNvSpPr txBox="1">
            <a:spLocks noChangeArrowheads="1"/>
          </p:cNvSpPr>
          <p:nvPr/>
        </p:nvSpPr>
        <p:spPr bwMode="auto">
          <a:xfrm>
            <a:off x="5391150" y="364013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A</a:t>
            </a:r>
            <a:endParaRPr lang="ru-RU" sz="2400"/>
          </a:p>
        </p:txBody>
      </p:sp>
      <p:sp>
        <p:nvSpPr>
          <p:cNvPr id="119" name="Text Box 40"/>
          <p:cNvSpPr txBox="1">
            <a:spLocks noChangeArrowheads="1"/>
          </p:cNvSpPr>
          <p:nvPr/>
        </p:nvSpPr>
        <p:spPr bwMode="auto">
          <a:xfrm>
            <a:off x="6140450" y="252253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B</a:t>
            </a:r>
            <a:endParaRPr lang="ru-RU" sz="2400"/>
          </a:p>
        </p:txBody>
      </p:sp>
      <p:sp>
        <p:nvSpPr>
          <p:cNvPr id="120" name="Text Box 41"/>
          <p:cNvSpPr txBox="1">
            <a:spLocks noChangeArrowheads="1"/>
          </p:cNvSpPr>
          <p:nvPr/>
        </p:nvSpPr>
        <p:spPr bwMode="auto">
          <a:xfrm>
            <a:off x="7562850" y="3106738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</a:t>
            </a:r>
            <a:endParaRPr lang="ru-RU" sz="2400"/>
          </a:p>
        </p:txBody>
      </p:sp>
      <p:sp>
        <p:nvSpPr>
          <p:cNvPr id="121" name="Oval 58"/>
          <p:cNvSpPr>
            <a:spLocks noChangeArrowheads="1"/>
          </p:cNvSpPr>
          <p:nvPr/>
        </p:nvSpPr>
        <p:spPr bwMode="auto">
          <a:xfrm>
            <a:off x="5600700" y="4175125"/>
            <a:ext cx="130175" cy="130175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22" name="Oval 64"/>
          <p:cNvSpPr>
            <a:spLocks noChangeArrowheads="1"/>
          </p:cNvSpPr>
          <p:nvPr/>
        </p:nvSpPr>
        <p:spPr bwMode="auto">
          <a:xfrm>
            <a:off x="7508875" y="3530600"/>
            <a:ext cx="130175" cy="130175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23" name="Oval 65"/>
          <p:cNvSpPr>
            <a:spLocks noChangeArrowheads="1"/>
          </p:cNvSpPr>
          <p:nvPr/>
        </p:nvSpPr>
        <p:spPr bwMode="auto">
          <a:xfrm>
            <a:off x="6229350" y="2924175"/>
            <a:ext cx="130175" cy="130175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24" name="Line 74"/>
          <p:cNvSpPr>
            <a:spLocks noChangeShapeType="1"/>
          </p:cNvSpPr>
          <p:nvPr/>
        </p:nvSpPr>
        <p:spPr bwMode="auto">
          <a:xfrm flipH="1">
            <a:off x="4213225" y="1895475"/>
            <a:ext cx="2905125" cy="13335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5" name="Text Box 76"/>
          <p:cNvSpPr txBox="1">
            <a:spLocks noChangeArrowheads="1"/>
          </p:cNvSpPr>
          <p:nvPr/>
        </p:nvSpPr>
        <p:spPr bwMode="auto">
          <a:xfrm>
            <a:off x="7064375" y="1517650"/>
            <a:ext cx="520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sym typeface="Symbol" pitchFamily="18" charset="2"/>
              </a:rPr>
              <a:t></a:t>
            </a:r>
            <a:r>
              <a:rPr lang="ru-RU" sz="2400" baseline="-25000">
                <a:sym typeface="Symbol" pitchFamily="18" charset="2"/>
              </a:rPr>
              <a:t>2</a:t>
            </a:r>
            <a:endParaRPr lang="ru-RU" sz="2400">
              <a:sym typeface="Symbol" pitchFamily="18" charset="2"/>
            </a:endParaRPr>
          </a:p>
        </p:txBody>
      </p:sp>
      <p:sp>
        <p:nvSpPr>
          <p:cNvPr id="126" name="Text Box 77"/>
          <p:cNvSpPr txBox="1">
            <a:spLocks noChangeArrowheads="1"/>
          </p:cNvSpPr>
          <p:nvPr/>
        </p:nvSpPr>
        <p:spPr bwMode="auto">
          <a:xfrm>
            <a:off x="7462838" y="2516188"/>
            <a:ext cx="4079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sym typeface="Symbol" pitchFamily="18" charset="2"/>
              </a:rPr>
              <a:t></a:t>
            </a:r>
          </a:p>
        </p:txBody>
      </p:sp>
      <p:sp>
        <p:nvSpPr>
          <p:cNvPr id="127" name="Line 13"/>
          <p:cNvSpPr>
            <a:spLocks noChangeShapeType="1"/>
          </p:cNvSpPr>
          <p:nvPr/>
        </p:nvSpPr>
        <p:spPr bwMode="auto">
          <a:xfrm flipV="1">
            <a:off x="4606925" y="2197100"/>
            <a:ext cx="1854200" cy="8509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8" name="Oval 59"/>
          <p:cNvSpPr>
            <a:spLocks noChangeArrowheads="1"/>
          </p:cNvSpPr>
          <p:nvPr/>
        </p:nvSpPr>
        <p:spPr bwMode="auto">
          <a:xfrm>
            <a:off x="5730875" y="2438400"/>
            <a:ext cx="130175" cy="130175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29" name="Oval 63"/>
          <p:cNvSpPr>
            <a:spLocks noChangeArrowheads="1"/>
          </p:cNvSpPr>
          <p:nvPr/>
        </p:nvSpPr>
        <p:spPr bwMode="auto">
          <a:xfrm>
            <a:off x="4533900" y="2994025"/>
            <a:ext cx="130175" cy="130175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30" name="Oval 69"/>
          <p:cNvSpPr>
            <a:spLocks noChangeArrowheads="1"/>
          </p:cNvSpPr>
          <p:nvPr/>
        </p:nvSpPr>
        <p:spPr bwMode="auto">
          <a:xfrm>
            <a:off x="6372225" y="2139950"/>
            <a:ext cx="130175" cy="130175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847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1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1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1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1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1000"/>
                                        <p:tgtEl>
                                          <p:spTgt spid="1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1000"/>
                                        <p:tgtEl>
                                          <p:spTgt spid="1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0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10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0" dur="1000"/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1000"/>
                                        <p:tgtEl>
                                          <p:spTgt spid="1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6" dur="10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9" dur="10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10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1000"/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1000"/>
                                        <p:tgtEl>
                                          <p:spTgt spid="1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10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10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10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1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500"/>
                                        <p:tgtEl>
                                          <p:spTgt spid="1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500"/>
                                        <p:tgtEl>
                                          <p:spTgt spid="1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1000"/>
                                        <p:tgtEl>
                                          <p:spTgt spid="1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1000"/>
                                        <p:tgtEl>
                                          <p:spTgt spid="1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1000"/>
                                        <p:tgtEl>
                                          <p:spTgt spid="12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5" dur="10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 nodeType="clickPar">
                      <p:stCondLst>
                        <p:cond delay="indefinite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0" dur="1000"/>
                                        <p:tgtEl>
                                          <p:spTgt spid="1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1000"/>
                                        <p:tgtEl>
                                          <p:spTgt spid="1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2" grpId="0" animBg="1"/>
      <p:bldP spid="12313" grpId="0" animBg="1"/>
      <p:bldP spid="12314" grpId="0" animBg="1"/>
      <p:bldP spid="12314" grpId="1" animBg="1"/>
      <p:bldP spid="12315" grpId="0" animBg="1"/>
      <p:bldP spid="12315" grpId="1" animBg="1"/>
      <p:bldP spid="12316" grpId="0" animBg="1"/>
      <p:bldP spid="12316" grpId="1" animBg="1"/>
      <p:bldP spid="12317" grpId="0" animBg="1"/>
      <p:bldP spid="12322" grpId="0"/>
      <p:bldP spid="12333" grpId="0" animBg="1"/>
      <p:bldP spid="12333" grpId="1" animBg="1"/>
      <p:bldP spid="12334" grpId="0"/>
      <p:bldP spid="12335" grpId="0"/>
      <p:bldP spid="12336" grpId="0"/>
      <p:bldP spid="12337" grpId="0"/>
      <p:bldP spid="12338" grpId="0"/>
      <p:bldP spid="12339" grpId="0"/>
      <p:bldP spid="12340" grpId="0" animBg="1"/>
      <p:bldP spid="12340" grpId="1" animBg="1"/>
      <p:bldP spid="12341" grpId="0" animBg="1"/>
      <p:bldP spid="12343" grpId="0"/>
      <p:bldP spid="12350" grpId="0" animBg="1"/>
      <p:bldP spid="12354" grpId="0" animBg="1"/>
      <p:bldP spid="12355" grpId="0" animBg="1"/>
      <p:bldP spid="12356" grpId="0" animBg="1"/>
      <p:bldP spid="12358" grpId="0" animBg="1"/>
      <p:bldP spid="12359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4" grpId="0"/>
      <p:bldP spid="105" grpId="0"/>
      <p:bldP spid="106" grpId="0"/>
      <p:bldP spid="107" grpId="0"/>
      <p:bldP spid="108" grpId="0"/>
      <p:bldP spid="109" grpId="0"/>
      <p:bldP spid="110" grpId="0" animBg="1"/>
      <p:bldP spid="111" grpId="0"/>
      <p:bldP spid="112" grpId="0" animBg="1"/>
      <p:bldP spid="113" grpId="0" animBg="1"/>
      <p:bldP spid="114" grpId="0" animBg="1"/>
      <p:bldP spid="116" grpId="0" animBg="1"/>
      <p:bldP spid="117" grpId="0" animBg="1"/>
      <p:bldP spid="118" grpId="0"/>
      <p:bldP spid="119" grpId="0"/>
      <p:bldP spid="120" grpId="0"/>
      <p:bldP spid="121" grpId="0" animBg="1"/>
      <p:bldP spid="122" grpId="0" animBg="1"/>
      <p:bldP spid="123" grpId="0" animBg="1"/>
      <p:bldP spid="124" grpId="0" animBg="1"/>
      <p:bldP spid="125" grpId="0"/>
      <p:bldP spid="126" grpId="0"/>
      <p:bldP spid="127" grpId="0" animBg="1"/>
      <p:bldP spid="128" grpId="0" animBg="1"/>
      <p:bldP spid="129" grpId="0" animBg="1"/>
      <p:bldP spid="1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96875" y="482600"/>
            <a:ext cx="8229600" cy="6334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i="1" smtClean="0">
                <a:solidFill>
                  <a:srgbClr val="0000FF"/>
                </a:solidFill>
              </a:rPr>
              <a:t/>
            </a:r>
            <a:br>
              <a:rPr lang="ru-RU" sz="2800" i="1" smtClean="0">
                <a:solidFill>
                  <a:srgbClr val="0000FF"/>
                </a:solidFill>
              </a:rPr>
            </a:br>
            <a:r>
              <a:rPr lang="ru-RU" sz="2400" i="1" smtClean="0">
                <a:solidFill>
                  <a:srgbClr val="0000FF"/>
                </a:solidFill>
              </a:rPr>
              <a:t>Профильно проецирующая плоскость,</a:t>
            </a:r>
            <a:r>
              <a:rPr lang="ru-RU" sz="2400" b="1" smtClean="0">
                <a:solidFill>
                  <a:srgbClr val="0000FF"/>
                </a:solidFill>
                <a:sym typeface="Symbol" pitchFamily="18" charset="2"/>
              </a:rPr>
              <a:t></a:t>
            </a:r>
            <a:r>
              <a:rPr lang="ru-RU" sz="2400" smtClean="0">
                <a:solidFill>
                  <a:srgbClr val="0000FF"/>
                </a:solidFill>
              </a:rPr>
              <a:t>П</a:t>
            </a:r>
            <a:r>
              <a:rPr lang="ru-RU" sz="2400" baseline="-25000" smtClean="0">
                <a:solidFill>
                  <a:srgbClr val="0000FF"/>
                </a:solidFill>
              </a:rPr>
              <a:t>3</a:t>
            </a:r>
            <a:r>
              <a:rPr lang="ru-RU" sz="2400" smtClean="0">
                <a:solidFill>
                  <a:srgbClr val="0000FF"/>
                </a:solidFill>
              </a:rPr>
              <a:t/>
            </a:r>
            <a:br>
              <a:rPr lang="ru-RU" sz="2400" smtClean="0">
                <a:solidFill>
                  <a:srgbClr val="0000FF"/>
                </a:solidFill>
              </a:rPr>
            </a:br>
            <a:endParaRPr lang="ru-RU" sz="2400" smtClean="0">
              <a:solidFill>
                <a:srgbClr val="0000FF"/>
              </a:solidFill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000" i="1" u="sng" smtClean="0"/>
          </a:p>
          <a:p>
            <a:pPr eaLnBrk="1" hangingPunct="1"/>
            <a:endParaRPr lang="ru-RU" sz="2800" smtClean="0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0" y="2424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7414" name="AutoShape 7"/>
          <p:cNvSpPr>
            <a:spLocks noChangeArrowheads="1"/>
          </p:cNvSpPr>
          <p:nvPr/>
        </p:nvSpPr>
        <p:spPr bwMode="auto">
          <a:xfrm flipH="1">
            <a:off x="4889500" y="3905250"/>
            <a:ext cx="4043363" cy="1504950"/>
          </a:xfrm>
          <a:prstGeom prst="parallelogram">
            <a:avLst>
              <a:gd name="adj" fmla="val 110192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066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4889500" y="1685925"/>
            <a:ext cx="2390775" cy="2219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7416" name="AutoShape 9"/>
          <p:cNvSpPr>
            <a:spLocks noChangeArrowheads="1"/>
          </p:cNvSpPr>
          <p:nvPr/>
        </p:nvSpPr>
        <p:spPr bwMode="auto">
          <a:xfrm rot="-5400000">
            <a:off x="6233320" y="2732881"/>
            <a:ext cx="3719512" cy="1628775"/>
          </a:xfrm>
          <a:prstGeom prst="parallelogram">
            <a:avLst>
              <a:gd name="adj" fmla="val 91810"/>
            </a:avLst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6445250" y="5059363"/>
            <a:ext cx="458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/>
              <a:t>П</a:t>
            </a:r>
            <a:r>
              <a:rPr lang="ru-RU" sz="2000" baseline="-25000"/>
              <a:t>1</a:t>
            </a:r>
            <a:endParaRPr lang="ru-RU" sz="2000"/>
          </a:p>
        </p:txBody>
      </p:sp>
      <p:sp>
        <p:nvSpPr>
          <p:cNvPr id="17418" name="Text Box 11"/>
          <p:cNvSpPr txBox="1">
            <a:spLocks noChangeArrowheads="1"/>
          </p:cNvSpPr>
          <p:nvPr/>
        </p:nvSpPr>
        <p:spPr bwMode="auto">
          <a:xfrm>
            <a:off x="4892675" y="1677988"/>
            <a:ext cx="458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/>
              <a:t>П</a:t>
            </a:r>
            <a:r>
              <a:rPr lang="ru-RU" sz="2000" baseline="-25000"/>
              <a:t>2</a:t>
            </a:r>
            <a:endParaRPr lang="ru-RU" sz="2000"/>
          </a:p>
        </p:txBody>
      </p:sp>
      <p:sp>
        <p:nvSpPr>
          <p:cNvPr id="17419" name="Text Box 12"/>
          <p:cNvSpPr txBox="1">
            <a:spLocks noChangeArrowheads="1"/>
          </p:cNvSpPr>
          <p:nvPr/>
        </p:nvSpPr>
        <p:spPr bwMode="auto">
          <a:xfrm>
            <a:off x="8521700" y="4783138"/>
            <a:ext cx="458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/>
              <a:t>П</a:t>
            </a:r>
            <a:r>
              <a:rPr lang="ru-RU" sz="2000" baseline="-25000"/>
              <a:t>3</a:t>
            </a:r>
            <a:endParaRPr lang="ru-RU" sz="2000"/>
          </a:p>
        </p:txBody>
      </p:sp>
      <p:sp>
        <p:nvSpPr>
          <p:cNvPr id="17420" name="Text Box 13"/>
          <p:cNvSpPr txBox="1">
            <a:spLocks noChangeArrowheads="1"/>
          </p:cNvSpPr>
          <p:nvPr/>
        </p:nvSpPr>
        <p:spPr bwMode="auto">
          <a:xfrm>
            <a:off x="4572000" y="37417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х</a:t>
            </a:r>
          </a:p>
        </p:txBody>
      </p:sp>
      <p:sp>
        <p:nvSpPr>
          <p:cNvPr id="17421" name="Text Box 14"/>
          <p:cNvSpPr txBox="1">
            <a:spLocks noChangeArrowheads="1"/>
          </p:cNvSpPr>
          <p:nvPr/>
        </p:nvSpPr>
        <p:spPr bwMode="auto">
          <a:xfrm>
            <a:off x="8845550" y="54086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y</a:t>
            </a:r>
            <a:endParaRPr lang="ru-RU"/>
          </a:p>
        </p:txBody>
      </p:sp>
      <p:sp>
        <p:nvSpPr>
          <p:cNvPr id="17422" name="Text Box 15"/>
          <p:cNvSpPr txBox="1">
            <a:spLocks noChangeArrowheads="1"/>
          </p:cNvSpPr>
          <p:nvPr/>
        </p:nvSpPr>
        <p:spPr bwMode="auto">
          <a:xfrm>
            <a:off x="7264400" y="13509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z</a:t>
            </a:r>
            <a:endParaRPr lang="ru-RU"/>
          </a:p>
        </p:txBody>
      </p:sp>
      <p:sp>
        <p:nvSpPr>
          <p:cNvPr id="144400" name="Line 16"/>
          <p:cNvSpPr>
            <a:spLocks noChangeShapeType="1"/>
          </p:cNvSpPr>
          <p:nvPr/>
        </p:nvSpPr>
        <p:spPr bwMode="auto">
          <a:xfrm flipH="1" flipV="1">
            <a:off x="5251450" y="3895725"/>
            <a:ext cx="1133475" cy="10001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401" name="Line 17"/>
          <p:cNvSpPr>
            <a:spLocks noChangeShapeType="1"/>
          </p:cNvSpPr>
          <p:nvPr/>
        </p:nvSpPr>
        <p:spPr bwMode="auto">
          <a:xfrm flipV="1">
            <a:off x="5270500" y="2679700"/>
            <a:ext cx="0" cy="12255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402" name="Line 18"/>
          <p:cNvSpPr>
            <a:spLocks noChangeShapeType="1"/>
          </p:cNvSpPr>
          <p:nvPr/>
        </p:nvSpPr>
        <p:spPr bwMode="auto">
          <a:xfrm flipH="1">
            <a:off x="6399213" y="3724275"/>
            <a:ext cx="4762" cy="120491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403" name="Line 19"/>
          <p:cNvSpPr>
            <a:spLocks noChangeShapeType="1"/>
          </p:cNvSpPr>
          <p:nvPr/>
        </p:nvSpPr>
        <p:spPr bwMode="auto">
          <a:xfrm>
            <a:off x="7556500" y="2752725"/>
            <a:ext cx="0" cy="16097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404" name="Line 20"/>
          <p:cNvSpPr>
            <a:spLocks noChangeShapeType="1"/>
          </p:cNvSpPr>
          <p:nvPr/>
        </p:nvSpPr>
        <p:spPr bwMode="auto">
          <a:xfrm flipH="1">
            <a:off x="7985125" y="3724275"/>
            <a:ext cx="9525" cy="12001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405" name="Freeform 21"/>
          <p:cNvSpPr>
            <a:spLocks/>
          </p:cNvSpPr>
          <p:nvPr/>
        </p:nvSpPr>
        <p:spPr bwMode="auto">
          <a:xfrm>
            <a:off x="6384925" y="4362450"/>
            <a:ext cx="1600200" cy="561975"/>
          </a:xfrm>
          <a:custGeom>
            <a:avLst/>
            <a:gdLst>
              <a:gd name="T0" fmla="*/ 0 w 1008"/>
              <a:gd name="T1" fmla="*/ 2147483647 h 354"/>
              <a:gd name="T2" fmla="*/ 2147483647 w 1008"/>
              <a:gd name="T3" fmla="*/ 2147483647 h 354"/>
              <a:gd name="T4" fmla="*/ 2147483647 w 1008"/>
              <a:gd name="T5" fmla="*/ 0 h 354"/>
              <a:gd name="T6" fmla="*/ 0 w 1008"/>
              <a:gd name="T7" fmla="*/ 2147483647 h 3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8" h="354">
                <a:moveTo>
                  <a:pt x="0" y="354"/>
                </a:moveTo>
                <a:lnTo>
                  <a:pt x="1008" y="354"/>
                </a:lnTo>
                <a:lnTo>
                  <a:pt x="738" y="0"/>
                </a:lnTo>
                <a:lnTo>
                  <a:pt x="0" y="354"/>
                </a:lnTo>
                <a:close/>
              </a:path>
            </a:pathLst>
          </a:custGeom>
          <a:solidFill>
            <a:srgbClr val="FFFF00"/>
          </a:solidFill>
          <a:ln w="38100" cmpd="sng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406" name="Line 22"/>
          <p:cNvSpPr>
            <a:spLocks noChangeShapeType="1"/>
          </p:cNvSpPr>
          <p:nvPr/>
        </p:nvSpPr>
        <p:spPr bwMode="auto">
          <a:xfrm flipH="1" flipV="1">
            <a:off x="7061200" y="3905250"/>
            <a:ext cx="495300" cy="4476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407" name="Line 23"/>
          <p:cNvSpPr>
            <a:spLocks noChangeShapeType="1"/>
          </p:cNvSpPr>
          <p:nvPr/>
        </p:nvSpPr>
        <p:spPr bwMode="auto">
          <a:xfrm flipH="1" flipV="1">
            <a:off x="7061200" y="2276475"/>
            <a:ext cx="0" cy="16097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408" name="Line 24"/>
          <p:cNvSpPr>
            <a:spLocks noChangeShapeType="1"/>
          </p:cNvSpPr>
          <p:nvPr/>
        </p:nvSpPr>
        <p:spPr bwMode="auto">
          <a:xfrm flipH="1" flipV="1">
            <a:off x="5270500" y="2657475"/>
            <a:ext cx="1133475" cy="1066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409" name="Line 25"/>
          <p:cNvSpPr>
            <a:spLocks noChangeShapeType="1"/>
          </p:cNvSpPr>
          <p:nvPr/>
        </p:nvSpPr>
        <p:spPr bwMode="auto">
          <a:xfrm flipH="1" flipV="1">
            <a:off x="7061200" y="2257425"/>
            <a:ext cx="504825" cy="4953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410" name="Line 26"/>
          <p:cNvSpPr>
            <a:spLocks noChangeShapeType="1"/>
          </p:cNvSpPr>
          <p:nvPr/>
        </p:nvSpPr>
        <p:spPr bwMode="auto">
          <a:xfrm flipH="1" flipV="1">
            <a:off x="6835775" y="3905250"/>
            <a:ext cx="1139825" cy="10191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411" name="Line 27"/>
          <p:cNvSpPr>
            <a:spLocks noChangeShapeType="1"/>
          </p:cNvSpPr>
          <p:nvPr/>
        </p:nvSpPr>
        <p:spPr bwMode="auto">
          <a:xfrm flipH="1" flipV="1">
            <a:off x="6813550" y="2647950"/>
            <a:ext cx="0" cy="12573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412" name="Line 28"/>
          <p:cNvSpPr>
            <a:spLocks noChangeShapeType="1"/>
          </p:cNvSpPr>
          <p:nvPr/>
        </p:nvSpPr>
        <p:spPr bwMode="auto">
          <a:xfrm flipH="1" flipV="1">
            <a:off x="6784975" y="2628900"/>
            <a:ext cx="1200150" cy="10953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413" name="Line 29"/>
          <p:cNvSpPr>
            <a:spLocks noChangeShapeType="1"/>
          </p:cNvSpPr>
          <p:nvPr/>
        </p:nvSpPr>
        <p:spPr bwMode="auto">
          <a:xfrm>
            <a:off x="7975600" y="4924425"/>
            <a:ext cx="409575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414" name="Line 30"/>
          <p:cNvSpPr>
            <a:spLocks noChangeShapeType="1"/>
          </p:cNvSpPr>
          <p:nvPr/>
        </p:nvSpPr>
        <p:spPr bwMode="auto">
          <a:xfrm>
            <a:off x="7556500" y="4352925"/>
            <a:ext cx="219075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415" name="Line 31"/>
          <p:cNvSpPr>
            <a:spLocks noChangeShapeType="1"/>
          </p:cNvSpPr>
          <p:nvPr/>
        </p:nvSpPr>
        <p:spPr bwMode="auto">
          <a:xfrm>
            <a:off x="7051675" y="2257425"/>
            <a:ext cx="219075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416" name="Line 32"/>
          <p:cNvSpPr>
            <a:spLocks noChangeShapeType="1"/>
          </p:cNvSpPr>
          <p:nvPr/>
        </p:nvSpPr>
        <p:spPr bwMode="auto">
          <a:xfrm>
            <a:off x="7566025" y="2743200"/>
            <a:ext cx="200025" cy="0"/>
          </a:xfrm>
          <a:prstGeom prst="line">
            <a:avLst/>
          </a:prstGeom>
          <a:noFill/>
          <a:ln w="19050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417" name="Line 33"/>
          <p:cNvSpPr>
            <a:spLocks noChangeShapeType="1"/>
          </p:cNvSpPr>
          <p:nvPr/>
        </p:nvSpPr>
        <p:spPr bwMode="auto">
          <a:xfrm flipV="1">
            <a:off x="7756525" y="2752725"/>
            <a:ext cx="0" cy="1600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418" name="Line 34"/>
          <p:cNvSpPr>
            <a:spLocks noChangeShapeType="1"/>
          </p:cNvSpPr>
          <p:nvPr/>
        </p:nvSpPr>
        <p:spPr bwMode="auto">
          <a:xfrm>
            <a:off x="7280275" y="2257425"/>
            <a:ext cx="466725" cy="4762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419" name="Line 35"/>
          <p:cNvSpPr>
            <a:spLocks noChangeShapeType="1"/>
          </p:cNvSpPr>
          <p:nvPr/>
        </p:nvSpPr>
        <p:spPr bwMode="auto">
          <a:xfrm flipV="1">
            <a:off x="8385175" y="3714750"/>
            <a:ext cx="0" cy="12096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420" name="Line 36"/>
          <p:cNvSpPr>
            <a:spLocks noChangeShapeType="1"/>
          </p:cNvSpPr>
          <p:nvPr/>
        </p:nvSpPr>
        <p:spPr bwMode="auto">
          <a:xfrm>
            <a:off x="7994650" y="3733800"/>
            <a:ext cx="390525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421" name="Line 37"/>
          <p:cNvSpPr>
            <a:spLocks noChangeShapeType="1"/>
          </p:cNvSpPr>
          <p:nvPr/>
        </p:nvSpPr>
        <p:spPr bwMode="auto">
          <a:xfrm>
            <a:off x="6781800" y="2644775"/>
            <a:ext cx="4953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422" name="Line 38"/>
          <p:cNvSpPr>
            <a:spLocks noChangeShapeType="1"/>
          </p:cNvSpPr>
          <p:nvPr/>
        </p:nvSpPr>
        <p:spPr bwMode="auto">
          <a:xfrm>
            <a:off x="7277100" y="2644775"/>
            <a:ext cx="1092200" cy="1066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423" name="Freeform 39"/>
          <p:cNvSpPr>
            <a:spLocks/>
          </p:cNvSpPr>
          <p:nvPr/>
        </p:nvSpPr>
        <p:spPr bwMode="auto">
          <a:xfrm>
            <a:off x="5270500" y="2238375"/>
            <a:ext cx="1778000" cy="406400"/>
          </a:xfrm>
          <a:custGeom>
            <a:avLst/>
            <a:gdLst>
              <a:gd name="T0" fmla="*/ 0 w 1120"/>
              <a:gd name="T1" fmla="*/ 2147483647 h 256"/>
              <a:gd name="T2" fmla="*/ 2147483647 w 1120"/>
              <a:gd name="T3" fmla="*/ 0 h 256"/>
              <a:gd name="T4" fmla="*/ 2147483647 w 1120"/>
              <a:gd name="T5" fmla="*/ 2147483647 h 256"/>
              <a:gd name="T6" fmla="*/ 0 w 1120"/>
              <a:gd name="T7" fmla="*/ 2147483647 h 2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20" h="256">
                <a:moveTo>
                  <a:pt x="0" y="256"/>
                </a:moveTo>
                <a:lnTo>
                  <a:pt x="1120" y="0"/>
                </a:lnTo>
                <a:lnTo>
                  <a:pt x="960" y="248"/>
                </a:lnTo>
                <a:cubicBezTo>
                  <a:pt x="640" y="251"/>
                  <a:pt x="0" y="256"/>
                  <a:pt x="0" y="256"/>
                </a:cubicBezTo>
                <a:close/>
              </a:path>
            </a:pathLst>
          </a:custGeom>
          <a:solidFill>
            <a:srgbClr val="FFFF00"/>
          </a:solidFill>
          <a:ln w="38100" cmpd="sng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439" name="Oval 55"/>
          <p:cNvSpPr>
            <a:spLocks noChangeArrowheads="1"/>
          </p:cNvSpPr>
          <p:nvPr/>
        </p:nvSpPr>
        <p:spPr bwMode="auto">
          <a:xfrm>
            <a:off x="7499350" y="2674938"/>
            <a:ext cx="107950" cy="10795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99663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44440" name="Oval 56"/>
          <p:cNvSpPr>
            <a:spLocks noChangeArrowheads="1"/>
          </p:cNvSpPr>
          <p:nvPr/>
        </p:nvSpPr>
        <p:spPr bwMode="auto">
          <a:xfrm>
            <a:off x="6746875" y="2608263"/>
            <a:ext cx="107950" cy="10795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99663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44441" name="Oval 57"/>
          <p:cNvSpPr>
            <a:spLocks noChangeArrowheads="1"/>
          </p:cNvSpPr>
          <p:nvPr/>
        </p:nvSpPr>
        <p:spPr bwMode="auto">
          <a:xfrm>
            <a:off x="6775450" y="2619375"/>
            <a:ext cx="79375" cy="79375"/>
          </a:xfrm>
          <a:prstGeom prst="ellipse">
            <a:avLst/>
          </a:prstGeom>
          <a:solidFill>
            <a:srgbClr val="FFCC66"/>
          </a:solidFill>
          <a:ln w="28575">
            <a:solidFill>
              <a:srgbClr val="CC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44442" name="Oval 58"/>
          <p:cNvSpPr>
            <a:spLocks noChangeArrowheads="1"/>
          </p:cNvSpPr>
          <p:nvPr/>
        </p:nvSpPr>
        <p:spPr bwMode="auto">
          <a:xfrm>
            <a:off x="7918450" y="3665538"/>
            <a:ext cx="107950" cy="10795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99663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44443" name="Oval 59"/>
          <p:cNvSpPr>
            <a:spLocks noChangeArrowheads="1"/>
          </p:cNvSpPr>
          <p:nvPr/>
        </p:nvSpPr>
        <p:spPr bwMode="auto">
          <a:xfrm>
            <a:off x="6384925" y="3684588"/>
            <a:ext cx="107950" cy="10795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99663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44444" name="Oval 60"/>
          <p:cNvSpPr>
            <a:spLocks noChangeArrowheads="1"/>
          </p:cNvSpPr>
          <p:nvPr/>
        </p:nvSpPr>
        <p:spPr bwMode="auto">
          <a:xfrm>
            <a:off x="5184775" y="2579688"/>
            <a:ext cx="107950" cy="10795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99663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44445" name="Oval 61"/>
          <p:cNvSpPr>
            <a:spLocks noChangeArrowheads="1"/>
          </p:cNvSpPr>
          <p:nvPr/>
        </p:nvSpPr>
        <p:spPr bwMode="auto">
          <a:xfrm>
            <a:off x="6956425" y="2198688"/>
            <a:ext cx="107950" cy="10795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99663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44446" name="Oval 62"/>
          <p:cNvSpPr>
            <a:spLocks noChangeArrowheads="1"/>
          </p:cNvSpPr>
          <p:nvPr/>
        </p:nvSpPr>
        <p:spPr bwMode="auto">
          <a:xfrm>
            <a:off x="6975475" y="2209800"/>
            <a:ext cx="79375" cy="79375"/>
          </a:xfrm>
          <a:prstGeom prst="ellipse">
            <a:avLst/>
          </a:prstGeom>
          <a:solidFill>
            <a:srgbClr val="FFCC66"/>
          </a:solidFill>
          <a:ln w="28575">
            <a:solidFill>
              <a:srgbClr val="CC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44447" name="Oval 63"/>
          <p:cNvSpPr>
            <a:spLocks noChangeArrowheads="1"/>
          </p:cNvSpPr>
          <p:nvPr/>
        </p:nvSpPr>
        <p:spPr bwMode="auto">
          <a:xfrm>
            <a:off x="6308725" y="4894263"/>
            <a:ext cx="107950" cy="10795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99663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44448" name="Oval 64"/>
          <p:cNvSpPr>
            <a:spLocks noChangeArrowheads="1"/>
          </p:cNvSpPr>
          <p:nvPr/>
        </p:nvSpPr>
        <p:spPr bwMode="auto">
          <a:xfrm>
            <a:off x="6337300" y="4905375"/>
            <a:ext cx="79375" cy="79375"/>
          </a:xfrm>
          <a:prstGeom prst="ellipse">
            <a:avLst/>
          </a:prstGeom>
          <a:solidFill>
            <a:srgbClr val="FFCC66"/>
          </a:solidFill>
          <a:ln w="28575">
            <a:solidFill>
              <a:srgbClr val="CC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44449" name="Oval 65"/>
          <p:cNvSpPr>
            <a:spLocks noChangeArrowheads="1"/>
          </p:cNvSpPr>
          <p:nvPr/>
        </p:nvSpPr>
        <p:spPr bwMode="auto">
          <a:xfrm>
            <a:off x="7918450" y="4903788"/>
            <a:ext cx="107950" cy="10795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99663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44450" name="Oval 66"/>
          <p:cNvSpPr>
            <a:spLocks noChangeArrowheads="1"/>
          </p:cNvSpPr>
          <p:nvPr/>
        </p:nvSpPr>
        <p:spPr bwMode="auto">
          <a:xfrm>
            <a:off x="7947025" y="4914900"/>
            <a:ext cx="79375" cy="79375"/>
          </a:xfrm>
          <a:prstGeom prst="ellipse">
            <a:avLst/>
          </a:prstGeom>
          <a:solidFill>
            <a:srgbClr val="FFCC66"/>
          </a:solidFill>
          <a:ln w="28575">
            <a:solidFill>
              <a:srgbClr val="CC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44451" name="Oval 67"/>
          <p:cNvSpPr>
            <a:spLocks noChangeArrowheads="1"/>
          </p:cNvSpPr>
          <p:nvPr/>
        </p:nvSpPr>
        <p:spPr bwMode="auto">
          <a:xfrm>
            <a:off x="7499350" y="4313238"/>
            <a:ext cx="107950" cy="10795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99663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44452" name="Oval 68"/>
          <p:cNvSpPr>
            <a:spLocks noChangeArrowheads="1"/>
          </p:cNvSpPr>
          <p:nvPr/>
        </p:nvSpPr>
        <p:spPr bwMode="auto">
          <a:xfrm>
            <a:off x="7527925" y="4324350"/>
            <a:ext cx="79375" cy="79375"/>
          </a:xfrm>
          <a:prstGeom prst="ellipse">
            <a:avLst/>
          </a:prstGeom>
          <a:solidFill>
            <a:srgbClr val="FFCC66"/>
          </a:solidFill>
          <a:ln w="28575">
            <a:solidFill>
              <a:srgbClr val="CC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44453" name="Text Box 69"/>
          <p:cNvSpPr txBox="1">
            <a:spLocks noChangeArrowheads="1"/>
          </p:cNvSpPr>
          <p:nvPr/>
        </p:nvSpPr>
        <p:spPr bwMode="auto">
          <a:xfrm>
            <a:off x="6340475" y="4437063"/>
            <a:ext cx="420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</a:t>
            </a:r>
            <a:r>
              <a:rPr lang="en-US" baseline="-25000"/>
              <a:t>1</a:t>
            </a:r>
            <a:endParaRPr lang="ru-RU"/>
          </a:p>
        </p:txBody>
      </p:sp>
      <p:sp>
        <p:nvSpPr>
          <p:cNvPr id="144454" name="Text Box 70"/>
          <p:cNvSpPr txBox="1">
            <a:spLocks noChangeArrowheads="1"/>
          </p:cNvSpPr>
          <p:nvPr/>
        </p:nvSpPr>
        <p:spPr bwMode="auto">
          <a:xfrm>
            <a:off x="7254875" y="4513263"/>
            <a:ext cx="420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</a:t>
            </a:r>
            <a:r>
              <a:rPr lang="en-US" baseline="-25000"/>
              <a:t>1</a:t>
            </a:r>
            <a:endParaRPr lang="ru-RU"/>
          </a:p>
        </p:txBody>
      </p:sp>
      <p:sp>
        <p:nvSpPr>
          <p:cNvPr id="144455" name="Text Box 71"/>
          <p:cNvSpPr txBox="1">
            <a:spLocks noChangeArrowheads="1"/>
          </p:cNvSpPr>
          <p:nvPr/>
        </p:nvSpPr>
        <p:spPr bwMode="auto">
          <a:xfrm>
            <a:off x="7807325" y="4989513"/>
            <a:ext cx="433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</a:t>
            </a:r>
            <a:r>
              <a:rPr lang="en-US" baseline="-25000"/>
              <a:t>1</a:t>
            </a:r>
            <a:endParaRPr lang="ru-RU"/>
          </a:p>
        </p:txBody>
      </p:sp>
      <p:sp>
        <p:nvSpPr>
          <p:cNvPr id="144456" name="Text Box 72"/>
          <p:cNvSpPr txBox="1">
            <a:spLocks noChangeArrowheads="1"/>
          </p:cNvSpPr>
          <p:nvPr/>
        </p:nvSpPr>
        <p:spPr bwMode="auto">
          <a:xfrm>
            <a:off x="5092700" y="2170113"/>
            <a:ext cx="420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</a:t>
            </a:r>
            <a:r>
              <a:rPr lang="en-US" baseline="-25000"/>
              <a:t>2</a:t>
            </a:r>
            <a:endParaRPr lang="ru-RU"/>
          </a:p>
        </p:txBody>
      </p:sp>
      <p:sp>
        <p:nvSpPr>
          <p:cNvPr id="144457" name="Text Box 73"/>
          <p:cNvSpPr txBox="1">
            <a:spLocks noChangeArrowheads="1"/>
          </p:cNvSpPr>
          <p:nvPr/>
        </p:nvSpPr>
        <p:spPr bwMode="auto">
          <a:xfrm>
            <a:off x="6702425" y="1674813"/>
            <a:ext cx="420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</a:t>
            </a:r>
            <a:r>
              <a:rPr lang="en-US" baseline="-25000"/>
              <a:t>2</a:t>
            </a:r>
            <a:endParaRPr lang="ru-RU"/>
          </a:p>
        </p:txBody>
      </p:sp>
      <p:sp>
        <p:nvSpPr>
          <p:cNvPr id="144458" name="Text Box 74"/>
          <p:cNvSpPr txBox="1">
            <a:spLocks noChangeArrowheads="1"/>
          </p:cNvSpPr>
          <p:nvPr/>
        </p:nvSpPr>
        <p:spPr bwMode="auto">
          <a:xfrm>
            <a:off x="6369050" y="2665413"/>
            <a:ext cx="433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</a:t>
            </a:r>
            <a:r>
              <a:rPr lang="en-US" baseline="-25000"/>
              <a:t>2</a:t>
            </a:r>
            <a:endParaRPr lang="ru-RU"/>
          </a:p>
        </p:txBody>
      </p:sp>
      <p:sp>
        <p:nvSpPr>
          <p:cNvPr id="144459" name="Oval 75"/>
          <p:cNvSpPr>
            <a:spLocks noChangeArrowheads="1"/>
          </p:cNvSpPr>
          <p:nvPr/>
        </p:nvSpPr>
        <p:spPr bwMode="auto">
          <a:xfrm>
            <a:off x="7680325" y="2684463"/>
            <a:ext cx="107950" cy="10795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99663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44460" name="Oval 76"/>
          <p:cNvSpPr>
            <a:spLocks noChangeArrowheads="1"/>
          </p:cNvSpPr>
          <p:nvPr/>
        </p:nvSpPr>
        <p:spPr bwMode="auto">
          <a:xfrm>
            <a:off x="8318500" y="3670300"/>
            <a:ext cx="107950" cy="10795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99663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44461" name="Text Box 77"/>
          <p:cNvSpPr txBox="1">
            <a:spLocks noChangeArrowheads="1"/>
          </p:cNvSpPr>
          <p:nvPr/>
        </p:nvSpPr>
        <p:spPr bwMode="auto">
          <a:xfrm>
            <a:off x="7673975" y="2293938"/>
            <a:ext cx="420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</a:t>
            </a:r>
            <a:r>
              <a:rPr lang="en-US" baseline="-25000"/>
              <a:t>3</a:t>
            </a:r>
            <a:endParaRPr lang="ru-RU"/>
          </a:p>
        </p:txBody>
      </p:sp>
      <p:sp>
        <p:nvSpPr>
          <p:cNvPr id="17470" name="Text Box 78"/>
          <p:cNvSpPr txBox="1">
            <a:spLocks noChangeArrowheads="1"/>
          </p:cNvSpPr>
          <p:nvPr/>
        </p:nvSpPr>
        <p:spPr bwMode="auto">
          <a:xfrm>
            <a:off x="7254875" y="36845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o</a:t>
            </a:r>
            <a:endParaRPr lang="ru-RU"/>
          </a:p>
        </p:txBody>
      </p:sp>
      <p:sp>
        <p:nvSpPr>
          <p:cNvPr id="144498" name="Line 114"/>
          <p:cNvSpPr>
            <a:spLocks noChangeShapeType="1"/>
          </p:cNvSpPr>
          <p:nvPr/>
        </p:nvSpPr>
        <p:spPr bwMode="auto">
          <a:xfrm flipV="1">
            <a:off x="4908550" y="2047875"/>
            <a:ext cx="2371725" cy="381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499" name="Line 115"/>
          <p:cNvSpPr>
            <a:spLocks noChangeShapeType="1"/>
          </p:cNvSpPr>
          <p:nvPr/>
        </p:nvSpPr>
        <p:spPr bwMode="auto">
          <a:xfrm>
            <a:off x="7280275" y="2047875"/>
            <a:ext cx="1628775" cy="25050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500" name="Oval 116"/>
          <p:cNvSpPr>
            <a:spLocks noChangeArrowheads="1"/>
          </p:cNvSpPr>
          <p:nvPr/>
        </p:nvSpPr>
        <p:spPr bwMode="auto">
          <a:xfrm>
            <a:off x="5213350" y="2590800"/>
            <a:ext cx="79375" cy="79375"/>
          </a:xfrm>
          <a:prstGeom prst="ellipse">
            <a:avLst/>
          </a:prstGeom>
          <a:solidFill>
            <a:srgbClr val="FFCC66"/>
          </a:solidFill>
          <a:ln w="28575">
            <a:solidFill>
              <a:srgbClr val="CC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44501" name="Text Box 117"/>
          <p:cNvSpPr txBox="1">
            <a:spLocks noChangeArrowheads="1"/>
          </p:cNvSpPr>
          <p:nvPr/>
        </p:nvSpPr>
        <p:spPr bwMode="auto">
          <a:xfrm>
            <a:off x="8197850" y="3255963"/>
            <a:ext cx="803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</a:t>
            </a:r>
            <a:r>
              <a:rPr lang="en-US" baseline="-25000"/>
              <a:t>3</a:t>
            </a:r>
            <a:r>
              <a:rPr lang="en-US"/>
              <a:t>=C</a:t>
            </a:r>
            <a:r>
              <a:rPr lang="en-US" baseline="-25000"/>
              <a:t>3</a:t>
            </a:r>
            <a:endParaRPr lang="ru-RU"/>
          </a:p>
        </p:txBody>
      </p:sp>
      <p:sp>
        <p:nvSpPr>
          <p:cNvPr id="144502" name="Text Box 118"/>
          <p:cNvSpPr txBox="1">
            <a:spLocks noChangeArrowheads="1"/>
          </p:cNvSpPr>
          <p:nvPr/>
        </p:nvSpPr>
        <p:spPr bwMode="auto">
          <a:xfrm>
            <a:off x="5483225" y="1546225"/>
            <a:ext cx="520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sym typeface="Symbol" pitchFamily="18" charset="2"/>
              </a:rPr>
              <a:t></a:t>
            </a:r>
            <a:r>
              <a:rPr lang="ru-RU" sz="2400" baseline="-25000">
                <a:sym typeface="Symbol" pitchFamily="18" charset="2"/>
              </a:rPr>
              <a:t>2</a:t>
            </a:r>
            <a:endParaRPr lang="ru-RU" sz="2400">
              <a:sym typeface="Symbol" pitchFamily="18" charset="2"/>
            </a:endParaRPr>
          </a:p>
        </p:txBody>
      </p:sp>
      <p:sp>
        <p:nvSpPr>
          <p:cNvPr id="144503" name="Text Box 119"/>
          <p:cNvSpPr txBox="1">
            <a:spLocks noChangeArrowheads="1"/>
          </p:cNvSpPr>
          <p:nvPr/>
        </p:nvSpPr>
        <p:spPr bwMode="auto">
          <a:xfrm>
            <a:off x="7337425" y="1876425"/>
            <a:ext cx="520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sym typeface="Symbol" pitchFamily="18" charset="2"/>
              </a:rPr>
              <a:t></a:t>
            </a:r>
            <a:r>
              <a:rPr lang="ru-RU" sz="2400" baseline="-25000">
                <a:sym typeface="Symbol" pitchFamily="18" charset="2"/>
              </a:rPr>
              <a:t>3</a:t>
            </a:r>
            <a:endParaRPr lang="ru-RU" sz="2400">
              <a:sym typeface="Symbol" pitchFamily="18" charset="2"/>
            </a:endParaRPr>
          </a:p>
        </p:txBody>
      </p:sp>
      <p:sp>
        <p:nvSpPr>
          <p:cNvPr id="144504" name="Freeform 120"/>
          <p:cNvSpPr>
            <a:spLocks/>
          </p:cNvSpPr>
          <p:nvPr/>
        </p:nvSpPr>
        <p:spPr bwMode="auto">
          <a:xfrm>
            <a:off x="4883150" y="2051050"/>
            <a:ext cx="4029075" cy="2486025"/>
          </a:xfrm>
          <a:custGeom>
            <a:avLst/>
            <a:gdLst>
              <a:gd name="T0" fmla="*/ 0 w 2538"/>
              <a:gd name="T1" fmla="*/ 2147483647 h 1566"/>
              <a:gd name="T2" fmla="*/ 2147483647 w 2538"/>
              <a:gd name="T3" fmla="*/ 0 h 1566"/>
              <a:gd name="T4" fmla="*/ 2147483647 w 2538"/>
              <a:gd name="T5" fmla="*/ 2147483647 h 1566"/>
              <a:gd name="T6" fmla="*/ 2147483647 w 2538"/>
              <a:gd name="T7" fmla="*/ 2147483647 h 1566"/>
              <a:gd name="T8" fmla="*/ 2147483647 w 2538"/>
              <a:gd name="T9" fmla="*/ 2147483647 h 1566"/>
              <a:gd name="T10" fmla="*/ 2147483647 w 2538"/>
              <a:gd name="T11" fmla="*/ 2147483647 h 1566"/>
              <a:gd name="T12" fmla="*/ 2147483647 w 2538"/>
              <a:gd name="T13" fmla="*/ 2147483647 h 1566"/>
              <a:gd name="T14" fmla="*/ 2147483647 w 2538"/>
              <a:gd name="T15" fmla="*/ 2147483647 h 1566"/>
              <a:gd name="T16" fmla="*/ 2147483647 w 2538"/>
              <a:gd name="T17" fmla="*/ 2147483647 h 1566"/>
              <a:gd name="T18" fmla="*/ 2147483647 w 2538"/>
              <a:gd name="T19" fmla="*/ 2147483647 h 1566"/>
              <a:gd name="T20" fmla="*/ 2147483647 w 2538"/>
              <a:gd name="T21" fmla="*/ 2147483647 h 1566"/>
              <a:gd name="T22" fmla="*/ 0 w 2538"/>
              <a:gd name="T23" fmla="*/ 2147483647 h 156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538" h="1566">
                <a:moveTo>
                  <a:pt x="0" y="18"/>
                </a:moveTo>
                <a:lnTo>
                  <a:pt x="1500" y="0"/>
                </a:lnTo>
                <a:lnTo>
                  <a:pt x="2538" y="1566"/>
                </a:lnTo>
                <a:lnTo>
                  <a:pt x="852" y="1566"/>
                </a:lnTo>
                <a:lnTo>
                  <a:pt x="828" y="1434"/>
                </a:lnTo>
                <a:lnTo>
                  <a:pt x="696" y="1338"/>
                </a:lnTo>
                <a:lnTo>
                  <a:pt x="540" y="1194"/>
                </a:lnTo>
                <a:lnTo>
                  <a:pt x="384" y="1062"/>
                </a:lnTo>
                <a:lnTo>
                  <a:pt x="324" y="792"/>
                </a:lnTo>
                <a:lnTo>
                  <a:pt x="66" y="474"/>
                </a:lnTo>
                <a:lnTo>
                  <a:pt x="78" y="306"/>
                </a:lnTo>
                <a:lnTo>
                  <a:pt x="0" y="18"/>
                </a:lnTo>
                <a:close/>
              </a:path>
            </a:pathLst>
          </a:custGeom>
          <a:solidFill>
            <a:srgbClr val="FFCCCC">
              <a:alpha val="45882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505" name="Freeform 121"/>
          <p:cNvSpPr>
            <a:spLocks/>
          </p:cNvSpPr>
          <p:nvPr/>
        </p:nvSpPr>
        <p:spPr bwMode="auto">
          <a:xfrm>
            <a:off x="6432550" y="2743200"/>
            <a:ext cx="1590675" cy="981075"/>
          </a:xfrm>
          <a:custGeom>
            <a:avLst/>
            <a:gdLst>
              <a:gd name="T0" fmla="*/ 0 w 1002"/>
              <a:gd name="T1" fmla="*/ 2147483647 h 618"/>
              <a:gd name="T2" fmla="*/ 2147483647 w 1002"/>
              <a:gd name="T3" fmla="*/ 0 h 618"/>
              <a:gd name="T4" fmla="*/ 2147483647 w 1002"/>
              <a:gd name="T5" fmla="*/ 2147483647 h 618"/>
              <a:gd name="T6" fmla="*/ 0 w 1002"/>
              <a:gd name="T7" fmla="*/ 2147483647 h 6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2" h="618">
                <a:moveTo>
                  <a:pt x="0" y="618"/>
                </a:moveTo>
                <a:lnTo>
                  <a:pt x="726" y="0"/>
                </a:lnTo>
                <a:lnTo>
                  <a:pt x="1002" y="612"/>
                </a:lnTo>
                <a:lnTo>
                  <a:pt x="0" y="618"/>
                </a:lnTo>
                <a:close/>
              </a:path>
            </a:pathLst>
          </a:custGeom>
          <a:solidFill>
            <a:srgbClr val="FFFF00">
              <a:alpha val="74901"/>
            </a:srgbClr>
          </a:solidFill>
          <a:ln w="38100" cmpd="sng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506" name="Text Box 122"/>
          <p:cNvSpPr txBox="1">
            <a:spLocks noChangeArrowheads="1"/>
          </p:cNvSpPr>
          <p:nvPr/>
        </p:nvSpPr>
        <p:spPr bwMode="auto">
          <a:xfrm>
            <a:off x="6210300" y="337026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</a:t>
            </a:r>
            <a:endParaRPr lang="ru-RU"/>
          </a:p>
        </p:txBody>
      </p:sp>
      <p:sp>
        <p:nvSpPr>
          <p:cNvPr id="144507" name="Text Box 123"/>
          <p:cNvSpPr txBox="1">
            <a:spLocks noChangeArrowheads="1"/>
          </p:cNvSpPr>
          <p:nvPr/>
        </p:nvSpPr>
        <p:spPr bwMode="auto">
          <a:xfrm>
            <a:off x="7337425" y="2859088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</a:t>
            </a:r>
            <a:endParaRPr lang="ru-RU"/>
          </a:p>
        </p:txBody>
      </p:sp>
      <p:sp>
        <p:nvSpPr>
          <p:cNvPr id="144508" name="Text Box 124"/>
          <p:cNvSpPr txBox="1">
            <a:spLocks noChangeArrowheads="1"/>
          </p:cNvSpPr>
          <p:nvPr/>
        </p:nvSpPr>
        <p:spPr bwMode="auto">
          <a:xfrm>
            <a:off x="7969250" y="387191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</a:t>
            </a:r>
            <a:endParaRPr lang="ru-RU"/>
          </a:p>
        </p:txBody>
      </p:sp>
      <p:sp>
        <p:nvSpPr>
          <p:cNvPr id="144509" name="Oval 125"/>
          <p:cNvSpPr>
            <a:spLocks noChangeArrowheads="1"/>
          </p:cNvSpPr>
          <p:nvPr/>
        </p:nvSpPr>
        <p:spPr bwMode="auto">
          <a:xfrm>
            <a:off x="7527925" y="2686050"/>
            <a:ext cx="79375" cy="79375"/>
          </a:xfrm>
          <a:prstGeom prst="ellipse">
            <a:avLst/>
          </a:prstGeom>
          <a:solidFill>
            <a:srgbClr val="FFCC66"/>
          </a:solidFill>
          <a:ln w="28575">
            <a:solidFill>
              <a:srgbClr val="CC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44510" name="Oval 126"/>
          <p:cNvSpPr>
            <a:spLocks noChangeArrowheads="1"/>
          </p:cNvSpPr>
          <p:nvPr/>
        </p:nvSpPr>
        <p:spPr bwMode="auto">
          <a:xfrm>
            <a:off x="7947025" y="3676650"/>
            <a:ext cx="79375" cy="79375"/>
          </a:xfrm>
          <a:prstGeom prst="ellipse">
            <a:avLst/>
          </a:prstGeom>
          <a:solidFill>
            <a:srgbClr val="FFCC66"/>
          </a:solidFill>
          <a:ln w="28575">
            <a:solidFill>
              <a:srgbClr val="CC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44511" name="Oval 127"/>
          <p:cNvSpPr>
            <a:spLocks noChangeArrowheads="1"/>
          </p:cNvSpPr>
          <p:nvPr/>
        </p:nvSpPr>
        <p:spPr bwMode="auto">
          <a:xfrm>
            <a:off x="6413500" y="3695700"/>
            <a:ext cx="79375" cy="79375"/>
          </a:xfrm>
          <a:prstGeom prst="ellipse">
            <a:avLst/>
          </a:prstGeom>
          <a:solidFill>
            <a:srgbClr val="FFCC66"/>
          </a:solidFill>
          <a:ln w="28575">
            <a:solidFill>
              <a:srgbClr val="CC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44512" name="Line 128"/>
          <p:cNvSpPr>
            <a:spLocks noChangeShapeType="1"/>
          </p:cNvSpPr>
          <p:nvPr/>
        </p:nvSpPr>
        <p:spPr bwMode="auto">
          <a:xfrm>
            <a:off x="7727950" y="2743200"/>
            <a:ext cx="657225" cy="990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513" name="Text Box 129"/>
          <p:cNvSpPr txBox="1">
            <a:spLocks noChangeArrowheads="1"/>
          </p:cNvSpPr>
          <p:nvPr/>
        </p:nvSpPr>
        <p:spPr bwMode="auto">
          <a:xfrm>
            <a:off x="5481638" y="3268663"/>
            <a:ext cx="4079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sym typeface="Symbol" pitchFamily="18" charset="2"/>
              </a:rPr>
              <a:t></a:t>
            </a:r>
          </a:p>
        </p:txBody>
      </p:sp>
      <p:sp>
        <p:nvSpPr>
          <p:cNvPr id="144514" name="Oval 130"/>
          <p:cNvSpPr>
            <a:spLocks noChangeArrowheads="1"/>
          </p:cNvSpPr>
          <p:nvPr/>
        </p:nvSpPr>
        <p:spPr bwMode="auto">
          <a:xfrm>
            <a:off x="7699375" y="2686050"/>
            <a:ext cx="79375" cy="79375"/>
          </a:xfrm>
          <a:prstGeom prst="ellipse">
            <a:avLst/>
          </a:prstGeom>
          <a:solidFill>
            <a:srgbClr val="FFCC66"/>
          </a:solidFill>
          <a:ln w="28575">
            <a:solidFill>
              <a:srgbClr val="CC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44515" name="Oval 131"/>
          <p:cNvSpPr>
            <a:spLocks noChangeArrowheads="1"/>
          </p:cNvSpPr>
          <p:nvPr/>
        </p:nvSpPr>
        <p:spPr bwMode="auto">
          <a:xfrm>
            <a:off x="8347075" y="3681413"/>
            <a:ext cx="79375" cy="79375"/>
          </a:xfrm>
          <a:prstGeom prst="ellipse">
            <a:avLst/>
          </a:prstGeom>
          <a:solidFill>
            <a:srgbClr val="FFCC66"/>
          </a:solidFill>
          <a:ln w="28575">
            <a:solidFill>
              <a:srgbClr val="CC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7490" name="Text Box 133"/>
          <p:cNvSpPr txBox="1">
            <a:spLocks noChangeArrowheads="1"/>
          </p:cNvSpPr>
          <p:nvPr/>
        </p:nvSpPr>
        <p:spPr bwMode="auto">
          <a:xfrm>
            <a:off x="187325" y="6411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28</a:t>
            </a:r>
          </a:p>
        </p:txBody>
      </p:sp>
      <p:sp>
        <p:nvSpPr>
          <p:cNvPr id="17491" name="Text Box 134"/>
          <p:cNvSpPr txBox="1">
            <a:spLocks noChangeArrowheads="1"/>
          </p:cNvSpPr>
          <p:nvPr/>
        </p:nvSpPr>
        <p:spPr bwMode="auto">
          <a:xfrm>
            <a:off x="2813050" y="5995988"/>
            <a:ext cx="3962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>
                <a:solidFill>
                  <a:srgbClr val="0000FF"/>
                </a:solidFill>
                <a:sym typeface="Symbol" pitchFamily="18" charset="2"/>
              </a:rPr>
              <a:t></a:t>
            </a:r>
            <a:r>
              <a:rPr lang="ru-RU" sz="3200" baseline="-25000">
                <a:solidFill>
                  <a:srgbClr val="0000FF"/>
                </a:solidFill>
                <a:sym typeface="Symbol" pitchFamily="18" charset="2"/>
              </a:rPr>
              <a:t>3</a:t>
            </a:r>
            <a:r>
              <a:rPr lang="ru-RU" sz="3200">
                <a:solidFill>
                  <a:srgbClr val="0000FF"/>
                </a:solidFill>
                <a:sym typeface="Symbol" pitchFamily="18" charset="2"/>
              </a:rPr>
              <a:t> – </a:t>
            </a:r>
            <a:r>
              <a:rPr lang="ru-RU" sz="2400">
                <a:solidFill>
                  <a:srgbClr val="0000FF"/>
                </a:solidFill>
                <a:sym typeface="Symbol" pitchFamily="18" charset="2"/>
              </a:rPr>
              <a:t>проецирующий след</a:t>
            </a:r>
            <a:endParaRPr lang="ru-RU" sz="2400" baseline="-25000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136" name="Freeform 40"/>
          <p:cNvSpPr>
            <a:spLocks/>
          </p:cNvSpPr>
          <p:nvPr/>
        </p:nvSpPr>
        <p:spPr bwMode="auto">
          <a:xfrm>
            <a:off x="498475" y="1933575"/>
            <a:ext cx="1816100" cy="749300"/>
          </a:xfrm>
          <a:custGeom>
            <a:avLst/>
            <a:gdLst>
              <a:gd name="T0" fmla="*/ 2147483647 w 1144"/>
              <a:gd name="T1" fmla="*/ 0 h 472"/>
              <a:gd name="T2" fmla="*/ 0 w 1144"/>
              <a:gd name="T3" fmla="*/ 2147483647 h 472"/>
              <a:gd name="T4" fmla="*/ 2147483647 w 1144"/>
              <a:gd name="T5" fmla="*/ 2147483647 h 472"/>
              <a:gd name="T6" fmla="*/ 2147483647 w 1144"/>
              <a:gd name="T7" fmla="*/ 0 h 4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44" h="472">
                <a:moveTo>
                  <a:pt x="1144" y="0"/>
                </a:moveTo>
                <a:lnTo>
                  <a:pt x="0" y="472"/>
                </a:lnTo>
                <a:lnTo>
                  <a:pt x="960" y="464"/>
                </a:lnTo>
                <a:lnTo>
                  <a:pt x="1144" y="0"/>
                </a:lnTo>
                <a:close/>
              </a:path>
            </a:pathLst>
          </a:custGeom>
          <a:solidFill>
            <a:srgbClr val="FFFF00"/>
          </a:solidFill>
          <a:ln w="38100" cmpd="sng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" name="Line 41"/>
          <p:cNvSpPr>
            <a:spLocks noChangeShapeType="1"/>
          </p:cNvSpPr>
          <p:nvPr/>
        </p:nvSpPr>
        <p:spPr bwMode="auto">
          <a:xfrm>
            <a:off x="244475" y="3622675"/>
            <a:ext cx="3898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" name="Line 42"/>
          <p:cNvSpPr>
            <a:spLocks noChangeShapeType="1"/>
          </p:cNvSpPr>
          <p:nvPr/>
        </p:nvSpPr>
        <p:spPr bwMode="auto">
          <a:xfrm flipH="1">
            <a:off x="2632075" y="1603375"/>
            <a:ext cx="12700" cy="429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" name="Line 43"/>
          <p:cNvSpPr>
            <a:spLocks noChangeShapeType="1"/>
          </p:cNvSpPr>
          <p:nvPr/>
        </p:nvSpPr>
        <p:spPr bwMode="auto">
          <a:xfrm>
            <a:off x="473075" y="2670175"/>
            <a:ext cx="12700" cy="2197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" name="Line 44"/>
          <p:cNvSpPr>
            <a:spLocks noChangeShapeType="1"/>
          </p:cNvSpPr>
          <p:nvPr/>
        </p:nvSpPr>
        <p:spPr bwMode="auto">
          <a:xfrm flipH="1">
            <a:off x="2314575" y="1908175"/>
            <a:ext cx="0" cy="2197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" name="Freeform 45"/>
          <p:cNvSpPr>
            <a:spLocks/>
          </p:cNvSpPr>
          <p:nvPr/>
        </p:nvSpPr>
        <p:spPr bwMode="auto">
          <a:xfrm>
            <a:off x="473075" y="4117975"/>
            <a:ext cx="1841500" cy="736600"/>
          </a:xfrm>
          <a:custGeom>
            <a:avLst/>
            <a:gdLst>
              <a:gd name="T0" fmla="*/ 0 w 1160"/>
              <a:gd name="T1" fmla="*/ 2147483647 h 464"/>
              <a:gd name="T2" fmla="*/ 2147483647 w 1160"/>
              <a:gd name="T3" fmla="*/ 2147483647 h 464"/>
              <a:gd name="T4" fmla="*/ 2147483647 w 1160"/>
              <a:gd name="T5" fmla="*/ 0 h 464"/>
              <a:gd name="T6" fmla="*/ 0 w 1160"/>
              <a:gd name="T7" fmla="*/ 2147483647 h 4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60" h="464">
                <a:moveTo>
                  <a:pt x="0" y="464"/>
                </a:moveTo>
                <a:lnTo>
                  <a:pt x="976" y="464"/>
                </a:lnTo>
                <a:lnTo>
                  <a:pt x="1160" y="0"/>
                </a:lnTo>
                <a:lnTo>
                  <a:pt x="0" y="464"/>
                </a:lnTo>
                <a:close/>
              </a:path>
            </a:pathLst>
          </a:custGeom>
          <a:solidFill>
            <a:srgbClr val="FFFF00"/>
          </a:solidFill>
          <a:ln w="38100" cmpd="sng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" name="Line 46"/>
          <p:cNvSpPr>
            <a:spLocks noChangeShapeType="1"/>
          </p:cNvSpPr>
          <p:nvPr/>
        </p:nvSpPr>
        <p:spPr bwMode="auto">
          <a:xfrm>
            <a:off x="2301875" y="4117975"/>
            <a:ext cx="33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" name="Line 47"/>
          <p:cNvSpPr>
            <a:spLocks noChangeShapeType="1"/>
          </p:cNvSpPr>
          <p:nvPr/>
        </p:nvSpPr>
        <p:spPr bwMode="auto">
          <a:xfrm>
            <a:off x="2022475" y="4854575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" name="Line 48"/>
          <p:cNvSpPr>
            <a:spLocks noChangeShapeType="1"/>
          </p:cNvSpPr>
          <p:nvPr/>
        </p:nvSpPr>
        <p:spPr bwMode="auto">
          <a:xfrm flipV="1">
            <a:off x="2009775" y="2670175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5" name="Line 49"/>
          <p:cNvSpPr>
            <a:spLocks noChangeShapeType="1"/>
          </p:cNvSpPr>
          <p:nvPr/>
        </p:nvSpPr>
        <p:spPr bwMode="auto">
          <a:xfrm>
            <a:off x="2314575" y="1920875"/>
            <a:ext cx="800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6" name="Line 50"/>
          <p:cNvSpPr>
            <a:spLocks noChangeShapeType="1"/>
          </p:cNvSpPr>
          <p:nvPr/>
        </p:nvSpPr>
        <p:spPr bwMode="auto">
          <a:xfrm flipV="1">
            <a:off x="2644775" y="3609975"/>
            <a:ext cx="46990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7" name="Line 51"/>
          <p:cNvSpPr>
            <a:spLocks noChangeShapeType="1"/>
          </p:cNvSpPr>
          <p:nvPr/>
        </p:nvSpPr>
        <p:spPr bwMode="auto">
          <a:xfrm flipV="1">
            <a:off x="2632075" y="3609975"/>
            <a:ext cx="1117600" cy="1244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8" name="Line 52"/>
          <p:cNvSpPr>
            <a:spLocks noChangeShapeType="1"/>
          </p:cNvSpPr>
          <p:nvPr/>
        </p:nvSpPr>
        <p:spPr bwMode="auto">
          <a:xfrm flipV="1">
            <a:off x="3101975" y="1933575"/>
            <a:ext cx="0" cy="1689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9" name="Line 53"/>
          <p:cNvSpPr>
            <a:spLocks noChangeShapeType="1"/>
          </p:cNvSpPr>
          <p:nvPr/>
        </p:nvSpPr>
        <p:spPr bwMode="auto">
          <a:xfrm flipV="1">
            <a:off x="3749675" y="2670175"/>
            <a:ext cx="0" cy="952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0" name="Line 54"/>
          <p:cNvSpPr>
            <a:spLocks noChangeShapeType="1"/>
          </p:cNvSpPr>
          <p:nvPr/>
        </p:nvSpPr>
        <p:spPr bwMode="auto">
          <a:xfrm>
            <a:off x="3114675" y="1908175"/>
            <a:ext cx="647700" cy="762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1" name="Text Box 79"/>
          <p:cNvSpPr txBox="1">
            <a:spLocks noChangeArrowheads="1"/>
          </p:cNvSpPr>
          <p:nvPr/>
        </p:nvSpPr>
        <p:spPr bwMode="auto">
          <a:xfrm>
            <a:off x="0" y="34655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х</a:t>
            </a:r>
          </a:p>
        </p:txBody>
      </p:sp>
      <p:sp>
        <p:nvSpPr>
          <p:cNvPr id="152" name="Text Box 80"/>
          <p:cNvSpPr txBox="1">
            <a:spLocks noChangeArrowheads="1"/>
          </p:cNvSpPr>
          <p:nvPr/>
        </p:nvSpPr>
        <p:spPr bwMode="auto">
          <a:xfrm>
            <a:off x="2286000" y="55514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у</a:t>
            </a:r>
          </a:p>
        </p:txBody>
      </p:sp>
      <p:sp>
        <p:nvSpPr>
          <p:cNvPr id="153" name="Text Box 81"/>
          <p:cNvSpPr txBox="1">
            <a:spLocks noChangeArrowheads="1"/>
          </p:cNvSpPr>
          <p:nvPr/>
        </p:nvSpPr>
        <p:spPr bwMode="auto">
          <a:xfrm>
            <a:off x="3765550" y="35956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у</a:t>
            </a:r>
          </a:p>
        </p:txBody>
      </p:sp>
      <p:sp>
        <p:nvSpPr>
          <p:cNvPr id="154" name="Text Box 82"/>
          <p:cNvSpPr txBox="1">
            <a:spLocks noChangeArrowheads="1"/>
          </p:cNvSpPr>
          <p:nvPr/>
        </p:nvSpPr>
        <p:spPr bwMode="auto">
          <a:xfrm>
            <a:off x="2600325" y="32750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о</a:t>
            </a:r>
          </a:p>
        </p:txBody>
      </p:sp>
      <p:sp>
        <p:nvSpPr>
          <p:cNvPr id="155" name="Line 84"/>
          <p:cNvSpPr>
            <a:spLocks noChangeShapeType="1"/>
          </p:cNvSpPr>
          <p:nvPr/>
        </p:nvSpPr>
        <p:spPr bwMode="auto">
          <a:xfrm>
            <a:off x="2022475" y="2670175"/>
            <a:ext cx="12700" cy="2197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6" name="Text Box 85"/>
          <p:cNvSpPr txBox="1">
            <a:spLocks noChangeArrowheads="1"/>
          </p:cNvSpPr>
          <p:nvPr/>
        </p:nvSpPr>
        <p:spPr bwMode="auto">
          <a:xfrm>
            <a:off x="142875" y="4783138"/>
            <a:ext cx="420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А</a:t>
            </a:r>
            <a:r>
              <a:rPr lang="ru-RU" baseline="-25000"/>
              <a:t>1</a:t>
            </a:r>
            <a:endParaRPr lang="ru-RU"/>
          </a:p>
        </p:txBody>
      </p:sp>
      <p:sp>
        <p:nvSpPr>
          <p:cNvPr id="157" name="Text Box 86"/>
          <p:cNvSpPr txBox="1">
            <a:spLocks noChangeArrowheads="1"/>
          </p:cNvSpPr>
          <p:nvPr/>
        </p:nvSpPr>
        <p:spPr bwMode="auto">
          <a:xfrm>
            <a:off x="2238375" y="4205288"/>
            <a:ext cx="420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В</a:t>
            </a:r>
            <a:r>
              <a:rPr lang="ru-RU" baseline="-25000"/>
              <a:t>1</a:t>
            </a:r>
            <a:endParaRPr lang="ru-RU"/>
          </a:p>
        </p:txBody>
      </p:sp>
      <p:sp>
        <p:nvSpPr>
          <p:cNvPr id="158" name="Text Box 87"/>
          <p:cNvSpPr txBox="1">
            <a:spLocks noChangeArrowheads="1"/>
          </p:cNvSpPr>
          <p:nvPr/>
        </p:nvSpPr>
        <p:spPr bwMode="auto">
          <a:xfrm>
            <a:off x="1838325" y="4894263"/>
            <a:ext cx="433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С</a:t>
            </a:r>
            <a:r>
              <a:rPr lang="ru-RU" baseline="-25000"/>
              <a:t>1</a:t>
            </a:r>
            <a:endParaRPr lang="ru-RU"/>
          </a:p>
        </p:txBody>
      </p:sp>
      <p:sp>
        <p:nvSpPr>
          <p:cNvPr id="159" name="Text Box 88"/>
          <p:cNvSpPr txBox="1">
            <a:spLocks noChangeArrowheads="1"/>
          </p:cNvSpPr>
          <p:nvPr/>
        </p:nvSpPr>
        <p:spPr bwMode="auto">
          <a:xfrm>
            <a:off x="6350" y="2360613"/>
            <a:ext cx="420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А</a:t>
            </a:r>
            <a:r>
              <a:rPr lang="ru-RU" baseline="-25000"/>
              <a:t>2</a:t>
            </a:r>
            <a:endParaRPr lang="ru-RU"/>
          </a:p>
        </p:txBody>
      </p:sp>
      <p:sp>
        <p:nvSpPr>
          <p:cNvPr id="160" name="Text Box 89"/>
          <p:cNvSpPr txBox="1">
            <a:spLocks noChangeArrowheads="1"/>
          </p:cNvSpPr>
          <p:nvPr/>
        </p:nvSpPr>
        <p:spPr bwMode="auto">
          <a:xfrm>
            <a:off x="1882775" y="1509713"/>
            <a:ext cx="420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В</a:t>
            </a:r>
            <a:r>
              <a:rPr lang="ru-RU" baseline="-25000"/>
              <a:t>2</a:t>
            </a:r>
            <a:endParaRPr lang="ru-RU"/>
          </a:p>
        </p:txBody>
      </p:sp>
      <p:sp>
        <p:nvSpPr>
          <p:cNvPr id="161" name="Text Box 90"/>
          <p:cNvSpPr txBox="1">
            <a:spLocks noChangeArrowheads="1"/>
          </p:cNvSpPr>
          <p:nvPr/>
        </p:nvSpPr>
        <p:spPr bwMode="auto">
          <a:xfrm>
            <a:off x="1619250" y="2693988"/>
            <a:ext cx="433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С</a:t>
            </a:r>
            <a:r>
              <a:rPr lang="ru-RU" baseline="-25000"/>
              <a:t>2</a:t>
            </a:r>
            <a:endParaRPr lang="ru-RU"/>
          </a:p>
        </p:txBody>
      </p:sp>
      <p:sp>
        <p:nvSpPr>
          <p:cNvPr id="162" name="Text Box 91"/>
          <p:cNvSpPr txBox="1">
            <a:spLocks noChangeArrowheads="1"/>
          </p:cNvSpPr>
          <p:nvPr/>
        </p:nvSpPr>
        <p:spPr bwMode="auto">
          <a:xfrm>
            <a:off x="3708400" y="2306638"/>
            <a:ext cx="803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А</a:t>
            </a:r>
            <a:r>
              <a:rPr lang="ru-RU" baseline="-25000"/>
              <a:t>3</a:t>
            </a:r>
            <a:r>
              <a:rPr lang="ru-RU"/>
              <a:t>=С</a:t>
            </a:r>
            <a:r>
              <a:rPr lang="ru-RU" baseline="-25000"/>
              <a:t>3</a:t>
            </a:r>
            <a:endParaRPr lang="ru-RU"/>
          </a:p>
        </p:txBody>
      </p:sp>
      <p:sp>
        <p:nvSpPr>
          <p:cNvPr id="163" name="Text Box 92"/>
          <p:cNvSpPr txBox="1">
            <a:spLocks noChangeArrowheads="1"/>
          </p:cNvSpPr>
          <p:nvPr/>
        </p:nvSpPr>
        <p:spPr bwMode="auto">
          <a:xfrm>
            <a:off x="3152775" y="1608138"/>
            <a:ext cx="420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В</a:t>
            </a:r>
            <a:r>
              <a:rPr lang="ru-RU" baseline="-25000"/>
              <a:t>3</a:t>
            </a:r>
            <a:endParaRPr lang="ru-RU"/>
          </a:p>
        </p:txBody>
      </p:sp>
      <p:sp>
        <p:nvSpPr>
          <p:cNvPr id="164" name="Oval 93"/>
          <p:cNvSpPr>
            <a:spLocks noChangeArrowheads="1"/>
          </p:cNvSpPr>
          <p:nvPr/>
        </p:nvSpPr>
        <p:spPr bwMode="auto">
          <a:xfrm>
            <a:off x="425450" y="2605088"/>
            <a:ext cx="107950" cy="10795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99663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65" name="Oval 94"/>
          <p:cNvSpPr>
            <a:spLocks noChangeArrowheads="1"/>
          </p:cNvSpPr>
          <p:nvPr/>
        </p:nvSpPr>
        <p:spPr bwMode="auto">
          <a:xfrm>
            <a:off x="454025" y="2616200"/>
            <a:ext cx="79375" cy="79375"/>
          </a:xfrm>
          <a:prstGeom prst="ellipse">
            <a:avLst/>
          </a:prstGeom>
          <a:solidFill>
            <a:srgbClr val="FFCC66"/>
          </a:solidFill>
          <a:ln w="28575">
            <a:solidFill>
              <a:srgbClr val="CC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66" name="Oval 95"/>
          <p:cNvSpPr>
            <a:spLocks noChangeArrowheads="1"/>
          </p:cNvSpPr>
          <p:nvPr/>
        </p:nvSpPr>
        <p:spPr bwMode="auto">
          <a:xfrm>
            <a:off x="412750" y="4802188"/>
            <a:ext cx="107950" cy="10795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99663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67" name="Oval 96"/>
          <p:cNvSpPr>
            <a:spLocks noChangeArrowheads="1"/>
          </p:cNvSpPr>
          <p:nvPr/>
        </p:nvSpPr>
        <p:spPr bwMode="auto">
          <a:xfrm>
            <a:off x="441325" y="4813300"/>
            <a:ext cx="79375" cy="79375"/>
          </a:xfrm>
          <a:prstGeom prst="ellipse">
            <a:avLst/>
          </a:prstGeom>
          <a:solidFill>
            <a:srgbClr val="FFCC66"/>
          </a:solidFill>
          <a:ln w="28575">
            <a:solidFill>
              <a:srgbClr val="CC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68" name="Oval 97"/>
          <p:cNvSpPr>
            <a:spLocks noChangeArrowheads="1"/>
          </p:cNvSpPr>
          <p:nvPr/>
        </p:nvSpPr>
        <p:spPr bwMode="auto">
          <a:xfrm>
            <a:off x="2247900" y="4065588"/>
            <a:ext cx="107950" cy="10795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99663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69" name="Oval 98"/>
          <p:cNvSpPr>
            <a:spLocks noChangeArrowheads="1"/>
          </p:cNvSpPr>
          <p:nvPr/>
        </p:nvSpPr>
        <p:spPr bwMode="auto">
          <a:xfrm>
            <a:off x="2276475" y="4076700"/>
            <a:ext cx="79375" cy="79375"/>
          </a:xfrm>
          <a:prstGeom prst="ellipse">
            <a:avLst/>
          </a:prstGeom>
          <a:solidFill>
            <a:srgbClr val="FFCC66"/>
          </a:solidFill>
          <a:ln w="28575">
            <a:solidFill>
              <a:srgbClr val="CC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70" name="Oval 99"/>
          <p:cNvSpPr>
            <a:spLocks noChangeArrowheads="1"/>
          </p:cNvSpPr>
          <p:nvPr/>
        </p:nvSpPr>
        <p:spPr bwMode="auto">
          <a:xfrm>
            <a:off x="1968500" y="4795838"/>
            <a:ext cx="107950" cy="10795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99663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71" name="Oval 100"/>
          <p:cNvSpPr>
            <a:spLocks noChangeArrowheads="1"/>
          </p:cNvSpPr>
          <p:nvPr/>
        </p:nvSpPr>
        <p:spPr bwMode="auto">
          <a:xfrm>
            <a:off x="1997075" y="4806950"/>
            <a:ext cx="79375" cy="79375"/>
          </a:xfrm>
          <a:prstGeom prst="ellipse">
            <a:avLst/>
          </a:prstGeom>
          <a:solidFill>
            <a:srgbClr val="FFCC66"/>
          </a:solidFill>
          <a:ln w="28575">
            <a:solidFill>
              <a:srgbClr val="CC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72" name="Oval 101"/>
          <p:cNvSpPr>
            <a:spLocks noChangeArrowheads="1"/>
          </p:cNvSpPr>
          <p:nvPr/>
        </p:nvSpPr>
        <p:spPr bwMode="auto">
          <a:xfrm>
            <a:off x="1962150" y="2617788"/>
            <a:ext cx="107950" cy="10795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99663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73" name="Oval 102"/>
          <p:cNvSpPr>
            <a:spLocks noChangeArrowheads="1"/>
          </p:cNvSpPr>
          <p:nvPr/>
        </p:nvSpPr>
        <p:spPr bwMode="auto">
          <a:xfrm>
            <a:off x="1990725" y="2628900"/>
            <a:ext cx="79375" cy="79375"/>
          </a:xfrm>
          <a:prstGeom prst="ellipse">
            <a:avLst/>
          </a:prstGeom>
          <a:solidFill>
            <a:srgbClr val="FFCC66"/>
          </a:solidFill>
          <a:ln w="28575">
            <a:solidFill>
              <a:srgbClr val="CC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74" name="Oval 103"/>
          <p:cNvSpPr>
            <a:spLocks noChangeArrowheads="1"/>
          </p:cNvSpPr>
          <p:nvPr/>
        </p:nvSpPr>
        <p:spPr bwMode="auto">
          <a:xfrm>
            <a:off x="2266950" y="1881188"/>
            <a:ext cx="107950" cy="10795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99663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75" name="Oval 104"/>
          <p:cNvSpPr>
            <a:spLocks noChangeArrowheads="1"/>
          </p:cNvSpPr>
          <p:nvPr/>
        </p:nvSpPr>
        <p:spPr bwMode="auto">
          <a:xfrm>
            <a:off x="2295525" y="1892300"/>
            <a:ext cx="79375" cy="79375"/>
          </a:xfrm>
          <a:prstGeom prst="ellipse">
            <a:avLst/>
          </a:prstGeom>
          <a:solidFill>
            <a:srgbClr val="FFCC66"/>
          </a:solidFill>
          <a:ln w="28575">
            <a:solidFill>
              <a:srgbClr val="CC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76" name="Oval 105"/>
          <p:cNvSpPr>
            <a:spLocks noChangeArrowheads="1"/>
          </p:cNvSpPr>
          <p:nvPr/>
        </p:nvSpPr>
        <p:spPr bwMode="auto">
          <a:xfrm>
            <a:off x="3079750" y="1874838"/>
            <a:ext cx="107950" cy="10795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99663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77" name="Oval 106"/>
          <p:cNvSpPr>
            <a:spLocks noChangeArrowheads="1"/>
          </p:cNvSpPr>
          <p:nvPr/>
        </p:nvSpPr>
        <p:spPr bwMode="auto">
          <a:xfrm>
            <a:off x="3108325" y="1885950"/>
            <a:ext cx="79375" cy="79375"/>
          </a:xfrm>
          <a:prstGeom prst="ellipse">
            <a:avLst/>
          </a:prstGeom>
          <a:solidFill>
            <a:srgbClr val="FFCC66"/>
          </a:solidFill>
          <a:ln w="28575">
            <a:solidFill>
              <a:srgbClr val="CC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78" name="Oval 107"/>
          <p:cNvSpPr>
            <a:spLocks noChangeArrowheads="1"/>
          </p:cNvSpPr>
          <p:nvPr/>
        </p:nvSpPr>
        <p:spPr bwMode="auto">
          <a:xfrm>
            <a:off x="3708400" y="2624138"/>
            <a:ext cx="107950" cy="10795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99663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79" name="Oval 108"/>
          <p:cNvSpPr>
            <a:spLocks noChangeArrowheads="1"/>
          </p:cNvSpPr>
          <p:nvPr/>
        </p:nvSpPr>
        <p:spPr bwMode="auto">
          <a:xfrm>
            <a:off x="3736975" y="2635250"/>
            <a:ext cx="79375" cy="79375"/>
          </a:xfrm>
          <a:prstGeom prst="ellipse">
            <a:avLst/>
          </a:prstGeom>
          <a:solidFill>
            <a:srgbClr val="FFCC66"/>
          </a:solidFill>
          <a:ln w="28575">
            <a:solidFill>
              <a:srgbClr val="CC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80" name="Arc 109"/>
          <p:cNvSpPr>
            <a:spLocks/>
          </p:cNvSpPr>
          <p:nvPr/>
        </p:nvSpPr>
        <p:spPr bwMode="auto">
          <a:xfrm flipH="1">
            <a:off x="3463925" y="2486025"/>
            <a:ext cx="179388" cy="200025"/>
          </a:xfrm>
          <a:custGeom>
            <a:avLst/>
            <a:gdLst>
              <a:gd name="T0" fmla="*/ 2147483647 w 21483"/>
              <a:gd name="T1" fmla="*/ 0 h 20642"/>
              <a:gd name="T2" fmla="*/ 2147483647 w 21483"/>
              <a:gd name="T3" fmla="*/ 2147483647 h 20642"/>
              <a:gd name="T4" fmla="*/ 0 w 21483"/>
              <a:gd name="T5" fmla="*/ 2147483647 h 206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83" h="20642" fill="none" extrusionOk="0">
                <a:moveTo>
                  <a:pt x="6360" y="-1"/>
                </a:moveTo>
                <a:cubicBezTo>
                  <a:pt x="14631" y="2548"/>
                  <a:pt x="20582" y="9787"/>
                  <a:pt x="21482" y="18396"/>
                </a:cubicBezTo>
              </a:path>
              <a:path w="21483" h="20642" stroke="0" extrusionOk="0">
                <a:moveTo>
                  <a:pt x="6360" y="-1"/>
                </a:moveTo>
                <a:cubicBezTo>
                  <a:pt x="14631" y="2548"/>
                  <a:pt x="20582" y="9787"/>
                  <a:pt x="21482" y="18396"/>
                </a:cubicBezTo>
                <a:lnTo>
                  <a:pt x="0" y="20642"/>
                </a:lnTo>
                <a:lnTo>
                  <a:pt x="6360" y="-1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1" name="Arc 110"/>
          <p:cNvSpPr>
            <a:spLocks/>
          </p:cNvSpPr>
          <p:nvPr/>
        </p:nvSpPr>
        <p:spPr bwMode="auto">
          <a:xfrm flipH="1" flipV="1">
            <a:off x="3070225" y="2089150"/>
            <a:ext cx="180975" cy="136525"/>
          </a:xfrm>
          <a:custGeom>
            <a:avLst/>
            <a:gdLst>
              <a:gd name="T0" fmla="*/ 0 w 21529"/>
              <a:gd name="T1" fmla="*/ 2147483647 h 21261"/>
              <a:gd name="T2" fmla="*/ 2147483647 w 21529"/>
              <a:gd name="T3" fmla="*/ 0 h 21261"/>
              <a:gd name="T4" fmla="*/ 2147483647 w 21529"/>
              <a:gd name="T5" fmla="*/ 2147483647 h 2126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29" h="21261" fill="none" extrusionOk="0">
                <a:moveTo>
                  <a:pt x="0" y="19511"/>
                </a:moveTo>
                <a:cubicBezTo>
                  <a:pt x="794" y="9739"/>
                  <a:pt x="8069" y="1728"/>
                  <a:pt x="17719" y="-1"/>
                </a:cubicBezTo>
              </a:path>
              <a:path w="21529" h="21261" stroke="0" extrusionOk="0">
                <a:moveTo>
                  <a:pt x="0" y="19511"/>
                </a:moveTo>
                <a:cubicBezTo>
                  <a:pt x="794" y="9739"/>
                  <a:pt x="8069" y="1728"/>
                  <a:pt x="17719" y="-1"/>
                </a:cubicBezTo>
                <a:lnTo>
                  <a:pt x="21529" y="21261"/>
                </a:lnTo>
                <a:lnTo>
                  <a:pt x="0" y="19511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2" name="Text Box 111"/>
          <p:cNvSpPr txBox="1">
            <a:spLocks noChangeArrowheads="1"/>
          </p:cNvSpPr>
          <p:nvPr/>
        </p:nvSpPr>
        <p:spPr bwMode="auto">
          <a:xfrm>
            <a:off x="3067050" y="2066925"/>
            <a:ext cx="40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>
                <a:sym typeface="Symbol" pitchFamily="18" charset="2"/>
              </a:rPr>
              <a:t></a:t>
            </a:r>
            <a:r>
              <a:rPr lang="ru-RU" sz="1600" baseline="-25000">
                <a:sym typeface="Symbol" pitchFamily="18" charset="2"/>
              </a:rPr>
              <a:t>2</a:t>
            </a:r>
            <a:endParaRPr lang="ru-RU" sz="1600">
              <a:sym typeface="Symbol" pitchFamily="18" charset="2"/>
            </a:endParaRPr>
          </a:p>
        </p:txBody>
      </p:sp>
      <p:sp>
        <p:nvSpPr>
          <p:cNvPr id="183" name="Text Box 112"/>
          <p:cNvSpPr txBox="1">
            <a:spLocks noChangeArrowheads="1"/>
          </p:cNvSpPr>
          <p:nvPr/>
        </p:nvSpPr>
        <p:spPr bwMode="auto">
          <a:xfrm>
            <a:off x="3165475" y="2312988"/>
            <a:ext cx="40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>
                <a:sym typeface="Symbol" pitchFamily="18" charset="2"/>
              </a:rPr>
              <a:t></a:t>
            </a:r>
            <a:r>
              <a:rPr lang="ru-RU" sz="1600" baseline="-25000">
                <a:sym typeface="Symbol" pitchFamily="18" charset="2"/>
              </a:rPr>
              <a:t>1</a:t>
            </a:r>
            <a:endParaRPr lang="ru-RU" sz="1600">
              <a:sym typeface="Symbol" pitchFamily="18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827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44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4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4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44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44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144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4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4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4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4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4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4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44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44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44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14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14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144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144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144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14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14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144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14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14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14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14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1000"/>
                                        <p:tgtEl>
                                          <p:spTgt spid="14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1000"/>
                                        <p:tgtEl>
                                          <p:spTgt spid="14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1000"/>
                                        <p:tgtEl>
                                          <p:spTgt spid="144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000"/>
                                        <p:tgtEl>
                                          <p:spTgt spid="144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4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44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1000"/>
                                        <p:tgtEl>
                                          <p:spTgt spid="14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1000"/>
                                        <p:tgtEl>
                                          <p:spTgt spid="14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1000"/>
                                        <p:tgtEl>
                                          <p:spTgt spid="144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1000"/>
                                        <p:tgtEl>
                                          <p:spTgt spid="144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1000"/>
                                        <p:tgtEl>
                                          <p:spTgt spid="144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1000"/>
                                        <p:tgtEl>
                                          <p:spTgt spid="14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1000"/>
                                        <p:tgtEl>
                                          <p:spTgt spid="14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1000"/>
                                        <p:tgtEl>
                                          <p:spTgt spid="144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1000"/>
                                        <p:tgtEl>
                                          <p:spTgt spid="144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1000"/>
                                        <p:tgtEl>
                                          <p:spTgt spid="144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1000"/>
                                        <p:tgtEl>
                                          <p:spTgt spid="14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1000"/>
                                        <p:tgtEl>
                                          <p:spTgt spid="14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1000"/>
                                        <p:tgtEl>
                                          <p:spTgt spid="14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000"/>
                                        <p:tgtEl>
                                          <p:spTgt spid="144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1000"/>
                                        <p:tgtEl>
                                          <p:spTgt spid="144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1000"/>
                                        <p:tgtEl>
                                          <p:spTgt spid="144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1000"/>
                                        <p:tgtEl>
                                          <p:spTgt spid="144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1000"/>
                                        <p:tgtEl>
                                          <p:spTgt spid="14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1000"/>
                                        <p:tgtEl>
                                          <p:spTgt spid="144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14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14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1000"/>
                                        <p:tgtEl>
                                          <p:spTgt spid="14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1000"/>
                                        <p:tgtEl>
                                          <p:spTgt spid="144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1000"/>
                                        <p:tgtEl>
                                          <p:spTgt spid="14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1000"/>
                                        <p:tgtEl>
                                          <p:spTgt spid="144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1000"/>
                                        <p:tgtEl>
                                          <p:spTgt spid="144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1000"/>
                                        <p:tgtEl>
                                          <p:spTgt spid="144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14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14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 nodeType="clickPar">
                      <p:stCondLst>
                        <p:cond delay="indefinite"/>
                      </p:stCondLst>
                      <p:childTnLst>
                        <p:par>
                          <p:cTn id="2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" dur="1000"/>
                                        <p:tgtEl>
                                          <p:spTgt spid="14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1000"/>
                                        <p:tgtEl>
                                          <p:spTgt spid="144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4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7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3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6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9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 nodeType="clickPar">
                      <p:stCondLst>
                        <p:cond delay="indefinite"/>
                      </p:stCondLst>
                      <p:childTnLst>
                        <p:par>
                          <p:cTn id="2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0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6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9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5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8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1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 nodeType="clickPar">
                      <p:stCondLst>
                        <p:cond delay="indefinite"/>
                      </p:stCondLst>
                      <p:childTnLst>
                        <p:par>
                          <p:cTn id="3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6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9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 nodeType="clickPar">
                      <p:stCondLst>
                        <p:cond delay="indefinite"/>
                      </p:stCondLst>
                      <p:childTnLst>
                        <p:par>
                          <p:cTn id="3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0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9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5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8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1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4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 nodeType="clickPar">
                      <p:stCondLst>
                        <p:cond delay="indefinite"/>
                      </p:stCondLst>
                      <p:childTnLst>
                        <p:par>
                          <p:cTn id="3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9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3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8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 nodeType="clickPar">
                      <p:stCondLst>
                        <p:cond delay="indefinite"/>
                      </p:stCondLst>
                      <p:childTnLst>
                        <p:par>
                          <p:cTn id="3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3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 nodeType="clickPar">
                      <p:stCondLst>
                        <p:cond delay="indefinite"/>
                      </p:stCondLst>
                      <p:childTnLst>
                        <p:par>
                          <p:cTn id="3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6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0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4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 nodeType="clickPar">
                      <p:stCondLst>
                        <p:cond delay="indefinite"/>
                      </p:stCondLst>
                      <p:childTnLst>
                        <p:par>
                          <p:cTn id="4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 nodeType="clickPar">
                      <p:stCondLst>
                        <p:cond delay="indefinite"/>
                      </p:stCondLst>
                      <p:childTnLst>
                        <p:par>
                          <p:cTn id="4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 nodeType="clickPar">
                      <p:stCondLst>
                        <p:cond delay="indefinite"/>
                      </p:stCondLst>
                      <p:childTnLst>
                        <p:par>
                          <p:cTn id="4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 nodeType="clickPar">
                      <p:stCondLst>
                        <p:cond delay="indefinite"/>
                      </p:stCondLst>
                      <p:childTnLst>
                        <p:par>
                          <p:cTn id="4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 nodeType="clickPar">
                      <p:stCondLst>
                        <p:cond delay="indefinite"/>
                      </p:stCondLst>
                      <p:childTnLst>
                        <p:par>
                          <p:cTn id="4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2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 nodeType="clickPar">
                      <p:stCondLst>
                        <p:cond delay="indefinite"/>
                      </p:stCondLst>
                      <p:childTnLst>
                        <p:par>
                          <p:cTn id="4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7" dur="3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/>
      <p:bldP spid="186371" grpId="1"/>
      <p:bldP spid="17412" grpId="0" build="p"/>
      <p:bldP spid="144400" grpId="0" animBg="1"/>
      <p:bldP spid="144401" grpId="0" animBg="1"/>
      <p:bldP spid="144402" grpId="0" animBg="1"/>
      <p:bldP spid="144403" grpId="0" animBg="1"/>
      <p:bldP spid="144404" grpId="0" animBg="1"/>
      <p:bldP spid="144405" grpId="0" animBg="1"/>
      <p:bldP spid="144406" grpId="0" animBg="1"/>
      <p:bldP spid="144407" grpId="0" animBg="1"/>
      <p:bldP spid="144408" grpId="0" animBg="1"/>
      <p:bldP spid="144409" grpId="0" animBg="1"/>
      <p:bldP spid="144410" grpId="0" animBg="1"/>
      <p:bldP spid="144411" grpId="0" animBg="1"/>
      <p:bldP spid="144412" grpId="0" animBg="1"/>
      <p:bldP spid="144413" grpId="0" animBg="1"/>
      <p:bldP spid="144414" grpId="0" animBg="1"/>
      <p:bldP spid="144415" grpId="0" animBg="1"/>
      <p:bldP spid="144416" grpId="0" animBg="1"/>
      <p:bldP spid="144417" grpId="0" animBg="1"/>
      <p:bldP spid="144418" grpId="0" animBg="1"/>
      <p:bldP spid="144419" grpId="0" animBg="1"/>
      <p:bldP spid="144420" grpId="0" animBg="1"/>
      <p:bldP spid="144421" grpId="0" animBg="1"/>
      <p:bldP spid="144422" grpId="0" animBg="1"/>
      <p:bldP spid="144423" grpId="0" animBg="1"/>
      <p:bldP spid="144440" grpId="0" animBg="1"/>
      <p:bldP spid="144441" grpId="0" animBg="1"/>
      <p:bldP spid="144442" grpId="0" animBg="1"/>
      <p:bldP spid="144443" grpId="0" animBg="1"/>
      <p:bldP spid="144444" grpId="0" animBg="1"/>
      <p:bldP spid="144445" grpId="0" animBg="1"/>
      <p:bldP spid="144446" grpId="0" animBg="1"/>
      <p:bldP spid="144447" grpId="0" animBg="1"/>
      <p:bldP spid="144448" grpId="0" animBg="1"/>
      <p:bldP spid="144449" grpId="0" animBg="1"/>
      <p:bldP spid="144450" grpId="0" animBg="1"/>
      <p:bldP spid="144451" grpId="0" animBg="1"/>
      <p:bldP spid="144452" grpId="0" animBg="1"/>
      <p:bldP spid="144453" grpId="0"/>
      <p:bldP spid="144454" grpId="0"/>
      <p:bldP spid="144455" grpId="0"/>
      <p:bldP spid="144456" grpId="0"/>
      <p:bldP spid="144457" grpId="0"/>
      <p:bldP spid="144458" grpId="0"/>
      <p:bldP spid="144459" grpId="0" animBg="1"/>
      <p:bldP spid="144460" grpId="0" animBg="1"/>
      <p:bldP spid="144461" grpId="0"/>
      <p:bldP spid="144498" grpId="0" animBg="1"/>
      <p:bldP spid="144499" grpId="0" animBg="1"/>
      <p:bldP spid="144500" grpId="0" animBg="1"/>
      <p:bldP spid="144501" grpId="0"/>
      <p:bldP spid="144502" grpId="0"/>
      <p:bldP spid="144503" grpId="0"/>
      <p:bldP spid="144504" grpId="0" animBg="1"/>
      <p:bldP spid="144505" grpId="0" animBg="1"/>
      <p:bldP spid="144506" grpId="0"/>
      <p:bldP spid="144507" grpId="0"/>
      <p:bldP spid="144508" grpId="0"/>
      <p:bldP spid="144509" grpId="0" animBg="1"/>
      <p:bldP spid="144510" grpId="0" animBg="1"/>
      <p:bldP spid="144511" grpId="0" animBg="1"/>
      <p:bldP spid="144512" grpId="0" animBg="1"/>
      <p:bldP spid="144513" grpId="0"/>
      <p:bldP spid="144514" grpId="0" animBg="1"/>
      <p:bldP spid="14451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/>
      <p:bldP spid="152" grpId="0"/>
      <p:bldP spid="153" grpId="0"/>
      <p:bldP spid="154" grpId="0"/>
      <p:bldP spid="155" grpId="0" animBg="1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/>
      <p:bldP spid="18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406400"/>
            <a:ext cx="8488363" cy="10080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 </a:t>
            </a:r>
            <a:r>
              <a:rPr lang="ru-RU" b="1" i="1" smtClean="0">
                <a:solidFill>
                  <a:srgbClr val="CC0000"/>
                </a:solidFill>
              </a:rPr>
              <a:t>Плоскости уровня</a:t>
            </a:r>
            <a:r>
              <a:rPr lang="ru-RU" sz="4000" smtClean="0"/>
              <a:t> </a:t>
            </a:r>
            <a:r>
              <a:rPr lang="ru-RU" i="1" smtClean="0">
                <a:solidFill>
                  <a:srgbClr val="0000FF"/>
                </a:solidFill>
              </a:rPr>
              <a:t/>
            </a:r>
            <a:br>
              <a:rPr lang="ru-RU" i="1" smtClean="0">
                <a:solidFill>
                  <a:srgbClr val="0000FF"/>
                </a:solidFill>
              </a:rPr>
            </a:br>
            <a:endParaRPr lang="ru-RU" i="1" smtClean="0">
              <a:solidFill>
                <a:srgbClr val="0000FF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447088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000" i="1" smtClean="0">
                <a:solidFill>
                  <a:srgbClr val="0000FF"/>
                </a:solidFill>
              </a:rPr>
              <a:t>   Параллельны одной плоскости проекций. </a:t>
            </a:r>
          </a:p>
          <a:p>
            <a:pPr eaLnBrk="1" hangingPunct="1">
              <a:buFontTx/>
              <a:buNone/>
            </a:pPr>
            <a:r>
              <a:rPr lang="ru-RU" sz="4000" smtClean="0">
                <a:solidFill>
                  <a:srgbClr val="0000FF"/>
                </a:solidFill>
              </a:rPr>
              <a:t>  Все элементы, лежащие в этих плоскостях, на одну плоскость проекций проецируются в </a:t>
            </a:r>
          </a:p>
          <a:p>
            <a:pPr eaLnBrk="1" hangingPunct="1">
              <a:buFontTx/>
              <a:buNone/>
            </a:pPr>
            <a:r>
              <a:rPr lang="ru-RU" sz="4000" i="1" smtClean="0">
                <a:solidFill>
                  <a:srgbClr val="0000FF"/>
                </a:solidFill>
              </a:rPr>
              <a:t>  натуральную величину</a:t>
            </a:r>
            <a:r>
              <a:rPr lang="ru-RU" sz="4000" smtClean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95645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22" name="Freeform 98"/>
          <p:cNvSpPr>
            <a:spLocks/>
          </p:cNvSpPr>
          <p:nvPr/>
        </p:nvSpPr>
        <p:spPr bwMode="auto">
          <a:xfrm>
            <a:off x="5600700" y="3898900"/>
            <a:ext cx="2209800" cy="1066800"/>
          </a:xfrm>
          <a:custGeom>
            <a:avLst/>
            <a:gdLst>
              <a:gd name="T0" fmla="*/ 0 w 1392"/>
              <a:gd name="T1" fmla="*/ 2147483647 h 672"/>
              <a:gd name="T2" fmla="*/ 2147483647 w 1392"/>
              <a:gd name="T3" fmla="*/ 0 h 672"/>
              <a:gd name="T4" fmla="*/ 2147483647 w 1392"/>
              <a:gd name="T5" fmla="*/ 2147483647 h 672"/>
              <a:gd name="T6" fmla="*/ 0 w 1392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92" h="672">
                <a:moveTo>
                  <a:pt x="0" y="672"/>
                </a:moveTo>
                <a:lnTo>
                  <a:pt x="864" y="0"/>
                </a:lnTo>
                <a:lnTo>
                  <a:pt x="1392" y="480"/>
                </a:lnTo>
                <a:lnTo>
                  <a:pt x="0" y="672"/>
                </a:lnTo>
                <a:close/>
              </a:path>
            </a:pathLst>
          </a:custGeom>
          <a:solidFill>
            <a:srgbClr val="FFCC99"/>
          </a:solidFill>
          <a:ln w="38100" cmpd="sng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9114" name="Line 90"/>
          <p:cNvSpPr>
            <a:spLocks noChangeShapeType="1"/>
          </p:cNvSpPr>
          <p:nvPr/>
        </p:nvSpPr>
        <p:spPr bwMode="auto">
          <a:xfrm>
            <a:off x="6972300" y="2590800"/>
            <a:ext cx="0" cy="1231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9026" name="AutoShape 2"/>
          <p:cNvSpPr>
            <a:spLocks noChangeArrowheads="1"/>
          </p:cNvSpPr>
          <p:nvPr/>
        </p:nvSpPr>
        <p:spPr bwMode="auto">
          <a:xfrm flipH="1">
            <a:off x="581025" y="4449763"/>
            <a:ext cx="4033838" cy="1368425"/>
          </a:xfrm>
          <a:prstGeom prst="parallelogram">
            <a:avLst>
              <a:gd name="adj" fmla="val 73695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latin typeface="Blackadder ITC" pitchFamily="82" charset="0"/>
            </a:endParaRPr>
          </a:p>
        </p:txBody>
      </p:sp>
      <p:sp>
        <p:nvSpPr>
          <p:cNvPr id="181254" name="Rectangle 3" descr="Голубая тисненая бумага"/>
          <p:cNvSpPr>
            <a:spLocks noChangeArrowheads="1"/>
          </p:cNvSpPr>
          <p:nvPr/>
        </p:nvSpPr>
        <p:spPr bwMode="auto">
          <a:xfrm>
            <a:off x="571500" y="1992313"/>
            <a:ext cx="3025775" cy="24479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8125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73050" y="430213"/>
            <a:ext cx="8497888" cy="792162"/>
          </a:xfrm>
        </p:spPr>
        <p:txBody>
          <a:bodyPr/>
          <a:lstStyle/>
          <a:p>
            <a:pPr eaLnBrk="1" hangingPunct="1"/>
            <a:r>
              <a:rPr lang="ru-RU" sz="4000" i="1" smtClean="0">
                <a:solidFill>
                  <a:srgbClr val="0000FF"/>
                </a:solidFill>
              </a:rPr>
              <a:t> </a:t>
            </a:r>
            <a:r>
              <a:rPr lang="ru-RU" sz="2800" i="1" smtClean="0">
                <a:solidFill>
                  <a:srgbClr val="0000FF"/>
                </a:solidFill>
              </a:rPr>
              <a:t>Горизонтальная уровня, </a:t>
            </a:r>
            <a:r>
              <a:rPr lang="ru-RU" sz="2800" b="1" smtClean="0">
                <a:solidFill>
                  <a:srgbClr val="0000FF"/>
                </a:solidFill>
                <a:sym typeface="Symbol" pitchFamily="18" charset="2"/>
              </a:rPr>
              <a:t></a:t>
            </a:r>
            <a:r>
              <a:rPr lang="ru-RU" sz="2800" i="1" smtClean="0">
                <a:solidFill>
                  <a:srgbClr val="0000FF"/>
                </a:solidFill>
              </a:rPr>
              <a:t> П</a:t>
            </a:r>
            <a:r>
              <a:rPr lang="ru-RU" sz="2800" i="1" baseline="-25000" smtClean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81256" name="Text Box 10"/>
          <p:cNvSpPr txBox="1">
            <a:spLocks noChangeArrowheads="1"/>
          </p:cNvSpPr>
          <p:nvPr/>
        </p:nvSpPr>
        <p:spPr bwMode="auto">
          <a:xfrm>
            <a:off x="654050" y="2052638"/>
            <a:ext cx="515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П</a:t>
            </a:r>
            <a:r>
              <a:rPr lang="ru-RU" sz="2400" baseline="-25000"/>
              <a:t>2</a:t>
            </a:r>
            <a:endParaRPr lang="ru-RU" sz="2400"/>
          </a:p>
        </p:txBody>
      </p:sp>
      <p:sp>
        <p:nvSpPr>
          <p:cNvPr id="181257" name="Text Box 11"/>
          <p:cNvSpPr txBox="1">
            <a:spLocks noChangeArrowheads="1"/>
          </p:cNvSpPr>
          <p:nvPr/>
        </p:nvSpPr>
        <p:spPr bwMode="auto">
          <a:xfrm rot="-489585">
            <a:off x="1458913" y="5380038"/>
            <a:ext cx="57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П</a:t>
            </a:r>
            <a:r>
              <a:rPr lang="ru-RU" sz="2400" baseline="-25000"/>
              <a:t>1</a:t>
            </a:r>
            <a:endParaRPr lang="ru-RU" sz="2400"/>
          </a:p>
        </p:txBody>
      </p:sp>
      <p:sp>
        <p:nvSpPr>
          <p:cNvPr id="129037" name="Text Box 13"/>
          <p:cNvSpPr txBox="1">
            <a:spLocks noChangeArrowheads="1"/>
          </p:cNvSpPr>
          <p:nvPr/>
        </p:nvSpPr>
        <p:spPr bwMode="auto">
          <a:xfrm>
            <a:off x="1487488" y="4927600"/>
            <a:ext cx="500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А</a:t>
            </a:r>
            <a:r>
              <a:rPr lang="ru-RU" sz="2400" baseline="-25000"/>
              <a:t>1</a:t>
            </a:r>
            <a:endParaRPr lang="ru-RU" sz="2400"/>
          </a:p>
        </p:txBody>
      </p:sp>
      <p:sp>
        <p:nvSpPr>
          <p:cNvPr id="129038" name="Text Box 14"/>
          <p:cNvSpPr txBox="1">
            <a:spLocks noChangeArrowheads="1"/>
          </p:cNvSpPr>
          <p:nvPr/>
        </p:nvSpPr>
        <p:spPr bwMode="auto">
          <a:xfrm>
            <a:off x="2136775" y="4357688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В</a:t>
            </a:r>
            <a:r>
              <a:rPr lang="ru-RU" sz="2400" baseline="-25000"/>
              <a:t>1</a:t>
            </a:r>
            <a:endParaRPr lang="ru-RU" sz="2400"/>
          </a:p>
        </p:txBody>
      </p:sp>
      <p:sp>
        <p:nvSpPr>
          <p:cNvPr id="129039" name="Text Box 15"/>
          <p:cNvSpPr txBox="1">
            <a:spLocks noChangeArrowheads="1"/>
          </p:cNvSpPr>
          <p:nvPr/>
        </p:nvSpPr>
        <p:spPr bwMode="auto">
          <a:xfrm>
            <a:off x="3467100" y="5086350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С</a:t>
            </a:r>
            <a:r>
              <a:rPr lang="ru-RU" sz="2400" baseline="-25000"/>
              <a:t>1</a:t>
            </a:r>
            <a:endParaRPr lang="ru-RU" sz="2400"/>
          </a:p>
        </p:txBody>
      </p:sp>
      <p:sp>
        <p:nvSpPr>
          <p:cNvPr id="129042" name="Line 18"/>
          <p:cNvSpPr>
            <a:spLocks noChangeShapeType="1"/>
          </p:cNvSpPr>
          <p:nvPr/>
        </p:nvSpPr>
        <p:spPr bwMode="auto">
          <a:xfrm flipV="1">
            <a:off x="1484313" y="4449763"/>
            <a:ext cx="2122487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9044" name="Line 20"/>
          <p:cNvSpPr>
            <a:spLocks noChangeShapeType="1"/>
          </p:cNvSpPr>
          <p:nvPr/>
        </p:nvSpPr>
        <p:spPr bwMode="auto">
          <a:xfrm flipH="1" flipV="1">
            <a:off x="3606800" y="4449763"/>
            <a:ext cx="857250" cy="116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9048" name="Line 24"/>
          <p:cNvSpPr>
            <a:spLocks noChangeShapeType="1"/>
          </p:cNvSpPr>
          <p:nvPr/>
        </p:nvSpPr>
        <p:spPr bwMode="auto">
          <a:xfrm flipV="1">
            <a:off x="5635625" y="2516188"/>
            <a:ext cx="2135188" cy="1111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9050" name="Line 26"/>
          <p:cNvSpPr>
            <a:spLocks noChangeShapeType="1"/>
          </p:cNvSpPr>
          <p:nvPr/>
        </p:nvSpPr>
        <p:spPr bwMode="auto">
          <a:xfrm>
            <a:off x="7799388" y="2535238"/>
            <a:ext cx="0" cy="209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9052" name="Text Box 28"/>
          <p:cNvSpPr txBox="1">
            <a:spLocks noChangeArrowheads="1"/>
          </p:cNvSpPr>
          <p:nvPr/>
        </p:nvSpPr>
        <p:spPr bwMode="auto">
          <a:xfrm>
            <a:off x="5386388" y="1970088"/>
            <a:ext cx="500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А</a:t>
            </a:r>
            <a:r>
              <a:rPr lang="ru-RU" sz="2400" baseline="-25000"/>
              <a:t>2</a:t>
            </a:r>
            <a:endParaRPr lang="ru-RU" sz="2400"/>
          </a:p>
        </p:txBody>
      </p:sp>
      <p:sp>
        <p:nvSpPr>
          <p:cNvPr id="129053" name="Text Box 29"/>
          <p:cNvSpPr txBox="1">
            <a:spLocks noChangeArrowheads="1"/>
          </p:cNvSpPr>
          <p:nvPr/>
        </p:nvSpPr>
        <p:spPr bwMode="auto">
          <a:xfrm>
            <a:off x="6673850" y="1978025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В</a:t>
            </a:r>
            <a:r>
              <a:rPr lang="ru-RU" sz="2400" baseline="-25000"/>
              <a:t>2</a:t>
            </a:r>
            <a:endParaRPr lang="ru-RU" sz="2400"/>
          </a:p>
        </p:txBody>
      </p:sp>
      <p:sp>
        <p:nvSpPr>
          <p:cNvPr id="129054" name="Text Box 30"/>
          <p:cNvSpPr txBox="1">
            <a:spLocks noChangeArrowheads="1"/>
          </p:cNvSpPr>
          <p:nvPr/>
        </p:nvSpPr>
        <p:spPr bwMode="auto">
          <a:xfrm>
            <a:off x="7542213" y="1979613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С</a:t>
            </a:r>
            <a:r>
              <a:rPr lang="ru-RU" sz="2400" baseline="-25000"/>
              <a:t>2</a:t>
            </a:r>
            <a:endParaRPr lang="ru-RU" sz="2400"/>
          </a:p>
        </p:txBody>
      </p:sp>
      <p:sp>
        <p:nvSpPr>
          <p:cNvPr id="129055" name="Text Box 31"/>
          <p:cNvSpPr txBox="1">
            <a:spLocks noChangeArrowheads="1"/>
          </p:cNvSpPr>
          <p:nvPr/>
        </p:nvSpPr>
        <p:spPr bwMode="auto">
          <a:xfrm>
            <a:off x="5097463" y="4498975"/>
            <a:ext cx="500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А</a:t>
            </a:r>
            <a:r>
              <a:rPr lang="ru-RU" sz="2400" baseline="-25000"/>
              <a:t>1</a:t>
            </a:r>
            <a:endParaRPr lang="ru-RU" sz="2400"/>
          </a:p>
        </p:txBody>
      </p:sp>
      <p:sp>
        <p:nvSpPr>
          <p:cNvPr id="129056" name="Text Box 32"/>
          <p:cNvSpPr txBox="1">
            <a:spLocks noChangeArrowheads="1"/>
          </p:cNvSpPr>
          <p:nvPr/>
        </p:nvSpPr>
        <p:spPr bwMode="auto">
          <a:xfrm>
            <a:off x="6338888" y="3589338"/>
            <a:ext cx="500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В</a:t>
            </a:r>
            <a:r>
              <a:rPr lang="ru-RU" sz="2400" baseline="-25000"/>
              <a:t>1</a:t>
            </a:r>
            <a:endParaRPr lang="ru-RU" sz="2400"/>
          </a:p>
        </p:txBody>
      </p:sp>
      <p:sp>
        <p:nvSpPr>
          <p:cNvPr id="129057" name="Text Box 33"/>
          <p:cNvSpPr txBox="1">
            <a:spLocks noChangeArrowheads="1"/>
          </p:cNvSpPr>
          <p:nvPr/>
        </p:nvSpPr>
        <p:spPr bwMode="auto">
          <a:xfrm>
            <a:off x="7554913" y="4735513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С</a:t>
            </a:r>
            <a:r>
              <a:rPr lang="ru-RU" sz="2400" baseline="-25000"/>
              <a:t>1</a:t>
            </a:r>
            <a:endParaRPr lang="ru-RU" sz="2400"/>
          </a:p>
        </p:txBody>
      </p:sp>
      <p:sp>
        <p:nvSpPr>
          <p:cNvPr id="129062" name="Text Box 38"/>
          <p:cNvSpPr txBox="1">
            <a:spLocks noChangeArrowheads="1"/>
          </p:cNvSpPr>
          <p:nvPr/>
        </p:nvSpPr>
        <p:spPr bwMode="auto">
          <a:xfrm>
            <a:off x="3575050" y="2622550"/>
            <a:ext cx="520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sym typeface="Symbol" pitchFamily="18" charset="2"/>
              </a:rPr>
              <a:t></a:t>
            </a:r>
            <a:r>
              <a:rPr lang="ru-RU" sz="2400" baseline="-25000">
                <a:sym typeface="Symbol" pitchFamily="18" charset="2"/>
              </a:rPr>
              <a:t>2</a:t>
            </a:r>
            <a:endParaRPr lang="ru-RU" sz="2400">
              <a:sym typeface="Symbol" pitchFamily="18" charset="2"/>
            </a:endParaRPr>
          </a:p>
        </p:txBody>
      </p:sp>
      <p:sp>
        <p:nvSpPr>
          <p:cNvPr id="129075" name="Text Box 51"/>
          <p:cNvSpPr txBox="1">
            <a:spLocks noChangeArrowheads="1"/>
          </p:cNvSpPr>
          <p:nvPr/>
        </p:nvSpPr>
        <p:spPr bwMode="auto">
          <a:xfrm>
            <a:off x="1016000" y="2443163"/>
            <a:ext cx="446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/>
              <a:t>А</a:t>
            </a:r>
            <a:r>
              <a:rPr lang="ru-RU" sz="2000" baseline="-25000"/>
              <a:t>2</a:t>
            </a:r>
            <a:endParaRPr lang="ru-RU" sz="2000"/>
          </a:p>
        </p:txBody>
      </p:sp>
      <p:sp>
        <p:nvSpPr>
          <p:cNvPr id="129076" name="Text Box 52"/>
          <p:cNvSpPr txBox="1">
            <a:spLocks noChangeArrowheads="1"/>
          </p:cNvSpPr>
          <p:nvPr/>
        </p:nvSpPr>
        <p:spPr bwMode="auto">
          <a:xfrm>
            <a:off x="2286000" y="2465388"/>
            <a:ext cx="446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/>
              <a:t>В</a:t>
            </a:r>
            <a:r>
              <a:rPr lang="ru-RU" sz="2000" baseline="-25000"/>
              <a:t>2</a:t>
            </a:r>
            <a:endParaRPr lang="ru-RU" sz="2000"/>
          </a:p>
        </p:txBody>
      </p:sp>
      <p:sp>
        <p:nvSpPr>
          <p:cNvPr id="129077" name="Text Box 53"/>
          <p:cNvSpPr txBox="1">
            <a:spLocks noChangeArrowheads="1"/>
          </p:cNvSpPr>
          <p:nvPr/>
        </p:nvSpPr>
        <p:spPr bwMode="auto">
          <a:xfrm>
            <a:off x="2895600" y="2439988"/>
            <a:ext cx="460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/>
              <a:t>С</a:t>
            </a:r>
            <a:r>
              <a:rPr lang="ru-RU" sz="2000" baseline="-25000"/>
              <a:t>2</a:t>
            </a:r>
            <a:endParaRPr lang="ru-RU" sz="2000"/>
          </a:p>
        </p:txBody>
      </p:sp>
      <p:sp>
        <p:nvSpPr>
          <p:cNvPr id="181275" name="Text Box 54"/>
          <p:cNvSpPr txBox="1">
            <a:spLocks noChangeArrowheads="1"/>
          </p:cNvSpPr>
          <p:nvPr/>
        </p:nvSpPr>
        <p:spPr bwMode="auto">
          <a:xfrm>
            <a:off x="228600" y="4256088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/>
              <a:t>х</a:t>
            </a:r>
          </a:p>
        </p:txBody>
      </p:sp>
      <p:sp>
        <p:nvSpPr>
          <p:cNvPr id="181276" name="Text Box 55"/>
          <p:cNvSpPr txBox="1">
            <a:spLocks noChangeArrowheads="1"/>
          </p:cNvSpPr>
          <p:nvPr/>
        </p:nvSpPr>
        <p:spPr bwMode="auto">
          <a:xfrm>
            <a:off x="4686300" y="5614988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/>
              <a:t>у</a:t>
            </a:r>
          </a:p>
        </p:txBody>
      </p:sp>
      <p:sp>
        <p:nvSpPr>
          <p:cNvPr id="181277" name="Text Box 56"/>
          <p:cNvSpPr txBox="1">
            <a:spLocks noChangeArrowheads="1"/>
          </p:cNvSpPr>
          <p:nvPr/>
        </p:nvSpPr>
        <p:spPr bwMode="auto">
          <a:xfrm>
            <a:off x="3657600" y="17764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z</a:t>
            </a:r>
            <a:endParaRPr lang="ru-RU" sz="2000"/>
          </a:p>
        </p:txBody>
      </p:sp>
      <p:sp>
        <p:nvSpPr>
          <p:cNvPr id="129087" name="Oval 63"/>
          <p:cNvSpPr>
            <a:spLocks noChangeArrowheads="1"/>
          </p:cNvSpPr>
          <p:nvPr/>
        </p:nvSpPr>
        <p:spPr bwMode="auto">
          <a:xfrm>
            <a:off x="5549900" y="2470150"/>
            <a:ext cx="107950" cy="107950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29088" name="Oval 64"/>
          <p:cNvSpPr>
            <a:spLocks noChangeArrowheads="1"/>
          </p:cNvSpPr>
          <p:nvPr/>
        </p:nvSpPr>
        <p:spPr bwMode="auto">
          <a:xfrm>
            <a:off x="6921500" y="2482850"/>
            <a:ext cx="107950" cy="107950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29089" name="Oval 65"/>
          <p:cNvSpPr>
            <a:spLocks noChangeArrowheads="1"/>
          </p:cNvSpPr>
          <p:nvPr/>
        </p:nvSpPr>
        <p:spPr bwMode="auto">
          <a:xfrm>
            <a:off x="7734300" y="2451100"/>
            <a:ext cx="107950" cy="107950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29090" name="Oval 66"/>
          <p:cNvSpPr>
            <a:spLocks noChangeArrowheads="1"/>
          </p:cNvSpPr>
          <p:nvPr/>
        </p:nvSpPr>
        <p:spPr bwMode="auto">
          <a:xfrm>
            <a:off x="5556250" y="4933950"/>
            <a:ext cx="107950" cy="107950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29091" name="Oval 67"/>
          <p:cNvSpPr>
            <a:spLocks noChangeArrowheads="1"/>
          </p:cNvSpPr>
          <p:nvPr/>
        </p:nvSpPr>
        <p:spPr bwMode="auto">
          <a:xfrm>
            <a:off x="6927850" y="3838575"/>
            <a:ext cx="107950" cy="107950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29092" name="Oval 68"/>
          <p:cNvSpPr>
            <a:spLocks noChangeArrowheads="1"/>
          </p:cNvSpPr>
          <p:nvPr/>
        </p:nvSpPr>
        <p:spPr bwMode="auto">
          <a:xfrm>
            <a:off x="7740650" y="4606925"/>
            <a:ext cx="107950" cy="107950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29109" name="Freeform 85"/>
          <p:cNvSpPr>
            <a:spLocks/>
          </p:cNvSpPr>
          <p:nvPr/>
        </p:nvSpPr>
        <p:spPr bwMode="auto">
          <a:xfrm>
            <a:off x="1982788" y="4611688"/>
            <a:ext cx="1689100" cy="685800"/>
          </a:xfrm>
          <a:custGeom>
            <a:avLst/>
            <a:gdLst>
              <a:gd name="T0" fmla="*/ 0 w 1064"/>
              <a:gd name="T1" fmla="*/ 2147483647 h 432"/>
              <a:gd name="T2" fmla="*/ 2147483647 w 1064"/>
              <a:gd name="T3" fmla="*/ 0 h 432"/>
              <a:gd name="T4" fmla="*/ 2147483647 w 1064"/>
              <a:gd name="T5" fmla="*/ 2147483647 h 432"/>
              <a:gd name="T6" fmla="*/ 0 w 1064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64" h="432">
                <a:moveTo>
                  <a:pt x="0" y="432"/>
                </a:moveTo>
                <a:lnTo>
                  <a:pt x="472" y="0"/>
                </a:lnTo>
                <a:lnTo>
                  <a:pt x="1064" y="288"/>
                </a:lnTo>
                <a:lnTo>
                  <a:pt x="0" y="432"/>
                </a:lnTo>
                <a:close/>
              </a:path>
            </a:pathLst>
          </a:custGeom>
          <a:solidFill>
            <a:srgbClr val="FFCC99"/>
          </a:solidFill>
          <a:ln w="38100" cmpd="sng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9110" name="Line 86"/>
          <p:cNvSpPr>
            <a:spLocks noChangeShapeType="1"/>
          </p:cNvSpPr>
          <p:nvPr/>
        </p:nvSpPr>
        <p:spPr bwMode="auto">
          <a:xfrm>
            <a:off x="1981200" y="39243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9086" name="Oval 62"/>
          <p:cNvSpPr>
            <a:spLocks noChangeArrowheads="1"/>
          </p:cNvSpPr>
          <p:nvPr/>
        </p:nvSpPr>
        <p:spPr bwMode="auto">
          <a:xfrm>
            <a:off x="3600450" y="4991100"/>
            <a:ext cx="107950" cy="107950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29083" name="Oval 59"/>
          <p:cNvSpPr>
            <a:spLocks noChangeArrowheads="1"/>
          </p:cNvSpPr>
          <p:nvPr/>
        </p:nvSpPr>
        <p:spPr bwMode="auto">
          <a:xfrm>
            <a:off x="2660650" y="4565650"/>
            <a:ext cx="107950" cy="107950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29084" name="Oval 60"/>
          <p:cNvSpPr>
            <a:spLocks noChangeArrowheads="1"/>
          </p:cNvSpPr>
          <p:nvPr/>
        </p:nvSpPr>
        <p:spPr bwMode="auto">
          <a:xfrm>
            <a:off x="1924050" y="5210175"/>
            <a:ext cx="107950" cy="107950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29113" name="Line 89"/>
          <p:cNvSpPr>
            <a:spLocks noChangeShapeType="1"/>
          </p:cNvSpPr>
          <p:nvPr/>
        </p:nvSpPr>
        <p:spPr bwMode="auto">
          <a:xfrm>
            <a:off x="5600700" y="2565400"/>
            <a:ext cx="0" cy="2400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9116" name="Line 92"/>
          <p:cNvSpPr>
            <a:spLocks noChangeShapeType="1"/>
          </p:cNvSpPr>
          <p:nvPr/>
        </p:nvSpPr>
        <p:spPr bwMode="auto">
          <a:xfrm>
            <a:off x="2730500" y="3238500"/>
            <a:ext cx="0" cy="134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9117" name="Line 93"/>
          <p:cNvSpPr>
            <a:spLocks noChangeShapeType="1"/>
          </p:cNvSpPr>
          <p:nvPr/>
        </p:nvSpPr>
        <p:spPr bwMode="auto">
          <a:xfrm flipV="1">
            <a:off x="3670300" y="3670300"/>
            <a:ext cx="0" cy="1333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9121" name="Text Box 97"/>
          <p:cNvSpPr txBox="1">
            <a:spLocks noChangeArrowheads="1"/>
          </p:cNvSpPr>
          <p:nvPr/>
        </p:nvSpPr>
        <p:spPr bwMode="auto">
          <a:xfrm>
            <a:off x="5800725" y="5268913"/>
            <a:ext cx="1789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/>
              <a:t>А</a:t>
            </a:r>
            <a:r>
              <a:rPr lang="ru-RU" sz="2000" baseline="-25000"/>
              <a:t>1</a:t>
            </a:r>
            <a:r>
              <a:rPr lang="ru-RU" sz="2000"/>
              <a:t>В</a:t>
            </a:r>
            <a:r>
              <a:rPr lang="ru-RU" sz="2000" baseline="-25000"/>
              <a:t>1</a:t>
            </a:r>
            <a:r>
              <a:rPr lang="ru-RU" sz="2000"/>
              <a:t>С</a:t>
            </a:r>
            <a:r>
              <a:rPr lang="ru-RU" sz="2000" baseline="-25000"/>
              <a:t>1</a:t>
            </a:r>
            <a:r>
              <a:rPr lang="ru-RU" sz="2000"/>
              <a:t>=</a:t>
            </a:r>
            <a:r>
              <a:rPr lang="en-US" sz="2000">
                <a:cs typeface="Arial" charset="0"/>
              </a:rPr>
              <a:t>|</a:t>
            </a:r>
            <a:r>
              <a:rPr lang="ru-RU" sz="2000">
                <a:cs typeface="Arial" charset="0"/>
              </a:rPr>
              <a:t>АВС</a:t>
            </a:r>
            <a:r>
              <a:rPr lang="en-US" sz="2000">
                <a:cs typeface="Arial" charset="0"/>
              </a:rPr>
              <a:t>|</a:t>
            </a:r>
          </a:p>
        </p:txBody>
      </p:sp>
      <p:sp>
        <p:nvSpPr>
          <p:cNvPr id="129134" name="Line 110"/>
          <p:cNvSpPr>
            <a:spLocks noChangeShapeType="1"/>
          </p:cNvSpPr>
          <p:nvPr/>
        </p:nvSpPr>
        <p:spPr bwMode="auto">
          <a:xfrm>
            <a:off x="1282700" y="2971800"/>
            <a:ext cx="0" cy="147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9135" name="Line 111"/>
          <p:cNvSpPr>
            <a:spLocks noChangeShapeType="1"/>
          </p:cNvSpPr>
          <p:nvPr/>
        </p:nvSpPr>
        <p:spPr bwMode="auto">
          <a:xfrm>
            <a:off x="1282700" y="4445000"/>
            <a:ext cx="673100" cy="825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9136" name="Line 112"/>
          <p:cNvSpPr>
            <a:spLocks noChangeShapeType="1"/>
          </p:cNvSpPr>
          <p:nvPr/>
        </p:nvSpPr>
        <p:spPr bwMode="auto">
          <a:xfrm>
            <a:off x="2578100" y="2933700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9137" name="Line 113"/>
          <p:cNvSpPr>
            <a:spLocks noChangeShapeType="1"/>
          </p:cNvSpPr>
          <p:nvPr/>
        </p:nvSpPr>
        <p:spPr bwMode="auto">
          <a:xfrm>
            <a:off x="2578100" y="4445000"/>
            <a:ext cx="1143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9138" name="Line 114"/>
          <p:cNvSpPr>
            <a:spLocks noChangeShapeType="1"/>
          </p:cNvSpPr>
          <p:nvPr/>
        </p:nvSpPr>
        <p:spPr bwMode="auto">
          <a:xfrm>
            <a:off x="3136900" y="2959100"/>
            <a:ext cx="0" cy="149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9139" name="Line 115"/>
          <p:cNvSpPr>
            <a:spLocks noChangeShapeType="1"/>
          </p:cNvSpPr>
          <p:nvPr/>
        </p:nvSpPr>
        <p:spPr bwMode="auto">
          <a:xfrm>
            <a:off x="3136900" y="4470400"/>
            <a:ext cx="4826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9100" name="AutoShape 76"/>
          <p:cNvSpPr>
            <a:spLocks noChangeArrowheads="1"/>
          </p:cNvSpPr>
          <p:nvPr/>
        </p:nvSpPr>
        <p:spPr bwMode="auto">
          <a:xfrm flipH="1">
            <a:off x="571500" y="2921000"/>
            <a:ext cx="4033838" cy="1368425"/>
          </a:xfrm>
          <a:prstGeom prst="parallelogram">
            <a:avLst>
              <a:gd name="adj" fmla="val 73695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29106" name="Line 82"/>
          <p:cNvSpPr>
            <a:spLocks noChangeShapeType="1"/>
          </p:cNvSpPr>
          <p:nvPr/>
        </p:nvSpPr>
        <p:spPr bwMode="auto">
          <a:xfrm flipH="1" flipV="1">
            <a:off x="1257300" y="2933700"/>
            <a:ext cx="723900" cy="927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9108" name="Line 84"/>
          <p:cNvSpPr>
            <a:spLocks noChangeShapeType="1"/>
          </p:cNvSpPr>
          <p:nvPr/>
        </p:nvSpPr>
        <p:spPr bwMode="auto">
          <a:xfrm flipH="1" flipV="1">
            <a:off x="3162300" y="2946400"/>
            <a:ext cx="508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9107" name="Line 83"/>
          <p:cNvSpPr>
            <a:spLocks noChangeShapeType="1"/>
          </p:cNvSpPr>
          <p:nvPr/>
        </p:nvSpPr>
        <p:spPr bwMode="auto">
          <a:xfrm flipH="1" flipV="1">
            <a:off x="2590800" y="2971800"/>
            <a:ext cx="1397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9103" name="Text Box 79"/>
          <p:cNvSpPr txBox="1">
            <a:spLocks noChangeArrowheads="1"/>
          </p:cNvSpPr>
          <p:nvPr/>
        </p:nvSpPr>
        <p:spPr bwMode="auto">
          <a:xfrm>
            <a:off x="3868738" y="3792538"/>
            <a:ext cx="4079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sym typeface="Symbol" pitchFamily="18" charset="2"/>
              </a:rPr>
              <a:t></a:t>
            </a:r>
          </a:p>
        </p:txBody>
      </p:sp>
      <p:sp>
        <p:nvSpPr>
          <p:cNvPr id="129036" name="Text Box 12"/>
          <p:cNvSpPr txBox="1">
            <a:spLocks noChangeArrowheads="1"/>
          </p:cNvSpPr>
          <p:nvPr/>
        </p:nvSpPr>
        <p:spPr bwMode="auto">
          <a:xfrm>
            <a:off x="1570038" y="364966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А</a:t>
            </a:r>
          </a:p>
        </p:txBody>
      </p:sp>
      <p:sp>
        <p:nvSpPr>
          <p:cNvPr id="129040" name="Text Box 16"/>
          <p:cNvSpPr txBox="1">
            <a:spLocks noChangeArrowheads="1"/>
          </p:cNvSpPr>
          <p:nvPr/>
        </p:nvSpPr>
        <p:spPr bwMode="auto">
          <a:xfrm>
            <a:off x="2268538" y="29464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В</a:t>
            </a:r>
          </a:p>
        </p:txBody>
      </p:sp>
      <p:sp>
        <p:nvSpPr>
          <p:cNvPr id="129124" name="Line 100"/>
          <p:cNvSpPr>
            <a:spLocks noChangeShapeType="1"/>
          </p:cNvSpPr>
          <p:nvPr/>
        </p:nvSpPr>
        <p:spPr bwMode="auto">
          <a:xfrm>
            <a:off x="571500" y="2924175"/>
            <a:ext cx="3038475" cy="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9104" name="Freeform 80"/>
          <p:cNvSpPr>
            <a:spLocks/>
          </p:cNvSpPr>
          <p:nvPr/>
        </p:nvSpPr>
        <p:spPr bwMode="auto">
          <a:xfrm>
            <a:off x="1968500" y="3187700"/>
            <a:ext cx="1689100" cy="685800"/>
          </a:xfrm>
          <a:custGeom>
            <a:avLst/>
            <a:gdLst>
              <a:gd name="T0" fmla="*/ 0 w 1064"/>
              <a:gd name="T1" fmla="*/ 2147483647 h 432"/>
              <a:gd name="T2" fmla="*/ 2147483647 w 1064"/>
              <a:gd name="T3" fmla="*/ 0 h 432"/>
              <a:gd name="T4" fmla="*/ 2147483647 w 1064"/>
              <a:gd name="T5" fmla="*/ 2147483647 h 432"/>
              <a:gd name="T6" fmla="*/ 0 w 1064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64" h="432">
                <a:moveTo>
                  <a:pt x="0" y="432"/>
                </a:moveTo>
                <a:lnTo>
                  <a:pt x="472" y="0"/>
                </a:lnTo>
                <a:lnTo>
                  <a:pt x="1064" y="288"/>
                </a:lnTo>
                <a:lnTo>
                  <a:pt x="0" y="432"/>
                </a:lnTo>
                <a:close/>
              </a:path>
            </a:pathLst>
          </a:custGeom>
          <a:solidFill>
            <a:srgbClr val="FFCC99"/>
          </a:solidFill>
          <a:ln w="38100" cmpd="sng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9095" name="Oval 71"/>
          <p:cNvSpPr>
            <a:spLocks noChangeArrowheads="1"/>
          </p:cNvSpPr>
          <p:nvPr/>
        </p:nvSpPr>
        <p:spPr bwMode="auto">
          <a:xfrm>
            <a:off x="3625850" y="3578225"/>
            <a:ext cx="107950" cy="107950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29097" name="Oval 73"/>
          <p:cNvSpPr>
            <a:spLocks noChangeArrowheads="1"/>
          </p:cNvSpPr>
          <p:nvPr/>
        </p:nvSpPr>
        <p:spPr bwMode="auto">
          <a:xfrm>
            <a:off x="1949450" y="3825875"/>
            <a:ext cx="107950" cy="107950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29096" name="Oval 72"/>
          <p:cNvSpPr>
            <a:spLocks noChangeArrowheads="1"/>
          </p:cNvSpPr>
          <p:nvPr/>
        </p:nvSpPr>
        <p:spPr bwMode="auto">
          <a:xfrm>
            <a:off x="2676525" y="3143250"/>
            <a:ext cx="107950" cy="107950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29123" name="Line 99"/>
          <p:cNvSpPr>
            <a:spLocks noChangeShapeType="1"/>
          </p:cNvSpPr>
          <p:nvPr/>
        </p:nvSpPr>
        <p:spPr bwMode="auto">
          <a:xfrm>
            <a:off x="1343025" y="2933700"/>
            <a:ext cx="177165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9082" name="Oval 58"/>
          <p:cNvSpPr>
            <a:spLocks noChangeArrowheads="1"/>
          </p:cNvSpPr>
          <p:nvPr/>
        </p:nvSpPr>
        <p:spPr bwMode="auto">
          <a:xfrm>
            <a:off x="1250950" y="2873375"/>
            <a:ext cx="107950" cy="107950"/>
          </a:xfrm>
          <a:prstGeom prst="ellipse">
            <a:avLst/>
          </a:prstGeom>
          <a:solidFill>
            <a:srgbClr val="99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29081" name="Oval 57"/>
          <p:cNvSpPr>
            <a:spLocks noChangeArrowheads="1"/>
          </p:cNvSpPr>
          <p:nvPr/>
        </p:nvSpPr>
        <p:spPr bwMode="auto">
          <a:xfrm>
            <a:off x="3098800" y="2879725"/>
            <a:ext cx="107950" cy="107950"/>
          </a:xfrm>
          <a:prstGeom prst="ellipse">
            <a:avLst/>
          </a:prstGeom>
          <a:solidFill>
            <a:srgbClr val="99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29085" name="Oval 61"/>
          <p:cNvSpPr>
            <a:spLocks noChangeArrowheads="1"/>
          </p:cNvSpPr>
          <p:nvPr/>
        </p:nvSpPr>
        <p:spPr bwMode="auto">
          <a:xfrm>
            <a:off x="2530475" y="2892425"/>
            <a:ext cx="107950" cy="107950"/>
          </a:xfrm>
          <a:prstGeom prst="ellipse">
            <a:avLst/>
          </a:prstGeom>
          <a:solidFill>
            <a:srgbClr val="99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29041" name="Text Box 17"/>
          <p:cNvSpPr txBox="1">
            <a:spLocks noChangeArrowheads="1"/>
          </p:cNvSpPr>
          <p:nvPr/>
        </p:nvSpPr>
        <p:spPr bwMode="auto">
          <a:xfrm>
            <a:off x="3719513" y="3482975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С</a:t>
            </a:r>
          </a:p>
        </p:txBody>
      </p:sp>
      <p:sp>
        <p:nvSpPr>
          <p:cNvPr id="19526" name="Text Box 116"/>
          <p:cNvSpPr txBox="1">
            <a:spLocks noChangeArrowheads="1"/>
          </p:cNvSpPr>
          <p:nvPr/>
        </p:nvSpPr>
        <p:spPr bwMode="auto">
          <a:xfrm>
            <a:off x="136525" y="63785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>
              <a:latin typeface="Blackadder ITC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892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8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8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8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8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8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2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29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29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2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29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29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2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2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29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12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129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12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129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000"/>
                                        <p:tgtEl>
                                          <p:spTgt spid="12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129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129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000"/>
                                        <p:tgtEl>
                                          <p:spTgt spid="12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129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129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12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129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129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129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1000"/>
                                        <p:tgtEl>
                                          <p:spTgt spid="129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1000"/>
                                        <p:tgtEl>
                                          <p:spTgt spid="129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1000"/>
                                        <p:tgtEl>
                                          <p:spTgt spid="12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129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1000"/>
                                        <p:tgtEl>
                                          <p:spTgt spid="129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1000"/>
                                        <p:tgtEl>
                                          <p:spTgt spid="129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1000"/>
                                        <p:tgtEl>
                                          <p:spTgt spid="129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1000"/>
                                        <p:tgtEl>
                                          <p:spTgt spid="129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1000"/>
                                        <p:tgtEl>
                                          <p:spTgt spid="129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1000"/>
                                        <p:tgtEl>
                                          <p:spTgt spid="129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1000"/>
                                        <p:tgtEl>
                                          <p:spTgt spid="129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1000"/>
                                        <p:tgtEl>
                                          <p:spTgt spid="129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1000"/>
                                        <p:tgtEl>
                                          <p:spTgt spid="129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1000"/>
                                        <p:tgtEl>
                                          <p:spTgt spid="129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1000"/>
                                        <p:tgtEl>
                                          <p:spTgt spid="129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1000"/>
                                        <p:tgtEl>
                                          <p:spTgt spid="129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1000"/>
                                        <p:tgtEl>
                                          <p:spTgt spid="129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1000"/>
                                        <p:tgtEl>
                                          <p:spTgt spid="129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1000"/>
                                        <p:tgtEl>
                                          <p:spTgt spid="129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1000"/>
                                        <p:tgtEl>
                                          <p:spTgt spid="129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1000"/>
                                        <p:tgtEl>
                                          <p:spTgt spid="129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1000"/>
                                        <p:tgtEl>
                                          <p:spTgt spid="129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1000"/>
                                        <p:tgtEl>
                                          <p:spTgt spid="129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7" dur="500"/>
                                        <p:tgtEl>
                                          <p:spTgt spid="129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1" dur="500"/>
                                        <p:tgtEl>
                                          <p:spTgt spid="129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 nodeType="clickPar">
                      <p:stCondLst>
                        <p:cond delay="indefinite"/>
                      </p:stCondLst>
                      <p:childTnLst>
                        <p:par>
                          <p:cTn id="2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6" dur="1000"/>
                                        <p:tgtEl>
                                          <p:spTgt spid="129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1" dur="1000"/>
                                        <p:tgtEl>
                                          <p:spTgt spid="12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 nodeType="clickPar">
                      <p:stCondLst>
                        <p:cond delay="indefinite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6" dur="1000"/>
                                        <p:tgtEl>
                                          <p:spTgt spid="129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0" dur="1000"/>
                                        <p:tgtEl>
                                          <p:spTgt spid="12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1000"/>
                                        <p:tgtEl>
                                          <p:spTgt spid="129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9" dur="1000"/>
                                        <p:tgtEl>
                                          <p:spTgt spid="12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 nodeType="clickPar">
                      <p:stCondLst>
                        <p:cond delay="indefinite"/>
                      </p:stCondLst>
                      <p:childTnLst>
                        <p:par>
                          <p:cTn id="2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4" dur="1000"/>
                                        <p:tgtEl>
                                          <p:spTgt spid="129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 nodeType="clickPar">
                      <p:stCondLst>
                        <p:cond delay="indefinite"/>
                      </p:stCondLst>
                      <p:childTnLst>
                        <p:par>
                          <p:cTn id="2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9" dur="1000"/>
                                        <p:tgtEl>
                                          <p:spTgt spid="129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 nodeType="clickPar">
                      <p:stCondLst>
                        <p:cond delay="indefinite"/>
                      </p:stCondLst>
                      <p:childTnLst>
                        <p:par>
                          <p:cTn id="2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4" dur="2000"/>
                                        <p:tgtEl>
                                          <p:spTgt spid="129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22" grpId="0" animBg="1"/>
      <p:bldP spid="129114" grpId="0" animBg="1"/>
      <p:bldP spid="129026" grpId="0" animBg="1"/>
      <p:bldP spid="181254" grpId="0" animBg="1"/>
      <p:bldP spid="181255" grpId="0"/>
      <p:bldP spid="181255" grpId="1"/>
      <p:bldP spid="181256" grpId="0"/>
      <p:bldP spid="181257" grpId="0"/>
      <p:bldP spid="129037" grpId="0"/>
      <p:bldP spid="129038" grpId="0"/>
      <p:bldP spid="129039" grpId="0"/>
      <p:bldP spid="129042" grpId="0" animBg="1"/>
      <p:bldP spid="129044" grpId="0" animBg="1"/>
      <p:bldP spid="129048" grpId="0" animBg="1"/>
      <p:bldP spid="129050" grpId="0" animBg="1"/>
      <p:bldP spid="129052" grpId="0"/>
      <p:bldP spid="129053" grpId="0"/>
      <p:bldP spid="129054" grpId="0"/>
      <p:bldP spid="129055" grpId="0"/>
      <p:bldP spid="129056" grpId="0"/>
      <p:bldP spid="129057" grpId="0"/>
      <p:bldP spid="129062" grpId="0"/>
      <p:bldP spid="129075" grpId="0"/>
      <p:bldP spid="129076" grpId="0"/>
      <p:bldP spid="129077" grpId="0"/>
      <p:bldP spid="181275" grpId="0"/>
      <p:bldP spid="181276" grpId="0"/>
      <p:bldP spid="181277" grpId="0"/>
      <p:bldP spid="129087" grpId="0" animBg="1"/>
      <p:bldP spid="129088" grpId="0" animBg="1"/>
      <p:bldP spid="129089" grpId="0" animBg="1"/>
      <p:bldP spid="129090" grpId="0" animBg="1"/>
      <p:bldP spid="129091" grpId="0" animBg="1"/>
      <p:bldP spid="129092" grpId="0" animBg="1"/>
      <p:bldP spid="129109" grpId="0" animBg="1"/>
      <p:bldP spid="129110" grpId="0" animBg="1"/>
      <p:bldP spid="129086" grpId="0" animBg="1"/>
      <p:bldP spid="129083" grpId="0" animBg="1"/>
      <p:bldP spid="129084" grpId="0" animBg="1"/>
      <p:bldP spid="129113" grpId="0" animBg="1"/>
      <p:bldP spid="129116" grpId="0" animBg="1"/>
      <p:bldP spid="129117" grpId="0" animBg="1"/>
      <p:bldP spid="129121" grpId="0"/>
      <p:bldP spid="129134" grpId="0" animBg="1"/>
      <p:bldP spid="129135" grpId="0" animBg="1"/>
      <p:bldP spid="129136" grpId="0" animBg="1"/>
      <p:bldP spid="129137" grpId="0" animBg="1"/>
      <p:bldP spid="129138" grpId="0" animBg="1"/>
      <p:bldP spid="129139" grpId="0" animBg="1"/>
      <p:bldP spid="129100" grpId="0" animBg="1"/>
      <p:bldP spid="129106" grpId="0" animBg="1"/>
      <p:bldP spid="129108" grpId="0" animBg="1"/>
      <p:bldP spid="129107" grpId="0" animBg="1"/>
      <p:bldP spid="129103" grpId="0"/>
      <p:bldP spid="129036" grpId="0"/>
      <p:bldP spid="129040" grpId="0"/>
      <p:bldP spid="129124" grpId="0" animBg="1"/>
      <p:bldP spid="129104" grpId="0" animBg="1"/>
      <p:bldP spid="129095" grpId="0" animBg="1"/>
      <p:bldP spid="129097" grpId="0" animBg="1"/>
      <p:bldP spid="129096" grpId="0" animBg="1"/>
      <p:bldP spid="129123" grpId="0" animBg="1"/>
      <p:bldP spid="129082" grpId="0" animBg="1"/>
      <p:bldP spid="129081" grpId="0" animBg="1"/>
      <p:bldP spid="129085" grpId="0" animBg="1"/>
      <p:bldP spid="1290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20484" name="AutoShape 3"/>
          <p:cNvSpPr>
            <a:spLocks noChangeArrowheads="1"/>
          </p:cNvSpPr>
          <p:nvPr/>
        </p:nvSpPr>
        <p:spPr bwMode="auto">
          <a:xfrm flipH="1">
            <a:off x="469900" y="4394200"/>
            <a:ext cx="4694238" cy="1765300"/>
          </a:xfrm>
          <a:prstGeom prst="parallelogram">
            <a:avLst>
              <a:gd name="adj" fmla="val 94056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457200" y="1663700"/>
            <a:ext cx="3060700" cy="2730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30072" name="Line 24"/>
          <p:cNvSpPr>
            <a:spLocks noChangeShapeType="1"/>
          </p:cNvSpPr>
          <p:nvPr/>
        </p:nvSpPr>
        <p:spPr bwMode="auto">
          <a:xfrm flipV="1">
            <a:off x="5740400" y="4749800"/>
            <a:ext cx="2098675" cy="95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0073" name="Freeform 25"/>
          <p:cNvSpPr>
            <a:spLocks/>
          </p:cNvSpPr>
          <p:nvPr/>
        </p:nvSpPr>
        <p:spPr bwMode="auto">
          <a:xfrm flipV="1">
            <a:off x="5737225" y="2193925"/>
            <a:ext cx="2174875" cy="1524000"/>
          </a:xfrm>
          <a:custGeom>
            <a:avLst/>
            <a:gdLst>
              <a:gd name="T0" fmla="*/ 0 w 1472"/>
              <a:gd name="T1" fmla="*/ 2147483647 h 912"/>
              <a:gd name="T2" fmla="*/ 2147483647 w 1472"/>
              <a:gd name="T3" fmla="*/ 0 h 912"/>
              <a:gd name="T4" fmla="*/ 2147483647 w 1472"/>
              <a:gd name="T5" fmla="*/ 2147483647 h 912"/>
              <a:gd name="T6" fmla="*/ 0 w 1472"/>
              <a:gd name="T7" fmla="*/ 2147483647 h 9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72" h="912">
                <a:moveTo>
                  <a:pt x="0" y="416"/>
                </a:moveTo>
                <a:lnTo>
                  <a:pt x="680" y="0"/>
                </a:lnTo>
                <a:lnTo>
                  <a:pt x="1472" y="912"/>
                </a:lnTo>
                <a:cubicBezTo>
                  <a:pt x="981" y="747"/>
                  <a:pt x="0" y="416"/>
                  <a:pt x="0" y="416"/>
                </a:cubicBezTo>
                <a:close/>
              </a:path>
            </a:pathLst>
          </a:custGeom>
          <a:solidFill>
            <a:srgbClr val="FFCC99"/>
          </a:solidFill>
          <a:ln w="38100" cmpd="sng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0074" name="Line 26"/>
          <p:cNvSpPr>
            <a:spLocks noChangeShapeType="1"/>
          </p:cNvSpPr>
          <p:nvPr/>
        </p:nvSpPr>
        <p:spPr bwMode="auto">
          <a:xfrm>
            <a:off x="5740400" y="3108325"/>
            <a:ext cx="0" cy="1641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0075" name="Line 27"/>
          <p:cNvSpPr>
            <a:spLocks noChangeShapeType="1"/>
          </p:cNvSpPr>
          <p:nvPr/>
        </p:nvSpPr>
        <p:spPr bwMode="auto">
          <a:xfrm>
            <a:off x="7877175" y="2232025"/>
            <a:ext cx="0" cy="2511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0" name="Text Box 31"/>
          <p:cNvSpPr txBox="1">
            <a:spLocks noChangeArrowheads="1"/>
          </p:cNvSpPr>
          <p:nvPr/>
        </p:nvSpPr>
        <p:spPr bwMode="auto">
          <a:xfrm>
            <a:off x="187325" y="40751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х</a:t>
            </a:r>
          </a:p>
        </p:txBody>
      </p:sp>
      <p:sp>
        <p:nvSpPr>
          <p:cNvPr id="20491" name="Text Box 32"/>
          <p:cNvSpPr txBox="1">
            <a:spLocks noChangeArrowheads="1"/>
          </p:cNvSpPr>
          <p:nvPr/>
        </p:nvSpPr>
        <p:spPr bwMode="auto">
          <a:xfrm>
            <a:off x="3565525" y="14462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z</a:t>
            </a:r>
            <a:endParaRPr lang="ru-RU"/>
          </a:p>
        </p:txBody>
      </p:sp>
      <p:sp>
        <p:nvSpPr>
          <p:cNvPr id="20492" name="Text Box 33"/>
          <p:cNvSpPr txBox="1">
            <a:spLocks noChangeArrowheads="1"/>
          </p:cNvSpPr>
          <p:nvPr/>
        </p:nvSpPr>
        <p:spPr bwMode="auto">
          <a:xfrm>
            <a:off x="3921125" y="1254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82285" name="Text Box 34"/>
          <p:cNvSpPr txBox="1">
            <a:spLocks noChangeArrowheads="1"/>
          </p:cNvSpPr>
          <p:nvPr/>
        </p:nvSpPr>
        <p:spPr bwMode="auto">
          <a:xfrm>
            <a:off x="695325" y="512763"/>
            <a:ext cx="77009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i="1">
                <a:solidFill>
                  <a:srgbClr val="0000FF"/>
                </a:solidFill>
              </a:rPr>
              <a:t>Фронтальная уровня, </a:t>
            </a:r>
            <a:r>
              <a:rPr lang="ru-RU" sz="2800">
                <a:solidFill>
                  <a:srgbClr val="0000FF"/>
                </a:solidFill>
                <a:sym typeface="Symbol" pitchFamily="18" charset="2"/>
              </a:rPr>
              <a:t></a:t>
            </a:r>
            <a:r>
              <a:rPr lang="ru-RU" sz="2800" i="1">
                <a:solidFill>
                  <a:srgbClr val="0000FF"/>
                </a:solidFill>
              </a:rPr>
              <a:t>П</a:t>
            </a:r>
            <a:r>
              <a:rPr lang="ru-RU" sz="2800" i="1" baseline="-250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0494" name="Text Box 35"/>
          <p:cNvSpPr txBox="1">
            <a:spLocks noChangeArrowheads="1"/>
          </p:cNvSpPr>
          <p:nvPr/>
        </p:nvSpPr>
        <p:spPr bwMode="auto">
          <a:xfrm>
            <a:off x="5241925" y="60182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y</a:t>
            </a:r>
            <a:endParaRPr lang="ru-RU"/>
          </a:p>
        </p:txBody>
      </p:sp>
      <p:sp>
        <p:nvSpPr>
          <p:cNvPr id="130084" name="Text Box 36"/>
          <p:cNvSpPr txBox="1">
            <a:spLocks noChangeArrowheads="1"/>
          </p:cNvSpPr>
          <p:nvPr/>
        </p:nvSpPr>
        <p:spPr bwMode="auto">
          <a:xfrm>
            <a:off x="708025" y="2820988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A</a:t>
            </a:r>
            <a:r>
              <a:rPr lang="en-US" sz="2400" baseline="-25000"/>
              <a:t>2</a:t>
            </a:r>
            <a:endParaRPr lang="ru-RU" sz="2400"/>
          </a:p>
        </p:txBody>
      </p:sp>
      <p:sp>
        <p:nvSpPr>
          <p:cNvPr id="130086" name="Text Box 38"/>
          <p:cNvSpPr txBox="1">
            <a:spLocks noChangeArrowheads="1"/>
          </p:cNvSpPr>
          <p:nvPr/>
        </p:nvSpPr>
        <p:spPr bwMode="auto">
          <a:xfrm>
            <a:off x="2803525" y="1982788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</a:t>
            </a:r>
            <a:r>
              <a:rPr lang="en-US" sz="2400" baseline="-25000"/>
              <a:t>2</a:t>
            </a:r>
            <a:endParaRPr lang="ru-RU" sz="2400"/>
          </a:p>
        </p:txBody>
      </p:sp>
      <p:sp>
        <p:nvSpPr>
          <p:cNvPr id="130094" name="Text Box 46"/>
          <p:cNvSpPr txBox="1">
            <a:spLocks noChangeArrowheads="1"/>
          </p:cNvSpPr>
          <p:nvPr/>
        </p:nvSpPr>
        <p:spPr bwMode="auto">
          <a:xfrm>
            <a:off x="5407025" y="4789488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A</a:t>
            </a:r>
            <a:r>
              <a:rPr lang="en-US" sz="2400" baseline="-25000"/>
              <a:t>1</a:t>
            </a:r>
            <a:endParaRPr lang="ru-RU" sz="2400"/>
          </a:p>
        </p:txBody>
      </p:sp>
      <p:sp>
        <p:nvSpPr>
          <p:cNvPr id="130095" name="Text Box 47"/>
          <p:cNvSpPr txBox="1">
            <a:spLocks noChangeArrowheads="1"/>
          </p:cNvSpPr>
          <p:nvPr/>
        </p:nvSpPr>
        <p:spPr bwMode="auto">
          <a:xfrm>
            <a:off x="6511925" y="4814888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B</a:t>
            </a:r>
            <a:r>
              <a:rPr lang="en-US" sz="2400" baseline="-25000"/>
              <a:t>1</a:t>
            </a:r>
            <a:endParaRPr lang="ru-RU" sz="2400"/>
          </a:p>
        </p:txBody>
      </p:sp>
      <p:sp>
        <p:nvSpPr>
          <p:cNvPr id="130096" name="Text Box 48"/>
          <p:cNvSpPr txBox="1">
            <a:spLocks noChangeArrowheads="1"/>
          </p:cNvSpPr>
          <p:nvPr/>
        </p:nvSpPr>
        <p:spPr bwMode="auto">
          <a:xfrm>
            <a:off x="7505700" y="4741863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</a:t>
            </a:r>
            <a:r>
              <a:rPr lang="en-US" sz="2400" baseline="-25000"/>
              <a:t>1</a:t>
            </a:r>
            <a:endParaRPr lang="ru-RU" sz="2400"/>
          </a:p>
        </p:txBody>
      </p:sp>
      <p:sp>
        <p:nvSpPr>
          <p:cNvPr id="130097" name="Text Box 49"/>
          <p:cNvSpPr txBox="1">
            <a:spLocks noChangeArrowheads="1"/>
          </p:cNvSpPr>
          <p:nvPr/>
        </p:nvSpPr>
        <p:spPr bwMode="auto">
          <a:xfrm>
            <a:off x="5267325" y="2528888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A</a:t>
            </a:r>
            <a:r>
              <a:rPr lang="en-US" sz="2400" baseline="-25000"/>
              <a:t>2</a:t>
            </a:r>
            <a:endParaRPr lang="ru-RU" sz="2400"/>
          </a:p>
        </p:txBody>
      </p:sp>
      <p:sp>
        <p:nvSpPr>
          <p:cNvPr id="130098" name="Text Box 50"/>
          <p:cNvSpPr txBox="1">
            <a:spLocks noChangeArrowheads="1"/>
          </p:cNvSpPr>
          <p:nvPr/>
        </p:nvSpPr>
        <p:spPr bwMode="auto">
          <a:xfrm>
            <a:off x="6807200" y="3494088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B</a:t>
            </a:r>
            <a:r>
              <a:rPr lang="en-US" sz="2400" baseline="-25000"/>
              <a:t>2</a:t>
            </a:r>
            <a:endParaRPr lang="ru-RU" sz="2400"/>
          </a:p>
        </p:txBody>
      </p:sp>
      <p:sp>
        <p:nvSpPr>
          <p:cNvPr id="130099" name="Text Box 51"/>
          <p:cNvSpPr txBox="1">
            <a:spLocks noChangeArrowheads="1"/>
          </p:cNvSpPr>
          <p:nvPr/>
        </p:nvSpPr>
        <p:spPr bwMode="auto">
          <a:xfrm>
            <a:off x="7378700" y="1728788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</a:t>
            </a:r>
            <a:r>
              <a:rPr lang="en-US" sz="2400" baseline="-25000"/>
              <a:t>2</a:t>
            </a:r>
            <a:endParaRPr lang="ru-RU" sz="2400"/>
          </a:p>
        </p:txBody>
      </p:sp>
      <p:sp>
        <p:nvSpPr>
          <p:cNvPr id="130110" name="Oval 62"/>
          <p:cNvSpPr>
            <a:spLocks noChangeArrowheads="1"/>
          </p:cNvSpPr>
          <p:nvPr/>
        </p:nvSpPr>
        <p:spPr bwMode="auto">
          <a:xfrm>
            <a:off x="5664200" y="4711700"/>
            <a:ext cx="93663" cy="93663"/>
          </a:xfrm>
          <a:prstGeom prst="ellipse">
            <a:avLst/>
          </a:prstGeom>
          <a:solidFill>
            <a:srgbClr val="FFCC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30114" name="Oval 66"/>
          <p:cNvSpPr>
            <a:spLocks noChangeArrowheads="1"/>
          </p:cNvSpPr>
          <p:nvPr/>
        </p:nvSpPr>
        <p:spPr bwMode="auto">
          <a:xfrm>
            <a:off x="7829550" y="2146300"/>
            <a:ext cx="93663" cy="93663"/>
          </a:xfrm>
          <a:prstGeom prst="ellipse">
            <a:avLst/>
          </a:prstGeom>
          <a:solidFill>
            <a:srgbClr val="FFCC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30115" name="Oval 67"/>
          <p:cNvSpPr>
            <a:spLocks noChangeArrowheads="1"/>
          </p:cNvSpPr>
          <p:nvPr/>
        </p:nvSpPr>
        <p:spPr bwMode="auto">
          <a:xfrm>
            <a:off x="6699250" y="3679825"/>
            <a:ext cx="93663" cy="93663"/>
          </a:xfrm>
          <a:prstGeom prst="ellipse">
            <a:avLst/>
          </a:prstGeom>
          <a:solidFill>
            <a:srgbClr val="FFCC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30116" name="Oval 68"/>
          <p:cNvSpPr>
            <a:spLocks noChangeArrowheads="1"/>
          </p:cNvSpPr>
          <p:nvPr/>
        </p:nvSpPr>
        <p:spPr bwMode="auto">
          <a:xfrm>
            <a:off x="5695950" y="2997200"/>
            <a:ext cx="93663" cy="93663"/>
          </a:xfrm>
          <a:prstGeom prst="ellipse">
            <a:avLst/>
          </a:prstGeom>
          <a:solidFill>
            <a:srgbClr val="FFCC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30118" name="Oval 70"/>
          <p:cNvSpPr>
            <a:spLocks noChangeArrowheads="1"/>
          </p:cNvSpPr>
          <p:nvPr/>
        </p:nvSpPr>
        <p:spPr bwMode="auto">
          <a:xfrm>
            <a:off x="6686550" y="4692650"/>
            <a:ext cx="93663" cy="93663"/>
          </a:xfrm>
          <a:prstGeom prst="ellipse">
            <a:avLst/>
          </a:prstGeom>
          <a:solidFill>
            <a:srgbClr val="FFCC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30119" name="Oval 71"/>
          <p:cNvSpPr>
            <a:spLocks noChangeArrowheads="1"/>
          </p:cNvSpPr>
          <p:nvPr/>
        </p:nvSpPr>
        <p:spPr bwMode="auto">
          <a:xfrm>
            <a:off x="7842250" y="4730750"/>
            <a:ext cx="93663" cy="93663"/>
          </a:xfrm>
          <a:prstGeom prst="ellipse">
            <a:avLst/>
          </a:prstGeom>
          <a:solidFill>
            <a:srgbClr val="FFCC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30085" name="Text Box 37"/>
          <p:cNvSpPr txBox="1">
            <a:spLocks noChangeArrowheads="1"/>
          </p:cNvSpPr>
          <p:nvPr/>
        </p:nvSpPr>
        <p:spPr bwMode="auto">
          <a:xfrm>
            <a:off x="2514600" y="3621088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4D4D4D"/>
                </a:solidFill>
              </a:rPr>
              <a:t>B</a:t>
            </a:r>
            <a:r>
              <a:rPr lang="en-US" sz="2400" baseline="-25000">
                <a:solidFill>
                  <a:srgbClr val="4D4D4D"/>
                </a:solidFill>
              </a:rPr>
              <a:t>2</a:t>
            </a:r>
            <a:endParaRPr lang="ru-RU" sz="2400">
              <a:solidFill>
                <a:srgbClr val="4D4D4D"/>
              </a:solidFill>
            </a:endParaRPr>
          </a:p>
        </p:txBody>
      </p:sp>
      <p:sp>
        <p:nvSpPr>
          <p:cNvPr id="130129" name="Line 81"/>
          <p:cNvSpPr>
            <a:spLocks noChangeShapeType="1"/>
          </p:cNvSpPr>
          <p:nvPr/>
        </p:nvSpPr>
        <p:spPr bwMode="auto">
          <a:xfrm flipH="1" flipV="1">
            <a:off x="1117600" y="3365500"/>
            <a:ext cx="10922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0130" name="Line 82"/>
          <p:cNvSpPr>
            <a:spLocks noChangeShapeType="1"/>
          </p:cNvSpPr>
          <p:nvPr/>
        </p:nvSpPr>
        <p:spPr bwMode="auto">
          <a:xfrm flipH="1" flipV="1">
            <a:off x="2476500" y="3924300"/>
            <a:ext cx="1066800" cy="1117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0131" name="Line 83"/>
          <p:cNvSpPr>
            <a:spLocks noChangeShapeType="1"/>
          </p:cNvSpPr>
          <p:nvPr/>
        </p:nvSpPr>
        <p:spPr bwMode="auto">
          <a:xfrm flipH="1" flipV="1">
            <a:off x="2997200" y="2540000"/>
            <a:ext cx="723900" cy="850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0132" name="Line 84"/>
          <p:cNvSpPr>
            <a:spLocks noChangeShapeType="1"/>
          </p:cNvSpPr>
          <p:nvPr/>
        </p:nvSpPr>
        <p:spPr bwMode="auto">
          <a:xfrm flipH="1" flipV="1">
            <a:off x="3708400" y="3378200"/>
            <a:ext cx="33020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0133" name="Line 85"/>
          <p:cNvSpPr>
            <a:spLocks noChangeShapeType="1"/>
          </p:cNvSpPr>
          <p:nvPr/>
        </p:nvSpPr>
        <p:spPr bwMode="auto">
          <a:xfrm>
            <a:off x="2235200" y="4660900"/>
            <a:ext cx="0" cy="86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0134" name="Line 86"/>
          <p:cNvSpPr>
            <a:spLocks noChangeShapeType="1"/>
          </p:cNvSpPr>
          <p:nvPr/>
        </p:nvSpPr>
        <p:spPr bwMode="auto">
          <a:xfrm>
            <a:off x="3568700" y="5156200"/>
            <a:ext cx="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0135" name="Line 87"/>
          <p:cNvSpPr>
            <a:spLocks noChangeShapeType="1"/>
          </p:cNvSpPr>
          <p:nvPr/>
        </p:nvSpPr>
        <p:spPr bwMode="auto">
          <a:xfrm>
            <a:off x="4089400" y="3848100"/>
            <a:ext cx="0" cy="170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0136" name="Line 88"/>
          <p:cNvSpPr>
            <a:spLocks noChangeShapeType="1"/>
          </p:cNvSpPr>
          <p:nvPr/>
        </p:nvSpPr>
        <p:spPr bwMode="auto">
          <a:xfrm flipV="1">
            <a:off x="1524000" y="5518150"/>
            <a:ext cx="3028950" cy="6350"/>
          </a:xfrm>
          <a:prstGeom prst="line">
            <a:avLst/>
          </a:prstGeom>
          <a:noFill/>
          <a:ln w="28575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0087" name="Text Box 39"/>
          <p:cNvSpPr txBox="1">
            <a:spLocks noChangeArrowheads="1"/>
          </p:cNvSpPr>
          <p:nvPr/>
        </p:nvSpPr>
        <p:spPr bwMode="auto">
          <a:xfrm>
            <a:off x="2025650" y="553243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A</a:t>
            </a:r>
            <a:endParaRPr lang="ru-RU" sz="2400"/>
          </a:p>
        </p:txBody>
      </p:sp>
      <p:sp>
        <p:nvSpPr>
          <p:cNvPr id="130088" name="Text Box 40"/>
          <p:cNvSpPr txBox="1">
            <a:spLocks noChangeArrowheads="1"/>
          </p:cNvSpPr>
          <p:nvPr/>
        </p:nvSpPr>
        <p:spPr bwMode="auto">
          <a:xfrm>
            <a:off x="3381375" y="553561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B</a:t>
            </a:r>
            <a:endParaRPr lang="ru-RU" sz="2400"/>
          </a:p>
        </p:txBody>
      </p:sp>
      <p:sp>
        <p:nvSpPr>
          <p:cNvPr id="130089" name="Text Box 41"/>
          <p:cNvSpPr txBox="1">
            <a:spLocks noChangeArrowheads="1"/>
          </p:cNvSpPr>
          <p:nvPr/>
        </p:nvSpPr>
        <p:spPr bwMode="auto">
          <a:xfrm>
            <a:off x="4073525" y="5522913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</a:t>
            </a:r>
            <a:endParaRPr lang="ru-RU" sz="2400"/>
          </a:p>
        </p:txBody>
      </p:sp>
      <p:sp>
        <p:nvSpPr>
          <p:cNvPr id="20522" name="Text Box 90"/>
          <p:cNvSpPr txBox="1">
            <a:spLocks noChangeArrowheads="1"/>
          </p:cNvSpPr>
          <p:nvPr/>
        </p:nvSpPr>
        <p:spPr bwMode="auto">
          <a:xfrm>
            <a:off x="520700" y="1700213"/>
            <a:ext cx="515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П</a:t>
            </a:r>
            <a:r>
              <a:rPr lang="ru-RU" sz="2400" baseline="-25000"/>
              <a:t>2</a:t>
            </a:r>
            <a:endParaRPr lang="ru-RU" sz="2400"/>
          </a:p>
        </p:txBody>
      </p:sp>
      <p:sp>
        <p:nvSpPr>
          <p:cNvPr id="20523" name="Text Box 91"/>
          <p:cNvSpPr txBox="1">
            <a:spLocks noChangeArrowheads="1"/>
          </p:cNvSpPr>
          <p:nvPr/>
        </p:nvSpPr>
        <p:spPr bwMode="auto">
          <a:xfrm>
            <a:off x="773113" y="4456113"/>
            <a:ext cx="57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П</a:t>
            </a:r>
            <a:r>
              <a:rPr lang="ru-RU" sz="2400" baseline="-25000"/>
              <a:t>1</a:t>
            </a:r>
            <a:endParaRPr lang="ru-RU" sz="2400"/>
          </a:p>
        </p:txBody>
      </p:sp>
      <p:sp>
        <p:nvSpPr>
          <p:cNvPr id="130140" name="Text Box 92"/>
          <p:cNvSpPr txBox="1">
            <a:spLocks noChangeArrowheads="1"/>
          </p:cNvSpPr>
          <p:nvPr/>
        </p:nvSpPr>
        <p:spPr bwMode="auto">
          <a:xfrm>
            <a:off x="4527550" y="5108575"/>
            <a:ext cx="520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sym typeface="Symbol" pitchFamily="18" charset="2"/>
              </a:rPr>
              <a:t></a:t>
            </a:r>
            <a:r>
              <a:rPr lang="ru-RU" sz="2400" baseline="-25000">
                <a:sym typeface="Symbol" pitchFamily="18" charset="2"/>
              </a:rPr>
              <a:t>1</a:t>
            </a:r>
            <a:endParaRPr lang="ru-RU" sz="2400">
              <a:sym typeface="Symbol" pitchFamily="18" charset="2"/>
            </a:endParaRPr>
          </a:p>
        </p:txBody>
      </p:sp>
      <p:sp>
        <p:nvSpPr>
          <p:cNvPr id="130141" name="Text Box 93"/>
          <p:cNvSpPr txBox="1">
            <a:spLocks noChangeArrowheads="1"/>
          </p:cNvSpPr>
          <p:nvPr/>
        </p:nvSpPr>
        <p:spPr bwMode="auto">
          <a:xfrm>
            <a:off x="4173538" y="3230563"/>
            <a:ext cx="4079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sym typeface="Symbol" pitchFamily="18" charset="2"/>
              </a:rPr>
              <a:t></a:t>
            </a:r>
          </a:p>
        </p:txBody>
      </p:sp>
      <p:sp>
        <p:nvSpPr>
          <p:cNvPr id="130142" name="Line 94"/>
          <p:cNvSpPr>
            <a:spLocks noChangeShapeType="1"/>
          </p:cNvSpPr>
          <p:nvPr/>
        </p:nvSpPr>
        <p:spPr bwMode="auto">
          <a:xfrm>
            <a:off x="6734175" y="378142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0147" name="Text Box 99"/>
          <p:cNvSpPr txBox="1">
            <a:spLocks noChangeArrowheads="1"/>
          </p:cNvSpPr>
          <p:nvPr/>
        </p:nvSpPr>
        <p:spPr bwMode="auto">
          <a:xfrm>
            <a:off x="6127750" y="5402263"/>
            <a:ext cx="1789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/>
              <a:t>А</a:t>
            </a:r>
            <a:r>
              <a:rPr lang="ru-RU" sz="2000" baseline="-25000"/>
              <a:t>2</a:t>
            </a:r>
            <a:r>
              <a:rPr lang="ru-RU" sz="2000"/>
              <a:t>В</a:t>
            </a:r>
            <a:r>
              <a:rPr lang="ru-RU" sz="2000" baseline="-25000"/>
              <a:t>2</a:t>
            </a:r>
            <a:r>
              <a:rPr lang="ru-RU" sz="2000"/>
              <a:t>С</a:t>
            </a:r>
            <a:r>
              <a:rPr lang="ru-RU" sz="2000" baseline="-25000"/>
              <a:t>2</a:t>
            </a:r>
            <a:r>
              <a:rPr lang="ru-RU" sz="2000"/>
              <a:t>=</a:t>
            </a:r>
            <a:r>
              <a:rPr lang="en-US" sz="2000">
                <a:cs typeface="Arial" charset="0"/>
              </a:rPr>
              <a:t>|</a:t>
            </a:r>
            <a:r>
              <a:rPr lang="ru-RU" sz="2000">
                <a:cs typeface="Arial" charset="0"/>
              </a:rPr>
              <a:t>АВС</a:t>
            </a:r>
            <a:r>
              <a:rPr lang="en-US" sz="2000">
                <a:cs typeface="Arial" charset="0"/>
              </a:rPr>
              <a:t>|</a:t>
            </a:r>
          </a:p>
        </p:txBody>
      </p:sp>
      <p:sp>
        <p:nvSpPr>
          <p:cNvPr id="130148" name="Freeform 100"/>
          <p:cNvSpPr>
            <a:spLocks/>
          </p:cNvSpPr>
          <p:nvPr/>
        </p:nvSpPr>
        <p:spPr bwMode="auto">
          <a:xfrm>
            <a:off x="1155700" y="2527300"/>
            <a:ext cx="1816100" cy="1346200"/>
          </a:xfrm>
          <a:custGeom>
            <a:avLst/>
            <a:gdLst>
              <a:gd name="T0" fmla="*/ 0 w 1144"/>
              <a:gd name="T1" fmla="*/ 2147483647 h 848"/>
              <a:gd name="T2" fmla="*/ 2147483647 w 1144"/>
              <a:gd name="T3" fmla="*/ 0 h 848"/>
              <a:gd name="T4" fmla="*/ 2147483647 w 1144"/>
              <a:gd name="T5" fmla="*/ 2147483647 h 848"/>
              <a:gd name="T6" fmla="*/ 0 w 1144"/>
              <a:gd name="T7" fmla="*/ 2147483647 h 84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44" h="848">
                <a:moveTo>
                  <a:pt x="0" y="520"/>
                </a:moveTo>
                <a:lnTo>
                  <a:pt x="1144" y="0"/>
                </a:lnTo>
                <a:lnTo>
                  <a:pt x="832" y="848"/>
                </a:lnTo>
                <a:lnTo>
                  <a:pt x="0" y="520"/>
                </a:lnTo>
                <a:close/>
              </a:path>
            </a:pathLst>
          </a:custGeom>
          <a:solidFill>
            <a:srgbClr val="FFCC99">
              <a:alpha val="67842"/>
            </a:srgbClr>
          </a:solidFill>
          <a:ln w="38100" cmpd="sng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0107" name="Oval 59"/>
          <p:cNvSpPr>
            <a:spLocks noChangeArrowheads="1"/>
          </p:cNvSpPr>
          <p:nvPr/>
        </p:nvSpPr>
        <p:spPr bwMode="auto">
          <a:xfrm>
            <a:off x="2419350" y="3829050"/>
            <a:ext cx="93663" cy="93663"/>
          </a:xfrm>
          <a:prstGeom prst="ellipse">
            <a:avLst/>
          </a:prstGeom>
          <a:solidFill>
            <a:srgbClr val="FFCC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30105" name="Oval 57"/>
          <p:cNvSpPr>
            <a:spLocks noChangeArrowheads="1"/>
          </p:cNvSpPr>
          <p:nvPr/>
        </p:nvSpPr>
        <p:spPr bwMode="auto">
          <a:xfrm>
            <a:off x="1092200" y="3327400"/>
            <a:ext cx="93663" cy="93663"/>
          </a:xfrm>
          <a:prstGeom prst="ellipse">
            <a:avLst/>
          </a:prstGeom>
          <a:solidFill>
            <a:srgbClr val="FFCC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30111" name="Oval 63"/>
          <p:cNvSpPr>
            <a:spLocks noChangeArrowheads="1"/>
          </p:cNvSpPr>
          <p:nvPr/>
        </p:nvSpPr>
        <p:spPr bwMode="auto">
          <a:xfrm>
            <a:off x="2936875" y="2466975"/>
            <a:ext cx="93663" cy="93663"/>
          </a:xfrm>
          <a:prstGeom prst="ellipse">
            <a:avLst/>
          </a:prstGeom>
          <a:solidFill>
            <a:srgbClr val="FFCC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30121" name="Rectangle 73"/>
          <p:cNvSpPr>
            <a:spLocks noChangeArrowheads="1"/>
          </p:cNvSpPr>
          <p:nvPr/>
        </p:nvSpPr>
        <p:spPr bwMode="auto">
          <a:xfrm>
            <a:off x="1493838" y="3344863"/>
            <a:ext cx="3060700" cy="2159000"/>
          </a:xfrm>
          <a:prstGeom prst="rect">
            <a:avLst/>
          </a:prstGeom>
          <a:solidFill>
            <a:schemeClr val="accent6">
              <a:lumMod val="20000"/>
              <a:lumOff val="80000"/>
              <a:alpha val="67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30053" name="Freeform 5"/>
          <p:cNvSpPr>
            <a:spLocks/>
          </p:cNvSpPr>
          <p:nvPr/>
        </p:nvSpPr>
        <p:spPr bwMode="auto">
          <a:xfrm rot="18970871" flipV="1">
            <a:off x="2387600" y="3771900"/>
            <a:ext cx="1917700" cy="1308100"/>
          </a:xfrm>
          <a:custGeom>
            <a:avLst/>
            <a:gdLst>
              <a:gd name="T0" fmla="*/ 0 w 1216"/>
              <a:gd name="T1" fmla="*/ 2147483647 h 584"/>
              <a:gd name="T2" fmla="*/ 2147483647 w 1216"/>
              <a:gd name="T3" fmla="*/ 0 h 584"/>
              <a:gd name="T4" fmla="*/ 2147483647 w 1216"/>
              <a:gd name="T5" fmla="*/ 2147483647 h 584"/>
              <a:gd name="T6" fmla="*/ 0 w 1216"/>
              <a:gd name="T7" fmla="*/ 2147483647 h 5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16" h="584">
                <a:moveTo>
                  <a:pt x="0" y="584"/>
                </a:moveTo>
                <a:lnTo>
                  <a:pt x="400" y="0"/>
                </a:lnTo>
                <a:lnTo>
                  <a:pt x="1216" y="280"/>
                </a:lnTo>
                <a:lnTo>
                  <a:pt x="0" y="584"/>
                </a:lnTo>
                <a:close/>
              </a:path>
            </a:pathLst>
          </a:custGeom>
          <a:solidFill>
            <a:srgbClr val="FFCC99">
              <a:alpha val="61176"/>
            </a:srgbClr>
          </a:solidFill>
          <a:ln w="38100" cmpd="sng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0113" name="Oval 65"/>
          <p:cNvSpPr>
            <a:spLocks noChangeArrowheads="1"/>
          </p:cNvSpPr>
          <p:nvPr/>
        </p:nvSpPr>
        <p:spPr bwMode="auto">
          <a:xfrm rot="18960305" flipV="1">
            <a:off x="3517900" y="5068888"/>
            <a:ext cx="93663" cy="93662"/>
          </a:xfrm>
          <a:prstGeom prst="ellipse">
            <a:avLst/>
          </a:prstGeom>
          <a:solidFill>
            <a:srgbClr val="FFCC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30106" name="Oval 58"/>
          <p:cNvSpPr>
            <a:spLocks noChangeArrowheads="1"/>
          </p:cNvSpPr>
          <p:nvPr/>
        </p:nvSpPr>
        <p:spPr bwMode="auto">
          <a:xfrm rot="18960305" flipV="1">
            <a:off x="2190750" y="4567238"/>
            <a:ext cx="93663" cy="93662"/>
          </a:xfrm>
          <a:prstGeom prst="ellipse">
            <a:avLst/>
          </a:prstGeom>
          <a:solidFill>
            <a:srgbClr val="FFCC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30090" name="Text Box 42"/>
          <p:cNvSpPr txBox="1">
            <a:spLocks noChangeArrowheads="1"/>
          </p:cNvSpPr>
          <p:nvPr/>
        </p:nvSpPr>
        <p:spPr bwMode="auto">
          <a:xfrm>
            <a:off x="1660525" y="4510088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A</a:t>
            </a:r>
            <a:r>
              <a:rPr lang="en-US" sz="2400" baseline="-25000"/>
              <a:t>1</a:t>
            </a:r>
            <a:endParaRPr lang="ru-RU" sz="2400"/>
          </a:p>
        </p:txBody>
      </p:sp>
      <p:sp>
        <p:nvSpPr>
          <p:cNvPr id="130091" name="Text Box 43"/>
          <p:cNvSpPr txBox="1">
            <a:spLocks noChangeArrowheads="1"/>
          </p:cNvSpPr>
          <p:nvPr/>
        </p:nvSpPr>
        <p:spPr bwMode="auto">
          <a:xfrm>
            <a:off x="3616325" y="4762500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B</a:t>
            </a:r>
            <a:r>
              <a:rPr lang="en-US" sz="2400" baseline="-25000"/>
              <a:t>1</a:t>
            </a:r>
            <a:endParaRPr lang="ru-RU" sz="2400"/>
          </a:p>
        </p:txBody>
      </p:sp>
      <p:sp>
        <p:nvSpPr>
          <p:cNvPr id="130092" name="Text Box 44"/>
          <p:cNvSpPr txBox="1">
            <a:spLocks noChangeArrowheads="1"/>
          </p:cNvSpPr>
          <p:nvPr/>
        </p:nvSpPr>
        <p:spPr bwMode="auto">
          <a:xfrm>
            <a:off x="4086225" y="3752850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</a:t>
            </a:r>
            <a:r>
              <a:rPr lang="en-US" sz="2400" baseline="-25000"/>
              <a:t>1</a:t>
            </a:r>
            <a:endParaRPr lang="ru-RU" sz="2400"/>
          </a:p>
        </p:txBody>
      </p:sp>
      <p:sp>
        <p:nvSpPr>
          <p:cNvPr id="130112" name="Oval 64"/>
          <p:cNvSpPr>
            <a:spLocks noChangeArrowheads="1"/>
          </p:cNvSpPr>
          <p:nvPr/>
        </p:nvSpPr>
        <p:spPr bwMode="auto">
          <a:xfrm rot="18960305" flipV="1">
            <a:off x="4022725" y="3757613"/>
            <a:ext cx="93663" cy="93662"/>
          </a:xfrm>
          <a:prstGeom prst="ellipse">
            <a:avLst/>
          </a:prstGeom>
          <a:solidFill>
            <a:srgbClr val="FFCC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30137" name="Line 89"/>
          <p:cNvSpPr>
            <a:spLocks noChangeShapeType="1"/>
          </p:cNvSpPr>
          <p:nvPr/>
        </p:nvSpPr>
        <p:spPr bwMode="auto">
          <a:xfrm flipV="1">
            <a:off x="2257425" y="5524500"/>
            <a:ext cx="1790700" cy="95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0117" name="Oval 69"/>
          <p:cNvSpPr>
            <a:spLocks noChangeArrowheads="1"/>
          </p:cNvSpPr>
          <p:nvPr/>
        </p:nvSpPr>
        <p:spPr bwMode="auto">
          <a:xfrm>
            <a:off x="2171700" y="5486400"/>
            <a:ext cx="93663" cy="93663"/>
          </a:xfrm>
          <a:prstGeom prst="ellipse">
            <a:avLst/>
          </a:prstGeom>
          <a:solidFill>
            <a:srgbClr val="FFCC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30108" name="Oval 60"/>
          <p:cNvSpPr>
            <a:spLocks noChangeArrowheads="1"/>
          </p:cNvSpPr>
          <p:nvPr/>
        </p:nvSpPr>
        <p:spPr bwMode="auto">
          <a:xfrm>
            <a:off x="4048125" y="5470525"/>
            <a:ext cx="93663" cy="93663"/>
          </a:xfrm>
          <a:prstGeom prst="ellipse">
            <a:avLst/>
          </a:prstGeom>
          <a:solidFill>
            <a:srgbClr val="FFCC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30109" name="Oval 61"/>
          <p:cNvSpPr>
            <a:spLocks noChangeArrowheads="1"/>
          </p:cNvSpPr>
          <p:nvPr/>
        </p:nvSpPr>
        <p:spPr bwMode="auto">
          <a:xfrm>
            <a:off x="3530600" y="5486400"/>
            <a:ext cx="93663" cy="93663"/>
          </a:xfrm>
          <a:prstGeom prst="ellipse">
            <a:avLst/>
          </a:prstGeom>
          <a:solidFill>
            <a:srgbClr val="FFCC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30149" name="Line 101"/>
          <p:cNvSpPr>
            <a:spLocks noChangeShapeType="1"/>
          </p:cNvSpPr>
          <p:nvPr/>
        </p:nvSpPr>
        <p:spPr bwMode="auto">
          <a:xfrm>
            <a:off x="1130300" y="3403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0150" name="Line 102"/>
          <p:cNvSpPr>
            <a:spLocks noChangeShapeType="1"/>
          </p:cNvSpPr>
          <p:nvPr/>
        </p:nvSpPr>
        <p:spPr bwMode="auto">
          <a:xfrm>
            <a:off x="1143000" y="4406900"/>
            <a:ext cx="1054100" cy="1104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0152" name="Line 104"/>
          <p:cNvSpPr>
            <a:spLocks noChangeShapeType="1"/>
          </p:cNvSpPr>
          <p:nvPr/>
        </p:nvSpPr>
        <p:spPr bwMode="auto">
          <a:xfrm>
            <a:off x="2451100" y="3898900"/>
            <a:ext cx="0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0153" name="Line 105"/>
          <p:cNvSpPr>
            <a:spLocks noChangeShapeType="1"/>
          </p:cNvSpPr>
          <p:nvPr/>
        </p:nvSpPr>
        <p:spPr bwMode="auto">
          <a:xfrm flipH="1" flipV="1">
            <a:off x="2451100" y="4406900"/>
            <a:ext cx="11176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0154" name="Line 106"/>
          <p:cNvSpPr>
            <a:spLocks noChangeShapeType="1"/>
          </p:cNvSpPr>
          <p:nvPr/>
        </p:nvSpPr>
        <p:spPr bwMode="auto">
          <a:xfrm flipH="1" flipV="1">
            <a:off x="3022600" y="4381500"/>
            <a:ext cx="1054100" cy="109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0155" name="Line 107"/>
          <p:cNvSpPr>
            <a:spLocks noChangeShapeType="1"/>
          </p:cNvSpPr>
          <p:nvPr/>
        </p:nvSpPr>
        <p:spPr bwMode="auto">
          <a:xfrm>
            <a:off x="3009900" y="2552700"/>
            <a:ext cx="0" cy="184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827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30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0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30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0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3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0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30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0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30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13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130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13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30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30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130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30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130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130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000"/>
                                        <p:tgtEl>
                                          <p:spTgt spid="130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1000"/>
                                        <p:tgtEl>
                                          <p:spTgt spid="130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000"/>
                                        <p:tgtEl>
                                          <p:spTgt spid="130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30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13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1000"/>
                                        <p:tgtEl>
                                          <p:spTgt spid="130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1000"/>
                                        <p:tgtEl>
                                          <p:spTgt spid="130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1000"/>
                                        <p:tgtEl>
                                          <p:spTgt spid="130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30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000"/>
                                        <p:tgtEl>
                                          <p:spTgt spid="130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1000"/>
                                        <p:tgtEl>
                                          <p:spTgt spid="130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1000"/>
                                        <p:tgtEl>
                                          <p:spTgt spid="130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000"/>
                                        <p:tgtEl>
                                          <p:spTgt spid="13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1000"/>
                                        <p:tgtEl>
                                          <p:spTgt spid="13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130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1000"/>
                                        <p:tgtEl>
                                          <p:spTgt spid="130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1000"/>
                                        <p:tgtEl>
                                          <p:spTgt spid="130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130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1000"/>
                                        <p:tgtEl>
                                          <p:spTgt spid="130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13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1000"/>
                                        <p:tgtEl>
                                          <p:spTgt spid="130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13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1000"/>
                                        <p:tgtEl>
                                          <p:spTgt spid="130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1000"/>
                                        <p:tgtEl>
                                          <p:spTgt spid="130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1000"/>
                                        <p:tgtEl>
                                          <p:spTgt spid="130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13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1000"/>
                                        <p:tgtEl>
                                          <p:spTgt spid="130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1000"/>
                                        <p:tgtEl>
                                          <p:spTgt spid="130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13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1000"/>
                                        <p:tgtEl>
                                          <p:spTgt spid="13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1000"/>
                                        <p:tgtEl>
                                          <p:spTgt spid="130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13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1000"/>
                                        <p:tgtEl>
                                          <p:spTgt spid="13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1000"/>
                                        <p:tgtEl>
                                          <p:spTgt spid="130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2000"/>
                                        <p:tgtEl>
                                          <p:spTgt spid="130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72" grpId="0" animBg="1"/>
      <p:bldP spid="130073" grpId="0" animBg="1"/>
      <p:bldP spid="130074" grpId="0" animBg="1"/>
      <p:bldP spid="130075" grpId="0" animBg="1"/>
      <p:bldP spid="182285" grpId="0"/>
      <p:bldP spid="130084" grpId="0"/>
      <p:bldP spid="130086" grpId="0"/>
      <p:bldP spid="130094" grpId="0"/>
      <p:bldP spid="130095" grpId="0"/>
      <p:bldP spid="130096" grpId="0"/>
      <p:bldP spid="130097" grpId="0"/>
      <p:bldP spid="130098" grpId="0"/>
      <p:bldP spid="130099" grpId="0"/>
      <p:bldP spid="130110" grpId="0" animBg="1"/>
      <p:bldP spid="130114" grpId="0" animBg="1"/>
      <p:bldP spid="130115" grpId="0" animBg="1"/>
      <p:bldP spid="130116" grpId="0" animBg="1"/>
      <p:bldP spid="130118" grpId="0" animBg="1"/>
      <p:bldP spid="130119" grpId="0" animBg="1"/>
      <p:bldP spid="130085" grpId="0"/>
      <p:bldP spid="130129" grpId="0" animBg="1"/>
      <p:bldP spid="130130" grpId="0" animBg="1"/>
      <p:bldP spid="130131" grpId="0" animBg="1"/>
      <p:bldP spid="130132" grpId="0" animBg="1"/>
      <p:bldP spid="130133" grpId="0" animBg="1"/>
      <p:bldP spid="130134" grpId="0" animBg="1"/>
      <p:bldP spid="130135" grpId="0" animBg="1"/>
      <p:bldP spid="130136" grpId="0" animBg="1"/>
      <p:bldP spid="130087" grpId="0"/>
      <p:bldP spid="130088" grpId="0"/>
      <p:bldP spid="130089" grpId="0"/>
      <p:bldP spid="130140" grpId="0"/>
      <p:bldP spid="130141" grpId="0"/>
      <p:bldP spid="130142" grpId="0" animBg="1"/>
      <p:bldP spid="130147" grpId="0"/>
      <p:bldP spid="130148" grpId="0" animBg="1"/>
      <p:bldP spid="130107" grpId="0" animBg="1"/>
      <p:bldP spid="130105" grpId="0" animBg="1"/>
      <p:bldP spid="130111" grpId="0" animBg="1"/>
      <p:bldP spid="130121" grpId="0" animBg="1"/>
      <p:bldP spid="130053" grpId="0" animBg="1"/>
      <p:bldP spid="130113" grpId="0" animBg="1"/>
      <p:bldP spid="130106" grpId="0" animBg="1"/>
      <p:bldP spid="130090" grpId="0"/>
      <p:bldP spid="130091" grpId="0"/>
      <p:bldP spid="130092" grpId="0"/>
      <p:bldP spid="130112" grpId="0" animBg="1"/>
      <p:bldP spid="130137" grpId="0" animBg="1"/>
      <p:bldP spid="130117" grpId="0" animBg="1"/>
      <p:bldP spid="130108" grpId="0" animBg="1"/>
      <p:bldP spid="130109" grpId="0" animBg="1"/>
      <p:bldP spid="130149" grpId="0" animBg="1"/>
      <p:bldP spid="130150" grpId="0" animBg="1"/>
      <p:bldP spid="130152" grpId="0" animBg="1"/>
      <p:bldP spid="130153" grpId="0" animBg="1"/>
      <p:bldP spid="130154" grpId="0" animBg="1"/>
      <p:bldP spid="13015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36" name="Line 64"/>
          <p:cNvSpPr>
            <a:spLocks noChangeShapeType="1"/>
          </p:cNvSpPr>
          <p:nvPr/>
        </p:nvSpPr>
        <p:spPr bwMode="auto">
          <a:xfrm>
            <a:off x="6105525" y="1676400"/>
            <a:ext cx="0" cy="421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33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08000"/>
            <a:ext cx="8229600" cy="800100"/>
          </a:xfrm>
        </p:spPr>
        <p:txBody>
          <a:bodyPr/>
          <a:lstStyle/>
          <a:p>
            <a:pPr eaLnBrk="1" hangingPunct="1"/>
            <a:r>
              <a:rPr lang="ru-RU" sz="2800" i="1" smtClean="0">
                <a:solidFill>
                  <a:srgbClr val="0000FF"/>
                </a:solidFill>
              </a:rPr>
              <a:t>Профильная уровня, </a:t>
            </a:r>
            <a:r>
              <a:rPr lang="ru-RU" sz="2800" smtClean="0">
                <a:solidFill>
                  <a:srgbClr val="0000FF"/>
                </a:solidFill>
                <a:sym typeface="Symbol" pitchFamily="18" charset="2"/>
              </a:rPr>
              <a:t></a:t>
            </a:r>
            <a:r>
              <a:rPr lang="ru-RU" sz="2800" i="1" smtClean="0">
                <a:solidFill>
                  <a:srgbClr val="0000FF"/>
                </a:solidFill>
                <a:sym typeface="Symbol" pitchFamily="18" charset="2"/>
              </a:rPr>
              <a:t>П</a:t>
            </a:r>
            <a:r>
              <a:rPr lang="ru-RU" sz="2800" i="1" baseline="-25000" smtClean="0">
                <a:solidFill>
                  <a:srgbClr val="0000FF"/>
                </a:solidFill>
                <a:sym typeface="Symbol" pitchFamily="18" charset="2"/>
              </a:rPr>
              <a:t>3</a:t>
            </a:r>
            <a:endParaRPr lang="ru-RU" sz="2800" i="1" smtClean="0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21510" name="AutoShape 5" descr="Голубая тисненая бумага"/>
          <p:cNvSpPr>
            <a:spLocks noChangeArrowheads="1"/>
          </p:cNvSpPr>
          <p:nvPr/>
        </p:nvSpPr>
        <p:spPr bwMode="auto">
          <a:xfrm rot="-1213781">
            <a:off x="266700" y="2297113"/>
            <a:ext cx="3197225" cy="2176462"/>
          </a:xfrm>
          <a:prstGeom prst="parallelogram">
            <a:avLst>
              <a:gd name="adj" fmla="val 36725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21511" name="AutoShape 6"/>
          <p:cNvSpPr>
            <a:spLocks noChangeArrowheads="1"/>
          </p:cNvSpPr>
          <p:nvPr/>
        </p:nvSpPr>
        <p:spPr bwMode="auto">
          <a:xfrm rot="5400000">
            <a:off x="2270919" y="2555082"/>
            <a:ext cx="3271837" cy="1828800"/>
          </a:xfrm>
          <a:prstGeom prst="parallelogram">
            <a:avLst>
              <a:gd name="adj" fmla="val 5340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21512" name="Freeform 8"/>
          <p:cNvSpPr>
            <a:spLocks/>
          </p:cNvSpPr>
          <p:nvPr/>
        </p:nvSpPr>
        <p:spPr bwMode="auto">
          <a:xfrm>
            <a:off x="746125" y="4130675"/>
            <a:ext cx="4064000" cy="2006600"/>
          </a:xfrm>
          <a:custGeom>
            <a:avLst/>
            <a:gdLst>
              <a:gd name="T0" fmla="*/ 0 w 2560"/>
              <a:gd name="T1" fmla="*/ 2147483647 h 1264"/>
              <a:gd name="T2" fmla="*/ 2147483647 w 2560"/>
              <a:gd name="T3" fmla="*/ 0 h 1264"/>
              <a:gd name="T4" fmla="*/ 2147483647 w 2560"/>
              <a:gd name="T5" fmla="*/ 2147483647 h 1264"/>
              <a:gd name="T6" fmla="*/ 2147483647 w 2560"/>
              <a:gd name="T7" fmla="*/ 2147483647 h 1264"/>
              <a:gd name="T8" fmla="*/ 0 w 2560"/>
              <a:gd name="T9" fmla="*/ 2147483647 h 1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60" h="1264">
                <a:moveTo>
                  <a:pt x="0" y="520"/>
                </a:moveTo>
                <a:lnTo>
                  <a:pt x="1416" y="0"/>
                </a:lnTo>
                <a:lnTo>
                  <a:pt x="2560" y="600"/>
                </a:lnTo>
                <a:lnTo>
                  <a:pt x="1200" y="1264"/>
                </a:lnTo>
                <a:cubicBezTo>
                  <a:pt x="800" y="1016"/>
                  <a:pt x="0" y="520"/>
                  <a:pt x="0" y="5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13" name="Text Box 10"/>
          <p:cNvSpPr txBox="1">
            <a:spLocks noChangeArrowheads="1"/>
          </p:cNvSpPr>
          <p:nvPr/>
        </p:nvSpPr>
        <p:spPr bwMode="auto">
          <a:xfrm>
            <a:off x="733425" y="2630488"/>
            <a:ext cx="515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П</a:t>
            </a:r>
            <a:r>
              <a:rPr lang="ru-RU" sz="2400" baseline="-25000"/>
              <a:t>2</a:t>
            </a:r>
            <a:endParaRPr lang="ru-RU" sz="2400"/>
          </a:p>
        </p:txBody>
      </p:sp>
      <p:sp>
        <p:nvSpPr>
          <p:cNvPr id="21514" name="Text Box 11"/>
          <p:cNvSpPr txBox="1">
            <a:spLocks noChangeArrowheads="1"/>
          </p:cNvSpPr>
          <p:nvPr/>
        </p:nvSpPr>
        <p:spPr bwMode="auto">
          <a:xfrm>
            <a:off x="495300" y="48625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х</a:t>
            </a:r>
          </a:p>
        </p:txBody>
      </p:sp>
      <p:sp>
        <p:nvSpPr>
          <p:cNvPr id="21515" name="Text Box 12"/>
          <p:cNvSpPr txBox="1">
            <a:spLocks noChangeArrowheads="1"/>
          </p:cNvSpPr>
          <p:nvPr/>
        </p:nvSpPr>
        <p:spPr bwMode="auto">
          <a:xfrm>
            <a:off x="4819650" y="50434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y</a:t>
            </a:r>
            <a:endParaRPr lang="ru-RU"/>
          </a:p>
        </p:txBody>
      </p:sp>
      <p:sp>
        <p:nvSpPr>
          <p:cNvPr id="21516" name="Text Box 13"/>
          <p:cNvSpPr txBox="1">
            <a:spLocks noChangeArrowheads="1"/>
          </p:cNvSpPr>
          <p:nvPr/>
        </p:nvSpPr>
        <p:spPr bwMode="auto">
          <a:xfrm>
            <a:off x="2990850" y="15001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z</a:t>
            </a:r>
            <a:endParaRPr lang="ru-RU"/>
          </a:p>
        </p:txBody>
      </p:sp>
      <p:sp>
        <p:nvSpPr>
          <p:cNvPr id="21517" name="Text Box 14"/>
          <p:cNvSpPr txBox="1">
            <a:spLocks noChangeArrowheads="1"/>
          </p:cNvSpPr>
          <p:nvPr/>
        </p:nvSpPr>
        <p:spPr bwMode="auto">
          <a:xfrm>
            <a:off x="4316413" y="2708275"/>
            <a:ext cx="515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П</a:t>
            </a:r>
            <a:r>
              <a:rPr lang="ru-RU" sz="2400" baseline="-25000"/>
              <a:t>3</a:t>
            </a:r>
            <a:endParaRPr lang="ru-RU" sz="2400"/>
          </a:p>
        </p:txBody>
      </p:sp>
      <p:sp>
        <p:nvSpPr>
          <p:cNvPr id="21518" name="Text Box 15"/>
          <p:cNvSpPr txBox="1">
            <a:spLocks noChangeArrowheads="1"/>
          </p:cNvSpPr>
          <p:nvPr/>
        </p:nvSpPr>
        <p:spPr bwMode="auto">
          <a:xfrm rot="2932189">
            <a:off x="2380457" y="5655469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П</a:t>
            </a:r>
            <a:r>
              <a:rPr lang="ru-RU" sz="2400" baseline="-25000"/>
              <a:t>1</a:t>
            </a:r>
            <a:endParaRPr lang="ru-RU" sz="2400"/>
          </a:p>
        </p:txBody>
      </p:sp>
      <p:sp>
        <p:nvSpPr>
          <p:cNvPr id="131095" name="Freeform 23"/>
          <p:cNvSpPr>
            <a:spLocks/>
          </p:cNvSpPr>
          <p:nvPr/>
        </p:nvSpPr>
        <p:spPr bwMode="auto">
          <a:xfrm>
            <a:off x="1546225" y="2559050"/>
            <a:ext cx="1993900" cy="3200400"/>
          </a:xfrm>
          <a:custGeom>
            <a:avLst/>
            <a:gdLst>
              <a:gd name="T0" fmla="*/ 1240 w 1256"/>
              <a:gd name="T1" fmla="*/ 760 h 2016"/>
              <a:gd name="T2" fmla="*/ 0 w 1256"/>
              <a:gd name="T3" fmla="*/ 0 h 2016"/>
              <a:gd name="T4" fmla="*/ 8 w 1256"/>
              <a:gd name="T5" fmla="*/ 1320 h 2016"/>
              <a:gd name="T6" fmla="*/ 1152 w 1256"/>
              <a:gd name="T7" fmla="*/ 2016 h 2016"/>
              <a:gd name="T8" fmla="*/ 1136 w 1256"/>
              <a:gd name="T9" fmla="*/ 1696 h 2016"/>
              <a:gd name="T10" fmla="*/ 1256 w 1256"/>
              <a:gd name="T11" fmla="*/ 1424 h 2016"/>
              <a:gd name="T12" fmla="*/ 1168 w 1256"/>
              <a:gd name="T13" fmla="*/ 1136 h 2016"/>
              <a:gd name="T14" fmla="*/ 1248 w 1256"/>
              <a:gd name="T15" fmla="*/ 872 h 2016"/>
              <a:gd name="T16" fmla="*/ 1240 w 1256"/>
              <a:gd name="T17" fmla="*/ 76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56" h="2016">
                <a:moveTo>
                  <a:pt x="1240" y="760"/>
                </a:moveTo>
                <a:lnTo>
                  <a:pt x="0" y="0"/>
                </a:lnTo>
                <a:lnTo>
                  <a:pt x="8" y="1320"/>
                </a:lnTo>
                <a:lnTo>
                  <a:pt x="1152" y="2016"/>
                </a:lnTo>
                <a:lnTo>
                  <a:pt x="1136" y="1696"/>
                </a:lnTo>
                <a:lnTo>
                  <a:pt x="1256" y="1424"/>
                </a:lnTo>
                <a:lnTo>
                  <a:pt x="1168" y="1136"/>
                </a:lnTo>
                <a:lnTo>
                  <a:pt x="1248" y="872"/>
                </a:lnTo>
                <a:lnTo>
                  <a:pt x="1240" y="76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latin typeface="Blackadder ITC" pitchFamily="82" charset="0"/>
            </a:endParaRPr>
          </a:p>
        </p:txBody>
      </p:sp>
      <p:sp>
        <p:nvSpPr>
          <p:cNvPr id="131097" name="Text Box 25"/>
          <p:cNvSpPr txBox="1">
            <a:spLocks noChangeArrowheads="1"/>
          </p:cNvSpPr>
          <p:nvPr/>
        </p:nvSpPr>
        <p:spPr bwMode="auto">
          <a:xfrm>
            <a:off x="3128963" y="3665538"/>
            <a:ext cx="4079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sym typeface="Symbol" pitchFamily="18" charset="2"/>
              </a:rPr>
              <a:t></a:t>
            </a:r>
          </a:p>
        </p:txBody>
      </p:sp>
      <p:sp>
        <p:nvSpPr>
          <p:cNvPr id="131098" name="Line 26"/>
          <p:cNvSpPr>
            <a:spLocks noChangeShapeType="1"/>
          </p:cNvSpPr>
          <p:nvPr/>
        </p:nvSpPr>
        <p:spPr bwMode="auto">
          <a:xfrm>
            <a:off x="1546225" y="4654550"/>
            <a:ext cx="1841500" cy="11176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1099" name="Line 27"/>
          <p:cNvSpPr>
            <a:spLocks noChangeShapeType="1"/>
          </p:cNvSpPr>
          <p:nvPr/>
        </p:nvSpPr>
        <p:spPr bwMode="auto">
          <a:xfrm>
            <a:off x="1536700" y="2555875"/>
            <a:ext cx="0" cy="21336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1107" name="Line 35"/>
          <p:cNvSpPr>
            <a:spLocks noChangeShapeType="1"/>
          </p:cNvSpPr>
          <p:nvPr/>
        </p:nvSpPr>
        <p:spPr bwMode="auto">
          <a:xfrm flipV="1">
            <a:off x="1762125" y="3429000"/>
            <a:ext cx="1476375" cy="495300"/>
          </a:xfrm>
          <a:prstGeom prst="line">
            <a:avLst/>
          </a:prstGeom>
          <a:noFill/>
          <a:ln w="19050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1111" name="Line 39"/>
          <p:cNvSpPr>
            <a:spLocks noChangeShapeType="1"/>
          </p:cNvSpPr>
          <p:nvPr/>
        </p:nvSpPr>
        <p:spPr bwMode="auto">
          <a:xfrm flipV="1">
            <a:off x="2962275" y="3381375"/>
            <a:ext cx="1533525" cy="514350"/>
          </a:xfrm>
          <a:prstGeom prst="line">
            <a:avLst/>
          </a:prstGeom>
          <a:noFill/>
          <a:ln w="19050">
            <a:solidFill>
              <a:srgbClr val="00FFC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1112" name="Line 40"/>
          <p:cNvSpPr>
            <a:spLocks noChangeShapeType="1"/>
          </p:cNvSpPr>
          <p:nvPr/>
        </p:nvSpPr>
        <p:spPr bwMode="auto">
          <a:xfrm flipV="1">
            <a:off x="2400300" y="4295775"/>
            <a:ext cx="1485900" cy="523875"/>
          </a:xfrm>
          <a:prstGeom prst="line">
            <a:avLst/>
          </a:prstGeom>
          <a:noFill/>
          <a:ln w="19050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1126" name="Line 54"/>
          <p:cNvSpPr>
            <a:spLocks noChangeShapeType="1"/>
          </p:cNvSpPr>
          <p:nvPr/>
        </p:nvSpPr>
        <p:spPr bwMode="auto">
          <a:xfrm flipH="1" flipV="1">
            <a:off x="1543050" y="3819525"/>
            <a:ext cx="209550" cy="104775"/>
          </a:xfrm>
          <a:prstGeom prst="line">
            <a:avLst/>
          </a:prstGeom>
          <a:noFill/>
          <a:ln w="19050">
            <a:solidFill>
              <a:srgbClr val="00FFC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1127" name="Line 55"/>
          <p:cNvSpPr>
            <a:spLocks noChangeShapeType="1"/>
          </p:cNvSpPr>
          <p:nvPr/>
        </p:nvSpPr>
        <p:spPr bwMode="auto">
          <a:xfrm flipH="1" flipV="1">
            <a:off x="1533525" y="4305300"/>
            <a:ext cx="819150" cy="466725"/>
          </a:xfrm>
          <a:prstGeom prst="line">
            <a:avLst/>
          </a:prstGeom>
          <a:noFill/>
          <a:ln w="19050">
            <a:solidFill>
              <a:srgbClr val="00FFC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1128" name="Line 56"/>
          <p:cNvSpPr>
            <a:spLocks noChangeShapeType="1"/>
          </p:cNvSpPr>
          <p:nvPr/>
        </p:nvSpPr>
        <p:spPr bwMode="auto">
          <a:xfrm flipH="1" flipV="1">
            <a:off x="1524000" y="3076575"/>
            <a:ext cx="1428750" cy="809625"/>
          </a:xfrm>
          <a:prstGeom prst="line">
            <a:avLst/>
          </a:prstGeom>
          <a:noFill/>
          <a:ln w="19050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1129" name="Line 57"/>
          <p:cNvSpPr>
            <a:spLocks noChangeShapeType="1"/>
          </p:cNvSpPr>
          <p:nvPr/>
        </p:nvSpPr>
        <p:spPr bwMode="auto">
          <a:xfrm flipH="1">
            <a:off x="2352675" y="4819650"/>
            <a:ext cx="19050" cy="361950"/>
          </a:xfrm>
          <a:prstGeom prst="line">
            <a:avLst/>
          </a:prstGeom>
          <a:noFill/>
          <a:ln w="19050">
            <a:solidFill>
              <a:srgbClr val="00FFC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1131" name="Line 59"/>
          <p:cNvSpPr>
            <a:spLocks noChangeShapeType="1"/>
          </p:cNvSpPr>
          <p:nvPr/>
        </p:nvSpPr>
        <p:spPr bwMode="auto">
          <a:xfrm flipH="1">
            <a:off x="1733550" y="3981450"/>
            <a:ext cx="9525" cy="828675"/>
          </a:xfrm>
          <a:prstGeom prst="line">
            <a:avLst/>
          </a:prstGeom>
          <a:noFill/>
          <a:ln w="19050">
            <a:solidFill>
              <a:srgbClr val="00FFC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1130" name="Line 58"/>
          <p:cNvSpPr>
            <a:spLocks noChangeShapeType="1"/>
          </p:cNvSpPr>
          <p:nvPr/>
        </p:nvSpPr>
        <p:spPr bwMode="auto">
          <a:xfrm flipH="1">
            <a:off x="2943225" y="3943350"/>
            <a:ext cx="9525" cy="1590675"/>
          </a:xfrm>
          <a:prstGeom prst="line">
            <a:avLst/>
          </a:prstGeom>
          <a:noFill/>
          <a:ln w="19050">
            <a:solidFill>
              <a:srgbClr val="00FFC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1123" name="Oval 51"/>
          <p:cNvSpPr>
            <a:spLocks noChangeArrowheads="1"/>
          </p:cNvSpPr>
          <p:nvPr/>
        </p:nvSpPr>
        <p:spPr bwMode="auto">
          <a:xfrm>
            <a:off x="1503363" y="3033713"/>
            <a:ext cx="107950" cy="107950"/>
          </a:xfrm>
          <a:prstGeom prst="ellipse">
            <a:avLst/>
          </a:prstGeom>
          <a:gradFill rotWithShape="1">
            <a:gsLst>
              <a:gs pos="0">
                <a:srgbClr val="4C2E00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31121" name="Oval 49"/>
          <p:cNvSpPr>
            <a:spLocks noChangeArrowheads="1"/>
          </p:cNvSpPr>
          <p:nvPr/>
        </p:nvSpPr>
        <p:spPr bwMode="auto">
          <a:xfrm>
            <a:off x="1477963" y="4246563"/>
            <a:ext cx="107950" cy="107950"/>
          </a:xfrm>
          <a:prstGeom prst="ellipse">
            <a:avLst/>
          </a:prstGeom>
          <a:gradFill rotWithShape="1">
            <a:gsLst>
              <a:gs pos="0">
                <a:srgbClr val="4C2E00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31133" name="Oval 61"/>
          <p:cNvSpPr>
            <a:spLocks noChangeArrowheads="1"/>
          </p:cNvSpPr>
          <p:nvPr/>
        </p:nvSpPr>
        <p:spPr bwMode="auto">
          <a:xfrm>
            <a:off x="1676400" y="4730750"/>
            <a:ext cx="107950" cy="107950"/>
          </a:xfrm>
          <a:prstGeom prst="ellipse">
            <a:avLst/>
          </a:prstGeom>
          <a:gradFill rotWithShape="1">
            <a:gsLst>
              <a:gs pos="0">
                <a:srgbClr val="4C2E00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31132" name="Oval 60"/>
          <p:cNvSpPr>
            <a:spLocks noChangeArrowheads="1"/>
          </p:cNvSpPr>
          <p:nvPr/>
        </p:nvSpPr>
        <p:spPr bwMode="auto">
          <a:xfrm>
            <a:off x="2878138" y="5456238"/>
            <a:ext cx="107950" cy="107950"/>
          </a:xfrm>
          <a:prstGeom prst="ellipse">
            <a:avLst/>
          </a:prstGeom>
          <a:gradFill rotWithShape="1">
            <a:gsLst>
              <a:gs pos="0">
                <a:srgbClr val="4C2E00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31134" name="Line 62"/>
          <p:cNvSpPr>
            <a:spLocks noChangeShapeType="1"/>
          </p:cNvSpPr>
          <p:nvPr/>
        </p:nvSpPr>
        <p:spPr bwMode="auto">
          <a:xfrm>
            <a:off x="1543050" y="3133725"/>
            <a:ext cx="0" cy="1143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1122" name="Oval 50"/>
          <p:cNvSpPr>
            <a:spLocks noChangeArrowheads="1"/>
          </p:cNvSpPr>
          <p:nvPr/>
        </p:nvSpPr>
        <p:spPr bwMode="auto">
          <a:xfrm>
            <a:off x="1495425" y="3768725"/>
            <a:ext cx="107950" cy="107950"/>
          </a:xfrm>
          <a:prstGeom prst="ellipse">
            <a:avLst/>
          </a:prstGeom>
          <a:gradFill rotWithShape="1">
            <a:gsLst>
              <a:gs pos="0">
                <a:srgbClr val="4C2E00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31135" name="Line 63"/>
          <p:cNvSpPr>
            <a:spLocks noChangeShapeType="1"/>
          </p:cNvSpPr>
          <p:nvPr/>
        </p:nvSpPr>
        <p:spPr bwMode="auto">
          <a:xfrm>
            <a:off x="1790700" y="4810125"/>
            <a:ext cx="1114425" cy="6667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1113" name="Oval 41"/>
          <p:cNvSpPr>
            <a:spLocks noChangeArrowheads="1"/>
          </p:cNvSpPr>
          <p:nvPr/>
        </p:nvSpPr>
        <p:spPr bwMode="auto">
          <a:xfrm>
            <a:off x="2279650" y="5095875"/>
            <a:ext cx="107950" cy="107950"/>
          </a:xfrm>
          <a:prstGeom prst="ellipse">
            <a:avLst/>
          </a:prstGeom>
          <a:gradFill rotWithShape="1">
            <a:gsLst>
              <a:gs pos="0">
                <a:srgbClr val="4C2E00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31137" name="Line 65"/>
          <p:cNvSpPr>
            <a:spLocks noChangeShapeType="1"/>
          </p:cNvSpPr>
          <p:nvPr/>
        </p:nvSpPr>
        <p:spPr bwMode="auto">
          <a:xfrm>
            <a:off x="5372100" y="3648075"/>
            <a:ext cx="308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1150" name="Line 78"/>
          <p:cNvSpPr>
            <a:spLocks noChangeShapeType="1"/>
          </p:cNvSpPr>
          <p:nvPr/>
        </p:nvSpPr>
        <p:spPr bwMode="auto">
          <a:xfrm flipH="1">
            <a:off x="6105525" y="3371850"/>
            <a:ext cx="933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1151" name="Line 79"/>
          <p:cNvSpPr>
            <a:spLocks noChangeShapeType="1"/>
          </p:cNvSpPr>
          <p:nvPr/>
        </p:nvSpPr>
        <p:spPr bwMode="auto">
          <a:xfrm flipH="1">
            <a:off x="6105525" y="2590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1152" name="Line 80"/>
          <p:cNvSpPr>
            <a:spLocks noChangeShapeType="1"/>
          </p:cNvSpPr>
          <p:nvPr/>
        </p:nvSpPr>
        <p:spPr bwMode="auto">
          <a:xfrm flipH="1">
            <a:off x="6105525" y="2238375"/>
            <a:ext cx="15621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1153" name="Line 81"/>
          <p:cNvSpPr>
            <a:spLocks noChangeShapeType="1"/>
          </p:cNvSpPr>
          <p:nvPr/>
        </p:nvSpPr>
        <p:spPr bwMode="auto">
          <a:xfrm>
            <a:off x="7048500" y="3371850"/>
            <a:ext cx="0" cy="266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1154" name="Line 82"/>
          <p:cNvSpPr>
            <a:spLocks noChangeShapeType="1"/>
          </p:cNvSpPr>
          <p:nvPr/>
        </p:nvSpPr>
        <p:spPr bwMode="auto">
          <a:xfrm>
            <a:off x="6467475" y="2628900"/>
            <a:ext cx="0" cy="1019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1155" name="Line 83"/>
          <p:cNvSpPr>
            <a:spLocks noChangeShapeType="1"/>
          </p:cNvSpPr>
          <p:nvPr/>
        </p:nvSpPr>
        <p:spPr bwMode="auto">
          <a:xfrm>
            <a:off x="7658100" y="2238375"/>
            <a:ext cx="0" cy="1419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1156" name="Line 84"/>
          <p:cNvSpPr>
            <a:spLocks noChangeShapeType="1"/>
          </p:cNvSpPr>
          <p:nvPr/>
        </p:nvSpPr>
        <p:spPr bwMode="auto">
          <a:xfrm flipH="1">
            <a:off x="6105525" y="3648075"/>
            <a:ext cx="361950" cy="342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1157" name="Line 85"/>
          <p:cNvSpPr>
            <a:spLocks noChangeShapeType="1"/>
          </p:cNvSpPr>
          <p:nvPr/>
        </p:nvSpPr>
        <p:spPr bwMode="auto">
          <a:xfrm flipH="1">
            <a:off x="6096000" y="3648075"/>
            <a:ext cx="9525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1158" name="Line 86"/>
          <p:cNvSpPr>
            <a:spLocks noChangeShapeType="1"/>
          </p:cNvSpPr>
          <p:nvPr/>
        </p:nvSpPr>
        <p:spPr bwMode="auto">
          <a:xfrm flipH="1">
            <a:off x="6105525" y="3657600"/>
            <a:ext cx="1552575" cy="1571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1159" name="Line 87"/>
          <p:cNvSpPr>
            <a:spLocks noChangeShapeType="1"/>
          </p:cNvSpPr>
          <p:nvPr/>
        </p:nvSpPr>
        <p:spPr bwMode="auto">
          <a:xfrm>
            <a:off x="6105525" y="2238375"/>
            <a:ext cx="0" cy="11334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1160" name="Line 88"/>
          <p:cNvSpPr>
            <a:spLocks noChangeShapeType="1"/>
          </p:cNvSpPr>
          <p:nvPr/>
        </p:nvSpPr>
        <p:spPr bwMode="auto">
          <a:xfrm>
            <a:off x="6105525" y="3981450"/>
            <a:ext cx="0" cy="12477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1144" name="Oval 72"/>
          <p:cNvSpPr>
            <a:spLocks noChangeArrowheads="1"/>
          </p:cNvSpPr>
          <p:nvPr/>
        </p:nvSpPr>
        <p:spPr bwMode="auto">
          <a:xfrm>
            <a:off x="6056313" y="2185988"/>
            <a:ext cx="107950" cy="107950"/>
          </a:xfrm>
          <a:prstGeom prst="ellipse">
            <a:avLst/>
          </a:prstGeom>
          <a:gradFill rotWithShape="1">
            <a:gsLst>
              <a:gs pos="0">
                <a:srgbClr val="4C2E00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31145" name="Oval 73"/>
          <p:cNvSpPr>
            <a:spLocks noChangeArrowheads="1"/>
          </p:cNvSpPr>
          <p:nvPr/>
        </p:nvSpPr>
        <p:spPr bwMode="auto">
          <a:xfrm>
            <a:off x="6045200" y="2517775"/>
            <a:ext cx="107950" cy="107950"/>
          </a:xfrm>
          <a:prstGeom prst="ellipse">
            <a:avLst/>
          </a:prstGeom>
          <a:gradFill rotWithShape="1">
            <a:gsLst>
              <a:gs pos="0">
                <a:srgbClr val="4C2E00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31146" name="Oval 74"/>
          <p:cNvSpPr>
            <a:spLocks noChangeArrowheads="1"/>
          </p:cNvSpPr>
          <p:nvPr/>
        </p:nvSpPr>
        <p:spPr bwMode="auto">
          <a:xfrm>
            <a:off x="6053138" y="3306763"/>
            <a:ext cx="107950" cy="107950"/>
          </a:xfrm>
          <a:prstGeom prst="ellipse">
            <a:avLst/>
          </a:prstGeom>
          <a:gradFill rotWithShape="1">
            <a:gsLst>
              <a:gs pos="0">
                <a:srgbClr val="4C2E00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31147" name="Oval 75"/>
          <p:cNvSpPr>
            <a:spLocks noChangeArrowheads="1"/>
          </p:cNvSpPr>
          <p:nvPr/>
        </p:nvSpPr>
        <p:spPr bwMode="auto">
          <a:xfrm>
            <a:off x="6032500" y="5153025"/>
            <a:ext cx="107950" cy="107950"/>
          </a:xfrm>
          <a:prstGeom prst="ellipse">
            <a:avLst/>
          </a:prstGeom>
          <a:gradFill rotWithShape="1">
            <a:gsLst>
              <a:gs pos="0">
                <a:srgbClr val="4C2E00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31148" name="Oval 76"/>
          <p:cNvSpPr>
            <a:spLocks noChangeArrowheads="1"/>
          </p:cNvSpPr>
          <p:nvPr/>
        </p:nvSpPr>
        <p:spPr bwMode="auto">
          <a:xfrm>
            <a:off x="6049963" y="3951288"/>
            <a:ext cx="107950" cy="107950"/>
          </a:xfrm>
          <a:prstGeom prst="ellipse">
            <a:avLst/>
          </a:prstGeom>
          <a:gradFill rotWithShape="1">
            <a:gsLst>
              <a:gs pos="0">
                <a:srgbClr val="4C2E00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31161" name="Oval 89"/>
          <p:cNvSpPr>
            <a:spLocks noChangeArrowheads="1"/>
          </p:cNvSpPr>
          <p:nvPr/>
        </p:nvSpPr>
        <p:spPr bwMode="auto">
          <a:xfrm>
            <a:off x="6049963" y="4494213"/>
            <a:ext cx="107950" cy="107950"/>
          </a:xfrm>
          <a:prstGeom prst="ellipse">
            <a:avLst/>
          </a:prstGeom>
          <a:gradFill rotWithShape="1">
            <a:gsLst>
              <a:gs pos="0">
                <a:srgbClr val="4C2E00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31163" name="Text Box 91"/>
          <p:cNvSpPr txBox="1">
            <a:spLocks noChangeArrowheads="1"/>
          </p:cNvSpPr>
          <p:nvPr/>
        </p:nvSpPr>
        <p:spPr bwMode="auto">
          <a:xfrm>
            <a:off x="5511800" y="4941888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A</a:t>
            </a:r>
            <a:r>
              <a:rPr lang="en-US" sz="2400" baseline="-25000"/>
              <a:t>1</a:t>
            </a:r>
            <a:endParaRPr lang="ru-RU" sz="2400"/>
          </a:p>
        </p:txBody>
      </p:sp>
      <p:sp>
        <p:nvSpPr>
          <p:cNvPr id="131164" name="Text Box 92"/>
          <p:cNvSpPr txBox="1">
            <a:spLocks noChangeArrowheads="1"/>
          </p:cNvSpPr>
          <p:nvPr/>
        </p:nvSpPr>
        <p:spPr bwMode="auto">
          <a:xfrm>
            <a:off x="5530850" y="4329113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B</a:t>
            </a:r>
            <a:r>
              <a:rPr lang="en-US" sz="2400" baseline="-25000"/>
              <a:t>1</a:t>
            </a:r>
            <a:endParaRPr lang="ru-RU" sz="2400"/>
          </a:p>
        </p:txBody>
      </p:sp>
      <p:sp>
        <p:nvSpPr>
          <p:cNvPr id="131165" name="Text Box 93"/>
          <p:cNvSpPr txBox="1">
            <a:spLocks noChangeArrowheads="1"/>
          </p:cNvSpPr>
          <p:nvPr/>
        </p:nvSpPr>
        <p:spPr bwMode="auto">
          <a:xfrm>
            <a:off x="5505450" y="3827463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</a:t>
            </a:r>
            <a:r>
              <a:rPr lang="en-US" sz="2400" baseline="-25000"/>
              <a:t>1</a:t>
            </a:r>
            <a:endParaRPr lang="ru-RU" sz="2400"/>
          </a:p>
        </p:txBody>
      </p:sp>
      <p:sp>
        <p:nvSpPr>
          <p:cNvPr id="131166" name="Text Box 94"/>
          <p:cNvSpPr txBox="1">
            <a:spLocks noChangeArrowheads="1"/>
          </p:cNvSpPr>
          <p:nvPr/>
        </p:nvSpPr>
        <p:spPr bwMode="auto">
          <a:xfrm>
            <a:off x="5505450" y="1919288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A</a:t>
            </a:r>
            <a:r>
              <a:rPr lang="en-US" sz="2400" baseline="-25000"/>
              <a:t>2</a:t>
            </a:r>
            <a:endParaRPr lang="ru-RU" sz="2400"/>
          </a:p>
        </p:txBody>
      </p:sp>
      <p:sp>
        <p:nvSpPr>
          <p:cNvPr id="131167" name="Text Box 95"/>
          <p:cNvSpPr txBox="1">
            <a:spLocks noChangeArrowheads="1"/>
          </p:cNvSpPr>
          <p:nvPr/>
        </p:nvSpPr>
        <p:spPr bwMode="auto">
          <a:xfrm>
            <a:off x="5445125" y="3094038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B</a:t>
            </a:r>
            <a:r>
              <a:rPr lang="en-US" sz="2400" baseline="-25000"/>
              <a:t>2</a:t>
            </a:r>
            <a:endParaRPr lang="ru-RU" sz="2400"/>
          </a:p>
        </p:txBody>
      </p:sp>
      <p:sp>
        <p:nvSpPr>
          <p:cNvPr id="131168" name="Text Box 96"/>
          <p:cNvSpPr txBox="1">
            <a:spLocks noChangeArrowheads="1"/>
          </p:cNvSpPr>
          <p:nvPr/>
        </p:nvSpPr>
        <p:spPr bwMode="auto">
          <a:xfrm>
            <a:off x="5492750" y="2433638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</a:t>
            </a:r>
            <a:r>
              <a:rPr lang="en-US" sz="2400" baseline="-25000"/>
              <a:t>2</a:t>
            </a:r>
            <a:endParaRPr lang="ru-RU" sz="2400"/>
          </a:p>
        </p:txBody>
      </p:sp>
      <p:sp>
        <p:nvSpPr>
          <p:cNvPr id="131169" name="Text Box 97"/>
          <p:cNvSpPr txBox="1">
            <a:spLocks noChangeArrowheads="1"/>
          </p:cNvSpPr>
          <p:nvPr/>
        </p:nvSpPr>
        <p:spPr bwMode="auto">
          <a:xfrm>
            <a:off x="4303713" y="3384550"/>
            <a:ext cx="500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A</a:t>
            </a:r>
            <a:r>
              <a:rPr lang="ru-RU" sz="2400" baseline="-25000"/>
              <a:t>3</a:t>
            </a:r>
          </a:p>
        </p:txBody>
      </p:sp>
      <p:sp>
        <p:nvSpPr>
          <p:cNvPr id="131170" name="Text Box 98"/>
          <p:cNvSpPr txBox="1">
            <a:spLocks noChangeArrowheads="1"/>
          </p:cNvSpPr>
          <p:nvPr/>
        </p:nvSpPr>
        <p:spPr bwMode="auto">
          <a:xfrm>
            <a:off x="3910013" y="4187825"/>
            <a:ext cx="500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B</a:t>
            </a:r>
            <a:r>
              <a:rPr lang="ru-RU" sz="2400" baseline="-25000"/>
              <a:t>3</a:t>
            </a:r>
            <a:endParaRPr lang="ru-RU" sz="2400"/>
          </a:p>
        </p:txBody>
      </p:sp>
      <p:sp>
        <p:nvSpPr>
          <p:cNvPr id="131171" name="Text Box 99"/>
          <p:cNvSpPr txBox="1">
            <a:spLocks noChangeArrowheads="1"/>
          </p:cNvSpPr>
          <p:nvPr/>
        </p:nvSpPr>
        <p:spPr bwMode="auto">
          <a:xfrm>
            <a:off x="2992438" y="2914650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</a:t>
            </a:r>
            <a:r>
              <a:rPr lang="ru-RU" sz="2400" baseline="-25000"/>
              <a:t>3</a:t>
            </a:r>
          </a:p>
        </p:txBody>
      </p:sp>
      <p:sp>
        <p:nvSpPr>
          <p:cNvPr id="131172" name="Text Box 100"/>
          <p:cNvSpPr txBox="1">
            <a:spLocks noChangeArrowheads="1"/>
          </p:cNvSpPr>
          <p:nvPr/>
        </p:nvSpPr>
        <p:spPr bwMode="auto">
          <a:xfrm>
            <a:off x="1122363" y="2679700"/>
            <a:ext cx="500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A</a:t>
            </a:r>
            <a:r>
              <a:rPr lang="en-US" sz="2400" baseline="-25000"/>
              <a:t>2</a:t>
            </a:r>
            <a:endParaRPr lang="ru-RU" sz="2400"/>
          </a:p>
        </p:txBody>
      </p:sp>
      <p:sp>
        <p:nvSpPr>
          <p:cNvPr id="131173" name="Text Box 101"/>
          <p:cNvSpPr txBox="1">
            <a:spLocks noChangeArrowheads="1"/>
          </p:cNvSpPr>
          <p:nvPr/>
        </p:nvSpPr>
        <p:spPr bwMode="auto">
          <a:xfrm>
            <a:off x="985838" y="3978275"/>
            <a:ext cx="500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B</a:t>
            </a:r>
            <a:r>
              <a:rPr lang="en-US" sz="2400" baseline="-25000"/>
              <a:t>2</a:t>
            </a:r>
            <a:endParaRPr lang="ru-RU" sz="2400"/>
          </a:p>
        </p:txBody>
      </p:sp>
      <p:sp>
        <p:nvSpPr>
          <p:cNvPr id="131174" name="Text Box 102"/>
          <p:cNvSpPr txBox="1">
            <a:spLocks noChangeArrowheads="1"/>
          </p:cNvSpPr>
          <p:nvPr/>
        </p:nvSpPr>
        <p:spPr bwMode="auto">
          <a:xfrm>
            <a:off x="995363" y="3508375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</a:t>
            </a:r>
            <a:r>
              <a:rPr lang="en-US" sz="2400" baseline="-25000"/>
              <a:t>2</a:t>
            </a:r>
            <a:endParaRPr lang="ru-RU" sz="2400"/>
          </a:p>
        </p:txBody>
      </p:sp>
      <p:sp>
        <p:nvSpPr>
          <p:cNvPr id="131175" name="Text Box 103"/>
          <p:cNvSpPr txBox="1">
            <a:spLocks noChangeArrowheads="1"/>
          </p:cNvSpPr>
          <p:nvPr/>
        </p:nvSpPr>
        <p:spPr bwMode="auto">
          <a:xfrm>
            <a:off x="2659063" y="34798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A</a:t>
            </a:r>
            <a:endParaRPr lang="ru-RU" sz="2400"/>
          </a:p>
        </p:txBody>
      </p:sp>
      <p:sp>
        <p:nvSpPr>
          <p:cNvPr id="131176" name="Text Box 104"/>
          <p:cNvSpPr txBox="1">
            <a:spLocks noChangeArrowheads="1"/>
          </p:cNvSpPr>
          <p:nvPr/>
        </p:nvSpPr>
        <p:spPr bwMode="auto">
          <a:xfrm>
            <a:off x="2341563" y="4699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B</a:t>
            </a:r>
            <a:endParaRPr lang="ru-RU" sz="2400"/>
          </a:p>
        </p:txBody>
      </p:sp>
      <p:sp>
        <p:nvSpPr>
          <p:cNvPr id="131177" name="Text Box 105"/>
          <p:cNvSpPr txBox="1">
            <a:spLocks noChangeArrowheads="1"/>
          </p:cNvSpPr>
          <p:nvPr/>
        </p:nvSpPr>
        <p:spPr bwMode="auto">
          <a:xfrm>
            <a:off x="1598613" y="347345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</a:t>
            </a:r>
            <a:endParaRPr lang="ru-RU" sz="2400"/>
          </a:p>
        </p:txBody>
      </p:sp>
      <p:sp>
        <p:nvSpPr>
          <p:cNvPr id="131178" name="Text Box 106"/>
          <p:cNvSpPr txBox="1">
            <a:spLocks noChangeArrowheads="1"/>
          </p:cNvSpPr>
          <p:nvPr/>
        </p:nvSpPr>
        <p:spPr bwMode="auto">
          <a:xfrm>
            <a:off x="2957513" y="5114925"/>
            <a:ext cx="500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A</a:t>
            </a:r>
            <a:r>
              <a:rPr lang="en-US" sz="2400" baseline="-25000"/>
              <a:t>1</a:t>
            </a:r>
            <a:endParaRPr lang="ru-RU" sz="2400"/>
          </a:p>
        </p:txBody>
      </p:sp>
      <p:sp>
        <p:nvSpPr>
          <p:cNvPr id="131179" name="Text Box 107"/>
          <p:cNvSpPr txBox="1">
            <a:spLocks noChangeArrowheads="1"/>
          </p:cNvSpPr>
          <p:nvPr/>
        </p:nvSpPr>
        <p:spPr bwMode="auto">
          <a:xfrm>
            <a:off x="1814513" y="5102225"/>
            <a:ext cx="500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B</a:t>
            </a:r>
            <a:r>
              <a:rPr lang="en-US" sz="2400" baseline="-25000"/>
              <a:t>1</a:t>
            </a:r>
            <a:endParaRPr lang="ru-RU" sz="2400"/>
          </a:p>
        </p:txBody>
      </p:sp>
      <p:sp>
        <p:nvSpPr>
          <p:cNvPr id="131180" name="Text Box 108"/>
          <p:cNvSpPr txBox="1">
            <a:spLocks noChangeArrowheads="1"/>
          </p:cNvSpPr>
          <p:nvPr/>
        </p:nvSpPr>
        <p:spPr bwMode="auto">
          <a:xfrm>
            <a:off x="1217613" y="4819650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</a:t>
            </a:r>
            <a:r>
              <a:rPr lang="en-US" sz="2400" baseline="-25000"/>
              <a:t>1</a:t>
            </a:r>
            <a:endParaRPr lang="ru-RU" sz="2400"/>
          </a:p>
        </p:txBody>
      </p:sp>
      <p:sp>
        <p:nvSpPr>
          <p:cNvPr id="131181" name="Text Box 109"/>
          <p:cNvSpPr txBox="1">
            <a:spLocks noChangeArrowheads="1"/>
          </p:cNvSpPr>
          <p:nvPr/>
        </p:nvSpPr>
        <p:spPr bwMode="auto">
          <a:xfrm>
            <a:off x="7512050" y="1773238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A</a:t>
            </a:r>
            <a:r>
              <a:rPr lang="ru-RU" sz="2400" baseline="-25000"/>
              <a:t>3</a:t>
            </a:r>
          </a:p>
        </p:txBody>
      </p:sp>
      <p:sp>
        <p:nvSpPr>
          <p:cNvPr id="131182" name="Text Box 110"/>
          <p:cNvSpPr txBox="1">
            <a:spLocks noChangeArrowheads="1"/>
          </p:cNvSpPr>
          <p:nvPr/>
        </p:nvSpPr>
        <p:spPr bwMode="auto">
          <a:xfrm>
            <a:off x="7042150" y="3109913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B</a:t>
            </a:r>
            <a:r>
              <a:rPr lang="ru-RU" sz="2400" baseline="-25000"/>
              <a:t>3</a:t>
            </a:r>
            <a:endParaRPr lang="ru-RU" sz="2400"/>
          </a:p>
        </p:txBody>
      </p:sp>
      <p:sp>
        <p:nvSpPr>
          <p:cNvPr id="131184" name="Text Box 112"/>
          <p:cNvSpPr txBox="1">
            <a:spLocks noChangeArrowheads="1"/>
          </p:cNvSpPr>
          <p:nvPr/>
        </p:nvSpPr>
        <p:spPr bwMode="auto">
          <a:xfrm>
            <a:off x="3289300" y="5594350"/>
            <a:ext cx="520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sym typeface="Symbol" pitchFamily="18" charset="2"/>
              </a:rPr>
              <a:t></a:t>
            </a:r>
            <a:r>
              <a:rPr lang="ru-RU" sz="2400" baseline="-25000">
                <a:sym typeface="Symbol" pitchFamily="18" charset="2"/>
              </a:rPr>
              <a:t>1</a:t>
            </a:r>
            <a:endParaRPr lang="ru-RU" sz="2400">
              <a:sym typeface="Symbol" pitchFamily="18" charset="2"/>
            </a:endParaRPr>
          </a:p>
        </p:txBody>
      </p:sp>
      <p:sp>
        <p:nvSpPr>
          <p:cNvPr id="131185" name="Text Box 113"/>
          <p:cNvSpPr txBox="1">
            <a:spLocks noChangeArrowheads="1"/>
          </p:cNvSpPr>
          <p:nvPr/>
        </p:nvSpPr>
        <p:spPr bwMode="auto">
          <a:xfrm>
            <a:off x="1498600" y="2155825"/>
            <a:ext cx="520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sym typeface="Symbol" pitchFamily="18" charset="2"/>
              </a:rPr>
              <a:t></a:t>
            </a:r>
            <a:r>
              <a:rPr lang="ru-RU" sz="2400" baseline="-25000">
                <a:sym typeface="Symbol" pitchFamily="18" charset="2"/>
              </a:rPr>
              <a:t>2</a:t>
            </a:r>
            <a:endParaRPr lang="ru-RU" sz="2400">
              <a:sym typeface="Symbol" pitchFamily="18" charset="2"/>
            </a:endParaRPr>
          </a:p>
        </p:txBody>
      </p:sp>
      <p:sp>
        <p:nvSpPr>
          <p:cNvPr id="131186" name="Text Box 114"/>
          <p:cNvSpPr txBox="1">
            <a:spLocks noChangeArrowheads="1"/>
          </p:cNvSpPr>
          <p:nvPr/>
        </p:nvSpPr>
        <p:spPr bwMode="auto">
          <a:xfrm>
            <a:off x="5203825" y="33512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х</a:t>
            </a:r>
          </a:p>
        </p:txBody>
      </p:sp>
      <p:sp>
        <p:nvSpPr>
          <p:cNvPr id="131187" name="Text Box 115"/>
          <p:cNvSpPr txBox="1">
            <a:spLocks noChangeArrowheads="1"/>
          </p:cNvSpPr>
          <p:nvPr/>
        </p:nvSpPr>
        <p:spPr bwMode="auto">
          <a:xfrm>
            <a:off x="5803900" y="55610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y</a:t>
            </a:r>
            <a:endParaRPr lang="ru-RU"/>
          </a:p>
        </p:txBody>
      </p:sp>
      <p:sp>
        <p:nvSpPr>
          <p:cNvPr id="131188" name="Text Box 116"/>
          <p:cNvSpPr txBox="1">
            <a:spLocks noChangeArrowheads="1"/>
          </p:cNvSpPr>
          <p:nvPr/>
        </p:nvSpPr>
        <p:spPr bwMode="auto">
          <a:xfrm>
            <a:off x="8013700" y="35417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y</a:t>
            </a:r>
            <a:endParaRPr lang="ru-RU"/>
          </a:p>
        </p:txBody>
      </p:sp>
      <p:sp>
        <p:nvSpPr>
          <p:cNvPr id="131189" name="Text Box 117"/>
          <p:cNvSpPr txBox="1">
            <a:spLocks noChangeArrowheads="1"/>
          </p:cNvSpPr>
          <p:nvPr/>
        </p:nvSpPr>
        <p:spPr bwMode="auto">
          <a:xfrm>
            <a:off x="5794375" y="15700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z</a:t>
            </a:r>
            <a:endParaRPr lang="ru-RU"/>
          </a:p>
        </p:txBody>
      </p:sp>
      <p:sp>
        <p:nvSpPr>
          <p:cNvPr id="131192" name="Text Box 120"/>
          <p:cNvSpPr txBox="1">
            <a:spLocks noChangeArrowheads="1"/>
          </p:cNvSpPr>
          <p:nvPr/>
        </p:nvSpPr>
        <p:spPr bwMode="auto">
          <a:xfrm>
            <a:off x="6097588" y="1706563"/>
            <a:ext cx="520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sym typeface="Symbol" pitchFamily="18" charset="2"/>
              </a:rPr>
              <a:t></a:t>
            </a:r>
            <a:r>
              <a:rPr lang="ru-RU" sz="2400" baseline="-25000">
                <a:sym typeface="Symbol" pitchFamily="18" charset="2"/>
              </a:rPr>
              <a:t>2</a:t>
            </a:r>
            <a:endParaRPr lang="ru-RU" sz="2400">
              <a:sym typeface="Symbol" pitchFamily="18" charset="2"/>
            </a:endParaRPr>
          </a:p>
        </p:txBody>
      </p:sp>
      <p:sp>
        <p:nvSpPr>
          <p:cNvPr id="183378" name="Text Box 122"/>
          <p:cNvSpPr txBox="1">
            <a:spLocks noChangeArrowheads="1"/>
          </p:cNvSpPr>
          <p:nvPr/>
        </p:nvSpPr>
        <p:spPr bwMode="auto">
          <a:xfrm>
            <a:off x="6642100" y="4891088"/>
            <a:ext cx="1925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>
                <a:latin typeface="GOST type B" pitchFamily="34" charset="0"/>
              </a:rPr>
              <a:t>А</a:t>
            </a:r>
            <a:r>
              <a:rPr lang="ru-RU" sz="2400" baseline="-25000">
                <a:latin typeface="GOST type B" pitchFamily="34" charset="0"/>
              </a:rPr>
              <a:t>3</a:t>
            </a:r>
            <a:r>
              <a:rPr lang="ru-RU" sz="2400">
                <a:latin typeface="GOST type B" pitchFamily="34" charset="0"/>
              </a:rPr>
              <a:t>В</a:t>
            </a:r>
            <a:r>
              <a:rPr lang="ru-RU" sz="2400" baseline="-25000">
                <a:latin typeface="GOST type B" pitchFamily="34" charset="0"/>
              </a:rPr>
              <a:t>3</a:t>
            </a:r>
            <a:r>
              <a:rPr lang="ru-RU" sz="2400">
                <a:latin typeface="GOST type B" pitchFamily="34" charset="0"/>
              </a:rPr>
              <a:t>С</a:t>
            </a:r>
            <a:r>
              <a:rPr lang="ru-RU" sz="2400" baseline="-25000">
                <a:latin typeface="GOST type B" pitchFamily="34" charset="0"/>
              </a:rPr>
              <a:t>3</a:t>
            </a:r>
            <a:r>
              <a:rPr lang="ru-RU" sz="2400">
                <a:latin typeface="GOST type B" pitchFamily="34" charset="0"/>
              </a:rPr>
              <a:t>=</a:t>
            </a:r>
            <a:r>
              <a:rPr lang="en-US" sz="2400">
                <a:latin typeface="Baskerville Old Face" pitchFamily="18" charset="0"/>
              </a:rPr>
              <a:t>|</a:t>
            </a:r>
            <a:r>
              <a:rPr lang="ru-RU" sz="2400">
                <a:latin typeface="GOST type B" pitchFamily="34" charset="0"/>
              </a:rPr>
              <a:t>АВС</a:t>
            </a:r>
            <a:r>
              <a:rPr lang="en-US" sz="2400">
                <a:latin typeface="Baskerville Old Face" pitchFamily="18" charset="0"/>
              </a:rPr>
              <a:t>|</a:t>
            </a:r>
            <a:endParaRPr lang="en-US" sz="2400" baseline="-25000">
              <a:latin typeface="Baskerville Old Face" pitchFamily="18" charset="0"/>
            </a:endParaRPr>
          </a:p>
        </p:txBody>
      </p:sp>
      <p:sp>
        <p:nvSpPr>
          <p:cNvPr id="183380" name="Freeform 84"/>
          <p:cNvSpPr>
            <a:spLocks/>
          </p:cNvSpPr>
          <p:nvPr/>
        </p:nvSpPr>
        <p:spPr bwMode="auto">
          <a:xfrm>
            <a:off x="1752600" y="3914775"/>
            <a:ext cx="1212850" cy="892175"/>
          </a:xfrm>
          <a:custGeom>
            <a:avLst/>
            <a:gdLst>
              <a:gd name="T0" fmla="*/ 2147483647 w 764"/>
              <a:gd name="T1" fmla="*/ 0 h 562"/>
              <a:gd name="T2" fmla="*/ 2147483647 w 764"/>
              <a:gd name="T3" fmla="*/ 2147483647 h 562"/>
              <a:gd name="T4" fmla="*/ 0 w 764"/>
              <a:gd name="T5" fmla="*/ 2147483647 h 562"/>
              <a:gd name="T6" fmla="*/ 2147483647 w 764"/>
              <a:gd name="T7" fmla="*/ 0 h 56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4" h="562">
                <a:moveTo>
                  <a:pt x="764" y="0"/>
                </a:moveTo>
                <a:lnTo>
                  <a:pt x="409" y="562"/>
                </a:lnTo>
                <a:lnTo>
                  <a:pt x="0" y="13"/>
                </a:lnTo>
                <a:lnTo>
                  <a:pt x="764" y="0"/>
                </a:lnTo>
                <a:close/>
              </a:path>
            </a:pathLst>
          </a:custGeom>
          <a:solidFill>
            <a:srgbClr val="FF99FF">
              <a:alpha val="50980"/>
            </a:srgbClr>
          </a:solidFill>
          <a:ln w="38100" cmpd="sng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3381" name="Freeform 85"/>
          <p:cNvSpPr>
            <a:spLocks/>
          </p:cNvSpPr>
          <p:nvPr/>
        </p:nvSpPr>
        <p:spPr bwMode="auto">
          <a:xfrm>
            <a:off x="6454775" y="2233613"/>
            <a:ext cx="1190625" cy="1125537"/>
          </a:xfrm>
          <a:custGeom>
            <a:avLst/>
            <a:gdLst>
              <a:gd name="T0" fmla="*/ 0 w 750"/>
              <a:gd name="T1" fmla="*/ 2147483647 h 709"/>
              <a:gd name="T2" fmla="*/ 2147483647 w 750"/>
              <a:gd name="T3" fmla="*/ 2147483647 h 709"/>
              <a:gd name="T4" fmla="*/ 2147483647 w 750"/>
              <a:gd name="T5" fmla="*/ 0 h 709"/>
              <a:gd name="T6" fmla="*/ 0 w 750"/>
              <a:gd name="T7" fmla="*/ 2147483647 h 70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50" h="709">
                <a:moveTo>
                  <a:pt x="0" y="221"/>
                </a:moveTo>
                <a:lnTo>
                  <a:pt x="362" y="709"/>
                </a:lnTo>
                <a:lnTo>
                  <a:pt x="750" y="0"/>
                </a:lnTo>
                <a:lnTo>
                  <a:pt x="0" y="221"/>
                </a:lnTo>
                <a:close/>
              </a:path>
            </a:pathLst>
          </a:custGeom>
          <a:gradFill rotWithShape="1">
            <a:gsLst>
              <a:gs pos="0">
                <a:srgbClr val="FF99FF">
                  <a:alpha val="54999"/>
                </a:srgbClr>
              </a:gs>
              <a:gs pos="100000">
                <a:srgbClr val="FF9AFF"/>
              </a:gs>
            </a:gsLst>
            <a:lin ang="5400000" scaled="1"/>
          </a:gradFill>
          <a:ln w="38100" cmpd="sng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3382" name="Freeform 86"/>
          <p:cNvSpPr>
            <a:spLocks/>
          </p:cNvSpPr>
          <p:nvPr/>
        </p:nvSpPr>
        <p:spPr bwMode="auto">
          <a:xfrm>
            <a:off x="3257550" y="3398838"/>
            <a:ext cx="1212850" cy="892175"/>
          </a:xfrm>
          <a:custGeom>
            <a:avLst/>
            <a:gdLst>
              <a:gd name="T0" fmla="*/ 2147483647 w 764"/>
              <a:gd name="T1" fmla="*/ 0 h 562"/>
              <a:gd name="T2" fmla="*/ 2147483647 w 764"/>
              <a:gd name="T3" fmla="*/ 2147483647 h 562"/>
              <a:gd name="T4" fmla="*/ 0 w 764"/>
              <a:gd name="T5" fmla="*/ 2147483647 h 562"/>
              <a:gd name="T6" fmla="*/ 2147483647 w 764"/>
              <a:gd name="T7" fmla="*/ 0 h 56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4" h="562">
                <a:moveTo>
                  <a:pt x="764" y="0"/>
                </a:moveTo>
                <a:lnTo>
                  <a:pt x="409" y="562"/>
                </a:lnTo>
                <a:lnTo>
                  <a:pt x="0" y="13"/>
                </a:lnTo>
                <a:lnTo>
                  <a:pt x="764" y="0"/>
                </a:lnTo>
                <a:close/>
              </a:path>
            </a:pathLst>
          </a:custGeom>
          <a:solidFill>
            <a:srgbClr val="FF99FF">
              <a:alpha val="50980"/>
            </a:srgbClr>
          </a:solidFill>
          <a:ln w="38100" cmpd="sng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1118" name="Oval 46"/>
          <p:cNvSpPr>
            <a:spLocks noChangeArrowheads="1"/>
          </p:cNvSpPr>
          <p:nvPr/>
        </p:nvSpPr>
        <p:spPr bwMode="auto">
          <a:xfrm>
            <a:off x="2905125" y="3873500"/>
            <a:ext cx="107950" cy="107950"/>
          </a:xfrm>
          <a:prstGeom prst="ellipse">
            <a:avLst/>
          </a:prstGeom>
          <a:gradFill rotWithShape="1">
            <a:gsLst>
              <a:gs pos="0">
                <a:srgbClr val="4C2E00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31119" name="Oval 47"/>
          <p:cNvSpPr>
            <a:spLocks noChangeArrowheads="1"/>
          </p:cNvSpPr>
          <p:nvPr/>
        </p:nvSpPr>
        <p:spPr bwMode="auto">
          <a:xfrm>
            <a:off x="1703388" y="3890963"/>
            <a:ext cx="107950" cy="107950"/>
          </a:xfrm>
          <a:prstGeom prst="ellipse">
            <a:avLst/>
          </a:prstGeom>
          <a:gradFill rotWithShape="1">
            <a:gsLst>
              <a:gs pos="0">
                <a:srgbClr val="4C2E00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31120" name="Oval 48"/>
          <p:cNvSpPr>
            <a:spLocks noChangeArrowheads="1"/>
          </p:cNvSpPr>
          <p:nvPr/>
        </p:nvSpPr>
        <p:spPr bwMode="auto">
          <a:xfrm>
            <a:off x="2330450" y="4737100"/>
            <a:ext cx="107950" cy="107950"/>
          </a:xfrm>
          <a:prstGeom prst="ellipse">
            <a:avLst/>
          </a:prstGeom>
          <a:gradFill rotWithShape="1">
            <a:gsLst>
              <a:gs pos="0">
                <a:srgbClr val="4C2E00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31125" name="Oval 53"/>
          <p:cNvSpPr>
            <a:spLocks noChangeArrowheads="1"/>
          </p:cNvSpPr>
          <p:nvPr/>
        </p:nvSpPr>
        <p:spPr bwMode="auto">
          <a:xfrm>
            <a:off x="3852863" y="4237038"/>
            <a:ext cx="107950" cy="107950"/>
          </a:xfrm>
          <a:prstGeom prst="ellipse">
            <a:avLst/>
          </a:prstGeom>
          <a:gradFill rotWithShape="1">
            <a:gsLst>
              <a:gs pos="0">
                <a:srgbClr val="4C2E00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31124" name="Oval 52"/>
          <p:cNvSpPr>
            <a:spLocks noChangeArrowheads="1"/>
          </p:cNvSpPr>
          <p:nvPr/>
        </p:nvSpPr>
        <p:spPr bwMode="auto">
          <a:xfrm>
            <a:off x="4406900" y="3327400"/>
            <a:ext cx="107950" cy="107950"/>
          </a:xfrm>
          <a:prstGeom prst="ellipse">
            <a:avLst/>
          </a:prstGeom>
          <a:gradFill rotWithShape="1">
            <a:gsLst>
              <a:gs pos="0">
                <a:srgbClr val="4C2E00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31117" name="Oval 45"/>
          <p:cNvSpPr>
            <a:spLocks noChangeArrowheads="1"/>
          </p:cNvSpPr>
          <p:nvPr/>
        </p:nvSpPr>
        <p:spPr bwMode="auto">
          <a:xfrm>
            <a:off x="3211513" y="3351213"/>
            <a:ext cx="107950" cy="107950"/>
          </a:xfrm>
          <a:prstGeom prst="ellipse">
            <a:avLst/>
          </a:prstGeom>
          <a:gradFill rotWithShape="1">
            <a:gsLst>
              <a:gs pos="0">
                <a:srgbClr val="4C2E00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31149" name="Oval 77"/>
          <p:cNvSpPr>
            <a:spLocks noChangeArrowheads="1"/>
          </p:cNvSpPr>
          <p:nvPr/>
        </p:nvSpPr>
        <p:spPr bwMode="auto">
          <a:xfrm>
            <a:off x="6419850" y="2520950"/>
            <a:ext cx="107950" cy="107950"/>
          </a:xfrm>
          <a:prstGeom prst="ellipse">
            <a:avLst/>
          </a:prstGeom>
          <a:gradFill rotWithShape="1">
            <a:gsLst>
              <a:gs pos="0">
                <a:srgbClr val="4C2E00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31142" name="Oval 70"/>
          <p:cNvSpPr>
            <a:spLocks noChangeArrowheads="1"/>
          </p:cNvSpPr>
          <p:nvPr/>
        </p:nvSpPr>
        <p:spPr bwMode="auto">
          <a:xfrm>
            <a:off x="7602538" y="2189163"/>
            <a:ext cx="107950" cy="107950"/>
          </a:xfrm>
          <a:prstGeom prst="ellipse">
            <a:avLst/>
          </a:prstGeom>
          <a:gradFill rotWithShape="1">
            <a:gsLst>
              <a:gs pos="0">
                <a:srgbClr val="4C2E00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31143" name="Oval 71"/>
          <p:cNvSpPr>
            <a:spLocks noChangeArrowheads="1"/>
          </p:cNvSpPr>
          <p:nvPr/>
        </p:nvSpPr>
        <p:spPr bwMode="auto">
          <a:xfrm>
            <a:off x="6991350" y="3311525"/>
            <a:ext cx="107950" cy="107950"/>
          </a:xfrm>
          <a:prstGeom prst="ellipse">
            <a:avLst/>
          </a:prstGeom>
          <a:gradFill rotWithShape="1">
            <a:gsLst>
              <a:gs pos="0">
                <a:srgbClr val="4C2E00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131183" name="Text Box 111"/>
          <p:cNvSpPr txBox="1">
            <a:spLocks noChangeArrowheads="1"/>
          </p:cNvSpPr>
          <p:nvPr/>
        </p:nvSpPr>
        <p:spPr bwMode="auto">
          <a:xfrm>
            <a:off x="6584950" y="2468563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</a:t>
            </a:r>
            <a:r>
              <a:rPr lang="ru-RU" sz="2400" baseline="-25000"/>
              <a:t>3</a:t>
            </a:r>
          </a:p>
        </p:txBody>
      </p:sp>
    </p:spTree>
    <p:extLst>
      <p:ext uri="{BB962C8B-B14F-4D97-AF65-F5344CB8AC3E}">
        <p14:creationId xmlns="" xmlns:p14="http://schemas.microsoft.com/office/powerpoint/2010/main" val="358011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3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3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3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18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3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3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3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3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3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3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13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13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13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3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3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13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13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13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13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13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1000"/>
                                        <p:tgtEl>
                                          <p:spTgt spid="13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00"/>
                                        <p:tgtEl>
                                          <p:spTgt spid="13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000"/>
                                        <p:tgtEl>
                                          <p:spTgt spid="13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13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13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13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13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13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13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1000"/>
                                        <p:tgtEl>
                                          <p:spTgt spid="13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13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1000"/>
                                        <p:tgtEl>
                                          <p:spTgt spid="13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13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1000"/>
                                        <p:tgtEl>
                                          <p:spTgt spid="18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1000"/>
                                        <p:tgtEl>
                                          <p:spTgt spid="13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1000"/>
                                        <p:tgtEl>
                                          <p:spTgt spid="13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1000"/>
                                        <p:tgtEl>
                                          <p:spTgt spid="13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1000"/>
                                        <p:tgtEl>
                                          <p:spTgt spid="13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1000"/>
                                        <p:tgtEl>
                                          <p:spTgt spid="13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1000"/>
                                        <p:tgtEl>
                                          <p:spTgt spid="13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1000"/>
                                        <p:tgtEl>
                                          <p:spTgt spid="13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1000"/>
                                        <p:tgtEl>
                                          <p:spTgt spid="13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1000"/>
                                        <p:tgtEl>
                                          <p:spTgt spid="13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1000"/>
                                        <p:tgtEl>
                                          <p:spTgt spid="13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1000"/>
                                        <p:tgtEl>
                                          <p:spTgt spid="13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1000"/>
                                        <p:tgtEl>
                                          <p:spTgt spid="13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1000"/>
                                        <p:tgtEl>
                                          <p:spTgt spid="13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1000"/>
                                        <p:tgtEl>
                                          <p:spTgt spid="13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1000"/>
                                        <p:tgtEl>
                                          <p:spTgt spid="13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1000"/>
                                        <p:tgtEl>
                                          <p:spTgt spid="13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1000"/>
                                        <p:tgtEl>
                                          <p:spTgt spid="13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1000"/>
                                        <p:tgtEl>
                                          <p:spTgt spid="13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1000"/>
                                        <p:tgtEl>
                                          <p:spTgt spid="13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1000"/>
                                        <p:tgtEl>
                                          <p:spTgt spid="13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1000"/>
                                        <p:tgtEl>
                                          <p:spTgt spid="13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1000"/>
                                        <p:tgtEl>
                                          <p:spTgt spid="13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1000"/>
                                        <p:tgtEl>
                                          <p:spTgt spid="13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1000"/>
                                        <p:tgtEl>
                                          <p:spTgt spid="13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1000"/>
                                        <p:tgtEl>
                                          <p:spTgt spid="13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1000"/>
                                        <p:tgtEl>
                                          <p:spTgt spid="13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 nodeType="clickPar">
                      <p:stCondLst>
                        <p:cond delay="indefinite"/>
                      </p:stCondLst>
                      <p:childTnLst>
                        <p:par>
                          <p:cTn id="2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1000"/>
                                        <p:tgtEl>
                                          <p:spTgt spid="13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 nodeType="clickPar">
                      <p:stCondLst>
                        <p:cond delay="indefinite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1000"/>
                                        <p:tgtEl>
                                          <p:spTgt spid="13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1000"/>
                                        <p:tgtEl>
                                          <p:spTgt spid="13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 nodeType="clickPar">
                      <p:stCondLst>
                        <p:cond delay="indefinite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1000"/>
                                        <p:tgtEl>
                                          <p:spTgt spid="13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6" dur="1000"/>
                                        <p:tgtEl>
                                          <p:spTgt spid="13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1000"/>
                                        <p:tgtEl>
                                          <p:spTgt spid="13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 nodeType="clickPar">
                      <p:stCondLst>
                        <p:cond delay="indefinite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1000"/>
                                        <p:tgtEl>
                                          <p:spTgt spid="13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 nodeType="clickPar">
                      <p:stCondLst>
                        <p:cond delay="indefinite"/>
                      </p:stCondLst>
                      <p:childTnLst>
                        <p:par>
                          <p:cTn id="2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1000"/>
                                        <p:tgtEl>
                                          <p:spTgt spid="13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1000"/>
                                        <p:tgtEl>
                                          <p:spTgt spid="13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8" dur="1000"/>
                                        <p:tgtEl>
                                          <p:spTgt spid="13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2" dur="1000"/>
                                        <p:tgtEl>
                                          <p:spTgt spid="13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 nodeType="clickPar">
                      <p:stCondLst>
                        <p:cond delay="indefinite"/>
                      </p:stCondLst>
                      <p:childTnLst>
                        <p:par>
                          <p:cTn id="3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7" dur="1000"/>
                                        <p:tgtEl>
                                          <p:spTgt spid="13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 nodeType="clickPar">
                      <p:stCondLst>
                        <p:cond delay="indefinite"/>
                      </p:stCondLst>
                      <p:childTnLst>
                        <p:par>
                          <p:cTn id="3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1000"/>
                                        <p:tgtEl>
                                          <p:spTgt spid="13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6" dur="1000"/>
                                        <p:tgtEl>
                                          <p:spTgt spid="13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0" dur="1000"/>
                                        <p:tgtEl>
                                          <p:spTgt spid="13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4" dur="1000"/>
                                        <p:tgtEl>
                                          <p:spTgt spid="13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8" dur="1000"/>
                                        <p:tgtEl>
                                          <p:spTgt spid="18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2" dur="3000"/>
                                        <p:tgtEl>
                                          <p:spTgt spid="18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136" grpId="0" animBg="1"/>
      <p:bldP spid="183301" grpId="0"/>
      <p:bldP spid="183301" grpId="1"/>
      <p:bldP spid="131097" grpId="0"/>
      <p:bldP spid="131098" grpId="0" animBg="1"/>
      <p:bldP spid="131099" grpId="0" animBg="1"/>
      <p:bldP spid="131107" grpId="0" animBg="1"/>
      <p:bldP spid="131111" grpId="0" animBg="1"/>
      <p:bldP spid="131112" grpId="0" animBg="1"/>
      <p:bldP spid="131126" grpId="0" animBg="1"/>
      <p:bldP spid="131127" grpId="0" animBg="1"/>
      <p:bldP spid="131128" grpId="0" animBg="1"/>
      <p:bldP spid="131129" grpId="0" animBg="1"/>
      <p:bldP spid="131131" grpId="0" animBg="1"/>
      <p:bldP spid="131130" grpId="0" animBg="1"/>
      <p:bldP spid="131123" grpId="0" animBg="1"/>
      <p:bldP spid="131121" grpId="0" animBg="1"/>
      <p:bldP spid="131133" grpId="0" animBg="1"/>
      <p:bldP spid="131132" grpId="0" animBg="1"/>
      <p:bldP spid="131134" grpId="0" animBg="1"/>
      <p:bldP spid="131122" grpId="0" animBg="1"/>
      <p:bldP spid="131135" grpId="0" animBg="1"/>
      <p:bldP spid="131113" grpId="0" animBg="1"/>
      <p:bldP spid="131137" grpId="0" animBg="1"/>
      <p:bldP spid="131150" grpId="0" animBg="1"/>
      <p:bldP spid="131151" grpId="0" animBg="1"/>
      <p:bldP spid="131152" grpId="0" animBg="1"/>
      <p:bldP spid="131153" grpId="0" animBg="1"/>
      <p:bldP spid="131154" grpId="0" animBg="1"/>
      <p:bldP spid="131155" grpId="0" animBg="1"/>
      <p:bldP spid="131156" grpId="0" animBg="1"/>
      <p:bldP spid="131157" grpId="0" animBg="1"/>
      <p:bldP spid="131158" grpId="0" animBg="1"/>
      <p:bldP spid="131159" grpId="0" animBg="1"/>
      <p:bldP spid="131160" grpId="0" animBg="1"/>
      <p:bldP spid="131144" grpId="0" animBg="1"/>
      <p:bldP spid="131145" grpId="0" animBg="1"/>
      <p:bldP spid="131146" grpId="0" animBg="1"/>
      <p:bldP spid="131147" grpId="0" animBg="1"/>
      <p:bldP spid="131148" grpId="0" animBg="1"/>
      <p:bldP spid="131161" grpId="0" animBg="1"/>
      <p:bldP spid="131163" grpId="0"/>
      <p:bldP spid="131164" grpId="0"/>
      <p:bldP spid="131165" grpId="0"/>
      <p:bldP spid="131166" grpId="0"/>
      <p:bldP spid="131167" grpId="0"/>
      <p:bldP spid="131168" grpId="0"/>
      <p:bldP spid="131169" grpId="0"/>
      <p:bldP spid="131170" grpId="0"/>
      <p:bldP spid="131171" grpId="0"/>
      <p:bldP spid="131172" grpId="0"/>
      <p:bldP spid="131173" grpId="0"/>
      <p:bldP spid="131174" grpId="0"/>
      <p:bldP spid="131175" grpId="0"/>
      <p:bldP spid="131176" grpId="0"/>
      <p:bldP spid="131177" grpId="0"/>
      <p:bldP spid="131178" grpId="0"/>
      <p:bldP spid="131179" grpId="0"/>
      <p:bldP spid="131180" grpId="0"/>
      <p:bldP spid="131181" grpId="0"/>
      <p:bldP spid="131182" grpId="0"/>
      <p:bldP spid="131184" grpId="0"/>
      <p:bldP spid="131185" grpId="0"/>
      <p:bldP spid="131186" grpId="0"/>
      <p:bldP spid="131187" grpId="0"/>
      <p:bldP spid="131188" grpId="0"/>
      <p:bldP spid="131189" grpId="0"/>
      <p:bldP spid="131192" grpId="0"/>
      <p:bldP spid="183378" grpId="0"/>
      <p:bldP spid="183380" grpId="0" animBg="1"/>
      <p:bldP spid="183381" grpId="0" animBg="1"/>
      <p:bldP spid="183382" grpId="0" animBg="1"/>
      <p:bldP spid="131118" grpId="0" animBg="1"/>
      <p:bldP spid="131119" grpId="0" animBg="1"/>
      <p:bldP spid="131120" grpId="0" animBg="1"/>
      <p:bldP spid="131125" grpId="0" animBg="1"/>
      <p:bldP spid="131124" grpId="0" animBg="1"/>
      <p:bldP spid="131117" grpId="0" animBg="1"/>
      <p:bldP spid="131149" grpId="0" animBg="1"/>
      <p:bldP spid="131142" grpId="0" animBg="1"/>
      <p:bldP spid="131143" grpId="0" animBg="1"/>
      <p:bldP spid="13118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274638"/>
            <a:ext cx="8026400" cy="1092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>
                <a:solidFill>
                  <a:srgbClr val="CC0000"/>
                </a:solidFill>
              </a:rPr>
              <a:t>Условие принадлежности </a:t>
            </a:r>
            <a:br>
              <a:rPr lang="ru-RU" sz="3600" b="1" dirty="0" smtClean="0">
                <a:solidFill>
                  <a:srgbClr val="CC0000"/>
                </a:solidFill>
              </a:rPr>
            </a:br>
            <a:r>
              <a:rPr lang="ru-RU" sz="3600" b="1" dirty="0" smtClean="0">
                <a:solidFill>
                  <a:srgbClr val="CC0000"/>
                </a:solidFill>
              </a:rPr>
              <a:t>точки и прямой линии плоскости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35138"/>
            <a:ext cx="9144000" cy="5122862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ru-RU" sz="4000" i="1" dirty="0" smtClean="0">
                <a:solidFill>
                  <a:srgbClr val="0000FF"/>
                </a:solidFill>
              </a:rPr>
              <a:t>Точка </a:t>
            </a:r>
            <a:r>
              <a:rPr lang="ru-RU" sz="4000" dirty="0" smtClean="0">
                <a:solidFill>
                  <a:srgbClr val="0000FF"/>
                </a:solidFill>
                <a:sym typeface="Symbol" pitchFamily="18" charset="2"/>
              </a:rPr>
              <a:t></a:t>
            </a:r>
            <a:r>
              <a:rPr lang="ru-RU" sz="4000" i="1" dirty="0" smtClean="0">
                <a:solidFill>
                  <a:srgbClr val="0000FF"/>
                </a:solidFill>
              </a:rPr>
              <a:t> плоскости</a:t>
            </a:r>
            <a:r>
              <a:rPr lang="ru-RU" sz="4000" dirty="0" smtClean="0">
                <a:solidFill>
                  <a:srgbClr val="0000FF"/>
                </a:solidFill>
              </a:rPr>
              <a:t>, если она </a:t>
            </a:r>
            <a:r>
              <a:rPr lang="ru-RU" sz="4000" dirty="0" smtClean="0">
                <a:solidFill>
                  <a:srgbClr val="0000FF"/>
                </a:solidFill>
                <a:sym typeface="Symbol" pitchFamily="18" charset="2"/>
              </a:rPr>
              <a:t></a:t>
            </a:r>
            <a:r>
              <a:rPr lang="ru-RU" sz="4000" dirty="0" smtClean="0">
                <a:solidFill>
                  <a:srgbClr val="0000FF"/>
                </a:solidFill>
              </a:rPr>
              <a:t> прямой этой плоскости.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ru-RU" sz="4000" dirty="0" smtClean="0">
                <a:solidFill>
                  <a:srgbClr val="0000FF"/>
                </a:solidFill>
              </a:rPr>
              <a:t>Прямая </a:t>
            </a:r>
            <a:r>
              <a:rPr lang="ru-RU" sz="4000" b="1" dirty="0" smtClean="0">
                <a:solidFill>
                  <a:srgbClr val="0000FF"/>
                </a:solidFill>
                <a:sym typeface="Symbol" pitchFamily="18" charset="2"/>
              </a:rPr>
              <a:t></a:t>
            </a:r>
            <a:r>
              <a:rPr lang="ru-RU" sz="4000" dirty="0" smtClean="0"/>
              <a:t> </a:t>
            </a:r>
            <a:r>
              <a:rPr lang="ru-RU" sz="4000" dirty="0" smtClean="0">
                <a:solidFill>
                  <a:srgbClr val="0000FF"/>
                </a:solidFill>
              </a:rPr>
              <a:t>плоскости, если она проходит  через две точки, принадлежащие этой плоскости, или через одну точку плоскости параллельно прямой этой плоскости.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ru-RU" sz="4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059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smtClean="0">
                <a:solidFill>
                  <a:srgbClr val="CC3300"/>
                </a:solidFill>
              </a:rPr>
              <a:t>1.3. Проецирование точки на две плоскости проекций.   </a:t>
            </a:r>
            <a:br>
              <a:rPr lang="ru-RU" sz="3600" b="1" i="1" smtClean="0">
                <a:solidFill>
                  <a:srgbClr val="CC3300"/>
                </a:solidFill>
              </a:rPr>
            </a:br>
            <a:r>
              <a:rPr lang="ru-RU" sz="3600" b="1" i="1" smtClean="0">
                <a:solidFill>
                  <a:srgbClr val="CC3300"/>
                </a:solidFill>
              </a:rPr>
              <a:t>Метод Монжа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4000" smtClean="0">
                <a:solidFill>
                  <a:srgbClr val="0000FF"/>
                </a:solidFill>
              </a:rPr>
              <a:t>Параллельное прямоугольное проецирование на взаимно перпендикулярные плоскости проекций является основным методом составления технических чертежей и называется  методом Монжа.</a:t>
            </a:r>
          </a:p>
          <a:p>
            <a:endParaRPr lang="ru-RU" sz="4000" smtClean="0"/>
          </a:p>
        </p:txBody>
      </p:sp>
    </p:spTree>
    <p:extLst>
      <p:ext uri="{BB962C8B-B14F-4D97-AF65-F5344CB8AC3E}">
        <p14:creationId xmlns="" xmlns:p14="http://schemas.microsoft.com/office/powerpoint/2010/main" val="115237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Пример.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00FF"/>
                </a:solidFill>
              </a:rPr>
              <a:t>Дана фронтальная проекция точки, лежащей в плоскости.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00FF"/>
                </a:solidFill>
              </a:rPr>
              <a:t>Построить её горизонтальную проекцию.</a:t>
            </a:r>
            <a:endParaRPr lang="ru-RU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366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4"/>
          <p:cNvSpPr>
            <a:spLocks noChangeShapeType="1"/>
          </p:cNvSpPr>
          <p:nvPr/>
        </p:nvSpPr>
        <p:spPr bwMode="auto">
          <a:xfrm flipV="1">
            <a:off x="2339975" y="692150"/>
            <a:ext cx="1655763" cy="144145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79" name="Line 5"/>
          <p:cNvSpPr>
            <a:spLocks noChangeShapeType="1"/>
          </p:cNvSpPr>
          <p:nvPr/>
        </p:nvSpPr>
        <p:spPr bwMode="auto">
          <a:xfrm>
            <a:off x="3995738" y="692150"/>
            <a:ext cx="1728787" cy="230505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0" name="Line 6"/>
          <p:cNvSpPr>
            <a:spLocks noChangeShapeType="1"/>
          </p:cNvSpPr>
          <p:nvPr/>
        </p:nvSpPr>
        <p:spPr bwMode="auto">
          <a:xfrm>
            <a:off x="2339975" y="2133600"/>
            <a:ext cx="3384550" cy="86360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1" name="Line 8"/>
          <p:cNvSpPr>
            <a:spLocks noChangeShapeType="1"/>
          </p:cNvSpPr>
          <p:nvPr/>
        </p:nvSpPr>
        <p:spPr bwMode="auto">
          <a:xfrm>
            <a:off x="2339975" y="2133600"/>
            <a:ext cx="0" cy="1079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2" name="Line 9"/>
          <p:cNvSpPr>
            <a:spLocks noChangeShapeType="1"/>
          </p:cNvSpPr>
          <p:nvPr/>
        </p:nvSpPr>
        <p:spPr bwMode="auto">
          <a:xfrm>
            <a:off x="3995738" y="692150"/>
            <a:ext cx="0" cy="5041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3" name="Line 10"/>
          <p:cNvSpPr>
            <a:spLocks noChangeShapeType="1"/>
          </p:cNvSpPr>
          <p:nvPr/>
        </p:nvSpPr>
        <p:spPr bwMode="auto">
          <a:xfrm>
            <a:off x="5724525" y="2997200"/>
            <a:ext cx="0" cy="1223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4" name="Line 11"/>
          <p:cNvSpPr>
            <a:spLocks noChangeShapeType="1"/>
          </p:cNvSpPr>
          <p:nvPr/>
        </p:nvSpPr>
        <p:spPr bwMode="auto">
          <a:xfrm>
            <a:off x="2339975" y="3213100"/>
            <a:ext cx="3384550" cy="1008063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5" name="Line 12"/>
          <p:cNvSpPr>
            <a:spLocks noChangeShapeType="1"/>
          </p:cNvSpPr>
          <p:nvPr/>
        </p:nvSpPr>
        <p:spPr bwMode="auto">
          <a:xfrm>
            <a:off x="2339975" y="3213100"/>
            <a:ext cx="1655763" cy="252095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6" name="Line 13"/>
          <p:cNvSpPr>
            <a:spLocks noChangeShapeType="1"/>
          </p:cNvSpPr>
          <p:nvPr/>
        </p:nvSpPr>
        <p:spPr bwMode="auto">
          <a:xfrm flipV="1">
            <a:off x="3995738" y="4221163"/>
            <a:ext cx="1728787" cy="1512887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7" name="Text Box 15"/>
          <p:cNvSpPr txBox="1">
            <a:spLocks noChangeArrowheads="1"/>
          </p:cNvSpPr>
          <p:nvPr/>
        </p:nvSpPr>
        <p:spPr bwMode="auto">
          <a:xfrm>
            <a:off x="1671638" y="1547813"/>
            <a:ext cx="625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0033CC"/>
                </a:solidFill>
              </a:rPr>
              <a:t>А</a:t>
            </a:r>
            <a:r>
              <a:rPr lang="ru-RU" sz="3200" b="1" baseline="-25000">
                <a:solidFill>
                  <a:srgbClr val="0033CC"/>
                </a:solidFill>
              </a:rPr>
              <a:t>2</a:t>
            </a:r>
            <a:endParaRPr lang="ru-RU" sz="3200" b="1">
              <a:solidFill>
                <a:srgbClr val="0033CC"/>
              </a:solidFill>
            </a:endParaRPr>
          </a:p>
        </p:txBody>
      </p:sp>
      <p:sp>
        <p:nvSpPr>
          <p:cNvPr id="24588" name="Text Box 17"/>
          <p:cNvSpPr txBox="1">
            <a:spLocks noChangeArrowheads="1"/>
          </p:cNvSpPr>
          <p:nvPr/>
        </p:nvSpPr>
        <p:spPr bwMode="auto">
          <a:xfrm>
            <a:off x="4067175" y="260350"/>
            <a:ext cx="625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0033CC"/>
                </a:solidFill>
              </a:rPr>
              <a:t>В</a:t>
            </a:r>
            <a:r>
              <a:rPr lang="ru-RU" sz="3200" b="1" baseline="-25000">
                <a:solidFill>
                  <a:srgbClr val="0033CC"/>
                </a:solidFill>
              </a:rPr>
              <a:t>2</a:t>
            </a:r>
            <a:endParaRPr lang="ru-RU" sz="3200" b="1">
              <a:solidFill>
                <a:srgbClr val="0033CC"/>
              </a:solidFill>
            </a:endParaRPr>
          </a:p>
        </p:txBody>
      </p:sp>
      <p:sp>
        <p:nvSpPr>
          <p:cNvPr id="24589" name="Text Box 18"/>
          <p:cNvSpPr txBox="1">
            <a:spLocks noChangeArrowheads="1"/>
          </p:cNvSpPr>
          <p:nvPr/>
        </p:nvSpPr>
        <p:spPr bwMode="auto">
          <a:xfrm>
            <a:off x="5775325" y="2339975"/>
            <a:ext cx="625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0033CC"/>
                </a:solidFill>
              </a:rPr>
              <a:t>С</a:t>
            </a:r>
            <a:r>
              <a:rPr lang="ru-RU" sz="3200" b="1" baseline="-25000">
                <a:solidFill>
                  <a:srgbClr val="0033CC"/>
                </a:solidFill>
              </a:rPr>
              <a:t>2</a:t>
            </a:r>
            <a:endParaRPr lang="ru-RU" sz="3200" b="1">
              <a:solidFill>
                <a:srgbClr val="0033CC"/>
              </a:solidFill>
            </a:endParaRPr>
          </a:p>
        </p:txBody>
      </p:sp>
      <p:sp>
        <p:nvSpPr>
          <p:cNvPr id="24590" name="Text Box 19"/>
          <p:cNvSpPr txBox="1">
            <a:spLocks noChangeArrowheads="1"/>
          </p:cNvSpPr>
          <p:nvPr/>
        </p:nvSpPr>
        <p:spPr bwMode="auto">
          <a:xfrm>
            <a:off x="3231933" y="1267619"/>
            <a:ext cx="5794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>
                <a:solidFill>
                  <a:srgbClr val="0033CC"/>
                </a:solidFill>
              </a:rPr>
              <a:t>К</a:t>
            </a:r>
            <a:r>
              <a:rPr lang="ru-RU" sz="3200" b="1" baseline="-25000" dirty="0">
                <a:solidFill>
                  <a:srgbClr val="0033CC"/>
                </a:solidFill>
              </a:rPr>
              <a:t>2</a:t>
            </a:r>
            <a:endParaRPr lang="ru-RU" sz="3200" b="1" dirty="0">
              <a:solidFill>
                <a:srgbClr val="0033CC"/>
              </a:solidFill>
            </a:endParaRPr>
          </a:p>
        </p:txBody>
      </p:sp>
      <p:sp>
        <p:nvSpPr>
          <p:cNvPr id="124948" name="Line 20"/>
          <p:cNvSpPr>
            <a:spLocks noChangeShapeType="1"/>
          </p:cNvSpPr>
          <p:nvPr/>
        </p:nvSpPr>
        <p:spPr bwMode="auto">
          <a:xfrm flipV="1">
            <a:off x="2339975" y="1847056"/>
            <a:ext cx="2592388" cy="286543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4955" name="Line 27"/>
          <p:cNvSpPr>
            <a:spLocks noChangeShapeType="1"/>
          </p:cNvSpPr>
          <p:nvPr/>
        </p:nvSpPr>
        <p:spPr bwMode="auto">
          <a:xfrm>
            <a:off x="4859338" y="1844675"/>
            <a:ext cx="0" cy="30972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4956" name="Line 28"/>
          <p:cNvSpPr>
            <a:spLocks noChangeShapeType="1"/>
          </p:cNvSpPr>
          <p:nvPr/>
        </p:nvSpPr>
        <p:spPr bwMode="auto">
          <a:xfrm>
            <a:off x="2339975" y="3213101"/>
            <a:ext cx="2592388" cy="1862138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4957" name="Line 29"/>
          <p:cNvSpPr>
            <a:spLocks noChangeShapeType="1"/>
          </p:cNvSpPr>
          <p:nvPr/>
        </p:nvSpPr>
        <p:spPr bwMode="auto">
          <a:xfrm>
            <a:off x="3600000" y="2010568"/>
            <a:ext cx="0" cy="21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95" name="Text Box 31"/>
          <p:cNvSpPr txBox="1">
            <a:spLocks noChangeArrowheads="1"/>
          </p:cNvSpPr>
          <p:nvPr/>
        </p:nvSpPr>
        <p:spPr bwMode="auto">
          <a:xfrm>
            <a:off x="1682750" y="2916238"/>
            <a:ext cx="625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0033CC"/>
                </a:solidFill>
              </a:rPr>
              <a:t>А</a:t>
            </a:r>
            <a:r>
              <a:rPr lang="ru-RU" sz="3200" b="1" baseline="-25000">
                <a:solidFill>
                  <a:srgbClr val="0033CC"/>
                </a:solidFill>
              </a:rPr>
              <a:t>1</a:t>
            </a:r>
            <a:endParaRPr lang="ru-RU" sz="3200" b="1">
              <a:solidFill>
                <a:srgbClr val="0033CC"/>
              </a:solidFill>
            </a:endParaRPr>
          </a:p>
        </p:txBody>
      </p:sp>
      <p:sp>
        <p:nvSpPr>
          <p:cNvPr id="24596" name="Text Box 32"/>
          <p:cNvSpPr txBox="1">
            <a:spLocks noChangeArrowheads="1"/>
          </p:cNvSpPr>
          <p:nvPr/>
        </p:nvSpPr>
        <p:spPr bwMode="auto">
          <a:xfrm>
            <a:off x="3419475" y="5516563"/>
            <a:ext cx="625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0033CC"/>
                </a:solidFill>
              </a:rPr>
              <a:t>В</a:t>
            </a:r>
            <a:r>
              <a:rPr lang="ru-RU" sz="3200" b="1" baseline="-25000">
                <a:solidFill>
                  <a:srgbClr val="0033CC"/>
                </a:solidFill>
              </a:rPr>
              <a:t>1</a:t>
            </a:r>
            <a:endParaRPr lang="ru-RU" sz="3200" b="1">
              <a:solidFill>
                <a:srgbClr val="0033CC"/>
              </a:solidFill>
            </a:endParaRPr>
          </a:p>
        </p:txBody>
      </p:sp>
      <p:sp>
        <p:nvSpPr>
          <p:cNvPr id="24597" name="Text Box 33"/>
          <p:cNvSpPr txBox="1">
            <a:spLocks noChangeArrowheads="1"/>
          </p:cNvSpPr>
          <p:nvPr/>
        </p:nvSpPr>
        <p:spPr bwMode="auto">
          <a:xfrm>
            <a:off x="5703888" y="3851275"/>
            <a:ext cx="625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0033CC"/>
                </a:solidFill>
              </a:rPr>
              <a:t>С</a:t>
            </a:r>
            <a:r>
              <a:rPr lang="ru-RU" sz="3200" b="1" baseline="-25000">
                <a:solidFill>
                  <a:srgbClr val="0033CC"/>
                </a:solidFill>
              </a:rPr>
              <a:t>1</a:t>
            </a:r>
            <a:endParaRPr lang="ru-RU" sz="3200" b="1">
              <a:solidFill>
                <a:srgbClr val="0033CC"/>
              </a:solidFill>
            </a:endParaRPr>
          </a:p>
        </p:txBody>
      </p:sp>
      <p:sp>
        <p:nvSpPr>
          <p:cNvPr id="124962" name="Text Box 34"/>
          <p:cNvSpPr txBox="1">
            <a:spLocks noChangeArrowheads="1"/>
          </p:cNvSpPr>
          <p:nvPr/>
        </p:nvSpPr>
        <p:spPr bwMode="auto">
          <a:xfrm>
            <a:off x="3382512" y="4223183"/>
            <a:ext cx="5794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>
                <a:solidFill>
                  <a:srgbClr val="0033CC"/>
                </a:solidFill>
              </a:rPr>
              <a:t>К</a:t>
            </a:r>
            <a:r>
              <a:rPr lang="ru-RU" sz="3200" b="1" baseline="-25000" dirty="0">
                <a:solidFill>
                  <a:srgbClr val="0033CC"/>
                </a:solidFill>
              </a:rPr>
              <a:t>1</a:t>
            </a:r>
            <a:endParaRPr lang="ru-RU" sz="3200" b="1" dirty="0">
              <a:solidFill>
                <a:srgbClr val="0033CC"/>
              </a:solidFill>
            </a:endParaRPr>
          </a:p>
        </p:txBody>
      </p:sp>
      <p:sp>
        <p:nvSpPr>
          <p:cNvPr id="124963" name="Line 35"/>
          <p:cNvSpPr>
            <a:spLocks noChangeShapeType="1"/>
          </p:cNvSpPr>
          <p:nvPr/>
        </p:nvSpPr>
        <p:spPr bwMode="auto">
          <a:xfrm>
            <a:off x="3597963" y="2715491"/>
            <a:ext cx="0" cy="60123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4964" name="Text Box 36"/>
          <p:cNvSpPr txBox="1">
            <a:spLocks noChangeArrowheads="1"/>
          </p:cNvSpPr>
          <p:nvPr/>
        </p:nvSpPr>
        <p:spPr bwMode="auto">
          <a:xfrm>
            <a:off x="4767263" y="1116013"/>
            <a:ext cx="5572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0033CC"/>
                </a:solidFill>
              </a:rPr>
              <a:t>1</a:t>
            </a:r>
            <a:r>
              <a:rPr lang="ru-RU" sz="3200" b="1" baseline="-25000">
                <a:solidFill>
                  <a:srgbClr val="0033CC"/>
                </a:solidFill>
              </a:rPr>
              <a:t>2</a:t>
            </a:r>
            <a:endParaRPr lang="ru-RU" sz="3200" b="1">
              <a:solidFill>
                <a:srgbClr val="0033CC"/>
              </a:solidFill>
            </a:endParaRPr>
          </a:p>
        </p:txBody>
      </p:sp>
      <p:sp>
        <p:nvSpPr>
          <p:cNvPr id="124965" name="Text Box 37"/>
          <p:cNvSpPr txBox="1">
            <a:spLocks noChangeArrowheads="1"/>
          </p:cNvSpPr>
          <p:nvPr/>
        </p:nvSpPr>
        <p:spPr bwMode="auto">
          <a:xfrm>
            <a:off x="4624388" y="5075238"/>
            <a:ext cx="5572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0033CC"/>
                </a:solidFill>
              </a:rPr>
              <a:t>1</a:t>
            </a:r>
            <a:r>
              <a:rPr lang="ru-RU" sz="3200" b="1" baseline="-25000">
                <a:solidFill>
                  <a:srgbClr val="0033CC"/>
                </a:solidFill>
              </a:rPr>
              <a:t>1</a:t>
            </a:r>
            <a:endParaRPr lang="ru-RU" sz="3200" b="1">
              <a:solidFill>
                <a:srgbClr val="0033CC"/>
              </a:solidFill>
            </a:endParaRPr>
          </a:p>
        </p:txBody>
      </p:sp>
      <p:sp>
        <p:nvSpPr>
          <p:cNvPr id="124966" name="Line 38"/>
          <p:cNvSpPr>
            <a:spLocks noChangeShapeType="1"/>
          </p:cNvSpPr>
          <p:nvPr/>
        </p:nvSpPr>
        <p:spPr bwMode="auto">
          <a:xfrm>
            <a:off x="4859338" y="2997200"/>
            <a:ext cx="0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03" name="Oval 14"/>
          <p:cNvSpPr>
            <a:spLocks noChangeArrowheads="1"/>
          </p:cNvSpPr>
          <p:nvPr/>
        </p:nvSpPr>
        <p:spPr bwMode="auto">
          <a:xfrm>
            <a:off x="3521652" y="1928524"/>
            <a:ext cx="144463" cy="14287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4952" name="Oval 24"/>
          <p:cNvSpPr>
            <a:spLocks noChangeArrowheads="1"/>
          </p:cNvSpPr>
          <p:nvPr/>
        </p:nvSpPr>
        <p:spPr bwMode="auto">
          <a:xfrm>
            <a:off x="3527768" y="4044229"/>
            <a:ext cx="144463" cy="14287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4953" name="Oval 25"/>
          <p:cNvSpPr>
            <a:spLocks noChangeArrowheads="1"/>
          </p:cNvSpPr>
          <p:nvPr/>
        </p:nvSpPr>
        <p:spPr bwMode="auto">
          <a:xfrm>
            <a:off x="4787900" y="1773238"/>
            <a:ext cx="144463" cy="14287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4954" name="Oval 26"/>
          <p:cNvSpPr>
            <a:spLocks noChangeArrowheads="1"/>
          </p:cNvSpPr>
          <p:nvPr/>
        </p:nvSpPr>
        <p:spPr bwMode="auto">
          <a:xfrm>
            <a:off x="4787900" y="4941888"/>
            <a:ext cx="144463" cy="142875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607" name="Oval 40"/>
          <p:cNvSpPr>
            <a:spLocks noChangeArrowheads="1"/>
          </p:cNvSpPr>
          <p:nvPr/>
        </p:nvSpPr>
        <p:spPr bwMode="auto">
          <a:xfrm>
            <a:off x="2286000" y="3143250"/>
            <a:ext cx="136525" cy="142875"/>
          </a:xfrm>
          <a:prstGeom prst="ellipse">
            <a:avLst/>
          </a:prstGeom>
          <a:solidFill>
            <a:srgbClr val="FF9933"/>
          </a:solidFill>
          <a:ln w="28575">
            <a:solidFill>
              <a:srgbClr val="99663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608" name="Oval 41"/>
          <p:cNvSpPr>
            <a:spLocks noChangeArrowheads="1"/>
          </p:cNvSpPr>
          <p:nvPr/>
        </p:nvSpPr>
        <p:spPr bwMode="auto">
          <a:xfrm>
            <a:off x="3933825" y="5667375"/>
            <a:ext cx="136525" cy="142875"/>
          </a:xfrm>
          <a:prstGeom prst="ellipse">
            <a:avLst/>
          </a:prstGeom>
          <a:solidFill>
            <a:srgbClr val="FF9933"/>
          </a:solidFill>
          <a:ln w="28575">
            <a:solidFill>
              <a:srgbClr val="99663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609" name="Oval 42"/>
          <p:cNvSpPr>
            <a:spLocks noChangeArrowheads="1"/>
          </p:cNvSpPr>
          <p:nvPr/>
        </p:nvSpPr>
        <p:spPr bwMode="auto">
          <a:xfrm>
            <a:off x="5648325" y="4171950"/>
            <a:ext cx="136525" cy="142875"/>
          </a:xfrm>
          <a:prstGeom prst="ellipse">
            <a:avLst/>
          </a:prstGeom>
          <a:solidFill>
            <a:srgbClr val="FF9933"/>
          </a:solidFill>
          <a:ln w="28575">
            <a:solidFill>
              <a:srgbClr val="99663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610" name="Oval 43"/>
          <p:cNvSpPr>
            <a:spLocks noChangeArrowheads="1"/>
          </p:cNvSpPr>
          <p:nvPr/>
        </p:nvSpPr>
        <p:spPr bwMode="auto">
          <a:xfrm>
            <a:off x="2286000" y="2057400"/>
            <a:ext cx="136525" cy="142875"/>
          </a:xfrm>
          <a:prstGeom prst="ellipse">
            <a:avLst/>
          </a:prstGeom>
          <a:solidFill>
            <a:srgbClr val="FF9933"/>
          </a:solidFill>
          <a:ln w="28575">
            <a:solidFill>
              <a:srgbClr val="99663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611" name="Oval 44"/>
          <p:cNvSpPr>
            <a:spLocks noChangeArrowheads="1"/>
          </p:cNvSpPr>
          <p:nvPr/>
        </p:nvSpPr>
        <p:spPr bwMode="auto">
          <a:xfrm>
            <a:off x="3943350" y="619125"/>
            <a:ext cx="136525" cy="142875"/>
          </a:xfrm>
          <a:prstGeom prst="ellipse">
            <a:avLst/>
          </a:prstGeom>
          <a:solidFill>
            <a:srgbClr val="FF9933"/>
          </a:solidFill>
          <a:ln w="28575">
            <a:solidFill>
              <a:srgbClr val="99663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612" name="Oval 45"/>
          <p:cNvSpPr>
            <a:spLocks noChangeArrowheads="1"/>
          </p:cNvSpPr>
          <p:nvPr/>
        </p:nvSpPr>
        <p:spPr bwMode="auto">
          <a:xfrm>
            <a:off x="5657850" y="2886075"/>
            <a:ext cx="136525" cy="142875"/>
          </a:xfrm>
          <a:prstGeom prst="ellipse">
            <a:avLst/>
          </a:prstGeom>
          <a:solidFill>
            <a:srgbClr val="FF9933"/>
          </a:solidFill>
          <a:ln w="28575">
            <a:solidFill>
              <a:srgbClr val="99663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774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24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4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24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24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24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24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124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124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2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24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48" grpId="0" animBg="1"/>
      <p:bldP spid="124955" grpId="0" animBg="1"/>
      <p:bldP spid="124956" grpId="0" animBg="1"/>
      <p:bldP spid="124957" grpId="0" animBg="1"/>
      <p:bldP spid="124962" grpId="0"/>
      <p:bldP spid="124963" grpId="0" animBg="1"/>
      <p:bldP spid="124964" grpId="0"/>
      <p:bldP spid="124965" grpId="0"/>
      <p:bldP spid="124966" grpId="0" animBg="1"/>
      <p:bldP spid="124952" grpId="0" animBg="1"/>
      <p:bldP spid="124953" grpId="0" animBg="1"/>
      <p:bldP spid="12495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82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CC3300"/>
                </a:solidFill>
              </a:rPr>
              <a:t>Линии особого положения в плоскости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773238"/>
            <a:ext cx="8856663" cy="4352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400" dirty="0" smtClean="0">
                <a:solidFill>
                  <a:srgbClr val="0000FF"/>
                </a:solidFill>
              </a:rPr>
              <a:t>      К ним относятся </a:t>
            </a:r>
          </a:p>
          <a:p>
            <a:pPr eaLnBrk="1" hangingPunct="1">
              <a:buFontTx/>
              <a:buNone/>
            </a:pPr>
            <a:r>
              <a:rPr lang="ru-RU" sz="4400" dirty="0" smtClean="0">
                <a:solidFill>
                  <a:srgbClr val="0000FF"/>
                </a:solidFill>
              </a:rPr>
              <a:t> горизонтали, фронтали </a:t>
            </a:r>
          </a:p>
        </p:txBody>
      </p:sp>
    </p:spTree>
    <p:extLst>
      <p:ext uri="{BB962C8B-B14F-4D97-AF65-F5344CB8AC3E}">
        <p14:creationId xmlns="" xmlns:p14="http://schemas.microsoft.com/office/powerpoint/2010/main" val="155618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eaLnBrk="1" hangingPunct="1"/>
            <a:r>
              <a:rPr lang="ru-RU" sz="4400" smtClean="0">
                <a:solidFill>
                  <a:srgbClr val="0000FF"/>
                </a:solidFill>
              </a:rPr>
              <a:t>Горизонталью плоскости называется прямая,</a:t>
            </a:r>
          </a:p>
          <a:p>
            <a:pPr eaLnBrk="1" hangingPunct="1">
              <a:buFontTx/>
              <a:buNone/>
            </a:pPr>
            <a:r>
              <a:rPr lang="ru-RU" sz="4400" smtClean="0">
                <a:solidFill>
                  <a:srgbClr val="0000FF"/>
                </a:solidFill>
              </a:rPr>
              <a:t> </a:t>
            </a:r>
            <a:r>
              <a:rPr lang="ru-RU" sz="4400" b="1" smtClean="0">
                <a:solidFill>
                  <a:srgbClr val="0000FF"/>
                </a:solidFill>
                <a:sym typeface="Symbol" pitchFamily="18" charset="2"/>
              </a:rPr>
              <a:t> </a:t>
            </a:r>
            <a:r>
              <a:rPr lang="ru-RU" sz="4400" smtClean="0">
                <a:solidFill>
                  <a:srgbClr val="0000FF"/>
                </a:solidFill>
                <a:sym typeface="Symbol" pitchFamily="18" charset="2"/>
              </a:rPr>
              <a:t>плоскости и </a:t>
            </a:r>
            <a:r>
              <a:rPr lang="ru-RU" sz="4400" smtClean="0">
                <a:solidFill>
                  <a:srgbClr val="0000FF"/>
                </a:solidFill>
                <a:cs typeface="Arial" charset="0"/>
                <a:sym typeface="Symbol" pitchFamily="18" charset="2"/>
              </a:rPr>
              <a:t>║П</a:t>
            </a:r>
            <a:r>
              <a:rPr lang="ru-RU" sz="4400" b="1" baseline="-25000" smtClean="0">
                <a:solidFill>
                  <a:srgbClr val="0000FF"/>
                </a:solidFill>
                <a:cs typeface="Arial" charset="0"/>
                <a:sym typeface="Symbol" pitchFamily="18" charset="2"/>
              </a:rPr>
              <a:t>1</a:t>
            </a:r>
            <a:r>
              <a:rPr lang="ru-RU" sz="4400" b="1" smtClean="0">
                <a:solidFill>
                  <a:srgbClr val="0000FF"/>
                </a:solidFill>
                <a:cs typeface="Arial" charset="0"/>
                <a:sym typeface="Symbol" pitchFamily="18" charset="2"/>
              </a:rPr>
              <a:t>.</a:t>
            </a:r>
          </a:p>
          <a:p>
            <a:pPr eaLnBrk="1" hangingPunct="1"/>
            <a:r>
              <a:rPr lang="ru-RU" sz="4400" smtClean="0">
                <a:solidFill>
                  <a:srgbClr val="0000FF"/>
                </a:solidFill>
                <a:cs typeface="Arial" charset="0"/>
                <a:sym typeface="Symbol" pitchFamily="18" charset="2"/>
              </a:rPr>
              <a:t>На чертеже её фронтальная проекция всегда ║ оси х.</a:t>
            </a:r>
          </a:p>
        </p:txBody>
      </p:sp>
    </p:spTree>
    <p:extLst>
      <p:ext uri="{BB962C8B-B14F-4D97-AF65-F5344CB8AC3E}">
        <p14:creationId xmlns="" xmlns:p14="http://schemas.microsoft.com/office/powerpoint/2010/main" val="147951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400" smtClean="0">
                <a:solidFill>
                  <a:srgbClr val="0000FF"/>
                </a:solidFill>
              </a:rPr>
              <a:t>  Фронталью плоскости называется прямая, </a:t>
            </a:r>
          </a:p>
          <a:p>
            <a:pPr eaLnBrk="1" hangingPunct="1">
              <a:buFontTx/>
              <a:buNone/>
            </a:pPr>
            <a:r>
              <a:rPr lang="ru-RU" sz="4400" b="1" smtClean="0">
                <a:solidFill>
                  <a:srgbClr val="0000FF"/>
                </a:solidFill>
                <a:sym typeface="Symbol" pitchFamily="18" charset="2"/>
              </a:rPr>
              <a:t>   </a:t>
            </a:r>
            <a:r>
              <a:rPr lang="ru-RU" sz="4400" smtClean="0">
                <a:solidFill>
                  <a:srgbClr val="0000FF"/>
                </a:solidFill>
                <a:sym typeface="Symbol" pitchFamily="18" charset="2"/>
              </a:rPr>
              <a:t>плоскости и </a:t>
            </a:r>
            <a:r>
              <a:rPr lang="ru-RU" sz="4400" smtClean="0">
                <a:solidFill>
                  <a:srgbClr val="0000FF"/>
                </a:solidFill>
                <a:cs typeface="Arial" charset="0"/>
                <a:sym typeface="Symbol" pitchFamily="18" charset="2"/>
              </a:rPr>
              <a:t>║ П</a:t>
            </a:r>
            <a:r>
              <a:rPr lang="ru-RU" sz="4400" b="1" baseline="-25000" smtClean="0">
                <a:solidFill>
                  <a:srgbClr val="0000FF"/>
                </a:solidFill>
                <a:cs typeface="Arial" charset="0"/>
                <a:sym typeface="Symbol" pitchFamily="18" charset="2"/>
              </a:rPr>
              <a:t>2</a:t>
            </a:r>
            <a:r>
              <a:rPr lang="ru-RU" sz="4400" smtClean="0">
                <a:solidFill>
                  <a:srgbClr val="0000FF"/>
                </a:solidFill>
                <a:cs typeface="Arial" charset="0"/>
                <a:sym typeface="Symbol" pitchFamily="18" charset="2"/>
              </a:rPr>
              <a:t>.</a:t>
            </a:r>
          </a:p>
          <a:p>
            <a:pPr eaLnBrk="1" hangingPunct="1">
              <a:buFontTx/>
              <a:buNone/>
            </a:pPr>
            <a:r>
              <a:rPr lang="ru-RU" sz="4400" smtClean="0">
                <a:solidFill>
                  <a:srgbClr val="0000FF"/>
                </a:solidFill>
                <a:cs typeface="Arial" charset="0"/>
                <a:sym typeface="Symbol" pitchFamily="18" charset="2"/>
              </a:rPr>
              <a:t>  На чертеже её горизонтальная проекция всегда ║ оси х.</a:t>
            </a:r>
          </a:p>
        </p:txBody>
      </p:sp>
    </p:spTree>
    <p:extLst>
      <p:ext uri="{BB962C8B-B14F-4D97-AF65-F5344CB8AC3E}">
        <p14:creationId xmlns="" xmlns:p14="http://schemas.microsoft.com/office/powerpoint/2010/main" val="66060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4"/>
          <p:cNvSpPr>
            <a:spLocks noChangeShapeType="1"/>
          </p:cNvSpPr>
          <p:nvPr/>
        </p:nvSpPr>
        <p:spPr bwMode="auto">
          <a:xfrm>
            <a:off x="2627313" y="2349500"/>
            <a:ext cx="3384550" cy="10795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75" name="Line 5"/>
          <p:cNvSpPr>
            <a:spLocks noChangeShapeType="1"/>
          </p:cNvSpPr>
          <p:nvPr/>
        </p:nvSpPr>
        <p:spPr bwMode="auto">
          <a:xfrm flipV="1">
            <a:off x="2627313" y="981075"/>
            <a:ext cx="1584325" cy="13684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76" name="Line 6"/>
          <p:cNvSpPr>
            <a:spLocks noChangeShapeType="1"/>
          </p:cNvSpPr>
          <p:nvPr/>
        </p:nvSpPr>
        <p:spPr bwMode="auto">
          <a:xfrm>
            <a:off x="4211638" y="981075"/>
            <a:ext cx="1800225" cy="24479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77" name="Line 7"/>
          <p:cNvSpPr>
            <a:spLocks noChangeShapeType="1"/>
          </p:cNvSpPr>
          <p:nvPr/>
        </p:nvSpPr>
        <p:spPr bwMode="auto">
          <a:xfrm>
            <a:off x="2627313" y="2349500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78" name="Line 8"/>
          <p:cNvSpPr>
            <a:spLocks noChangeShapeType="1"/>
          </p:cNvSpPr>
          <p:nvPr/>
        </p:nvSpPr>
        <p:spPr bwMode="auto">
          <a:xfrm flipH="1">
            <a:off x="4211638" y="981075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79" name="Line 9"/>
          <p:cNvSpPr>
            <a:spLocks noChangeShapeType="1"/>
          </p:cNvSpPr>
          <p:nvPr/>
        </p:nvSpPr>
        <p:spPr bwMode="auto">
          <a:xfrm flipH="1">
            <a:off x="6011863" y="3429000"/>
            <a:ext cx="0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0" name="Line 10"/>
          <p:cNvSpPr>
            <a:spLocks noChangeShapeType="1"/>
          </p:cNvSpPr>
          <p:nvPr/>
        </p:nvSpPr>
        <p:spPr bwMode="auto">
          <a:xfrm>
            <a:off x="2627313" y="3500438"/>
            <a:ext cx="3384550" cy="13684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1" name="Line 11"/>
          <p:cNvSpPr>
            <a:spLocks noChangeShapeType="1"/>
          </p:cNvSpPr>
          <p:nvPr/>
        </p:nvSpPr>
        <p:spPr bwMode="auto">
          <a:xfrm>
            <a:off x="2627313" y="3500438"/>
            <a:ext cx="1584325" cy="22320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2" name="Line 12"/>
          <p:cNvSpPr>
            <a:spLocks noChangeShapeType="1"/>
          </p:cNvSpPr>
          <p:nvPr/>
        </p:nvSpPr>
        <p:spPr bwMode="auto">
          <a:xfrm flipV="1">
            <a:off x="4211638" y="4868863"/>
            <a:ext cx="1800225" cy="863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3" name="Line 13"/>
          <p:cNvSpPr>
            <a:spLocks noChangeShapeType="1"/>
          </p:cNvSpPr>
          <p:nvPr/>
        </p:nvSpPr>
        <p:spPr bwMode="auto">
          <a:xfrm flipV="1">
            <a:off x="6011863" y="4508500"/>
            <a:ext cx="0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4" name="Line 14"/>
          <p:cNvSpPr>
            <a:spLocks noChangeShapeType="1"/>
          </p:cNvSpPr>
          <p:nvPr/>
        </p:nvSpPr>
        <p:spPr bwMode="auto">
          <a:xfrm flipH="1" flipV="1">
            <a:off x="4211638" y="5084763"/>
            <a:ext cx="0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5" name="Line 16"/>
          <p:cNvSpPr>
            <a:spLocks noChangeShapeType="1"/>
          </p:cNvSpPr>
          <p:nvPr/>
        </p:nvSpPr>
        <p:spPr bwMode="auto">
          <a:xfrm flipV="1">
            <a:off x="2627313" y="3149600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6" name="Text Box 17"/>
          <p:cNvSpPr txBox="1">
            <a:spLocks noChangeArrowheads="1"/>
          </p:cNvSpPr>
          <p:nvPr/>
        </p:nvSpPr>
        <p:spPr bwMode="auto">
          <a:xfrm>
            <a:off x="1908175" y="1916113"/>
            <a:ext cx="625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/>
              <a:t>А</a:t>
            </a:r>
            <a:r>
              <a:rPr lang="ru-RU" sz="3200" b="1" baseline="-25000"/>
              <a:t>2</a:t>
            </a:r>
            <a:endParaRPr lang="ru-RU" sz="3200" b="1"/>
          </a:p>
        </p:txBody>
      </p:sp>
      <p:sp>
        <p:nvSpPr>
          <p:cNvPr id="28687" name="Text Box 18"/>
          <p:cNvSpPr txBox="1">
            <a:spLocks noChangeArrowheads="1"/>
          </p:cNvSpPr>
          <p:nvPr/>
        </p:nvSpPr>
        <p:spPr bwMode="auto">
          <a:xfrm>
            <a:off x="1908175" y="2924175"/>
            <a:ext cx="625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/>
              <a:t>А</a:t>
            </a:r>
            <a:r>
              <a:rPr lang="ru-RU" sz="3200" b="1" baseline="-25000"/>
              <a:t>1</a:t>
            </a:r>
          </a:p>
        </p:txBody>
      </p:sp>
      <p:sp>
        <p:nvSpPr>
          <p:cNvPr id="28688" name="Text Box 19"/>
          <p:cNvSpPr txBox="1">
            <a:spLocks noChangeArrowheads="1"/>
          </p:cNvSpPr>
          <p:nvPr/>
        </p:nvSpPr>
        <p:spPr bwMode="auto">
          <a:xfrm>
            <a:off x="4048125" y="323850"/>
            <a:ext cx="625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/>
              <a:t>В</a:t>
            </a:r>
            <a:r>
              <a:rPr lang="ru-RU" sz="3200" b="1" baseline="-25000"/>
              <a:t>2</a:t>
            </a:r>
            <a:endParaRPr lang="ru-RU" sz="3200" b="1"/>
          </a:p>
        </p:txBody>
      </p:sp>
      <p:sp>
        <p:nvSpPr>
          <p:cNvPr id="28689" name="Text Box 20"/>
          <p:cNvSpPr txBox="1">
            <a:spLocks noChangeArrowheads="1"/>
          </p:cNvSpPr>
          <p:nvPr/>
        </p:nvSpPr>
        <p:spPr bwMode="auto">
          <a:xfrm>
            <a:off x="3759200" y="5724525"/>
            <a:ext cx="625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/>
              <a:t>В</a:t>
            </a:r>
            <a:r>
              <a:rPr lang="ru-RU" sz="3200" b="1" baseline="-25000"/>
              <a:t>1</a:t>
            </a:r>
            <a:endParaRPr lang="ru-RU" sz="3200" b="1"/>
          </a:p>
        </p:txBody>
      </p:sp>
      <p:sp>
        <p:nvSpPr>
          <p:cNvPr id="28690" name="Text Box 21"/>
          <p:cNvSpPr txBox="1">
            <a:spLocks noChangeArrowheads="1"/>
          </p:cNvSpPr>
          <p:nvPr/>
        </p:nvSpPr>
        <p:spPr bwMode="auto">
          <a:xfrm>
            <a:off x="5919788" y="2700338"/>
            <a:ext cx="625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/>
              <a:t>С</a:t>
            </a:r>
            <a:r>
              <a:rPr lang="ru-RU" sz="3200" b="1" baseline="-25000"/>
              <a:t>2</a:t>
            </a:r>
            <a:endParaRPr lang="ru-RU" sz="3200" b="1"/>
          </a:p>
        </p:txBody>
      </p:sp>
      <p:sp>
        <p:nvSpPr>
          <p:cNvPr id="28691" name="Text Box 22"/>
          <p:cNvSpPr txBox="1">
            <a:spLocks noChangeArrowheads="1"/>
          </p:cNvSpPr>
          <p:nvPr/>
        </p:nvSpPr>
        <p:spPr bwMode="auto">
          <a:xfrm>
            <a:off x="6324600" y="4360863"/>
            <a:ext cx="625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/>
              <a:t>С</a:t>
            </a:r>
            <a:r>
              <a:rPr lang="ru-RU" sz="3200" b="1" baseline="-25000"/>
              <a:t>1</a:t>
            </a:r>
            <a:endParaRPr lang="ru-RU" sz="3200" b="1"/>
          </a:p>
        </p:txBody>
      </p:sp>
      <p:sp>
        <p:nvSpPr>
          <p:cNvPr id="126999" name="Line 23"/>
          <p:cNvSpPr>
            <a:spLocks noChangeShapeType="1"/>
          </p:cNvSpPr>
          <p:nvPr/>
        </p:nvSpPr>
        <p:spPr bwMode="auto">
          <a:xfrm>
            <a:off x="2627313" y="2349500"/>
            <a:ext cx="40322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7000" name="Line 24"/>
          <p:cNvSpPr>
            <a:spLocks noChangeShapeType="1"/>
          </p:cNvSpPr>
          <p:nvPr/>
        </p:nvSpPr>
        <p:spPr bwMode="auto">
          <a:xfrm>
            <a:off x="5219700" y="2349500"/>
            <a:ext cx="0" cy="2816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7001" name="Line 25"/>
          <p:cNvSpPr>
            <a:spLocks noChangeShapeType="1"/>
          </p:cNvSpPr>
          <p:nvPr/>
        </p:nvSpPr>
        <p:spPr bwMode="auto">
          <a:xfrm>
            <a:off x="2627313" y="3500438"/>
            <a:ext cx="3889375" cy="25923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7002" name="Line 26"/>
          <p:cNvSpPr>
            <a:spLocks noChangeShapeType="1"/>
          </p:cNvSpPr>
          <p:nvPr/>
        </p:nvSpPr>
        <p:spPr bwMode="auto">
          <a:xfrm flipH="1">
            <a:off x="2051050" y="4868863"/>
            <a:ext cx="3960813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7003" name="Line 27"/>
          <p:cNvSpPr>
            <a:spLocks noChangeShapeType="1"/>
          </p:cNvSpPr>
          <p:nvPr/>
        </p:nvSpPr>
        <p:spPr bwMode="auto">
          <a:xfrm flipV="1">
            <a:off x="3563938" y="1557338"/>
            <a:ext cx="0" cy="3197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7004" name="Line 28"/>
          <p:cNvSpPr>
            <a:spLocks noChangeShapeType="1"/>
          </p:cNvSpPr>
          <p:nvPr/>
        </p:nvSpPr>
        <p:spPr bwMode="auto">
          <a:xfrm flipH="1" flipV="1">
            <a:off x="2627313" y="836613"/>
            <a:ext cx="3384550" cy="2592387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7005" name="Oval 29"/>
          <p:cNvSpPr>
            <a:spLocks noChangeArrowheads="1"/>
          </p:cNvSpPr>
          <p:nvPr/>
        </p:nvSpPr>
        <p:spPr bwMode="auto">
          <a:xfrm>
            <a:off x="5148263" y="2276475"/>
            <a:ext cx="125412" cy="125413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7008" name="Oval 32"/>
          <p:cNvSpPr>
            <a:spLocks noChangeArrowheads="1"/>
          </p:cNvSpPr>
          <p:nvPr/>
        </p:nvSpPr>
        <p:spPr bwMode="auto">
          <a:xfrm>
            <a:off x="3492500" y="1484313"/>
            <a:ext cx="125413" cy="125412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7010" name="Oval 34"/>
          <p:cNvSpPr>
            <a:spLocks noChangeArrowheads="1"/>
          </p:cNvSpPr>
          <p:nvPr/>
        </p:nvSpPr>
        <p:spPr bwMode="auto">
          <a:xfrm>
            <a:off x="3489325" y="4797425"/>
            <a:ext cx="125413" cy="125413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7011" name="Oval 35"/>
          <p:cNvSpPr>
            <a:spLocks noChangeArrowheads="1"/>
          </p:cNvSpPr>
          <p:nvPr/>
        </p:nvSpPr>
        <p:spPr bwMode="auto">
          <a:xfrm>
            <a:off x="5184775" y="5157788"/>
            <a:ext cx="125413" cy="125412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7012" name="Text Box 36"/>
          <p:cNvSpPr txBox="1">
            <a:spLocks noChangeArrowheads="1"/>
          </p:cNvSpPr>
          <p:nvPr/>
        </p:nvSpPr>
        <p:spPr bwMode="auto">
          <a:xfrm>
            <a:off x="5003800" y="1628775"/>
            <a:ext cx="5572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/>
              <a:t>1</a:t>
            </a:r>
            <a:r>
              <a:rPr lang="ru-RU" sz="3200" b="1" baseline="-25000"/>
              <a:t>2</a:t>
            </a:r>
            <a:endParaRPr lang="ru-RU" sz="3200" b="1"/>
          </a:p>
        </p:txBody>
      </p:sp>
      <p:sp>
        <p:nvSpPr>
          <p:cNvPr id="127013" name="Text Box 37"/>
          <p:cNvSpPr txBox="1">
            <a:spLocks noChangeArrowheads="1"/>
          </p:cNvSpPr>
          <p:nvPr/>
        </p:nvSpPr>
        <p:spPr bwMode="auto">
          <a:xfrm>
            <a:off x="5076825" y="5300663"/>
            <a:ext cx="557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/>
              <a:t>1</a:t>
            </a:r>
            <a:r>
              <a:rPr lang="ru-RU" sz="3200" b="1" baseline="-25000"/>
              <a:t>1</a:t>
            </a:r>
            <a:endParaRPr lang="ru-RU" sz="3200" b="1"/>
          </a:p>
        </p:txBody>
      </p:sp>
      <p:sp>
        <p:nvSpPr>
          <p:cNvPr id="127014" name="Text Box 38"/>
          <p:cNvSpPr txBox="1">
            <a:spLocks noChangeArrowheads="1"/>
          </p:cNvSpPr>
          <p:nvPr/>
        </p:nvSpPr>
        <p:spPr bwMode="auto">
          <a:xfrm>
            <a:off x="3327400" y="755650"/>
            <a:ext cx="5572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/>
              <a:t>2</a:t>
            </a:r>
            <a:r>
              <a:rPr lang="ru-RU" sz="3200" b="1" baseline="-25000"/>
              <a:t>2</a:t>
            </a:r>
            <a:endParaRPr lang="ru-RU" sz="3200" b="1"/>
          </a:p>
        </p:txBody>
      </p:sp>
      <p:sp>
        <p:nvSpPr>
          <p:cNvPr id="127015" name="Text Box 39"/>
          <p:cNvSpPr txBox="1">
            <a:spLocks noChangeArrowheads="1"/>
          </p:cNvSpPr>
          <p:nvPr/>
        </p:nvSpPr>
        <p:spPr bwMode="auto">
          <a:xfrm>
            <a:off x="3132138" y="4940300"/>
            <a:ext cx="5572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/>
              <a:t>2</a:t>
            </a:r>
            <a:r>
              <a:rPr lang="ru-RU" sz="3200" b="1" baseline="-25000"/>
              <a:t>1</a:t>
            </a:r>
            <a:endParaRPr lang="ru-RU" sz="3200" b="1"/>
          </a:p>
        </p:txBody>
      </p:sp>
      <p:sp>
        <p:nvSpPr>
          <p:cNvPr id="127016" name="Text Box 40"/>
          <p:cNvSpPr txBox="1">
            <a:spLocks noChangeArrowheads="1"/>
          </p:cNvSpPr>
          <p:nvPr/>
        </p:nvSpPr>
        <p:spPr bwMode="auto">
          <a:xfrm>
            <a:off x="6208713" y="1692275"/>
            <a:ext cx="5794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/>
              <a:t>h</a:t>
            </a:r>
            <a:r>
              <a:rPr lang="en-US" sz="3200" b="1" baseline="-25000"/>
              <a:t>2</a:t>
            </a:r>
            <a:endParaRPr lang="ru-RU" sz="3200" b="1"/>
          </a:p>
        </p:txBody>
      </p:sp>
      <p:sp>
        <p:nvSpPr>
          <p:cNvPr id="127017" name="Text Box 41"/>
          <p:cNvSpPr txBox="1">
            <a:spLocks noChangeArrowheads="1"/>
          </p:cNvSpPr>
          <p:nvPr/>
        </p:nvSpPr>
        <p:spPr bwMode="auto">
          <a:xfrm>
            <a:off x="6227763" y="5343525"/>
            <a:ext cx="5794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/>
              <a:t>h</a:t>
            </a:r>
            <a:r>
              <a:rPr lang="en-US" sz="3200" b="1" baseline="-25000"/>
              <a:t>1</a:t>
            </a:r>
            <a:endParaRPr lang="ru-RU" sz="3200" b="1"/>
          </a:p>
        </p:txBody>
      </p:sp>
      <p:sp>
        <p:nvSpPr>
          <p:cNvPr id="127018" name="Text Box 42"/>
          <p:cNvSpPr txBox="1">
            <a:spLocks noChangeArrowheads="1"/>
          </p:cNvSpPr>
          <p:nvPr/>
        </p:nvSpPr>
        <p:spPr bwMode="auto">
          <a:xfrm>
            <a:off x="2411413" y="908050"/>
            <a:ext cx="466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/>
              <a:t>f</a:t>
            </a:r>
            <a:r>
              <a:rPr lang="en-US" sz="3200" b="1" baseline="-25000"/>
              <a:t>2</a:t>
            </a:r>
            <a:endParaRPr lang="ru-RU" sz="3200" b="1"/>
          </a:p>
        </p:txBody>
      </p:sp>
      <p:sp>
        <p:nvSpPr>
          <p:cNvPr id="127019" name="Text Box 43"/>
          <p:cNvSpPr txBox="1">
            <a:spLocks noChangeArrowheads="1"/>
          </p:cNvSpPr>
          <p:nvPr/>
        </p:nvSpPr>
        <p:spPr bwMode="auto">
          <a:xfrm>
            <a:off x="2103438" y="4211638"/>
            <a:ext cx="4667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/>
              <a:t>f</a:t>
            </a:r>
            <a:r>
              <a:rPr lang="en-US" sz="3200" b="1" baseline="-25000"/>
              <a:t>1</a:t>
            </a:r>
            <a:endParaRPr lang="ru-RU" sz="3200" b="1"/>
          </a:p>
        </p:txBody>
      </p:sp>
      <p:sp>
        <p:nvSpPr>
          <p:cNvPr id="127020" name="Line 44"/>
          <p:cNvSpPr>
            <a:spLocks noChangeShapeType="1"/>
          </p:cNvSpPr>
          <p:nvPr/>
        </p:nvSpPr>
        <p:spPr bwMode="auto">
          <a:xfrm>
            <a:off x="5219700" y="3573463"/>
            <a:ext cx="0" cy="719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7021" name="Line 45"/>
          <p:cNvSpPr>
            <a:spLocks noChangeShapeType="1"/>
          </p:cNvSpPr>
          <p:nvPr/>
        </p:nvSpPr>
        <p:spPr bwMode="auto">
          <a:xfrm flipV="1">
            <a:off x="3563938" y="2781300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712" name="Oval 48"/>
          <p:cNvSpPr>
            <a:spLocks noChangeArrowheads="1"/>
          </p:cNvSpPr>
          <p:nvPr/>
        </p:nvSpPr>
        <p:spPr bwMode="auto">
          <a:xfrm>
            <a:off x="2552700" y="3463925"/>
            <a:ext cx="107950" cy="107950"/>
          </a:xfrm>
          <a:prstGeom prst="ellipse">
            <a:avLst/>
          </a:prstGeom>
          <a:solidFill>
            <a:srgbClr val="FF9933"/>
          </a:solidFill>
          <a:ln w="38100">
            <a:solidFill>
              <a:srgbClr val="99663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713" name="Oval 49"/>
          <p:cNvSpPr>
            <a:spLocks noChangeArrowheads="1"/>
          </p:cNvSpPr>
          <p:nvPr/>
        </p:nvSpPr>
        <p:spPr bwMode="auto">
          <a:xfrm>
            <a:off x="4162425" y="5654675"/>
            <a:ext cx="107950" cy="107950"/>
          </a:xfrm>
          <a:prstGeom prst="ellipse">
            <a:avLst/>
          </a:prstGeom>
          <a:solidFill>
            <a:srgbClr val="FF9933"/>
          </a:solidFill>
          <a:ln w="38100">
            <a:solidFill>
              <a:srgbClr val="99663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714" name="Oval 50"/>
          <p:cNvSpPr>
            <a:spLocks noChangeArrowheads="1"/>
          </p:cNvSpPr>
          <p:nvPr/>
        </p:nvSpPr>
        <p:spPr bwMode="auto">
          <a:xfrm>
            <a:off x="5943600" y="4835525"/>
            <a:ext cx="107950" cy="107950"/>
          </a:xfrm>
          <a:prstGeom prst="ellipse">
            <a:avLst/>
          </a:prstGeom>
          <a:solidFill>
            <a:srgbClr val="FF9933"/>
          </a:solidFill>
          <a:ln w="38100">
            <a:solidFill>
              <a:srgbClr val="99663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715" name="Oval 51"/>
          <p:cNvSpPr>
            <a:spLocks noChangeArrowheads="1"/>
          </p:cNvSpPr>
          <p:nvPr/>
        </p:nvSpPr>
        <p:spPr bwMode="auto">
          <a:xfrm>
            <a:off x="2581275" y="2295525"/>
            <a:ext cx="107950" cy="107950"/>
          </a:xfrm>
          <a:prstGeom prst="ellipse">
            <a:avLst/>
          </a:prstGeom>
          <a:solidFill>
            <a:srgbClr val="FF9933"/>
          </a:solidFill>
          <a:ln w="38100">
            <a:solidFill>
              <a:srgbClr val="99663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716" name="Oval 52"/>
          <p:cNvSpPr>
            <a:spLocks noChangeArrowheads="1"/>
          </p:cNvSpPr>
          <p:nvPr/>
        </p:nvSpPr>
        <p:spPr bwMode="auto">
          <a:xfrm>
            <a:off x="4171950" y="914400"/>
            <a:ext cx="107950" cy="107950"/>
          </a:xfrm>
          <a:prstGeom prst="ellipse">
            <a:avLst/>
          </a:prstGeom>
          <a:solidFill>
            <a:srgbClr val="FF9933"/>
          </a:solidFill>
          <a:ln w="38100">
            <a:solidFill>
              <a:srgbClr val="99663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717" name="Oval 53"/>
          <p:cNvSpPr>
            <a:spLocks noChangeArrowheads="1"/>
          </p:cNvSpPr>
          <p:nvPr/>
        </p:nvSpPr>
        <p:spPr bwMode="auto">
          <a:xfrm>
            <a:off x="5953125" y="3362325"/>
            <a:ext cx="107950" cy="107950"/>
          </a:xfrm>
          <a:prstGeom prst="ellipse">
            <a:avLst/>
          </a:prstGeom>
          <a:solidFill>
            <a:srgbClr val="FF9933"/>
          </a:solidFill>
          <a:ln w="38100">
            <a:solidFill>
              <a:srgbClr val="99663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912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6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7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27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7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27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27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27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27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27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27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127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27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127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27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127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127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127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127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127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127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99" grpId="0" animBg="1"/>
      <p:bldP spid="127000" grpId="0" animBg="1"/>
      <p:bldP spid="127001" grpId="0" animBg="1"/>
      <p:bldP spid="127002" grpId="0" animBg="1"/>
      <p:bldP spid="127003" grpId="0" animBg="1"/>
      <p:bldP spid="127004" grpId="0" animBg="1"/>
      <p:bldP spid="127005" grpId="0" animBg="1"/>
      <p:bldP spid="127008" grpId="0" animBg="1"/>
      <p:bldP spid="127010" grpId="0" animBg="1"/>
      <p:bldP spid="127011" grpId="0" animBg="1"/>
      <p:bldP spid="127012" grpId="0"/>
      <p:bldP spid="127013" grpId="0"/>
      <p:bldP spid="127014" grpId="0"/>
      <p:bldP spid="127015" grpId="0"/>
      <p:bldP spid="127016" grpId="0"/>
      <p:bldP spid="127017" grpId="0"/>
      <p:bldP spid="127018" grpId="0"/>
      <p:bldP spid="127019" grpId="0"/>
      <p:bldP spid="127020" grpId="0" animBg="1"/>
      <p:bldP spid="1270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1495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C3300"/>
                </a:solidFill>
              </a:rPr>
              <a:t>Нахождение </a:t>
            </a:r>
            <a:r>
              <a:rPr lang="ru-RU" b="1" dirty="0" smtClean="0">
                <a:solidFill>
                  <a:srgbClr val="CC3300"/>
                </a:solidFill>
              </a:rPr>
              <a:t>точек на поверхностях</a:t>
            </a:r>
            <a:br>
              <a:rPr lang="ru-RU" b="1" dirty="0" smtClean="0">
                <a:solidFill>
                  <a:srgbClr val="CC3300"/>
                </a:solidFill>
              </a:rPr>
            </a:br>
            <a:r>
              <a:rPr lang="ru-RU" dirty="0" smtClean="0">
                <a:solidFill>
                  <a:srgbClr val="CC0000"/>
                </a:solidFill>
              </a:rPr>
              <a:t/>
            </a:r>
            <a:br>
              <a:rPr lang="ru-RU" dirty="0" smtClean="0">
                <a:solidFill>
                  <a:srgbClr val="CC0000"/>
                </a:solidFill>
              </a:rPr>
            </a:br>
            <a:r>
              <a:rPr lang="ru-RU" sz="4000" dirty="0" smtClean="0">
                <a:solidFill>
                  <a:srgbClr val="0000FF"/>
                </a:solidFill>
              </a:rPr>
              <a:t>Точка </a:t>
            </a:r>
            <a:r>
              <a:rPr lang="ru-RU" sz="4000" b="1" dirty="0" smtClean="0">
                <a:solidFill>
                  <a:srgbClr val="0000FF"/>
                </a:solidFill>
                <a:sym typeface="Symbol" pitchFamily="18" charset="2"/>
              </a:rPr>
              <a:t></a:t>
            </a:r>
            <a:r>
              <a:rPr lang="ru-RU" sz="4000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ru-RU" sz="4000" dirty="0" smtClean="0">
                <a:solidFill>
                  <a:srgbClr val="0000FF"/>
                </a:solidFill>
              </a:rPr>
              <a:t>поверхности, если она </a:t>
            </a:r>
            <a:br>
              <a:rPr lang="ru-RU" sz="4000" dirty="0" smtClean="0">
                <a:solidFill>
                  <a:srgbClr val="0000FF"/>
                </a:solidFill>
              </a:rPr>
            </a:br>
            <a:r>
              <a:rPr lang="ru-RU" sz="4000" b="1" dirty="0" smtClean="0">
                <a:solidFill>
                  <a:srgbClr val="0000FF"/>
                </a:solidFill>
                <a:sym typeface="Symbol" pitchFamily="18" charset="2"/>
              </a:rPr>
              <a:t> </a:t>
            </a:r>
            <a:r>
              <a:rPr lang="ru-RU" sz="4000" dirty="0" smtClean="0">
                <a:solidFill>
                  <a:srgbClr val="0000FF"/>
                </a:solidFill>
              </a:rPr>
              <a:t>линии этой поверхности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153194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76" name="Line 14"/>
          <p:cNvSpPr>
            <a:spLocks noChangeShapeType="1"/>
          </p:cNvSpPr>
          <p:nvPr/>
        </p:nvSpPr>
        <p:spPr bwMode="auto">
          <a:xfrm>
            <a:off x="4284663" y="404813"/>
            <a:ext cx="0" cy="5832475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277" name="Line 16"/>
          <p:cNvSpPr>
            <a:spLocks noChangeShapeType="1"/>
          </p:cNvSpPr>
          <p:nvPr/>
        </p:nvSpPr>
        <p:spPr bwMode="auto">
          <a:xfrm flipH="1">
            <a:off x="2987675" y="3357563"/>
            <a:ext cx="25923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278" name="Line 17"/>
          <p:cNvSpPr>
            <a:spLocks noChangeShapeType="1"/>
          </p:cNvSpPr>
          <p:nvPr/>
        </p:nvSpPr>
        <p:spPr bwMode="auto">
          <a:xfrm flipH="1">
            <a:off x="2987675" y="549275"/>
            <a:ext cx="1296988" cy="28082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279" name="Line 18"/>
          <p:cNvSpPr>
            <a:spLocks noChangeShapeType="1"/>
          </p:cNvSpPr>
          <p:nvPr/>
        </p:nvSpPr>
        <p:spPr bwMode="auto">
          <a:xfrm>
            <a:off x="4284663" y="549275"/>
            <a:ext cx="1295400" cy="28082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280" name="Line 19"/>
          <p:cNvSpPr>
            <a:spLocks noChangeShapeType="1"/>
          </p:cNvSpPr>
          <p:nvPr/>
        </p:nvSpPr>
        <p:spPr bwMode="auto">
          <a:xfrm flipH="1">
            <a:off x="2844800" y="4941888"/>
            <a:ext cx="28797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281" name="Oval 20"/>
          <p:cNvSpPr>
            <a:spLocks noChangeArrowheads="1"/>
          </p:cNvSpPr>
          <p:nvPr/>
        </p:nvSpPr>
        <p:spPr bwMode="auto">
          <a:xfrm>
            <a:off x="2987675" y="3652838"/>
            <a:ext cx="2592388" cy="25908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>
            <a:off x="3492500" y="2276475"/>
            <a:ext cx="15843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>
            <a:off x="3492500" y="2276475"/>
            <a:ext cx="0" cy="266541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3492500" y="3213100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25" name="Oval 25"/>
          <p:cNvSpPr>
            <a:spLocks noChangeArrowheads="1"/>
          </p:cNvSpPr>
          <p:nvPr/>
        </p:nvSpPr>
        <p:spPr bwMode="auto">
          <a:xfrm>
            <a:off x="3492500" y="4149725"/>
            <a:ext cx="1584325" cy="1582738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>
            <a:off x="3779838" y="2276475"/>
            <a:ext cx="0" cy="3241675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29" name="Line 29"/>
          <p:cNvSpPr>
            <a:spLocks noChangeShapeType="1"/>
          </p:cNvSpPr>
          <p:nvPr/>
        </p:nvSpPr>
        <p:spPr bwMode="auto">
          <a:xfrm>
            <a:off x="3779838" y="2708275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33" name="Line 33"/>
          <p:cNvSpPr>
            <a:spLocks noChangeShapeType="1"/>
          </p:cNvSpPr>
          <p:nvPr/>
        </p:nvSpPr>
        <p:spPr bwMode="auto">
          <a:xfrm>
            <a:off x="4284663" y="549275"/>
            <a:ext cx="503237" cy="280828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34" name="Line 34"/>
          <p:cNvSpPr>
            <a:spLocks noChangeShapeType="1"/>
          </p:cNvSpPr>
          <p:nvPr/>
        </p:nvSpPr>
        <p:spPr bwMode="auto">
          <a:xfrm>
            <a:off x="4787900" y="3357563"/>
            <a:ext cx="0" cy="28082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35" name="Line 35"/>
          <p:cNvSpPr>
            <a:spLocks noChangeShapeType="1"/>
          </p:cNvSpPr>
          <p:nvPr/>
        </p:nvSpPr>
        <p:spPr bwMode="auto">
          <a:xfrm>
            <a:off x="4284663" y="4941888"/>
            <a:ext cx="503237" cy="122396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36" name="Line 36"/>
          <p:cNvSpPr>
            <a:spLocks noChangeShapeType="1"/>
          </p:cNvSpPr>
          <p:nvPr/>
        </p:nvSpPr>
        <p:spPr bwMode="auto">
          <a:xfrm flipH="1">
            <a:off x="4500563" y="1773238"/>
            <a:ext cx="0" cy="36718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32" name="Oval 32"/>
          <p:cNvSpPr>
            <a:spLocks noChangeArrowheads="1"/>
          </p:cNvSpPr>
          <p:nvPr/>
        </p:nvSpPr>
        <p:spPr bwMode="auto">
          <a:xfrm>
            <a:off x="4429125" y="5373688"/>
            <a:ext cx="144463" cy="144462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31" name="Oval 31"/>
          <p:cNvSpPr>
            <a:spLocks noChangeArrowheads="1"/>
          </p:cNvSpPr>
          <p:nvPr/>
        </p:nvSpPr>
        <p:spPr bwMode="auto">
          <a:xfrm>
            <a:off x="4419600" y="1700213"/>
            <a:ext cx="144463" cy="144462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26" name="Oval 26"/>
          <p:cNvSpPr>
            <a:spLocks noChangeArrowheads="1"/>
          </p:cNvSpPr>
          <p:nvPr/>
        </p:nvSpPr>
        <p:spPr bwMode="auto">
          <a:xfrm>
            <a:off x="3698875" y="2205038"/>
            <a:ext cx="144463" cy="144462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27" name="Oval 27"/>
          <p:cNvSpPr>
            <a:spLocks noChangeArrowheads="1"/>
          </p:cNvSpPr>
          <p:nvPr/>
        </p:nvSpPr>
        <p:spPr bwMode="auto">
          <a:xfrm>
            <a:off x="3698875" y="5445125"/>
            <a:ext cx="144463" cy="144463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37" name="Line 37"/>
          <p:cNvSpPr>
            <a:spLocks noChangeShapeType="1"/>
          </p:cNvSpPr>
          <p:nvPr/>
        </p:nvSpPr>
        <p:spPr bwMode="auto">
          <a:xfrm>
            <a:off x="4787900" y="3860800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38" name="Line 38"/>
          <p:cNvSpPr>
            <a:spLocks noChangeShapeType="1"/>
          </p:cNvSpPr>
          <p:nvPr/>
        </p:nvSpPr>
        <p:spPr bwMode="auto">
          <a:xfrm flipH="1">
            <a:off x="4500563" y="2636838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298" name="Text Box 39"/>
          <p:cNvSpPr txBox="1">
            <a:spLocks noChangeArrowheads="1"/>
          </p:cNvSpPr>
          <p:nvPr/>
        </p:nvSpPr>
        <p:spPr bwMode="auto">
          <a:xfrm>
            <a:off x="4284663" y="188913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S</a:t>
            </a:r>
            <a:r>
              <a:rPr lang="en-US" sz="2400" baseline="-25000"/>
              <a:t>2</a:t>
            </a:r>
            <a:endParaRPr lang="ru-RU" sz="2400"/>
          </a:p>
        </p:txBody>
      </p:sp>
      <p:sp>
        <p:nvSpPr>
          <p:cNvPr id="54299" name="Text Box 40"/>
          <p:cNvSpPr txBox="1">
            <a:spLocks noChangeArrowheads="1"/>
          </p:cNvSpPr>
          <p:nvPr/>
        </p:nvSpPr>
        <p:spPr bwMode="auto">
          <a:xfrm>
            <a:off x="3852863" y="4437063"/>
            <a:ext cx="500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S</a:t>
            </a:r>
            <a:r>
              <a:rPr lang="en-US" sz="2400" baseline="-25000"/>
              <a:t>1</a:t>
            </a:r>
            <a:endParaRPr lang="ru-RU" sz="2400"/>
          </a:p>
        </p:txBody>
      </p:sp>
      <p:sp>
        <p:nvSpPr>
          <p:cNvPr id="25641" name="Text Box 41"/>
          <p:cNvSpPr txBox="1">
            <a:spLocks noChangeArrowheads="1"/>
          </p:cNvSpPr>
          <p:nvPr/>
        </p:nvSpPr>
        <p:spPr bwMode="auto">
          <a:xfrm>
            <a:off x="3832225" y="2224088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A</a:t>
            </a:r>
            <a:r>
              <a:rPr lang="en-US" sz="2400" baseline="-25000"/>
              <a:t>2</a:t>
            </a:r>
            <a:endParaRPr lang="ru-RU" sz="2400"/>
          </a:p>
        </p:txBody>
      </p:sp>
      <p:sp>
        <p:nvSpPr>
          <p:cNvPr id="25642" name="Text Box 42"/>
          <p:cNvSpPr txBox="1">
            <a:spLocks noChangeArrowheads="1"/>
          </p:cNvSpPr>
          <p:nvPr/>
        </p:nvSpPr>
        <p:spPr bwMode="auto">
          <a:xfrm>
            <a:off x="3544888" y="5535613"/>
            <a:ext cx="500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A</a:t>
            </a:r>
            <a:r>
              <a:rPr lang="en-US" sz="2400" baseline="-25000"/>
              <a:t>1</a:t>
            </a:r>
            <a:endParaRPr lang="ru-RU" sz="2400"/>
          </a:p>
        </p:txBody>
      </p:sp>
      <p:sp>
        <p:nvSpPr>
          <p:cNvPr id="25643" name="Text Box 43"/>
          <p:cNvSpPr txBox="1">
            <a:spLocks noChangeArrowheads="1"/>
          </p:cNvSpPr>
          <p:nvPr/>
        </p:nvSpPr>
        <p:spPr bwMode="auto">
          <a:xfrm>
            <a:off x="4500563" y="1700213"/>
            <a:ext cx="500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B</a:t>
            </a:r>
            <a:r>
              <a:rPr lang="en-US" sz="2400" baseline="-25000"/>
              <a:t>2</a:t>
            </a:r>
            <a:endParaRPr lang="ru-RU" sz="2400"/>
          </a:p>
        </p:txBody>
      </p:sp>
      <p:sp>
        <p:nvSpPr>
          <p:cNvPr id="25644" name="Text Box 44"/>
          <p:cNvSpPr txBox="1">
            <a:spLocks noChangeArrowheads="1"/>
          </p:cNvSpPr>
          <p:nvPr/>
        </p:nvSpPr>
        <p:spPr bwMode="auto">
          <a:xfrm>
            <a:off x="4479925" y="4887913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B</a:t>
            </a:r>
            <a:r>
              <a:rPr lang="en-US" sz="2400" baseline="-25000"/>
              <a:t>1</a:t>
            </a:r>
            <a:endParaRPr lang="ru-RU" sz="2400"/>
          </a:p>
        </p:txBody>
      </p:sp>
      <p:sp>
        <p:nvSpPr>
          <p:cNvPr id="25646" name="Text Box 46"/>
          <p:cNvSpPr txBox="1">
            <a:spLocks noChangeArrowheads="1"/>
          </p:cNvSpPr>
          <p:nvPr/>
        </p:nvSpPr>
        <p:spPr bwMode="auto">
          <a:xfrm>
            <a:off x="4716463" y="3284538"/>
            <a:ext cx="466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1</a:t>
            </a:r>
            <a:r>
              <a:rPr lang="en-US" sz="2400" baseline="-25000"/>
              <a:t>2</a:t>
            </a:r>
            <a:endParaRPr lang="ru-RU" sz="2400"/>
          </a:p>
        </p:txBody>
      </p:sp>
      <p:sp>
        <p:nvSpPr>
          <p:cNvPr id="25647" name="Text Box 47"/>
          <p:cNvSpPr txBox="1">
            <a:spLocks noChangeArrowheads="1"/>
          </p:cNvSpPr>
          <p:nvPr/>
        </p:nvSpPr>
        <p:spPr bwMode="auto">
          <a:xfrm>
            <a:off x="4840288" y="5967413"/>
            <a:ext cx="466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1</a:t>
            </a:r>
            <a:r>
              <a:rPr lang="en-US" sz="2400" baseline="-25000"/>
              <a:t>1</a:t>
            </a:r>
            <a:endParaRPr lang="ru-RU" sz="2400"/>
          </a:p>
        </p:txBody>
      </p:sp>
      <p:sp>
        <p:nvSpPr>
          <p:cNvPr id="25649" name="Oval 49"/>
          <p:cNvSpPr>
            <a:spLocks noChangeArrowheads="1"/>
          </p:cNvSpPr>
          <p:nvPr/>
        </p:nvSpPr>
        <p:spPr bwMode="auto">
          <a:xfrm>
            <a:off x="4716463" y="3284538"/>
            <a:ext cx="107950" cy="10795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51" name="Oval 51"/>
          <p:cNvSpPr>
            <a:spLocks noChangeArrowheads="1"/>
          </p:cNvSpPr>
          <p:nvPr/>
        </p:nvSpPr>
        <p:spPr bwMode="auto">
          <a:xfrm>
            <a:off x="4716463" y="6092825"/>
            <a:ext cx="107950" cy="107950"/>
          </a:xfrm>
          <a:prstGeom prst="ellipse">
            <a:avLst/>
          </a:prstGeom>
          <a:solidFill>
            <a:srgbClr val="FFCC66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Oval 32"/>
          <p:cNvSpPr>
            <a:spLocks noChangeArrowheads="1"/>
          </p:cNvSpPr>
          <p:nvPr/>
        </p:nvSpPr>
        <p:spPr bwMode="auto">
          <a:xfrm>
            <a:off x="5305425" y="4859338"/>
            <a:ext cx="144463" cy="144462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3" name="Прямая соединительная линия 2"/>
          <p:cNvCxnSpPr>
            <a:stCxn id="36" idx="7"/>
          </p:cNvCxnSpPr>
          <p:nvPr/>
        </p:nvCxnSpPr>
        <p:spPr>
          <a:xfrm flipH="1" flipV="1">
            <a:off x="5372100" y="2876550"/>
            <a:ext cx="0" cy="20034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5362575" y="3571875"/>
            <a:ext cx="0" cy="29527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32"/>
          <p:cNvSpPr>
            <a:spLocks noChangeArrowheads="1"/>
          </p:cNvSpPr>
          <p:nvPr/>
        </p:nvSpPr>
        <p:spPr bwMode="auto">
          <a:xfrm>
            <a:off x="5295900" y="2830513"/>
            <a:ext cx="144463" cy="144462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95875" y="5048250"/>
            <a:ext cx="465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/>
              <a:t>С</a:t>
            </a:r>
            <a:r>
              <a:rPr lang="ru-RU" sz="2000" baseline="-25000"/>
              <a:t>1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286375" y="2457450"/>
            <a:ext cx="465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/>
              <a:t>С</a:t>
            </a:r>
            <a:r>
              <a:rPr lang="ru-RU" sz="2000" baseline="-25000"/>
              <a:t>2</a:t>
            </a:r>
          </a:p>
        </p:txBody>
      </p:sp>
    </p:spTree>
    <p:extLst>
      <p:ext uri="{BB962C8B-B14F-4D97-AF65-F5344CB8AC3E}">
        <p14:creationId xmlns="" xmlns:p14="http://schemas.microsoft.com/office/powerpoint/2010/main" val="119570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5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2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2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0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2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2" grpId="0" animBg="1"/>
      <p:bldP spid="25623" grpId="0" animBg="1"/>
      <p:bldP spid="25624" grpId="0" animBg="1"/>
      <p:bldP spid="25625" grpId="0" animBg="1"/>
      <p:bldP spid="25628" grpId="0" animBg="1"/>
      <p:bldP spid="25629" grpId="0" animBg="1"/>
      <p:bldP spid="25633" grpId="0" animBg="1"/>
      <p:bldP spid="25634" grpId="0" animBg="1"/>
      <p:bldP spid="25635" grpId="0" animBg="1"/>
      <p:bldP spid="25636" grpId="0" animBg="1"/>
      <p:bldP spid="25632" grpId="0" animBg="1"/>
      <p:bldP spid="25631" grpId="0" animBg="1"/>
      <p:bldP spid="25626" grpId="0" animBg="1"/>
      <p:bldP spid="25627" grpId="0" animBg="1"/>
      <p:bldP spid="25637" grpId="0" animBg="1"/>
      <p:bldP spid="25638" grpId="0" animBg="1"/>
      <p:bldP spid="25641" grpId="0"/>
      <p:bldP spid="25642" grpId="0"/>
      <p:bldP spid="25643" grpId="0"/>
      <p:bldP spid="25644" grpId="0"/>
      <p:bldP spid="25646" grpId="0"/>
      <p:bldP spid="25647" grpId="0"/>
      <p:bldP spid="25649" grpId="0" animBg="1"/>
      <p:bldP spid="25651" grpId="0" animBg="1"/>
      <p:bldP spid="36" grpId="0" animBg="1"/>
      <p:bldP spid="42" grpId="0" animBg="1"/>
      <p:bldP spid="6" grpId="0"/>
      <p:bldP spid="4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Line 2"/>
          <p:cNvSpPr>
            <a:spLocks noChangeShapeType="1"/>
          </p:cNvSpPr>
          <p:nvPr/>
        </p:nvSpPr>
        <p:spPr bwMode="auto">
          <a:xfrm flipV="1">
            <a:off x="2622550" y="3767138"/>
            <a:ext cx="2211388" cy="1000125"/>
          </a:xfrm>
          <a:prstGeom prst="line">
            <a:avLst/>
          </a:prstGeom>
          <a:noFill/>
          <a:ln w="12700">
            <a:solidFill>
              <a:srgbClr val="CC3300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515" name="Line 3"/>
          <p:cNvSpPr>
            <a:spLocks noChangeShapeType="1"/>
          </p:cNvSpPr>
          <p:nvPr/>
        </p:nvSpPr>
        <p:spPr bwMode="auto">
          <a:xfrm>
            <a:off x="2638425" y="3967163"/>
            <a:ext cx="0" cy="1582737"/>
          </a:xfrm>
          <a:prstGeom prst="line">
            <a:avLst/>
          </a:prstGeom>
          <a:noFill/>
          <a:ln w="12700">
            <a:solidFill>
              <a:srgbClr val="CC6600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516" name="Line 4"/>
          <p:cNvSpPr>
            <a:spLocks noChangeShapeType="1"/>
          </p:cNvSpPr>
          <p:nvPr/>
        </p:nvSpPr>
        <p:spPr bwMode="auto">
          <a:xfrm>
            <a:off x="4838700" y="3011488"/>
            <a:ext cx="0" cy="1620837"/>
          </a:xfrm>
          <a:prstGeom prst="line">
            <a:avLst/>
          </a:prstGeom>
          <a:noFill/>
          <a:ln w="12700">
            <a:solidFill>
              <a:srgbClr val="CC6600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517" name="Oval 5"/>
          <p:cNvSpPr>
            <a:spLocks noChangeArrowheads="1"/>
          </p:cNvSpPr>
          <p:nvPr/>
        </p:nvSpPr>
        <p:spPr bwMode="auto">
          <a:xfrm>
            <a:off x="1954213" y="4075113"/>
            <a:ext cx="1368425" cy="1368425"/>
          </a:xfrm>
          <a:prstGeom prst="ellips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4518" name="Oval 6"/>
          <p:cNvSpPr>
            <a:spLocks noChangeArrowheads="1"/>
          </p:cNvSpPr>
          <p:nvPr/>
        </p:nvSpPr>
        <p:spPr bwMode="auto">
          <a:xfrm>
            <a:off x="4151313" y="3084513"/>
            <a:ext cx="1366837" cy="1366837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4519" name="Arc 7"/>
          <p:cNvSpPr>
            <a:spLocks/>
          </p:cNvSpPr>
          <p:nvPr/>
        </p:nvSpPr>
        <p:spPr bwMode="auto">
          <a:xfrm>
            <a:off x="1954213" y="4076700"/>
            <a:ext cx="1004887" cy="1368425"/>
          </a:xfrm>
          <a:custGeom>
            <a:avLst/>
            <a:gdLst>
              <a:gd name="T0" fmla="*/ 2147483647 w 31716"/>
              <a:gd name="T1" fmla="*/ 2147483647 h 43197"/>
              <a:gd name="T2" fmla="*/ 2147483647 w 31716"/>
              <a:gd name="T3" fmla="*/ 0 h 43197"/>
              <a:gd name="T4" fmla="*/ 2147483647 w 31716"/>
              <a:gd name="T5" fmla="*/ 2147483647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716" h="43197" fill="none" extrusionOk="0">
                <a:moveTo>
                  <a:pt x="31715" y="40681"/>
                </a:moveTo>
                <a:cubicBezTo>
                  <a:pt x="28599" y="42333"/>
                  <a:pt x="25126" y="43196"/>
                  <a:pt x="21600" y="43197"/>
                </a:cubicBezTo>
                <a:cubicBezTo>
                  <a:pt x="9670" y="43197"/>
                  <a:pt x="0" y="33526"/>
                  <a:pt x="0" y="21597"/>
                </a:cubicBezTo>
                <a:cubicBezTo>
                  <a:pt x="-1" y="9804"/>
                  <a:pt x="9458" y="190"/>
                  <a:pt x="21249" y="-1"/>
                </a:cubicBezTo>
              </a:path>
              <a:path w="31716" h="43197" stroke="0" extrusionOk="0">
                <a:moveTo>
                  <a:pt x="31715" y="40681"/>
                </a:moveTo>
                <a:cubicBezTo>
                  <a:pt x="28599" y="42333"/>
                  <a:pt x="25126" y="43196"/>
                  <a:pt x="21600" y="43197"/>
                </a:cubicBezTo>
                <a:cubicBezTo>
                  <a:pt x="9670" y="43197"/>
                  <a:pt x="0" y="33526"/>
                  <a:pt x="0" y="21597"/>
                </a:cubicBezTo>
                <a:cubicBezTo>
                  <a:pt x="-1" y="9804"/>
                  <a:pt x="9458" y="190"/>
                  <a:pt x="21249" y="-1"/>
                </a:cubicBezTo>
                <a:lnTo>
                  <a:pt x="21600" y="21597"/>
                </a:lnTo>
                <a:lnTo>
                  <a:pt x="31715" y="40681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 flipV="1">
            <a:off x="2362200" y="3122613"/>
            <a:ext cx="2224088" cy="10096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521" name="Line 9"/>
          <p:cNvSpPr>
            <a:spLocks noChangeShapeType="1"/>
          </p:cNvSpPr>
          <p:nvPr/>
        </p:nvSpPr>
        <p:spPr bwMode="auto">
          <a:xfrm flipV="1">
            <a:off x="2940050" y="4406149"/>
            <a:ext cx="2152259" cy="9620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522" name="Line 10"/>
          <p:cNvSpPr>
            <a:spLocks noChangeShapeType="1"/>
          </p:cNvSpPr>
          <p:nvPr/>
        </p:nvSpPr>
        <p:spPr bwMode="auto">
          <a:xfrm>
            <a:off x="1366838" y="2508250"/>
            <a:ext cx="37385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523" name="Line 11"/>
          <p:cNvSpPr>
            <a:spLocks noChangeShapeType="1"/>
          </p:cNvSpPr>
          <p:nvPr/>
        </p:nvSpPr>
        <p:spPr bwMode="auto">
          <a:xfrm>
            <a:off x="4151313" y="1031875"/>
            <a:ext cx="136683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524" name="Line 12"/>
          <p:cNvSpPr>
            <a:spLocks noChangeShapeType="1"/>
          </p:cNvSpPr>
          <p:nvPr/>
        </p:nvSpPr>
        <p:spPr bwMode="auto">
          <a:xfrm>
            <a:off x="1954213" y="2508250"/>
            <a:ext cx="1368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525" name="Line 13"/>
          <p:cNvSpPr>
            <a:spLocks noChangeShapeType="1"/>
          </p:cNvSpPr>
          <p:nvPr/>
        </p:nvSpPr>
        <p:spPr bwMode="auto">
          <a:xfrm flipV="1">
            <a:off x="3322638" y="1031875"/>
            <a:ext cx="2195512" cy="14763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6190" name="Line 14"/>
          <p:cNvSpPr>
            <a:spLocks noChangeShapeType="1"/>
          </p:cNvSpPr>
          <p:nvPr/>
        </p:nvSpPr>
        <p:spPr bwMode="auto">
          <a:xfrm flipV="1">
            <a:off x="2642400" y="2486026"/>
            <a:ext cx="0" cy="2951163"/>
          </a:xfrm>
          <a:prstGeom prst="line">
            <a:avLst/>
          </a:prstGeom>
          <a:noFill/>
          <a:ln w="1270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6191" name="Line 15"/>
          <p:cNvSpPr>
            <a:spLocks noChangeShapeType="1"/>
          </p:cNvSpPr>
          <p:nvPr/>
        </p:nvSpPr>
        <p:spPr bwMode="auto">
          <a:xfrm flipH="1">
            <a:off x="1954213" y="2508250"/>
            <a:ext cx="0" cy="2216150"/>
          </a:xfrm>
          <a:prstGeom prst="line">
            <a:avLst/>
          </a:prstGeom>
          <a:noFill/>
          <a:ln w="1270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6192" name="Line 16"/>
          <p:cNvSpPr>
            <a:spLocks noChangeShapeType="1"/>
          </p:cNvSpPr>
          <p:nvPr/>
        </p:nvSpPr>
        <p:spPr bwMode="auto">
          <a:xfrm flipV="1">
            <a:off x="2278063" y="2508250"/>
            <a:ext cx="0" cy="2855913"/>
          </a:xfrm>
          <a:prstGeom prst="line">
            <a:avLst/>
          </a:prstGeom>
          <a:noFill/>
          <a:ln w="1270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6193" name="Line 17"/>
          <p:cNvSpPr>
            <a:spLocks noChangeShapeType="1"/>
          </p:cNvSpPr>
          <p:nvPr/>
        </p:nvSpPr>
        <p:spPr bwMode="auto">
          <a:xfrm flipH="1">
            <a:off x="2386013" y="2255838"/>
            <a:ext cx="0" cy="2263775"/>
          </a:xfrm>
          <a:prstGeom prst="line">
            <a:avLst/>
          </a:prstGeom>
          <a:noFill/>
          <a:ln w="1270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6194" name="Line 18"/>
          <p:cNvSpPr>
            <a:spLocks noChangeShapeType="1"/>
          </p:cNvSpPr>
          <p:nvPr/>
        </p:nvSpPr>
        <p:spPr bwMode="auto">
          <a:xfrm>
            <a:off x="2890838" y="2111375"/>
            <a:ext cx="0" cy="2917825"/>
          </a:xfrm>
          <a:prstGeom prst="line">
            <a:avLst/>
          </a:prstGeom>
          <a:noFill/>
          <a:ln w="1270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6195" name="Text Box 19"/>
          <p:cNvSpPr txBox="1">
            <a:spLocks noChangeArrowheads="1"/>
          </p:cNvSpPr>
          <p:nvPr/>
        </p:nvSpPr>
        <p:spPr bwMode="auto">
          <a:xfrm>
            <a:off x="2247900" y="4546600"/>
            <a:ext cx="395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1</a:t>
            </a:r>
            <a:r>
              <a:rPr lang="ru-RU" baseline="-25000"/>
              <a:t>1</a:t>
            </a:r>
            <a:endParaRPr lang="ru-RU"/>
          </a:p>
        </p:txBody>
      </p:sp>
      <p:sp>
        <p:nvSpPr>
          <p:cNvPr id="306196" name="Text Box 20"/>
          <p:cNvSpPr txBox="1">
            <a:spLocks noChangeArrowheads="1"/>
          </p:cNvSpPr>
          <p:nvPr/>
        </p:nvSpPr>
        <p:spPr bwMode="auto">
          <a:xfrm>
            <a:off x="2617788" y="5027613"/>
            <a:ext cx="395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2</a:t>
            </a:r>
            <a:r>
              <a:rPr lang="ru-RU" baseline="-25000"/>
              <a:t>1</a:t>
            </a:r>
            <a:endParaRPr lang="ru-RU"/>
          </a:p>
        </p:txBody>
      </p:sp>
      <p:sp>
        <p:nvSpPr>
          <p:cNvPr id="306197" name="Text Box 21"/>
          <p:cNvSpPr txBox="1">
            <a:spLocks noChangeArrowheads="1"/>
          </p:cNvSpPr>
          <p:nvPr/>
        </p:nvSpPr>
        <p:spPr bwMode="auto">
          <a:xfrm>
            <a:off x="3411538" y="5053013"/>
            <a:ext cx="395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3</a:t>
            </a:r>
            <a:r>
              <a:rPr lang="ru-RU" baseline="-25000"/>
              <a:t>1</a:t>
            </a:r>
            <a:endParaRPr lang="ru-RU"/>
          </a:p>
        </p:txBody>
      </p:sp>
      <p:sp>
        <p:nvSpPr>
          <p:cNvPr id="306198" name="Text Box 22"/>
          <p:cNvSpPr txBox="1">
            <a:spLocks noChangeArrowheads="1"/>
          </p:cNvSpPr>
          <p:nvPr/>
        </p:nvSpPr>
        <p:spPr bwMode="auto">
          <a:xfrm>
            <a:off x="2827338" y="1582738"/>
            <a:ext cx="395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2</a:t>
            </a:r>
            <a:r>
              <a:rPr lang="ru-RU" baseline="-25000"/>
              <a:t>2</a:t>
            </a:r>
            <a:endParaRPr lang="ru-RU"/>
          </a:p>
        </p:txBody>
      </p:sp>
      <p:sp>
        <p:nvSpPr>
          <p:cNvPr id="306199" name="Text Box 23"/>
          <p:cNvSpPr txBox="1">
            <a:spLocks noChangeArrowheads="1"/>
          </p:cNvSpPr>
          <p:nvPr/>
        </p:nvSpPr>
        <p:spPr bwMode="auto">
          <a:xfrm>
            <a:off x="2098675" y="1824038"/>
            <a:ext cx="395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1</a:t>
            </a:r>
            <a:r>
              <a:rPr lang="ru-RU" baseline="-25000"/>
              <a:t>2</a:t>
            </a:r>
            <a:endParaRPr lang="ru-RU"/>
          </a:p>
        </p:txBody>
      </p:sp>
      <p:sp>
        <p:nvSpPr>
          <p:cNvPr id="64536" name="Line 24"/>
          <p:cNvSpPr>
            <a:spLocks noChangeShapeType="1"/>
          </p:cNvSpPr>
          <p:nvPr/>
        </p:nvSpPr>
        <p:spPr bwMode="auto">
          <a:xfrm flipV="1">
            <a:off x="1954213" y="1858963"/>
            <a:ext cx="971550" cy="6492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537" name="Line 25"/>
          <p:cNvSpPr>
            <a:spLocks noChangeShapeType="1"/>
          </p:cNvSpPr>
          <p:nvPr/>
        </p:nvSpPr>
        <p:spPr bwMode="auto">
          <a:xfrm flipV="1">
            <a:off x="3070225" y="1031875"/>
            <a:ext cx="1081088" cy="7191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6202" name="Text Box 26"/>
          <p:cNvSpPr txBox="1">
            <a:spLocks noChangeArrowheads="1"/>
          </p:cNvSpPr>
          <p:nvPr/>
        </p:nvSpPr>
        <p:spPr bwMode="auto">
          <a:xfrm>
            <a:off x="3467100" y="1816101"/>
            <a:ext cx="420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/>
              <a:t>3</a:t>
            </a:r>
            <a:r>
              <a:rPr lang="ru-RU" baseline="-25000" dirty="0"/>
              <a:t>2</a:t>
            </a:r>
            <a:endParaRPr lang="ru-RU" dirty="0"/>
          </a:p>
        </p:txBody>
      </p:sp>
      <p:sp>
        <p:nvSpPr>
          <p:cNvPr id="306203" name="Line 27"/>
          <p:cNvSpPr>
            <a:spLocks noChangeShapeType="1"/>
          </p:cNvSpPr>
          <p:nvPr/>
        </p:nvSpPr>
        <p:spPr bwMode="auto">
          <a:xfrm flipV="1">
            <a:off x="2278063" y="1035050"/>
            <a:ext cx="2111375" cy="1473200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540" name="Line 28"/>
          <p:cNvSpPr>
            <a:spLocks noChangeShapeType="1"/>
          </p:cNvSpPr>
          <p:nvPr/>
        </p:nvSpPr>
        <p:spPr bwMode="auto">
          <a:xfrm flipV="1">
            <a:off x="2638425" y="1031874"/>
            <a:ext cx="2160588" cy="1476375"/>
          </a:xfrm>
          <a:prstGeom prst="line">
            <a:avLst/>
          </a:prstGeom>
          <a:noFill/>
          <a:ln w="12700">
            <a:solidFill>
              <a:srgbClr val="CC3300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542" name="Text Box 30"/>
          <p:cNvSpPr txBox="1">
            <a:spLocks noChangeArrowheads="1"/>
          </p:cNvSpPr>
          <p:nvPr/>
        </p:nvSpPr>
        <p:spPr bwMode="auto">
          <a:xfrm>
            <a:off x="1136650" y="23590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х</a:t>
            </a:r>
          </a:p>
        </p:txBody>
      </p:sp>
      <p:sp>
        <p:nvSpPr>
          <p:cNvPr id="306207" name="Line 31"/>
          <p:cNvSpPr>
            <a:spLocks noChangeShapeType="1"/>
          </p:cNvSpPr>
          <p:nvPr/>
        </p:nvSpPr>
        <p:spPr bwMode="auto">
          <a:xfrm>
            <a:off x="2386013" y="2652713"/>
            <a:ext cx="0" cy="395287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6208" name="Oval 32"/>
          <p:cNvSpPr>
            <a:spLocks noChangeArrowheads="1"/>
          </p:cNvSpPr>
          <p:nvPr/>
        </p:nvSpPr>
        <p:spPr bwMode="auto">
          <a:xfrm>
            <a:off x="2351088" y="2182813"/>
            <a:ext cx="85725" cy="85725"/>
          </a:xfrm>
          <a:prstGeom prst="ellipse">
            <a:avLst/>
          </a:prstGeom>
          <a:solidFill>
            <a:srgbClr val="FF00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6209" name="Oval 33"/>
          <p:cNvSpPr>
            <a:spLocks noChangeArrowheads="1"/>
          </p:cNvSpPr>
          <p:nvPr/>
        </p:nvSpPr>
        <p:spPr bwMode="auto">
          <a:xfrm>
            <a:off x="2854325" y="2039938"/>
            <a:ext cx="85725" cy="85725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6210" name="Oval 34"/>
          <p:cNvSpPr>
            <a:spLocks noChangeArrowheads="1"/>
          </p:cNvSpPr>
          <p:nvPr/>
        </p:nvSpPr>
        <p:spPr bwMode="auto">
          <a:xfrm>
            <a:off x="3467100" y="1858963"/>
            <a:ext cx="85725" cy="857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6211" name="Line 35"/>
          <p:cNvSpPr>
            <a:spLocks noChangeShapeType="1"/>
          </p:cNvSpPr>
          <p:nvPr/>
        </p:nvSpPr>
        <p:spPr bwMode="auto">
          <a:xfrm>
            <a:off x="3502025" y="1931988"/>
            <a:ext cx="9525" cy="3100387"/>
          </a:xfrm>
          <a:prstGeom prst="line">
            <a:avLst/>
          </a:prstGeom>
          <a:noFill/>
          <a:ln w="1270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549" name="Text Box 37"/>
          <p:cNvSpPr txBox="1">
            <a:spLocks noChangeArrowheads="1"/>
          </p:cNvSpPr>
          <p:nvPr/>
        </p:nvSpPr>
        <p:spPr bwMode="auto">
          <a:xfrm>
            <a:off x="6310313" y="157163"/>
            <a:ext cx="396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64550" name="Text Box 38"/>
          <p:cNvSpPr txBox="1">
            <a:spLocks noChangeArrowheads="1"/>
          </p:cNvSpPr>
          <p:nvPr/>
        </p:nvSpPr>
        <p:spPr bwMode="auto">
          <a:xfrm>
            <a:off x="5518150" y="5889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64552" name="Line 40"/>
          <p:cNvSpPr>
            <a:spLocks noChangeShapeType="1"/>
          </p:cNvSpPr>
          <p:nvPr/>
        </p:nvSpPr>
        <p:spPr bwMode="auto">
          <a:xfrm>
            <a:off x="1809750" y="4762500"/>
            <a:ext cx="1685925" cy="0"/>
          </a:xfrm>
          <a:prstGeom prst="line">
            <a:avLst/>
          </a:prstGeom>
          <a:noFill/>
          <a:ln w="12700">
            <a:solidFill>
              <a:srgbClr val="CC3300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553" name="Line 41"/>
          <p:cNvSpPr>
            <a:spLocks noChangeShapeType="1"/>
          </p:cNvSpPr>
          <p:nvPr/>
        </p:nvSpPr>
        <p:spPr bwMode="auto">
          <a:xfrm>
            <a:off x="4152900" y="3771900"/>
            <a:ext cx="1428750" cy="0"/>
          </a:xfrm>
          <a:prstGeom prst="line">
            <a:avLst/>
          </a:prstGeom>
          <a:noFill/>
          <a:ln w="12700">
            <a:solidFill>
              <a:srgbClr val="CC3300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6218" name="Line 42"/>
          <p:cNvSpPr>
            <a:spLocks noChangeShapeType="1"/>
          </p:cNvSpPr>
          <p:nvPr/>
        </p:nvSpPr>
        <p:spPr bwMode="auto">
          <a:xfrm flipV="1">
            <a:off x="1943100" y="3781425"/>
            <a:ext cx="2209800" cy="9715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6219" name="Line 43"/>
          <p:cNvSpPr>
            <a:spLocks noChangeShapeType="1"/>
          </p:cNvSpPr>
          <p:nvPr/>
        </p:nvSpPr>
        <p:spPr bwMode="auto">
          <a:xfrm flipV="1">
            <a:off x="2276475" y="4343400"/>
            <a:ext cx="2190750" cy="990600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6220" name="Line 44"/>
          <p:cNvSpPr>
            <a:spLocks noChangeShapeType="1"/>
          </p:cNvSpPr>
          <p:nvPr/>
        </p:nvSpPr>
        <p:spPr bwMode="auto">
          <a:xfrm flipV="1">
            <a:off x="2619375" y="4448175"/>
            <a:ext cx="2209800" cy="990600"/>
          </a:xfrm>
          <a:prstGeom prst="line">
            <a:avLst/>
          </a:prstGeom>
          <a:noFill/>
          <a:ln w="19050">
            <a:solidFill>
              <a:srgbClr val="CC33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6221" name="Oval 45"/>
          <p:cNvSpPr>
            <a:spLocks noChangeArrowheads="1"/>
          </p:cNvSpPr>
          <p:nvPr/>
        </p:nvSpPr>
        <p:spPr bwMode="auto">
          <a:xfrm>
            <a:off x="3467100" y="4987925"/>
            <a:ext cx="85725" cy="857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6222" name="Oval 46"/>
          <p:cNvSpPr>
            <a:spLocks noChangeArrowheads="1"/>
          </p:cNvSpPr>
          <p:nvPr/>
        </p:nvSpPr>
        <p:spPr bwMode="auto">
          <a:xfrm>
            <a:off x="2854325" y="5006975"/>
            <a:ext cx="85725" cy="85725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6223" name="Line 47"/>
          <p:cNvSpPr>
            <a:spLocks noChangeShapeType="1"/>
          </p:cNvSpPr>
          <p:nvPr/>
        </p:nvSpPr>
        <p:spPr bwMode="auto">
          <a:xfrm flipH="1">
            <a:off x="2647950" y="1929439"/>
            <a:ext cx="847725" cy="571500"/>
          </a:xfrm>
          <a:prstGeom prst="line">
            <a:avLst/>
          </a:prstGeom>
          <a:noFill/>
          <a:ln w="19050">
            <a:solidFill>
              <a:srgbClr val="CC33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6224" name="Line 48"/>
          <p:cNvSpPr>
            <a:spLocks noChangeShapeType="1"/>
          </p:cNvSpPr>
          <p:nvPr/>
        </p:nvSpPr>
        <p:spPr bwMode="auto">
          <a:xfrm>
            <a:off x="1955800" y="3146425"/>
            <a:ext cx="0" cy="395288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6225" name="Line 49"/>
          <p:cNvSpPr>
            <a:spLocks noChangeShapeType="1"/>
          </p:cNvSpPr>
          <p:nvPr/>
        </p:nvSpPr>
        <p:spPr bwMode="auto">
          <a:xfrm>
            <a:off x="2641600" y="3203575"/>
            <a:ext cx="0" cy="395288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6226" name="Line 50"/>
          <p:cNvSpPr>
            <a:spLocks noChangeShapeType="1"/>
          </p:cNvSpPr>
          <p:nvPr/>
        </p:nvSpPr>
        <p:spPr bwMode="auto">
          <a:xfrm>
            <a:off x="3506788" y="2944813"/>
            <a:ext cx="0" cy="395287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6227" name="Line 51"/>
          <p:cNvSpPr>
            <a:spLocks noChangeShapeType="1"/>
          </p:cNvSpPr>
          <p:nvPr/>
        </p:nvSpPr>
        <p:spPr bwMode="auto">
          <a:xfrm>
            <a:off x="2886075" y="2867025"/>
            <a:ext cx="0" cy="395288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6228" name="Line 52"/>
          <p:cNvSpPr>
            <a:spLocks noChangeShapeType="1"/>
          </p:cNvSpPr>
          <p:nvPr/>
        </p:nvSpPr>
        <p:spPr bwMode="auto">
          <a:xfrm>
            <a:off x="2274888" y="3189288"/>
            <a:ext cx="0" cy="395287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6229" name="Oval 53"/>
          <p:cNvSpPr>
            <a:spLocks noChangeArrowheads="1"/>
          </p:cNvSpPr>
          <p:nvPr/>
        </p:nvSpPr>
        <p:spPr bwMode="auto">
          <a:xfrm>
            <a:off x="2359025" y="4513263"/>
            <a:ext cx="85725" cy="85725"/>
          </a:xfrm>
          <a:prstGeom prst="ellipse">
            <a:avLst/>
          </a:prstGeom>
          <a:solidFill>
            <a:srgbClr val="FF00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227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6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0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0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06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06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30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30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06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0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06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0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30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30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306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306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30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30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306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30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30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30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306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1000"/>
                                        <p:tgtEl>
                                          <p:spTgt spid="30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1000"/>
                                        <p:tgtEl>
                                          <p:spTgt spid="306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1000"/>
                                        <p:tgtEl>
                                          <p:spTgt spid="306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1000"/>
                                        <p:tgtEl>
                                          <p:spTgt spid="30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0"/>
                                        <p:tgtEl>
                                          <p:spTgt spid="30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306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30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90" grpId="0" animBg="1"/>
      <p:bldP spid="306191" grpId="0" animBg="1"/>
      <p:bldP spid="306192" grpId="0" animBg="1"/>
      <p:bldP spid="306193" grpId="0" animBg="1"/>
      <p:bldP spid="306194" grpId="0" animBg="1"/>
      <p:bldP spid="306195" grpId="0"/>
      <p:bldP spid="306196" grpId="0"/>
      <p:bldP spid="306197" grpId="0"/>
      <p:bldP spid="306198" grpId="0"/>
      <p:bldP spid="306199" grpId="0"/>
      <p:bldP spid="306202" grpId="0"/>
      <p:bldP spid="306203" grpId="0" animBg="1"/>
      <p:bldP spid="306207" grpId="0" animBg="1"/>
      <p:bldP spid="306208" grpId="0" animBg="1"/>
      <p:bldP spid="306209" grpId="0" animBg="1"/>
      <p:bldP spid="306210" grpId="0" animBg="1"/>
      <p:bldP spid="306211" grpId="0" animBg="1"/>
      <p:bldP spid="306218" grpId="0" animBg="1"/>
      <p:bldP spid="306219" grpId="0" animBg="1"/>
      <p:bldP spid="306220" grpId="0" animBg="1"/>
      <p:bldP spid="306221" grpId="0" animBg="1"/>
      <p:bldP spid="306222" grpId="0" animBg="1"/>
      <p:bldP spid="306223" grpId="0" animBg="1"/>
      <p:bldP spid="306224" grpId="0" animBg="1"/>
      <p:bldP spid="306225" grpId="0" animBg="1"/>
      <p:bldP spid="306226" grpId="0" animBg="1"/>
      <p:bldP spid="306227" grpId="0" animBg="1"/>
      <p:bldP spid="306228" grpId="0" animBg="1"/>
      <p:bldP spid="30622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Прямая соединительная линия 42"/>
          <p:cNvCxnSpPr/>
          <p:nvPr/>
        </p:nvCxnSpPr>
        <p:spPr>
          <a:xfrm rot="10800000">
            <a:off x="1984375" y="2740025"/>
            <a:ext cx="1787525" cy="3175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1998663" y="4949825"/>
            <a:ext cx="1787525" cy="317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2962275" y="274638"/>
            <a:ext cx="3181350" cy="4857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smtClean="0">
                <a:solidFill>
                  <a:srgbClr val="0000FF"/>
                </a:solidFill>
              </a:rPr>
              <a:t>Задача 36, г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1666875"/>
            <a:ext cx="9144000" cy="0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1803400" y="2746375"/>
            <a:ext cx="4699000" cy="0"/>
          </a:xfrm>
          <a:prstGeom prst="line">
            <a:avLst/>
          </a:prstGeom>
          <a:noFill/>
          <a:ln w="9525">
            <a:solidFill>
              <a:schemeClr val="accent4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99" name="Line 11"/>
          <p:cNvSpPr>
            <a:spLocks noChangeShapeType="1"/>
          </p:cNvSpPr>
          <p:nvPr/>
        </p:nvSpPr>
        <p:spPr bwMode="auto">
          <a:xfrm>
            <a:off x="2882900" y="1755775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0" name="Line 12"/>
          <p:cNvSpPr>
            <a:spLocks noChangeShapeType="1"/>
          </p:cNvSpPr>
          <p:nvPr/>
        </p:nvSpPr>
        <p:spPr bwMode="auto">
          <a:xfrm>
            <a:off x="5308600" y="1730375"/>
            <a:ext cx="0" cy="21209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1" name="Oval 13"/>
          <p:cNvSpPr>
            <a:spLocks noChangeArrowheads="1"/>
          </p:cNvSpPr>
          <p:nvPr/>
        </p:nvSpPr>
        <p:spPr bwMode="auto">
          <a:xfrm>
            <a:off x="4421188" y="1884363"/>
            <a:ext cx="1752600" cy="17526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2" name="Oval 14"/>
          <p:cNvSpPr>
            <a:spLocks noChangeArrowheads="1"/>
          </p:cNvSpPr>
          <p:nvPr/>
        </p:nvSpPr>
        <p:spPr bwMode="auto">
          <a:xfrm>
            <a:off x="2009775" y="4057650"/>
            <a:ext cx="1752600" cy="1752600"/>
          </a:xfrm>
          <a:prstGeom prst="ellips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3" name="Oval 15"/>
          <p:cNvSpPr>
            <a:spLocks noChangeArrowheads="1"/>
          </p:cNvSpPr>
          <p:nvPr/>
        </p:nvSpPr>
        <p:spPr bwMode="auto">
          <a:xfrm>
            <a:off x="1998663" y="1887538"/>
            <a:ext cx="1752600" cy="1752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4" name="Oval 16"/>
          <p:cNvSpPr>
            <a:spLocks noChangeArrowheads="1"/>
          </p:cNvSpPr>
          <p:nvPr/>
        </p:nvSpPr>
        <p:spPr bwMode="auto">
          <a:xfrm>
            <a:off x="2497138" y="4903788"/>
            <a:ext cx="85725" cy="85725"/>
          </a:xfrm>
          <a:prstGeom prst="ellipse">
            <a:avLst/>
          </a:prstGeom>
          <a:solidFill>
            <a:srgbClr val="0000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5" name="Oval 17"/>
          <p:cNvSpPr>
            <a:spLocks noChangeArrowheads="1"/>
          </p:cNvSpPr>
          <p:nvPr/>
        </p:nvSpPr>
        <p:spPr bwMode="auto">
          <a:xfrm>
            <a:off x="3313113" y="4167188"/>
            <a:ext cx="85725" cy="85725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6" name="Text Box 23"/>
          <p:cNvSpPr txBox="1">
            <a:spLocks noChangeArrowheads="1"/>
          </p:cNvSpPr>
          <p:nvPr/>
        </p:nvSpPr>
        <p:spPr bwMode="auto">
          <a:xfrm>
            <a:off x="1666875" y="4919663"/>
            <a:ext cx="420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В</a:t>
            </a:r>
            <a:r>
              <a:rPr lang="ru-RU" baseline="-25000"/>
              <a:t>1</a:t>
            </a:r>
            <a:endParaRPr lang="ru-RU"/>
          </a:p>
        </p:txBody>
      </p:sp>
      <p:sp>
        <p:nvSpPr>
          <p:cNvPr id="8207" name="Text Box 27"/>
          <p:cNvSpPr txBox="1">
            <a:spLocks noChangeArrowheads="1"/>
          </p:cNvSpPr>
          <p:nvPr/>
        </p:nvSpPr>
        <p:spPr bwMode="auto">
          <a:xfrm>
            <a:off x="3379788" y="3829050"/>
            <a:ext cx="420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А</a:t>
            </a:r>
            <a:r>
              <a:rPr lang="ru-RU" baseline="-25000"/>
              <a:t>1</a:t>
            </a:r>
            <a:endParaRPr lang="ru-RU"/>
          </a:p>
        </p:txBody>
      </p:sp>
      <p:sp>
        <p:nvSpPr>
          <p:cNvPr id="5136" name="Line 32"/>
          <p:cNvSpPr>
            <a:spLocks noChangeShapeType="1"/>
          </p:cNvSpPr>
          <p:nvPr/>
        </p:nvSpPr>
        <p:spPr bwMode="auto">
          <a:xfrm>
            <a:off x="1954213" y="4949825"/>
            <a:ext cx="2108200" cy="0"/>
          </a:xfrm>
          <a:prstGeom prst="line">
            <a:avLst/>
          </a:prstGeom>
          <a:noFill/>
          <a:ln w="9525">
            <a:solidFill>
              <a:schemeClr val="accent4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209" name="Line 40"/>
          <p:cNvSpPr>
            <a:spLocks noChangeShapeType="1"/>
          </p:cNvSpPr>
          <p:nvPr/>
        </p:nvSpPr>
        <p:spPr bwMode="auto">
          <a:xfrm>
            <a:off x="2371725" y="22574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0" name="Line 44"/>
          <p:cNvSpPr>
            <a:spLocks noChangeShapeType="1"/>
          </p:cNvSpPr>
          <p:nvPr/>
        </p:nvSpPr>
        <p:spPr bwMode="auto">
          <a:xfrm>
            <a:off x="5629275" y="22002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4403725" y="2740025"/>
            <a:ext cx="1787525" cy="3175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16200000">
            <a:off x="4413250" y="2768600"/>
            <a:ext cx="1787525" cy="317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1993900" y="4940300"/>
            <a:ext cx="1787525" cy="3175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16200000">
            <a:off x="1993900" y="2778125"/>
            <a:ext cx="1787525" cy="3175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0705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5462588" y="2349500"/>
            <a:ext cx="0" cy="2374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7" name="Oval 3"/>
          <p:cNvSpPr>
            <a:spLocks noChangeArrowheads="1"/>
          </p:cNvSpPr>
          <p:nvPr/>
        </p:nvSpPr>
        <p:spPr bwMode="auto">
          <a:xfrm>
            <a:off x="5416550" y="4724400"/>
            <a:ext cx="107950" cy="10795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ru-RU">
              <a:latin typeface="Blackadder ITC" pitchFamily="82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588000" y="4456113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sz="2400"/>
              <a:t>А</a:t>
            </a:r>
            <a:r>
              <a:rPr lang="ru-RU" sz="2400" baseline="-25000"/>
              <a:t>1</a:t>
            </a:r>
            <a:endParaRPr lang="ru-RU" sz="240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973638" y="3087688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sz="2400"/>
              <a:t>А</a:t>
            </a:r>
            <a:r>
              <a:rPr lang="ru-RU" sz="2400" baseline="-25000"/>
              <a:t>х</a:t>
            </a:r>
            <a:endParaRPr lang="ru-RU" sz="2400"/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5416550" y="2276475"/>
            <a:ext cx="107950" cy="10795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ru-RU">
              <a:latin typeface="Blackadder ITC" pitchFamily="82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588000" y="1863725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sz="2400"/>
              <a:t>А</a:t>
            </a:r>
            <a:r>
              <a:rPr lang="ru-RU" sz="2400" baseline="-25000"/>
              <a:t>2</a:t>
            </a:r>
            <a:endParaRPr lang="ru-RU" sz="240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95288" y="476250"/>
            <a:ext cx="3673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sz="2400">
                <a:solidFill>
                  <a:srgbClr val="CC3300"/>
                </a:solidFill>
              </a:rPr>
              <a:t>Наглядное изображение</a:t>
            </a:r>
          </a:p>
          <a:p>
            <a:pPr algn="l" eaLnBrk="1" hangingPunct="1"/>
            <a:r>
              <a:rPr lang="ru-RU" sz="2400">
                <a:solidFill>
                  <a:srgbClr val="CC3300"/>
                </a:solidFill>
              </a:rPr>
              <a:t>            точки А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133850" y="476250"/>
            <a:ext cx="42179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sz="2400">
                <a:solidFill>
                  <a:srgbClr val="CC3300"/>
                </a:solidFill>
              </a:rPr>
              <a:t>Эпюр (комплексный чертеж)</a:t>
            </a:r>
          </a:p>
          <a:p>
            <a:pPr algn="l" eaLnBrk="1" hangingPunct="1"/>
            <a:r>
              <a:rPr lang="ru-RU" sz="2400">
                <a:solidFill>
                  <a:srgbClr val="CC3300"/>
                </a:solidFill>
              </a:rPr>
              <a:t>                точки А</a:t>
            </a:r>
          </a:p>
        </p:txBody>
      </p:sp>
      <p:sp>
        <p:nvSpPr>
          <p:cNvPr id="14346" name="Line 13"/>
          <p:cNvSpPr>
            <a:spLocks noChangeShapeType="1"/>
          </p:cNvSpPr>
          <p:nvPr/>
        </p:nvSpPr>
        <p:spPr bwMode="auto">
          <a:xfrm>
            <a:off x="1054100" y="3530600"/>
            <a:ext cx="2222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7" name="Text Box 14"/>
          <p:cNvSpPr txBox="1">
            <a:spLocks noChangeArrowheads="1"/>
          </p:cNvSpPr>
          <p:nvPr/>
        </p:nvSpPr>
        <p:spPr bwMode="auto">
          <a:xfrm rot="-1524756">
            <a:off x="1698625" y="4270375"/>
            <a:ext cx="515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П</a:t>
            </a:r>
            <a:r>
              <a:rPr lang="ru-RU" sz="2400" baseline="-25000"/>
              <a:t>1</a:t>
            </a:r>
            <a:endParaRPr lang="ru-RU" sz="2400"/>
          </a:p>
        </p:txBody>
      </p:sp>
      <p:sp>
        <p:nvSpPr>
          <p:cNvPr id="14348" name="Text Box 15"/>
          <p:cNvSpPr txBox="1">
            <a:spLocks noChangeArrowheads="1"/>
          </p:cNvSpPr>
          <p:nvPr/>
        </p:nvSpPr>
        <p:spPr bwMode="auto">
          <a:xfrm>
            <a:off x="1000125" y="1652588"/>
            <a:ext cx="515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П</a:t>
            </a:r>
            <a:r>
              <a:rPr lang="ru-RU" sz="2400" baseline="-25000"/>
              <a:t>2</a:t>
            </a:r>
            <a:endParaRPr lang="ru-RU" sz="2400"/>
          </a:p>
        </p:txBody>
      </p:sp>
      <p:sp>
        <p:nvSpPr>
          <p:cNvPr id="14349" name="Text Box 16"/>
          <p:cNvSpPr txBox="1">
            <a:spLocks noChangeArrowheads="1"/>
          </p:cNvSpPr>
          <p:nvPr/>
        </p:nvSpPr>
        <p:spPr bwMode="auto">
          <a:xfrm>
            <a:off x="657225" y="33385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Х</a:t>
            </a:r>
          </a:p>
        </p:txBody>
      </p:sp>
      <p:sp>
        <p:nvSpPr>
          <p:cNvPr id="14350" name="Text Box 20"/>
          <p:cNvSpPr txBox="1">
            <a:spLocks noChangeArrowheads="1"/>
          </p:cNvSpPr>
          <p:nvPr/>
        </p:nvSpPr>
        <p:spPr bwMode="auto">
          <a:xfrm>
            <a:off x="3178175" y="5192713"/>
            <a:ext cx="400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-Z</a:t>
            </a:r>
            <a:endParaRPr lang="ru-RU"/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2509838" y="276066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А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2493963" y="4014788"/>
            <a:ext cx="500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А</a:t>
            </a:r>
            <a:r>
              <a:rPr lang="ru-RU" sz="2400" baseline="-25000"/>
              <a:t>1</a:t>
            </a:r>
            <a:endParaRPr lang="ru-RU" sz="2400"/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1941513" y="1836738"/>
            <a:ext cx="500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А</a:t>
            </a:r>
            <a:r>
              <a:rPr lang="ru-RU" sz="2400" baseline="-25000"/>
              <a:t>2</a:t>
            </a:r>
            <a:endParaRPr lang="ru-RU" sz="2400"/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1417638" y="3036888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А</a:t>
            </a:r>
            <a:r>
              <a:rPr lang="ru-RU" sz="2400" baseline="-25000"/>
              <a:t>х</a:t>
            </a:r>
            <a:endParaRPr lang="ru-RU" sz="2400"/>
          </a:p>
        </p:txBody>
      </p:sp>
      <p:sp>
        <p:nvSpPr>
          <p:cNvPr id="6170" name="Line 26"/>
          <p:cNvSpPr>
            <a:spLocks noChangeShapeType="1"/>
          </p:cNvSpPr>
          <p:nvPr/>
        </p:nvSpPr>
        <p:spPr bwMode="auto">
          <a:xfrm>
            <a:off x="2451100" y="3048000"/>
            <a:ext cx="0" cy="129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 flipH="1" flipV="1">
            <a:off x="1905000" y="3543300"/>
            <a:ext cx="533400" cy="787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72" name="Line 28"/>
          <p:cNvSpPr>
            <a:spLocks noChangeShapeType="1"/>
          </p:cNvSpPr>
          <p:nvPr/>
        </p:nvSpPr>
        <p:spPr bwMode="auto">
          <a:xfrm flipV="1">
            <a:off x="1905000" y="2212975"/>
            <a:ext cx="0" cy="1330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73" name="Line 29"/>
          <p:cNvSpPr>
            <a:spLocks noChangeShapeType="1"/>
          </p:cNvSpPr>
          <p:nvPr/>
        </p:nvSpPr>
        <p:spPr bwMode="auto">
          <a:xfrm flipH="1" flipV="1">
            <a:off x="1908175" y="2222500"/>
            <a:ext cx="542925" cy="787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59" name="Rectangle 30"/>
          <p:cNvSpPr>
            <a:spLocks noChangeArrowheads="1"/>
          </p:cNvSpPr>
          <p:nvPr/>
        </p:nvSpPr>
        <p:spPr bwMode="auto">
          <a:xfrm>
            <a:off x="4632325" y="1765300"/>
            <a:ext cx="2146300" cy="36068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ru-RU">
              <a:latin typeface="Blackadder ITC" pitchFamily="82" charset="0"/>
            </a:endParaRPr>
          </a:p>
        </p:txBody>
      </p:sp>
      <p:sp>
        <p:nvSpPr>
          <p:cNvPr id="14360" name="Line 31"/>
          <p:cNvSpPr>
            <a:spLocks noChangeShapeType="1"/>
          </p:cNvSpPr>
          <p:nvPr/>
        </p:nvSpPr>
        <p:spPr bwMode="auto">
          <a:xfrm>
            <a:off x="4632325" y="3568700"/>
            <a:ext cx="213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61" name="Text Box 32"/>
          <p:cNvSpPr txBox="1">
            <a:spLocks noChangeArrowheads="1"/>
          </p:cNvSpPr>
          <p:nvPr/>
        </p:nvSpPr>
        <p:spPr bwMode="auto">
          <a:xfrm>
            <a:off x="4603750" y="4840288"/>
            <a:ext cx="515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П</a:t>
            </a:r>
            <a:r>
              <a:rPr lang="ru-RU" sz="2400" baseline="-25000"/>
              <a:t>1</a:t>
            </a:r>
            <a:endParaRPr lang="ru-RU" sz="2400"/>
          </a:p>
        </p:txBody>
      </p:sp>
      <p:sp>
        <p:nvSpPr>
          <p:cNvPr id="14362" name="Text Box 33"/>
          <p:cNvSpPr txBox="1">
            <a:spLocks noChangeArrowheads="1"/>
          </p:cNvSpPr>
          <p:nvPr/>
        </p:nvSpPr>
        <p:spPr bwMode="auto">
          <a:xfrm>
            <a:off x="4578350" y="1728788"/>
            <a:ext cx="515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П</a:t>
            </a:r>
            <a:r>
              <a:rPr lang="ru-RU" sz="2400" baseline="-25000"/>
              <a:t>2</a:t>
            </a:r>
            <a:endParaRPr lang="ru-RU" sz="2400"/>
          </a:p>
        </p:txBody>
      </p:sp>
      <p:sp>
        <p:nvSpPr>
          <p:cNvPr id="14363" name="Text Box 34"/>
          <p:cNvSpPr txBox="1">
            <a:spLocks noChangeArrowheads="1"/>
          </p:cNvSpPr>
          <p:nvPr/>
        </p:nvSpPr>
        <p:spPr bwMode="auto">
          <a:xfrm>
            <a:off x="4267200" y="333375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х</a:t>
            </a:r>
          </a:p>
        </p:txBody>
      </p:sp>
      <p:sp>
        <p:nvSpPr>
          <p:cNvPr id="14364" name="Line 38"/>
          <p:cNvSpPr>
            <a:spLocks noChangeShapeType="1"/>
          </p:cNvSpPr>
          <p:nvPr/>
        </p:nvSpPr>
        <p:spPr bwMode="auto">
          <a:xfrm>
            <a:off x="1047750" y="1733550"/>
            <a:ext cx="9525" cy="3609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65" name="Line 39"/>
          <p:cNvSpPr>
            <a:spLocks noChangeShapeType="1"/>
          </p:cNvSpPr>
          <p:nvPr/>
        </p:nvSpPr>
        <p:spPr bwMode="auto">
          <a:xfrm>
            <a:off x="1057275" y="5343525"/>
            <a:ext cx="2209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66" name="Line 40"/>
          <p:cNvSpPr>
            <a:spLocks noChangeShapeType="1"/>
          </p:cNvSpPr>
          <p:nvPr/>
        </p:nvSpPr>
        <p:spPr bwMode="auto">
          <a:xfrm flipV="1">
            <a:off x="3267075" y="4762500"/>
            <a:ext cx="0" cy="581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67" name="Line 41"/>
          <p:cNvSpPr>
            <a:spLocks noChangeShapeType="1"/>
          </p:cNvSpPr>
          <p:nvPr/>
        </p:nvSpPr>
        <p:spPr bwMode="auto">
          <a:xfrm flipV="1">
            <a:off x="3267075" y="3524250"/>
            <a:ext cx="0" cy="1228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68" name="Line 42"/>
          <p:cNvSpPr>
            <a:spLocks noChangeShapeType="1"/>
          </p:cNvSpPr>
          <p:nvPr/>
        </p:nvSpPr>
        <p:spPr bwMode="auto">
          <a:xfrm flipH="1" flipV="1">
            <a:off x="2476500" y="2362200"/>
            <a:ext cx="790575" cy="11715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69" name="Line 43"/>
          <p:cNvSpPr>
            <a:spLocks noChangeShapeType="1"/>
          </p:cNvSpPr>
          <p:nvPr/>
        </p:nvSpPr>
        <p:spPr bwMode="auto">
          <a:xfrm flipH="1">
            <a:off x="1047750" y="2352675"/>
            <a:ext cx="14192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70" name="Line 44"/>
          <p:cNvSpPr>
            <a:spLocks noChangeShapeType="1"/>
          </p:cNvSpPr>
          <p:nvPr/>
        </p:nvSpPr>
        <p:spPr bwMode="auto">
          <a:xfrm flipH="1">
            <a:off x="266700" y="2362200"/>
            <a:ext cx="7810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71" name="Line 45"/>
          <p:cNvSpPr>
            <a:spLocks noChangeShapeType="1"/>
          </p:cNvSpPr>
          <p:nvPr/>
        </p:nvSpPr>
        <p:spPr bwMode="auto">
          <a:xfrm>
            <a:off x="261938" y="2371725"/>
            <a:ext cx="1624012" cy="2381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72" name="Line 46"/>
          <p:cNvSpPr>
            <a:spLocks noChangeShapeType="1"/>
          </p:cNvSpPr>
          <p:nvPr/>
        </p:nvSpPr>
        <p:spPr bwMode="auto">
          <a:xfrm>
            <a:off x="1885950" y="4743450"/>
            <a:ext cx="2247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73" name="Line 47"/>
          <p:cNvSpPr>
            <a:spLocks noChangeShapeType="1"/>
          </p:cNvSpPr>
          <p:nvPr/>
        </p:nvSpPr>
        <p:spPr bwMode="auto">
          <a:xfrm>
            <a:off x="3257550" y="3524250"/>
            <a:ext cx="87630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74" name="Line 48"/>
          <p:cNvSpPr>
            <a:spLocks noChangeShapeType="1"/>
          </p:cNvSpPr>
          <p:nvPr/>
        </p:nvSpPr>
        <p:spPr bwMode="auto">
          <a:xfrm flipV="1">
            <a:off x="3267075" y="1743075"/>
            <a:ext cx="0" cy="1771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75" name="Line 49"/>
          <p:cNvSpPr>
            <a:spLocks noChangeShapeType="1"/>
          </p:cNvSpPr>
          <p:nvPr/>
        </p:nvSpPr>
        <p:spPr bwMode="auto">
          <a:xfrm>
            <a:off x="1047750" y="1743075"/>
            <a:ext cx="2209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95" name="Text Box 51"/>
          <p:cNvSpPr txBox="1">
            <a:spLocks noChangeArrowheads="1"/>
          </p:cNvSpPr>
          <p:nvPr/>
        </p:nvSpPr>
        <p:spPr bwMode="auto">
          <a:xfrm>
            <a:off x="1117600" y="2760663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>
                <a:solidFill>
                  <a:srgbClr val="CC0066"/>
                </a:solidFill>
                <a:cs typeface="Times New Roman" pitchFamily="18" charset="0"/>
              </a:rPr>
              <a:t>I</a:t>
            </a:r>
          </a:p>
        </p:txBody>
      </p:sp>
      <p:sp>
        <p:nvSpPr>
          <p:cNvPr id="6196" name="Text Box 52"/>
          <p:cNvSpPr txBox="1">
            <a:spLocks noChangeArrowheads="1"/>
          </p:cNvSpPr>
          <p:nvPr/>
        </p:nvSpPr>
        <p:spPr bwMode="auto">
          <a:xfrm>
            <a:off x="615950" y="2370138"/>
            <a:ext cx="35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>
                <a:solidFill>
                  <a:srgbClr val="CC0066"/>
                </a:solidFill>
                <a:cs typeface="Times New Roman" pitchFamily="18" charset="0"/>
              </a:rPr>
              <a:t>II</a:t>
            </a:r>
          </a:p>
        </p:txBody>
      </p:sp>
      <p:sp>
        <p:nvSpPr>
          <p:cNvPr id="6197" name="Text Box 53"/>
          <p:cNvSpPr txBox="1">
            <a:spLocks noChangeArrowheads="1"/>
          </p:cNvSpPr>
          <p:nvPr/>
        </p:nvSpPr>
        <p:spPr bwMode="auto">
          <a:xfrm>
            <a:off x="514350" y="3703638"/>
            <a:ext cx="436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>
                <a:solidFill>
                  <a:srgbClr val="CC0066"/>
                </a:solidFill>
                <a:cs typeface="Times New Roman" pitchFamily="18" charset="0"/>
              </a:rPr>
              <a:t>III</a:t>
            </a:r>
          </a:p>
        </p:txBody>
      </p:sp>
      <p:sp>
        <p:nvSpPr>
          <p:cNvPr id="6198" name="Text Box 54"/>
          <p:cNvSpPr txBox="1">
            <a:spLocks noChangeArrowheads="1"/>
          </p:cNvSpPr>
          <p:nvPr/>
        </p:nvSpPr>
        <p:spPr bwMode="auto">
          <a:xfrm>
            <a:off x="1117600" y="4189413"/>
            <a:ext cx="47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>
                <a:solidFill>
                  <a:srgbClr val="CC0066"/>
                </a:solidFill>
                <a:cs typeface="Times New Roman" pitchFamily="18" charset="0"/>
              </a:rPr>
              <a:t>IV</a:t>
            </a:r>
            <a:endParaRPr lang="en-US" sz="2400">
              <a:solidFill>
                <a:srgbClr val="CC0066"/>
              </a:solidFill>
            </a:endParaRPr>
          </a:p>
        </p:txBody>
      </p:sp>
      <p:sp>
        <p:nvSpPr>
          <p:cNvPr id="6156" name="Oval 12"/>
          <p:cNvSpPr>
            <a:spLocks noChangeArrowheads="1"/>
          </p:cNvSpPr>
          <p:nvPr/>
        </p:nvSpPr>
        <p:spPr bwMode="auto">
          <a:xfrm>
            <a:off x="2411413" y="2997200"/>
            <a:ext cx="107950" cy="107950"/>
          </a:xfrm>
          <a:prstGeom prst="ellipse">
            <a:avLst/>
          </a:prstGeom>
          <a:solidFill>
            <a:srgbClr val="FFCC66"/>
          </a:solidFill>
          <a:ln w="28575">
            <a:solidFill>
              <a:srgbClr val="CC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ru-RU">
              <a:latin typeface="Blackadder ITC" pitchFamily="82" charset="0"/>
            </a:endParaRPr>
          </a:p>
        </p:txBody>
      </p:sp>
      <p:sp>
        <p:nvSpPr>
          <p:cNvPr id="6155" name="Oval 11"/>
          <p:cNvSpPr>
            <a:spLocks noChangeArrowheads="1"/>
          </p:cNvSpPr>
          <p:nvPr/>
        </p:nvSpPr>
        <p:spPr bwMode="auto">
          <a:xfrm>
            <a:off x="1854200" y="2176463"/>
            <a:ext cx="107950" cy="10795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ru-RU">
              <a:latin typeface="Blackadder ITC" pitchFamily="82" charset="0"/>
            </a:endParaRPr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2411413" y="4292600"/>
            <a:ext cx="107950" cy="10795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ru-RU">
              <a:latin typeface="Blackadder ITC" pitchFamily="82" charset="0"/>
            </a:endParaRPr>
          </a:p>
        </p:txBody>
      </p:sp>
      <p:sp>
        <p:nvSpPr>
          <p:cNvPr id="14384" name="TextBox 1"/>
          <p:cNvSpPr txBox="1">
            <a:spLocks noChangeArrowheads="1"/>
          </p:cNvSpPr>
          <p:nvPr/>
        </p:nvSpPr>
        <p:spPr bwMode="auto">
          <a:xfrm>
            <a:off x="3629025" y="5734050"/>
            <a:ext cx="3790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solidFill>
                  <a:srgbClr val="CC3300"/>
                </a:solidFill>
              </a:rPr>
              <a:t>Двухпроекционный комплексный </a:t>
            </a:r>
          </a:p>
          <a:p>
            <a:pPr eaLnBrk="1" hangingPunct="1"/>
            <a:r>
              <a:rPr lang="ru-RU">
                <a:solidFill>
                  <a:srgbClr val="CC3300"/>
                </a:solidFill>
              </a:rPr>
              <a:t>чертеж точки А</a:t>
            </a:r>
          </a:p>
        </p:txBody>
      </p:sp>
      <p:sp>
        <p:nvSpPr>
          <p:cNvPr id="49" name="Line 32"/>
          <p:cNvSpPr>
            <a:spLocks noChangeShapeType="1"/>
          </p:cNvSpPr>
          <p:nvPr/>
        </p:nvSpPr>
        <p:spPr bwMode="auto">
          <a:xfrm>
            <a:off x="7413625" y="2970213"/>
            <a:ext cx="1401763" cy="0"/>
          </a:xfrm>
          <a:prstGeom prst="line">
            <a:avLst/>
          </a:prstGeom>
          <a:ln w="12700"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0" name="Line 33"/>
          <p:cNvSpPr>
            <a:spLocks noChangeShapeType="1"/>
          </p:cNvSpPr>
          <p:nvPr/>
        </p:nvSpPr>
        <p:spPr bwMode="auto">
          <a:xfrm>
            <a:off x="7997825" y="2379663"/>
            <a:ext cx="0" cy="1182687"/>
          </a:xfrm>
          <a:prstGeom prst="line">
            <a:avLst/>
          </a:prstGeom>
          <a:ln w="12700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" name="Text Box 32"/>
          <p:cNvSpPr txBox="1">
            <a:spLocks noChangeArrowheads="1"/>
          </p:cNvSpPr>
          <p:nvPr/>
        </p:nvSpPr>
        <p:spPr bwMode="auto">
          <a:xfrm>
            <a:off x="8221663" y="2528888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400">
                <a:solidFill>
                  <a:srgbClr val="CC0066"/>
                </a:solidFill>
              </a:rPr>
              <a:t>I</a:t>
            </a:r>
            <a:endParaRPr lang="ru-RU" sz="1400">
              <a:solidFill>
                <a:srgbClr val="CC0066"/>
              </a:solidFill>
            </a:endParaRPr>
          </a:p>
        </p:txBody>
      </p:sp>
      <p:sp>
        <p:nvSpPr>
          <p:cNvPr id="52" name="Text Box 33"/>
          <p:cNvSpPr txBox="1">
            <a:spLocks noChangeArrowheads="1"/>
          </p:cNvSpPr>
          <p:nvPr/>
        </p:nvSpPr>
        <p:spPr bwMode="auto">
          <a:xfrm>
            <a:off x="7553325" y="2538413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400">
                <a:solidFill>
                  <a:srgbClr val="CC0066"/>
                </a:solidFill>
              </a:rPr>
              <a:t>II</a:t>
            </a:r>
            <a:endParaRPr lang="ru-RU" sz="1400">
              <a:solidFill>
                <a:srgbClr val="CC0066"/>
              </a:solidFill>
            </a:endParaRPr>
          </a:p>
        </p:txBody>
      </p:sp>
      <p:sp>
        <p:nvSpPr>
          <p:cNvPr id="53" name="Text Box 34"/>
          <p:cNvSpPr txBox="1">
            <a:spLocks noChangeArrowheads="1"/>
          </p:cNvSpPr>
          <p:nvPr/>
        </p:nvSpPr>
        <p:spPr bwMode="auto">
          <a:xfrm>
            <a:off x="7527925" y="3109913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400">
                <a:solidFill>
                  <a:srgbClr val="CC0066"/>
                </a:solidFill>
              </a:rPr>
              <a:t>III</a:t>
            </a:r>
            <a:endParaRPr lang="ru-RU" sz="1400">
              <a:solidFill>
                <a:srgbClr val="CC0066"/>
              </a:solidFill>
            </a:endParaRPr>
          </a:p>
        </p:txBody>
      </p:sp>
      <p:sp>
        <p:nvSpPr>
          <p:cNvPr id="54" name="Text Box 35"/>
          <p:cNvSpPr txBox="1">
            <a:spLocks noChangeArrowheads="1"/>
          </p:cNvSpPr>
          <p:nvPr/>
        </p:nvSpPr>
        <p:spPr bwMode="auto">
          <a:xfrm>
            <a:off x="8161338" y="3094038"/>
            <a:ext cx="352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400">
                <a:solidFill>
                  <a:srgbClr val="CC0066"/>
                </a:solidFill>
              </a:rPr>
              <a:t>IV</a:t>
            </a:r>
            <a:endParaRPr lang="ru-RU" sz="1400">
              <a:solidFill>
                <a:srgbClr val="CC0066"/>
              </a:solidFill>
            </a:endParaRPr>
          </a:p>
        </p:txBody>
      </p:sp>
      <p:sp>
        <p:nvSpPr>
          <p:cNvPr id="55" name="Text Box 15"/>
          <p:cNvSpPr txBox="1">
            <a:spLocks noChangeArrowheads="1"/>
          </p:cNvSpPr>
          <p:nvPr/>
        </p:nvSpPr>
        <p:spPr bwMode="auto">
          <a:xfrm>
            <a:off x="7835900" y="2065338"/>
            <a:ext cx="4079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sz="1200"/>
              <a:t>П</a:t>
            </a:r>
            <a:r>
              <a:rPr lang="ru-RU" sz="1200" baseline="-25000"/>
              <a:t>2</a:t>
            </a:r>
            <a:endParaRPr lang="ru-RU" sz="1200"/>
          </a:p>
        </p:txBody>
      </p: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8513763" y="2681288"/>
            <a:ext cx="3825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sz="1200"/>
              <a:t>П</a:t>
            </a:r>
            <a:r>
              <a:rPr lang="ru-RU" sz="1200" baseline="-25000"/>
              <a:t>1</a:t>
            </a:r>
            <a:endParaRPr lang="ru-RU" sz="1200"/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auto">
          <a:xfrm>
            <a:off x="7961313" y="2705100"/>
            <a:ext cx="4937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sz="1200"/>
              <a:t>Х</a:t>
            </a:r>
            <a:r>
              <a:rPr lang="en-US" sz="1200"/>
              <a:t>=O</a:t>
            </a:r>
            <a:endParaRPr lang="ru-RU" sz="1200"/>
          </a:p>
        </p:txBody>
      </p:sp>
      <p:sp>
        <p:nvSpPr>
          <p:cNvPr id="58" name="TextBox 10"/>
          <p:cNvSpPr txBox="1">
            <a:spLocks noChangeArrowheads="1"/>
          </p:cNvSpPr>
          <p:nvPr/>
        </p:nvSpPr>
        <p:spPr bwMode="auto">
          <a:xfrm>
            <a:off x="8748713" y="2832100"/>
            <a:ext cx="2603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y</a:t>
            </a:r>
            <a:endParaRPr lang="ru-RU" sz="1200"/>
          </a:p>
        </p:txBody>
      </p:sp>
      <p:sp>
        <p:nvSpPr>
          <p:cNvPr id="59" name="TextBox 11"/>
          <p:cNvSpPr txBox="1">
            <a:spLocks noChangeArrowheads="1"/>
          </p:cNvSpPr>
          <p:nvPr/>
        </p:nvSpPr>
        <p:spPr bwMode="auto">
          <a:xfrm>
            <a:off x="7094538" y="2827338"/>
            <a:ext cx="314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-y</a:t>
            </a:r>
            <a:endParaRPr lang="ru-RU" sz="1200"/>
          </a:p>
        </p:txBody>
      </p:sp>
      <p:sp>
        <p:nvSpPr>
          <p:cNvPr id="60" name="TextBox 12"/>
          <p:cNvSpPr txBox="1">
            <a:spLocks noChangeArrowheads="1"/>
          </p:cNvSpPr>
          <p:nvPr/>
        </p:nvSpPr>
        <p:spPr bwMode="auto">
          <a:xfrm>
            <a:off x="7908925" y="3468688"/>
            <a:ext cx="314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-z</a:t>
            </a:r>
            <a:endParaRPr lang="ru-RU" sz="1200"/>
          </a:p>
        </p:txBody>
      </p:sp>
      <p:sp>
        <p:nvSpPr>
          <p:cNvPr id="61" name="TextBox 13"/>
          <p:cNvSpPr txBox="1">
            <a:spLocks noChangeArrowheads="1"/>
          </p:cNvSpPr>
          <p:nvPr/>
        </p:nvSpPr>
        <p:spPr bwMode="auto">
          <a:xfrm>
            <a:off x="7997825" y="2284413"/>
            <a:ext cx="261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z</a:t>
            </a:r>
            <a:endParaRPr lang="ru-RU" sz="1200"/>
          </a:p>
        </p:txBody>
      </p:sp>
      <p:sp>
        <p:nvSpPr>
          <p:cNvPr id="14398" name="TextBox 61"/>
          <p:cNvSpPr txBox="1">
            <a:spLocks noChangeArrowheads="1"/>
          </p:cNvSpPr>
          <p:nvPr/>
        </p:nvSpPr>
        <p:spPr bwMode="auto">
          <a:xfrm>
            <a:off x="4133850" y="4630738"/>
            <a:ext cx="30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y</a:t>
            </a:r>
            <a:endParaRPr lang="ru-RU"/>
          </a:p>
        </p:txBody>
      </p:sp>
      <p:sp>
        <p:nvSpPr>
          <p:cNvPr id="14399" name="TextBox 62"/>
          <p:cNvSpPr txBox="1">
            <a:spLocks noChangeArrowheads="1"/>
          </p:cNvSpPr>
          <p:nvPr/>
        </p:nvSpPr>
        <p:spPr bwMode="auto">
          <a:xfrm>
            <a:off x="3309938" y="1558925"/>
            <a:ext cx="338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z</a:t>
            </a:r>
            <a:endParaRPr lang="ru-RU" sz="2400"/>
          </a:p>
        </p:txBody>
      </p:sp>
      <p:sp>
        <p:nvSpPr>
          <p:cNvPr id="14400" name="TextBox 1"/>
          <p:cNvSpPr txBox="1">
            <a:spLocks noChangeArrowheads="1"/>
          </p:cNvSpPr>
          <p:nvPr/>
        </p:nvSpPr>
        <p:spPr bwMode="auto">
          <a:xfrm>
            <a:off x="3246438" y="3284538"/>
            <a:ext cx="365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O</a:t>
            </a:r>
            <a:endParaRPr lang="ru-RU"/>
          </a:p>
        </p:txBody>
      </p:sp>
      <p:sp>
        <p:nvSpPr>
          <p:cNvPr id="14401" name="TextBox 2"/>
          <p:cNvSpPr txBox="1">
            <a:spLocks noChangeArrowheads="1"/>
          </p:cNvSpPr>
          <p:nvPr/>
        </p:nvSpPr>
        <p:spPr bwMode="auto">
          <a:xfrm>
            <a:off x="6783388" y="3414713"/>
            <a:ext cx="363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O</a:t>
            </a:r>
            <a:endParaRPr lang="ru-RU"/>
          </a:p>
        </p:txBody>
      </p:sp>
      <p:sp>
        <p:nvSpPr>
          <p:cNvPr id="14402" name="TextBox 3"/>
          <p:cNvSpPr txBox="1">
            <a:spLocks noChangeArrowheads="1"/>
          </p:cNvSpPr>
          <p:nvPr/>
        </p:nvSpPr>
        <p:spPr bwMode="auto">
          <a:xfrm>
            <a:off x="6805613" y="5113338"/>
            <a:ext cx="684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Y(-z)</a:t>
            </a:r>
            <a:endParaRPr lang="ru-RU"/>
          </a:p>
        </p:txBody>
      </p:sp>
      <p:sp>
        <p:nvSpPr>
          <p:cNvPr id="14403" name="TextBox 4"/>
          <p:cNvSpPr txBox="1">
            <a:spLocks noChangeArrowheads="1"/>
          </p:cNvSpPr>
          <p:nvPr/>
        </p:nvSpPr>
        <p:spPr bwMode="auto">
          <a:xfrm>
            <a:off x="6840538" y="1581150"/>
            <a:ext cx="671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Z(-y)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268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75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375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/>
      <p:bldP spid="6148" grpId="0"/>
      <p:bldP spid="6149" grpId="0"/>
      <p:bldP spid="6150" grpId="0" animBg="1"/>
      <p:bldP spid="6151" grpId="0"/>
      <p:bldP spid="6166" grpId="0"/>
      <p:bldP spid="6167" grpId="0"/>
      <p:bldP spid="6168" grpId="0"/>
      <p:bldP spid="6169" grpId="0"/>
      <p:bldP spid="6170" grpId="0" animBg="1"/>
      <p:bldP spid="6171" grpId="0" animBg="1"/>
      <p:bldP spid="6172" grpId="0" animBg="1"/>
      <p:bldP spid="6173" grpId="0" animBg="1"/>
      <p:bldP spid="6195" grpId="0"/>
      <p:bldP spid="6196" grpId="0"/>
      <p:bldP spid="6197" grpId="0"/>
      <p:bldP spid="6198" grpId="0"/>
      <p:bldP spid="6156" grpId="0" animBg="1"/>
      <p:bldP spid="6155" grpId="0" animBg="1"/>
      <p:bldP spid="6154" grpId="0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809" t="42299" r="41811" b="22810"/>
          <a:stretch>
            <a:fillRect/>
          </a:stretch>
        </p:blipFill>
        <p:spPr bwMode="auto">
          <a:xfrm>
            <a:off x="3719513" y="1250950"/>
            <a:ext cx="18827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510" t="18529" r="29646" b="33070"/>
          <a:stretch>
            <a:fillRect/>
          </a:stretch>
        </p:blipFill>
        <p:spPr bwMode="auto">
          <a:xfrm>
            <a:off x="900113" y="1258888"/>
            <a:ext cx="20097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387" t="47244" r="37825" b="20595"/>
          <a:stretch>
            <a:fillRect/>
          </a:stretch>
        </p:blipFill>
        <p:spPr bwMode="auto">
          <a:xfrm>
            <a:off x="823913" y="3529013"/>
            <a:ext cx="22098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771" t="22235" r="28554" b="23285"/>
          <a:stretch>
            <a:fillRect/>
          </a:stretch>
        </p:blipFill>
        <p:spPr bwMode="auto">
          <a:xfrm>
            <a:off x="3762375" y="3838575"/>
            <a:ext cx="25146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641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Line 2"/>
          <p:cNvSpPr>
            <a:spLocks noChangeShapeType="1"/>
          </p:cNvSpPr>
          <p:nvPr/>
        </p:nvSpPr>
        <p:spPr bwMode="auto">
          <a:xfrm>
            <a:off x="5791200" y="2035175"/>
            <a:ext cx="0" cy="1447800"/>
          </a:xfrm>
          <a:prstGeom prst="line">
            <a:avLst/>
          </a:prstGeom>
          <a:noFill/>
          <a:ln w="1905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1666875"/>
            <a:ext cx="9144000" cy="0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5540" name="Line 4"/>
          <p:cNvSpPr>
            <a:spLocks noChangeShapeType="1"/>
          </p:cNvSpPr>
          <p:nvPr/>
        </p:nvSpPr>
        <p:spPr bwMode="auto">
          <a:xfrm>
            <a:off x="1803400" y="2746375"/>
            <a:ext cx="4699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>
            <a:off x="2882900" y="1755775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542" name="Line 6"/>
          <p:cNvSpPr>
            <a:spLocks noChangeShapeType="1"/>
          </p:cNvSpPr>
          <p:nvPr/>
        </p:nvSpPr>
        <p:spPr bwMode="auto">
          <a:xfrm>
            <a:off x="5308600" y="1730375"/>
            <a:ext cx="0" cy="21209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543" name="Oval 7"/>
          <p:cNvSpPr>
            <a:spLocks noChangeArrowheads="1"/>
          </p:cNvSpPr>
          <p:nvPr/>
        </p:nvSpPr>
        <p:spPr bwMode="auto">
          <a:xfrm>
            <a:off x="4421188" y="1884363"/>
            <a:ext cx="1752600" cy="17526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5544" name="Oval 8"/>
          <p:cNvSpPr>
            <a:spLocks noChangeArrowheads="1"/>
          </p:cNvSpPr>
          <p:nvPr/>
        </p:nvSpPr>
        <p:spPr bwMode="auto">
          <a:xfrm>
            <a:off x="2009775" y="4057650"/>
            <a:ext cx="1752600" cy="17526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5545" name="Oval 9"/>
          <p:cNvSpPr>
            <a:spLocks noChangeArrowheads="1"/>
          </p:cNvSpPr>
          <p:nvPr/>
        </p:nvSpPr>
        <p:spPr bwMode="auto">
          <a:xfrm>
            <a:off x="1998663" y="1887538"/>
            <a:ext cx="1752600" cy="17526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210" name="Oval 10"/>
          <p:cNvSpPr>
            <a:spLocks noChangeArrowheads="1"/>
          </p:cNvSpPr>
          <p:nvPr/>
        </p:nvSpPr>
        <p:spPr bwMode="auto">
          <a:xfrm>
            <a:off x="3322638" y="2693988"/>
            <a:ext cx="85725" cy="85725"/>
          </a:xfrm>
          <a:prstGeom prst="ellipse">
            <a:avLst/>
          </a:prstGeom>
          <a:solidFill>
            <a:srgbClr val="FF99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211" name="Text Box 11"/>
          <p:cNvSpPr txBox="1">
            <a:spLocks noChangeArrowheads="1"/>
          </p:cNvSpPr>
          <p:nvPr/>
        </p:nvSpPr>
        <p:spPr bwMode="auto">
          <a:xfrm>
            <a:off x="1638300" y="4633913"/>
            <a:ext cx="420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В</a:t>
            </a:r>
            <a:r>
              <a:rPr lang="ru-RU" baseline="-25000"/>
              <a:t>1</a:t>
            </a:r>
            <a:endParaRPr lang="ru-RU"/>
          </a:p>
        </p:txBody>
      </p:sp>
      <p:sp>
        <p:nvSpPr>
          <p:cNvPr id="307212" name="Text Box 12"/>
          <p:cNvSpPr txBox="1">
            <a:spLocks noChangeArrowheads="1"/>
          </p:cNvSpPr>
          <p:nvPr/>
        </p:nvSpPr>
        <p:spPr bwMode="auto">
          <a:xfrm>
            <a:off x="5422900" y="2252663"/>
            <a:ext cx="4841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С</a:t>
            </a:r>
            <a:r>
              <a:rPr lang="ru-RU" baseline="-25000"/>
              <a:t>3</a:t>
            </a:r>
            <a:endParaRPr lang="ru-RU"/>
          </a:p>
        </p:txBody>
      </p:sp>
      <p:sp>
        <p:nvSpPr>
          <p:cNvPr id="307213" name="Text Box 13"/>
          <p:cNvSpPr txBox="1">
            <a:spLocks noChangeArrowheads="1"/>
          </p:cNvSpPr>
          <p:nvPr/>
        </p:nvSpPr>
        <p:spPr bwMode="auto">
          <a:xfrm>
            <a:off x="3006725" y="2322513"/>
            <a:ext cx="420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А</a:t>
            </a:r>
            <a:r>
              <a:rPr lang="ru-RU" baseline="-25000"/>
              <a:t>2</a:t>
            </a:r>
            <a:endParaRPr lang="ru-RU"/>
          </a:p>
        </p:txBody>
      </p:sp>
      <p:sp>
        <p:nvSpPr>
          <p:cNvPr id="65550" name="Line 14"/>
          <p:cNvSpPr>
            <a:spLocks noChangeShapeType="1"/>
          </p:cNvSpPr>
          <p:nvPr/>
        </p:nvSpPr>
        <p:spPr bwMode="auto">
          <a:xfrm>
            <a:off x="1955800" y="4930775"/>
            <a:ext cx="210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15" name="Line 15"/>
          <p:cNvSpPr>
            <a:spLocks noChangeShapeType="1"/>
          </p:cNvSpPr>
          <p:nvPr/>
        </p:nvSpPr>
        <p:spPr bwMode="auto">
          <a:xfrm flipH="1">
            <a:off x="2882900" y="2035175"/>
            <a:ext cx="2908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16" name="Line 16"/>
          <p:cNvSpPr>
            <a:spLocks noChangeShapeType="1"/>
          </p:cNvSpPr>
          <p:nvPr/>
        </p:nvSpPr>
        <p:spPr bwMode="auto">
          <a:xfrm flipH="1">
            <a:off x="3873500" y="203517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17" name="Oval 17"/>
          <p:cNvSpPr>
            <a:spLocks noChangeArrowheads="1"/>
          </p:cNvSpPr>
          <p:nvPr/>
        </p:nvSpPr>
        <p:spPr bwMode="auto">
          <a:xfrm>
            <a:off x="2146300" y="2041525"/>
            <a:ext cx="1450975" cy="1460500"/>
          </a:xfrm>
          <a:prstGeom prst="ellipse">
            <a:avLst/>
          </a:prstGeom>
          <a:noFill/>
          <a:ln w="1905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218" name="Line 18"/>
          <p:cNvSpPr>
            <a:spLocks noChangeShapeType="1"/>
          </p:cNvSpPr>
          <p:nvPr/>
        </p:nvSpPr>
        <p:spPr bwMode="auto">
          <a:xfrm flipH="1">
            <a:off x="2352675" y="2238375"/>
            <a:ext cx="3409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1503" name="Oval 15"/>
          <p:cNvSpPr>
            <a:spLocks noChangeArrowheads="1"/>
          </p:cNvSpPr>
          <p:nvPr/>
        </p:nvSpPr>
        <p:spPr bwMode="auto">
          <a:xfrm>
            <a:off x="2320925" y="2171700"/>
            <a:ext cx="104775" cy="96838"/>
          </a:xfrm>
          <a:prstGeom prst="ellipse">
            <a:avLst/>
          </a:prstGeom>
          <a:solidFill>
            <a:srgbClr val="FF0066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307220" name="Line 20"/>
          <p:cNvSpPr>
            <a:spLocks noChangeShapeType="1"/>
          </p:cNvSpPr>
          <p:nvPr/>
        </p:nvSpPr>
        <p:spPr bwMode="auto">
          <a:xfrm flipH="1">
            <a:off x="3943350" y="2238375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557" name="Line 21"/>
          <p:cNvSpPr>
            <a:spLocks noChangeShapeType="1"/>
          </p:cNvSpPr>
          <p:nvPr/>
        </p:nvSpPr>
        <p:spPr bwMode="auto">
          <a:xfrm>
            <a:off x="2371725" y="22574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22" name="Line 22"/>
          <p:cNvSpPr>
            <a:spLocks noChangeShapeType="1"/>
          </p:cNvSpPr>
          <p:nvPr/>
        </p:nvSpPr>
        <p:spPr bwMode="auto">
          <a:xfrm flipH="1">
            <a:off x="2371725" y="2266950"/>
            <a:ext cx="0" cy="308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559" name="Line 23"/>
          <p:cNvSpPr>
            <a:spLocks noChangeShapeType="1"/>
          </p:cNvSpPr>
          <p:nvPr/>
        </p:nvSpPr>
        <p:spPr bwMode="auto">
          <a:xfrm>
            <a:off x="5629275" y="22002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Oval 15"/>
          <p:cNvSpPr>
            <a:spLocks noChangeArrowheads="1"/>
          </p:cNvSpPr>
          <p:nvPr/>
        </p:nvSpPr>
        <p:spPr bwMode="auto">
          <a:xfrm>
            <a:off x="2309813" y="5335588"/>
            <a:ext cx="104775" cy="96837"/>
          </a:xfrm>
          <a:prstGeom prst="ellipse">
            <a:avLst/>
          </a:prstGeom>
          <a:solidFill>
            <a:srgbClr val="FF0066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307225" name="Line 25"/>
          <p:cNvSpPr>
            <a:spLocks noChangeShapeType="1"/>
          </p:cNvSpPr>
          <p:nvPr/>
        </p:nvSpPr>
        <p:spPr bwMode="auto">
          <a:xfrm>
            <a:off x="2368550" y="3749675"/>
            <a:ext cx="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26" name="Text Box 26"/>
          <p:cNvSpPr txBox="1">
            <a:spLocks noChangeArrowheads="1"/>
          </p:cNvSpPr>
          <p:nvPr/>
        </p:nvSpPr>
        <p:spPr bwMode="auto">
          <a:xfrm>
            <a:off x="2374900" y="5218113"/>
            <a:ext cx="433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</a:t>
            </a:r>
            <a:r>
              <a:rPr lang="en-US" baseline="-25000"/>
              <a:t>1</a:t>
            </a:r>
            <a:endParaRPr lang="ru-RU"/>
          </a:p>
        </p:txBody>
      </p:sp>
      <p:sp>
        <p:nvSpPr>
          <p:cNvPr id="307227" name="Text Box 27"/>
          <p:cNvSpPr txBox="1">
            <a:spLocks noChangeArrowheads="1"/>
          </p:cNvSpPr>
          <p:nvPr/>
        </p:nvSpPr>
        <p:spPr bwMode="auto">
          <a:xfrm>
            <a:off x="2346325" y="2236788"/>
            <a:ext cx="433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</a:t>
            </a:r>
            <a:r>
              <a:rPr lang="en-US" baseline="-25000"/>
              <a:t>2</a:t>
            </a:r>
            <a:endParaRPr lang="ru-RU"/>
          </a:p>
        </p:txBody>
      </p:sp>
      <p:sp>
        <p:nvSpPr>
          <p:cNvPr id="307228" name="Oval 28"/>
          <p:cNvSpPr>
            <a:spLocks noChangeArrowheads="1"/>
          </p:cNvSpPr>
          <p:nvPr/>
        </p:nvSpPr>
        <p:spPr bwMode="auto">
          <a:xfrm>
            <a:off x="3311525" y="5616575"/>
            <a:ext cx="85725" cy="85725"/>
          </a:xfrm>
          <a:prstGeom prst="ellipse">
            <a:avLst/>
          </a:prstGeom>
          <a:solidFill>
            <a:srgbClr val="FF99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229" name="Oval 29"/>
          <p:cNvSpPr>
            <a:spLocks noChangeArrowheads="1"/>
          </p:cNvSpPr>
          <p:nvPr/>
        </p:nvSpPr>
        <p:spPr bwMode="auto">
          <a:xfrm>
            <a:off x="5911850" y="2711450"/>
            <a:ext cx="85725" cy="85725"/>
          </a:xfrm>
          <a:prstGeom prst="ellipse">
            <a:avLst/>
          </a:prstGeom>
          <a:solidFill>
            <a:srgbClr val="FF99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230" name="Text Box 30"/>
          <p:cNvSpPr txBox="1">
            <a:spLocks noChangeArrowheads="1"/>
          </p:cNvSpPr>
          <p:nvPr/>
        </p:nvSpPr>
        <p:spPr bwMode="auto">
          <a:xfrm>
            <a:off x="3365500" y="5627688"/>
            <a:ext cx="420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А</a:t>
            </a:r>
            <a:r>
              <a:rPr lang="ru-RU" baseline="-25000"/>
              <a:t>1</a:t>
            </a:r>
            <a:endParaRPr lang="ru-RU"/>
          </a:p>
        </p:txBody>
      </p:sp>
      <p:sp>
        <p:nvSpPr>
          <p:cNvPr id="307231" name="Line 31"/>
          <p:cNvSpPr>
            <a:spLocks noChangeShapeType="1"/>
          </p:cNvSpPr>
          <p:nvPr/>
        </p:nvSpPr>
        <p:spPr bwMode="auto">
          <a:xfrm flipV="1">
            <a:off x="2124075" y="23622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32" name="Line 32"/>
          <p:cNvSpPr>
            <a:spLocks noChangeShapeType="1"/>
          </p:cNvSpPr>
          <p:nvPr/>
        </p:nvSpPr>
        <p:spPr bwMode="auto">
          <a:xfrm>
            <a:off x="3362325" y="2771775"/>
            <a:ext cx="0" cy="284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33" name="Line 33"/>
          <p:cNvSpPr>
            <a:spLocks noChangeShapeType="1"/>
          </p:cNvSpPr>
          <p:nvPr/>
        </p:nvSpPr>
        <p:spPr bwMode="auto">
          <a:xfrm>
            <a:off x="3362325" y="36766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34" name="Line 34"/>
          <p:cNvSpPr>
            <a:spLocks noChangeShapeType="1"/>
          </p:cNvSpPr>
          <p:nvPr/>
        </p:nvSpPr>
        <p:spPr bwMode="auto">
          <a:xfrm>
            <a:off x="3352800" y="4933950"/>
            <a:ext cx="0" cy="685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35" name="Line 35"/>
          <p:cNvSpPr>
            <a:spLocks noChangeShapeType="1"/>
          </p:cNvSpPr>
          <p:nvPr/>
        </p:nvSpPr>
        <p:spPr bwMode="auto">
          <a:xfrm>
            <a:off x="3360738" y="4932363"/>
            <a:ext cx="0" cy="685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36" name="Text Box 36"/>
          <p:cNvSpPr txBox="1">
            <a:spLocks noChangeArrowheads="1"/>
          </p:cNvSpPr>
          <p:nvPr/>
        </p:nvSpPr>
        <p:spPr bwMode="auto">
          <a:xfrm>
            <a:off x="5775325" y="2770188"/>
            <a:ext cx="420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А</a:t>
            </a:r>
            <a:r>
              <a:rPr lang="ru-RU" baseline="-25000"/>
              <a:t>3</a:t>
            </a:r>
            <a:endParaRPr lang="ru-RU"/>
          </a:p>
        </p:txBody>
      </p:sp>
      <p:sp>
        <p:nvSpPr>
          <p:cNvPr id="307237" name="Line 37"/>
          <p:cNvSpPr>
            <a:spLocks noChangeShapeType="1"/>
          </p:cNvSpPr>
          <p:nvPr/>
        </p:nvSpPr>
        <p:spPr bwMode="auto">
          <a:xfrm>
            <a:off x="5295900" y="2238375"/>
            <a:ext cx="466725" cy="0"/>
          </a:xfrm>
          <a:prstGeom prst="line">
            <a:avLst/>
          </a:prstGeom>
          <a:noFill/>
          <a:ln w="28575">
            <a:solidFill>
              <a:srgbClr val="CC33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38" name="Line 38"/>
          <p:cNvSpPr>
            <a:spLocks noChangeShapeType="1"/>
          </p:cNvSpPr>
          <p:nvPr/>
        </p:nvSpPr>
        <p:spPr bwMode="auto">
          <a:xfrm>
            <a:off x="5332413" y="2236788"/>
            <a:ext cx="466725" cy="0"/>
          </a:xfrm>
          <a:prstGeom prst="line">
            <a:avLst/>
          </a:prstGeom>
          <a:noFill/>
          <a:ln w="28575">
            <a:solidFill>
              <a:srgbClr val="CC33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39" name="Oval 39"/>
          <p:cNvSpPr>
            <a:spLocks noChangeArrowheads="1"/>
          </p:cNvSpPr>
          <p:nvPr/>
        </p:nvSpPr>
        <p:spPr bwMode="auto">
          <a:xfrm>
            <a:off x="2076450" y="2282825"/>
            <a:ext cx="85725" cy="85725"/>
          </a:xfrm>
          <a:prstGeom prst="ellipse">
            <a:avLst/>
          </a:prstGeom>
          <a:solidFill>
            <a:srgbClr val="FF99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240" name="Line 40"/>
          <p:cNvSpPr>
            <a:spLocks noChangeShapeType="1"/>
          </p:cNvSpPr>
          <p:nvPr/>
        </p:nvSpPr>
        <p:spPr bwMode="auto">
          <a:xfrm>
            <a:off x="2114550" y="2343150"/>
            <a:ext cx="319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41" name="Oval 41"/>
          <p:cNvSpPr>
            <a:spLocks noChangeArrowheads="1"/>
          </p:cNvSpPr>
          <p:nvPr/>
        </p:nvSpPr>
        <p:spPr bwMode="auto">
          <a:xfrm>
            <a:off x="5249863" y="2293938"/>
            <a:ext cx="85725" cy="85725"/>
          </a:xfrm>
          <a:prstGeom prst="ellipse">
            <a:avLst/>
          </a:prstGeom>
          <a:solidFill>
            <a:srgbClr val="FF99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242" name="Text Box 42"/>
          <p:cNvSpPr txBox="1">
            <a:spLocks noChangeArrowheads="1"/>
          </p:cNvSpPr>
          <p:nvPr/>
        </p:nvSpPr>
        <p:spPr bwMode="auto">
          <a:xfrm>
            <a:off x="1641475" y="2122488"/>
            <a:ext cx="420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В</a:t>
            </a:r>
            <a:r>
              <a:rPr lang="ru-RU" baseline="-25000"/>
              <a:t>2</a:t>
            </a:r>
            <a:endParaRPr lang="ru-RU"/>
          </a:p>
        </p:txBody>
      </p:sp>
      <p:sp>
        <p:nvSpPr>
          <p:cNvPr id="307243" name="Text Box 43"/>
          <p:cNvSpPr txBox="1">
            <a:spLocks noChangeArrowheads="1"/>
          </p:cNvSpPr>
          <p:nvPr/>
        </p:nvSpPr>
        <p:spPr bwMode="auto">
          <a:xfrm>
            <a:off x="4927600" y="2284413"/>
            <a:ext cx="420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В</a:t>
            </a:r>
            <a:r>
              <a:rPr lang="ru-RU" baseline="-25000"/>
              <a:t>3</a:t>
            </a:r>
            <a:endParaRPr lang="ru-RU"/>
          </a:p>
        </p:txBody>
      </p:sp>
      <p:sp>
        <p:nvSpPr>
          <p:cNvPr id="307244" name="Line 44"/>
          <p:cNvSpPr>
            <a:spLocks noChangeShapeType="1"/>
          </p:cNvSpPr>
          <p:nvPr/>
        </p:nvSpPr>
        <p:spPr bwMode="auto">
          <a:xfrm flipV="1">
            <a:off x="2124075" y="3857625"/>
            <a:ext cx="0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45" name="Line 45"/>
          <p:cNvSpPr>
            <a:spLocks noChangeShapeType="1"/>
          </p:cNvSpPr>
          <p:nvPr/>
        </p:nvSpPr>
        <p:spPr bwMode="auto">
          <a:xfrm>
            <a:off x="4038600" y="2343150"/>
            <a:ext cx="247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46" name="Oval 46"/>
          <p:cNvSpPr>
            <a:spLocks noChangeArrowheads="1"/>
          </p:cNvSpPr>
          <p:nvPr/>
        </p:nvSpPr>
        <p:spPr bwMode="auto">
          <a:xfrm>
            <a:off x="2087563" y="4894263"/>
            <a:ext cx="85725" cy="85725"/>
          </a:xfrm>
          <a:prstGeom prst="ellipse">
            <a:avLst/>
          </a:prstGeom>
          <a:solidFill>
            <a:srgbClr val="FF99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247" name="Oval 47"/>
          <p:cNvSpPr>
            <a:spLocks noChangeArrowheads="1"/>
          </p:cNvSpPr>
          <p:nvPr/>
        </p:nvSpPr>
        <p:spPr bwMode="auto">
          <a:xfrm>
            <a:off x="5732463" y="2198688"/>
            <a:ext cx="107950" cy="107950"/>
          </a:xfrm>
          <a:prstGeom prst="ellipse">
            <a:avLst/>
          </a:prstGeom>
          <a:solidFill>
            <a:srgbClr val="FF33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414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0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0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0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0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0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30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5162 L 0.25122 -0.3692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07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2104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4" dur="2000" fill="hold"/>
                                        <p:tgtEl>
                                          <p:spTgt spid="307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0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07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07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0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30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307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307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307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30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307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307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307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307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30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000"/>
                                        <p:tgtEl>
                                          <p:spTgt spid="30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1000"/>
                                        <p:tgtEl>
                                          <p:spTgt spid="30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1000"/>
                                        <p:tgtEl>
                                          <p:spTgt spid="30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1000"/>
                                        <p:tgtEl>
                                          <p:spTgt spid="30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1000"/>
                                        <p:tgtEl>
                                          <p:spTgt spid="30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1000"/>
                                        <p:tgtEl>
                                          <p:spTgt spid="30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191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30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1000"/>
                                        <p:tgtEl>
                                          <p:spTgt spid="30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1000"/>
                                        <p:tgtEl>
                                          <p:spTgt spid="30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307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1000"/>
                                        <p:tgtEl>
                                          <p:spTgt spid="307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9" dur="2000" fill="hold"/>
                                        <p:tgtEl>
                                          <p:spTgt spid="307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0278 L -0.34792 0.42222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307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96" y="2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1000"/>
                                        <p:tgtEl>
                                          <p:spTgt spid="30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2" grpId="0" animBg="1"/>
      <p:bldP spid="307210" grpId="0" animBg="1"/>
      <p:bldP spid="307211" grpId="0"/>
      <p:bldP spid="307212" grpId="0"/>
      <p:bldP spid="307213" grpId="0"/>
      <p:bldP spid="307215" grpId="0" animBg="1"/>
      <p:bldP spid="307216" grpId="0" animBg="1"/>
      <p:bldP spid="307217" grpId="0" animBg="1"/>
      <p:bldP spid="307218" grpId="0" animBg="1"/>
      <p:bldP spid="191503" grpId="0" animBg="1"/>
      <p:bldP spid="307220" grpId="0" animBg="1"/>
      <p:bldP spid="307222" grpId="0" animBg="1"/>
      <p:bldP spid="2" grpId="0" animBg="1"/>
      <p:bldP spid="307225" grpId="0" animBg="1"/>
      <p:bldP spid="307226" grpId="0"/>
      <p:bldP spid="307227" grpId="0"/>
      <p:bldP spid="307228" grpId="0" animBg="1"/>
      <p:bldP spid="307229" grpId="0" animBg="1"/>
      <p:bldP spid="307230" grpId="0"/>
      <p:bldP spid="307231" grpId="0" animBg="1"/>
      <p:bldP spid="307232" grpId="0" animBg="1"/>
      <p:bldP spid="307233" grpId="0" animBg="1"/>
      <p:bldP spid="307234" grpId="0" animBg="1"/>
      <p:bldP spid="307235" grpId="0" animBg="1"/>
      <p:bldP spid="307235" grpId="1" animBg="1"/>
      <p:bldP spid="307235" grpId="2" animBg="1"/>
      <p:bldP spid="307236" grpId="0"/>
      <p:bldP spid="307237" grpId="0" animBg="1"/>
      <p:bldP spid="307238" grpId="0" animBg="1"/>
      <p:bldP spid="307238" grpId="1" animBg="1"/>
      <p:bldP spid="307238" grpId="2" animBg="1"/>
      <p:bldP spid="307239" grpId="0" animBg="1"/>
      <p:bldP spid="307240" grpId="0" animBg="1"/>
      <p:bldP spid="307241" grpId="0" animBg="1"/>
      <p:bldP spid="307242" grpId="0"/>
      <p:bldP spid="307243" grpId="0"/>
      <p:bldP spid="307244" grpId="0" animBg="1"/>
      <p:bldP spid="307245" grpId="0" animBg="1"/>
      <p:bldP spid="307246" grpId="0" animBg="1"/>
      <p:bldP spid="30724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8" name="Line 38"/>
          <p:cNvSpPr>
            <a:spLocks noChangeShapeType="1"/>
          </p:cNvSpPr>
          <p:nvPr/>
        </p:nvSpPr>
        <p:spPr bwMode="auto">
          <a:xfrm flipH="1">
            <a:off x="3041650" y="1223963"/>
            <a:ext cx="809625" cy="2205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39" name="Line 39"/>
          <p:cNvSpPr>
            <a:spLocks noChangeShapeType="1"/>
          </p:cNvSpPr>
          <p:nvPr/>
        </p:nvSpPr>
        <p:spPr bwMode="auto">
          <a:xfrm>
            <a:off x="3041650" y="3429000"/>
            <a:ext cx="0" cy="1979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40" name="Line 40"/>
          <p:cNvSpPr>
            <a:spLocks noChangeShapeType="1"/>
          </p:cNvSpPr>
          <p:nvPr/>
        </p:nvSpPr>
        <p:spPr bwMode="auto">
          <a:xfrm flipV="1">
            <a:off x="3041650" y="5273675"/>
            <a:ext cx="809625" cy="90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41" name="Line 41"/>
          <p:cNvSpPr>
            <a:spLocks noChangeShapeType="1"/>
          </p:cNvSpPr>
          <p:nvPr/>
        </p:nvSpPr>
        <p:spPr bwMode="auto">
          <a:xfrm>
            <a:off x="3267075" y="2754313"/>
            <a:ext cx="0" cy="2609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662" name="Line 5"/>
          <p:cNvSpPr>
            <a:spLocks noChangeShapeType="1"/>
          </p:cNvSpPr>
          <p:nvPr/>
        </p:nvSpPr>
        <p:spPr bwMode="auto">
          <a:xfrm>
            <a:off x="2681288" y="3429000"/>
            <a:ext cx="238601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663" name="Line 6"/>
          <p:cNvSpPr>
            <a:spLocks noChangeShapeType="1"/>
          </p:cNvSpPr>
          <p:nvPr/>
        </p:nvSpPr>
        <p:spPr bwMode="auto">
          <a:xfrm flipV="1">
            <a:off x="2681288" y="1223963"/>
            <a:ext cx="1169987" cy="22050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664" name="Line 7"/>
          <p:cNvSpPr>
            <a:spLocks noChangeShapeType="1"/>
          </p:cNvSpPr>
          <p:nvPr/>
        </p:nvSpPr>
        <p:spPr bwMode="auto">
          <a:xfrm flipH="1">
            <a:off x="3402013" y="1223963"/>
            <a:ext cx="449262" cy="22050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665" name="Line 8"/>
          <p:cNvSpPr>
            <a:spLocks noChangeShapeType="1"/>
          </p:cNvSpPr>
          <p:nvPr/>
        </p:nvSpPr>
        <p:spPr bwMode="auto">
          <a:xfrm>
            <a:off x="3851275" y="1223963"/>
            <a:ext cx="630238" cy="2205037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666" name="Line 9"/>
          <p:cNvSpPr>
            <a:spLocks noChangeShapeType="1"/>
          </p:cNvSpPr>
          <p:nvPr/>
        </p:nvSpPr>
        <p:spPr bwMode="auto">
          <a:xfrm>
            <a:off x="3851275" y="1223963"/>
            <a:ext cx="1216025" cy="22050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667" name="Line 14"/>
          <p:cNvSpPr>
            <a:spLocks noChangeShapeType="1"/>
          </p:cNvSpPr>
          <p:nvPr/>
        </p:nvSpPr>
        <p:spPr bwMode="auto">
          <a:xfrm flipV="1">
            <a:off x="2681288" y="4194175"/>
            <a:ext cx="1800225" cy="6302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668" name="Line 15"/>
          <p:cNvSpPr>
            <a:spLocks noChangeShapeType="1"/>
          </p:cNvSpPr>
          <p:nvPr/>
        </p:nvSpPr>
        <p:spPr bwMode="auto">
          <a:xfrm>
            <a:off x="4481513" y="4194175"/>
            <a:ext cx="585787" cy="13493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669" name="Line 16"/>
          <p:cNvSpPr>
            <a:spLocks noChangeShapeType="1"/>
          </p:cNvSpPr>
          <p:nvPr/>
        </p:nvSpPr>
        <p:spPr bwMode="auto">
          <a:xfrm flipH="1">
            <a:off x="3402013" y="5543550"/>
            <a:ext cx="1665287" cy="3603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670" name="Line 17"/>
          <p:cNvSpPr>
            <a:spLocks noChangeShapeType="1"/>
          </p:cNvSpPr>
          <p:nvPr/>
        </p:nvSpPr>
        <p:spPr bwMode="auto">
          <a:xfrm flipH="1" flipV="1">
            <a:off x="2681288" y="4824413"/>
            <a:ext cx="720725" cy="10795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671" name="Line 18"/>
          <p:cNvSpPr>
            <a:spLocks noChangeShapeType="1"/>
          </p:cNvSpPr>
          <p:nvPr/>
        </p:nvSpPr>
        <p:spPr bwMode="auto">
          <a:xfrm>
            <a:off x="2681288" y="4824413"/>
            <a:ext cx="1169987" cy="4492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672" name="Line 19"/>
          <p:cNvSpPr>
            <a:spLocks noChangeShapeType="1"/>
          </p:cNvSpPr>
          <p:nvPr/>
        </p:nvSpPr>
        <p:spPr bwMode="auto">
          <a:xfrm flipH="1">
            <a:off x="3402013" y="5273675"/>
            <a:ext cx="449262" cy="6302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673" name="Line 20"/>
          <p:cNvSpPr>
            <a:spLocks noChangeShapeType="1"/>
          </p:cNvSpPr>
          <p:nvPr/>
        </p:nvSpPr>
        <p:spPr bwMode="auto">
          <a:xfrm>
            <a:off x="3851275" y="5273675"/>
            <a:ext cx="1216025" cy="2698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674" name="Line 21"/>
          <p:cNvSpPr>
            <a:spLocks noChangeShapeType="1"/>
          </p:cNvSpPr>
          <p:nvPr/>
        </p:nvSpPr>
        <p:spPr bwMode="auto">
          <a:xfrm flipV="1">
            <a:off x="3851275" y="4194175"/>
            <a:ext cx="630238" cy="10795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675" name="Text Box 22"/>
          <p:cNvSpPr txBox="1">
            <a:spLocks noChangeArrowheads="1"/>
          </p:cNvSpPr>
          <p:nvPr/>
        </p:nvSpPr>
        <p:spPr bwMode="auto">
          <a:xfrm>
            <a:off x="3941763" y="954088"/>
            <a:ext cx="446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S</a:t>
            </a:r>
            <a:r>
              <a:rPr lang="en-US" sz="2000" baseline="-25000"/>
              <a:t>2</a:t>
            </a:r>
            <a:endParaRPr lang="ru-RU" sz="2000"/>
          </a:p>
        </p:txBody>
      </p:sp>
      <p:sp>
        <p:nvSpPr>
          <p:cNvPr id="70676" name="Text Box 23"/>
          <p:cNvSpPr txBox="1">
            <a:spLocks noChangeArrowheads="1"/>
          </p:cNvSpPr>
          <p:nvPr/>
        </p:nvSpPr>
        <p:spPr bwMode="auto">
          <a:xfrm>
            <a:off x="2274888" y="4575175"/>
            <a:ext cx="446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A</a:t>
            </a:r>
            <a:r>
              <a:rPr lang="en-US" sz="2000" baseline="-25000"/>
              <a:t>1</a:t>
            </a:r>
            <a:endParaRPr lang="ru-RU" sz="2000"/>
          </a:p>
        </p:txBody>
      </p:sp>
      <p:sp>
        <p:nvSpPr>
          <p:cNvPr id="70677" name="Text Box 24"/>
          <p:cNvSpPr txBox="1">
            <a:spLocks noChangeArrowheads="1"/>
          </p:cNvSpPr>
          <p:nvPr/>
        </p:nvSpPr>
        <p:spPr bwMode="auto">
          <a:xfrm>
            <a:off x="3357563" y="5859463"/>
            <a:ext cx="460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D</a:t>
            </a:r>
            <a:r>
              <a:rPr lang="en-US" sz="2000" baseline="-25000"/>
              <a:t>1</a:t>
            </a:r>
            <a:endParaRPr lang="ru-RU" sz="2000"/>
          </a:p>
        </p:txBody>
      </p:sp>
      <p:sp>
        <p:nvSpPr>
          <p:cNvPr id="70678" name="Text Box 25"/>
          <p:cNvSpPr txBox="1">
            <a:spLocks noChangeArrowheads="1"/>
          </p:cNvSpPr>
          <p:nvPr/>
        </p:nvSpPr>
        <p:spPr bwMode="auto">
          <a:xfrm>
            <a:off x="5067300" y="5273675"/>
            <a:ext cx="460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C</a:t>
            </a:r>
            <a:r>
              <a:rPr lang="en-US" sz="2000" baseline="-25000"/>
              <a:t>1</a:t>
            </a:r>
            <a:endParaRPr lang="ru-RU" sz="2000"/>
          </a:p>
        </p:txBody>
      </p:sp>
      <p:sp>
        <p:nvSpPr>
          <p:cNvPr id="70679" name="Text Box 26"/>
          <p:cNvSpPr txBox="1">
            <a:spLocks noChangeArrowheads="1"/>
          </p:cNvSpPr>
          <p:nvPr/>
        </p:nvSpPr>
        <p:spPr bwMode="auto">
          <a:xfrm>
            <a:off x="4524375" y="3944938"/>
            <a:ext cx="446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B</a:t>
            </a:r>
            <a:r>
              <a:rPr lang="en-US" sz="2000" baseline="-25000"/>
              <a:t>1</a:t>
            </a:r>
            <a:endParaRPr lang="ru-RU" sz="2000"/>
          </a:p>
        </p:txBody>
      </p:sp>
      <p:sp>
        <p:nvSpPr>
          <p:cNvPr id="70680" name="Text Box 27"/>
          <p:cNvSpPr txBox="1">
            <a:spLocks noChangeArrowheads="1"/>
          </p:cNvSpPr>
          <p:nvPr/>
        </p:nvSpPr>
        <p:spPr bwMode="auto">
          <a:xfrm>
            <a:off x="3536950" y="4778375"/>
            <a:ext cx="446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S</a:t>
            </a:r>
            <a:r>
              <a:rPr lang="en-US" sz="2000" baseline="-25000"/>
              <a:t>1</a:t>
            </a:r>
            <a:endParaRPr lang="ru-RU" sz="2000"/>
          </a:p>
        </p:txBody>
      </p:sp>
      <p:sp>
        <p:nvSpPr>
          <p:cNvPr id="70681" name="Text Box 28"/>
          <p:cNvSpPr txBox="1">
            <a:spLocks noChangeArrowheads="1"/>
          </p:cNvSpPr>
          <p:nvPr/>
        </p:nvSpPr>
        <p:spPr bwMode="auto">
          <a:xfrm>
            <a:off x="2373313" y="3298825"/>
            <a:ext cx="446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A</a:t>
            </a:r>
            <a:r>
              <a:rPr lang="en-US" sz="2000" baseline="-25000"/>
              <a:t>2</a:t>
            </a:r>
            <a:endParaRPr lang="ru-RU" sz="2000"/>
          </a:p>
        </p:txBody>
      </p:sp>
      <p:sp>
        <p:nvSpPr>
          <p:cNvPr id="70682" name="Text Box 29"/>
          <p:cNvSpPr txBox="1">
            <a:spLocks noChangeArrowheads="1"/>
          </p:cNvSpPr>
          <p:nvPr/>
        </p:nvSpPr>
        <p:spPr bwMode="auto">
          <a:xfrm>
            <a:off x="3354388" y="3430588"/>
            <a:ext cx="587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D</a:t>
            </a:r>
            <a:r>
              <a:rPr lang="en-US" sz="2000" baseline="-25000"/>
              <a:t>2</a:t>
            </a:r>
            <a:endParaRPr lang="ru-RU" sz="2000"/>
          </a:p>
        </p:txBody>
      </p:sp>
      <p:sp>
        <p:nvSpPr>
          <p:cNvPr id="70683" name="Text Box 30"/>
          <p:cNvSpPr txBox="1">
            <a:spLocks noChangeArrowheads="1"/>
          </p:cNvSpPr>
          <p:nvPr/>
        </p:nvSpPr>
        <p:spPr bwMode="auto">
          <a:xfrm>
            <a:off x="4300538" y="3405188"/>
            <a:ext cx="446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B</a:t>
            </a:r>
            <a:r>
              <a:rPr lang="en-US" sz="2000" baseline="-25000"/>
              <a:t>2</a:t>
            </a:r>
            <a:endParaRPr lang="ru-RU" sz="2000"/>
          </a:p>
        </p:txBody>
      </p:sp>
      <p:sp>
        <p:nvSpPr>
          <p:cNvPr id="70684" name="Text Box 31"/>
          <p:cNvSpPr txBox="1">
            <a:spLocks noChangeArrowheads="1"/>
          </p:cNvSpPr>
          <p:nvPr/>
        </p:nvSpPr>
        <p:spPr bwMode="auto">
          <a:xfrm>
            <a:off x="4976813" y="3384550"/>
            <a:ext cx="460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C</a:t>
            </a:r>
            <a:r>
              <a:rPr lang="en-US" sz="2000" baseline="-25000"/>
              <a:t>2</a:t>
            </a:r>
            <a:endParaRPr lang="ru-RU" sz="2000"/>
          </a:p>
        </p:txBody>
      </p:sp>
      <p:sp>
        <p:nvSpPr>
          <p:cNvPr id="256032" name="Oval 32"/>
          <p:cNvSpPr>
            <a:spLocks noChangeArrowheads="1"/>
          </p:cNvSpPr>
          <p:nvPr/>
        </p:nvSpPr>
        <p:spPr bwMode="auto">
          <a:xfrm>
            <a:off x="3222625" y="2708275"/>
            <a:ext cx="122238" cy="122238"/>
          </a:xfrm>
          <a:prstGeom prst="ellipse">
            <a:avLst/>
          </a:prstGeom>
          <a:solidFill>
            <a:srgbClr val="FF00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33" name="Oval 33"/>
          <p:cNvSpPr>
            <a:spLocks noChangeArrowheads="1"/>
          </p:cNvSpPr>
          <p:nvPr/>
        </p:nvSpPr>
        <p:spPr bwMode="auto">
          <a:xfrm>
            <a:off x="3213100" y="5273675"/>
            <a:ext cx="122238" cy="122238"/>
          </a:xfrm>
          <a:prstGeom prst="ellipse">
            <a:avLst/>
          </a:prstGeom>
          <a:solidFill>
            <a:srgbClr val="FF00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34" name="Oval 34"/>
          <p:cNvSpPr>
            <a:spLocks noChangeArrowheads="1"/>
          </p:cNvSpPr>
          <p:nvPr/>
        </p:nvSpPr>
        <p:spPr bwMode="auto">
          <a:xfrm>
            <a:off x="2997200" y="3384550"/>
            <a:ext cx="85725" cy="85725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35" name="Oval 35"/>
          <p:cNvSpPr>
            <a:spLocks noChangeArrowheads="1"/>
          </p:cNvSpPr>
          <p:nvPr/>
        </p:nvSpPr>
        <p:spPr bwMode="auto">
          <a:xfrm>
            <a:off x="2997200" y="5319713"/>
            <a:ext cx="85725" cy="85725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36" name="Text Box 36"/>
          <p:cNvSpPr txBox="1">
            <a:spLocks noChangeArrowheads="1"/>
          </p:cNvSpPr>
          <p:nvPr/>
        </p:nvSpPr>
        <p:spPr bwMode="auto">
          <a:xfrm>
            <a:off x="2633663" y="2409825"/>
            <a:ext cx="446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K</a:t>
            </a:r>
            <a:r>
              <a:rPr lang="en-US" sz="2000" baseline="-25000"/>
              <a:t>2</a:t>
            </a:r>
            <a:endParaRPr lang="ru-RU" sz="2000"/>
          </a:p>
        </p:txBody>
      </p:sp>
      <p:sp>
        <p:nvSpPr>
          <p:cNvPr id="256042" name="Text Box 42"/>
          <p:cNvSpPr txBox="1">
            <a:spLocks noChangeArrowheads="1"/>
          </p:cNvSpPr>
          <p:nvPr/>
        </p:nvSpPr>
        <p:spPr bwMode="auto">
          <a:xfrm>
            <a:off x="3190875" y="5321300"/>
            <a:ext cx="53138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/>
              <a:t>K</a:t>
            </a:r>
            <a:r>
              <a:rPr lang="en-US" sz="2000" baseline="-25000" dirty="0"/>
              <a:t>1</a:t>
            </a:r>
            <a:endParaRPr lang="ru-RU" sz="2000" dirty="0"/>
          </a:p>
        </p:txBody>
      </p:sp>
      <p:sp>
        <p:nvSpPr>
          <p:cNvPr id="256043" name="Line 43"/>
          <p:cNvSpPr>
            <a:spLocks noChangeShapeType="1"/>
          </p:cNvSpPr>
          <p:nvPr/>
        </p:nvSpPr>
        <p:spPr bwMode="auto">
          <a:xfrm>
            <a:off x="3041650" y="3833813"/>
            <a:ext cx="0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44" name="Line 44"/>
          <p:cNvSpPr>
            <a:spLocks noChangeShapeType="1"/>
          </p:cNvSpPr>
          <p:nvPr/>
        </p:nvSpPr>
        <p:spPr bwMode="auto">
          <a:xfrm>
            <a:off x="3267075" y="3968750"/>
            <a:ext cx="0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45" name="Text Box 45"/>
          <p:cNvSpPr txBox="1">
            <a:spLocks noChangeArrowheads="1"/>
          </p:cNvSpPr>
          <p:nvPr/>
        </p:nvSpPr>
        <p:spPr bwMode="auto">
          <a:xfrm>
            <a:off x="2727325" y="3398838"/>
            <a:ext cx="395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</a:t>
            </a:r>
            <a:r>
              <a:rPr lang="en-US" baseline="-25000"/>
              <a:t>2</a:t>
            </a:r>
            <a:endParaRPr lang="ru-RU"/>
          </a:p>
        </p:txBody>
      </p:sp>
      <p:sp>
        <p:nvSpPr>
          <p:cNvPr id="256046" name="Text Box 46"/>
          <p:cNvSpPr txBox="1">
            <a:spLocks noChangeArrowheads="1"/>
          </p:cNvSpPr>
          <p:nvPr/>
        </p:nvSpPr>
        <p:spPr bwMode="auto">
          <a:xfrm>
            <a:off x="2708275" y="5227638"/>
            <a:ext cx="395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</a:t>
            </a:r>
            <a:r>
              <a:rPr lang="en-US" baseline="-25000"/>
              <a:t>1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459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5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56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56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5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56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256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56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256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5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256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256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25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56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256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8" grpId="0" animBg="1"/>
      <p:bldP spid="256039" grpId="0" animBg="1"/>
      <p:bldP spid="256040" grpId="0" animBg="1"/>
      <p:bldP spid="256041" grpId="0" animBg="1"/>
      <p:bldP spid="256032" grpId="0" animBg="1"/>
      <p:bldP spid="256033" grpId="0" animBg="1"/>
      <p:bldP spid="256034" grpId="0" animBg="1"/>
      <p:bldP spid="256035" grpId="0" animBg="1"/>
      <p:bldP spid="256036" grpId="0"/>
      <p:bldP spid="256042" grpId="0"/>
      <p:bldP spid="256043" grpId="0" animBg="1"/>
      <p:bldP spid="256044" grpId="0" animBg="1"/>
      <p:bldP spid="256045" grpId="0"/>
      <p:bldP spid="25604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709" t="31816" r="29558" b="27238"/>
          <a:stretch>
            <a:fillRect/>
          </a:stretch>
        </p:blipFill>
        <p:spPr bwMode="auto">
          <a:xfrm>
            <a:off x="1979613" y="260350"/>
            <a:ext cx="5203825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495300" y="5805488"/>
            <a:ext cx="2079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sz="2000" i="1">
                <a:solidFill>
                  <a:srgbClr val="B2B2B2"/>
                </a:solidFill>
              </a:rPr>
              <a:t>Воронцова М.И.</a:t>
            </a:r>
          </a:p>
          <a:p>
            <a:pPr algn="l" eaLnBrk="1" hangingPunct="1"/>
            <a:r>
              <a:rPr lang="ru-RU" sz="1600" i="1">
                <a:solidFill>
                  <a:srgbClr val="B2B2B2"/>
                </a:solidFill>
              </a:rPr>
              <a:t>       СибАДИ</a:t>
            </a:r>
          </a:p>
        </p:txBody>
      </p:sp>
    </p:spTree>
    <p:extLst>
      <p:ext uri="{BB962C8B-B14F-4D97-AF65-F5344CB8AC3E}">
        <p14:creationId xmlns="" xmlns:p14="http://schemas.microsoft.com/office/powerpoint/2010/main" val="114209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2378075" y="2349500"/>
            <a:ext cx="381635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 flipV="1">
            <a:off x="1784350" y="2351088"/>
            <a:ext cx="677863" cy="0"/>
          </a:xfrm>
          <a:prstGeom prst="line">
            <a:avLst/>
          </a:prstGeom>
          <a:noFill/>
          <a:ln w="412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70" name="Oval 18"/>
          <p:cNvSpPr>
            <a:spLocks noChangeArrowheads="1"/>
          </p:cNvSpPr>
          <p:nvPr/>
        </p:nvSpPr>
        <p:spPr bwMode="auto">
          <a:xfrm>
            <a:off x="3003550" y="3403600"/>
            <a:ext cx="2644775" cy="2644775"/>
          </a:xfrm>
          <a:prstGeom prst="ellipse">
            <a:avLst/>
          </a:prstGeom>
          <a:noFill/>
          <a:ln w="19050" algn="ctr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72" name="Line 20"/>
          <p:cNvSpPr>
            <a:spLocks noChangeShapeType="1"/>
          </p:cNvSpPr>
          <p:nvPr/>
        </p:nvSpPr>
        <p:spPr bwMode="auto">
          <a:xfrm flipH="1">
            <a:off x="2987675" y="2349500"/>
            <a:ext cx="15875" cy="2374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77" name="Line 25"/>
          <p:cNvSpPr>
            <a:spLocks noChangeShapeType="1"/>
          </p:cNvSpPr>
          <p:nvPr/>
        </p:nvSpPr>
        <p:spPr bwMode="auto">
          <a:xfrm>
            <a:off x="2916238" y="1268413"/>
            <a:ext cx="2808287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78" name="Line 26"/>
          <p:cNvSpPr>
            <a:spLocks noChangeShapeType="1"/>
          </p:cNvSpPr>
          <p:nvPr/>
        </p:nvSpPr>
        <p:spPr bwMode="auto">
          <a:xfrm flipV="1">
            <a:off x="2339975" y="1262063"/>
            <a:ext cx="663575" cy="635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79" name="Line 27"/>
          <p:cNvSpPr>
            <a:spLocks noChangeShapeType="1"/>
          </p:cNvSpPr>
          <p:nvPr/>
        </p:nvSpPr>
        <p:spPr bwMode="auto">
          <a:xfrm flipH="1">
            <a:off x="3741738" y="1235075"/>
            <a:ext cx="0" cy="3462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80" name="Oval 28"/>
          <p:cNvSpPr>
            <a:spLocks noChangeArrowheads="1"/>
          </p:cNvSpPr>
          <p:nvPr/>
        </p:nvSpPr>
        <p:spPr bwMode="auto">
          <a:xfrm>
            <a:off x="3741738" y="4144963"/>
            <a:ext cx="1187450" cy="1187450"/>
          </a:xfrm>
          <a:prstGeom prst="ellipse">
            <a:avLst/>
          </a:prstGeom>
          <a:noFill/>
          <a:ln w="19050" algn="ctr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2" name="AutoShape 31"/>
          <p:cNvSpPr>
            <a:spLocks noChangeArrowheads="1"/>
          </p:cNvSpPr>
          <p:nvPr/>
        </p:nvSpPr>
        <p:spPr bwMode="auto">
          <a:xfrm>
            <a:off x="2824163" y="404813"/>
            <a:ext cx="2987675" cy="2195512"/>
          </a:xfrm>
          <a:prstGeom prst="triangle">
            <a:avLst>
              <a:gd name="adj" fmla="val 50514"/>
            </a:avLst>
          </a:prstGeom>
          <a:noFill/>
          <a:ln w="3810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85" name="Oval 33"/>
          <p:cNvSpPr>
            <a:spLocks noChangeArrowheads="1"/>
          </p:cNvSpPr>
          <p:nvPr/>
        </p:nvSpPr>
        <p:spPr bwMode="auto">
          <a:xfrm>
            <a:off x="3403600" y="3798888"/>
            <a:ext cx="1835150" cy="1835150"/>
          </a:xfrm>
          <a:prstGeom prst="ellipse">
            <a:avLst/>
          </a:prstGeom>
          <a:noFill/>
          <a:ln w="19050" algn="ctr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4" name="Line 36"/>
          <p:cNvSpPr>
            <a:spLocks noChangeShapeType="1"/>
          </p:cNvSpPr>
          <p:nvPr/>
        </p:nvSpPr>
        <p:spPr bwMode="auto">
          <a:xfrm>
            <a:off x="4324350" y="404813"/>
            <a:ext cx="0" cy="6119812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5" name="Line 37"/>
          <p:cNvSpPr>
            <a:spLocks noChangeShapeType="1"/>
          </p:cNvSpPr>
          <p:nvPr/>
        </p:nvSpPr>
        <p:spPr bwMode="auto">
          <a:xfrm>
            <a:off x="2754313" y="4724400"/>
            <a:ext cx="31686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6" name="Line 38"/>
          <p:cNvSpPr>
            <a:spLocks noChangeShapeType="1"/>
          </p:cNvSpPr>
          <p:nvPr/>
        </p:nvSpPr>
        <p:spPr bwMode="auto">
          <a:xfrm flipV="1">
            <a:off x="3208338" y="1262063"/>
            <a:ext cx="720725" cy="10795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7" name="Line 39"/>
          <p:cNvSpPr>
            <a:spLocks noChangeShapeType="1"/>
          </p:cNvSpPr>
          <p:nvPr/>
        </p:nvSpPr>
        <p:spPr bwMode="auto">
          <a:xfrm>
            <a:off x="3924300" y="1268413"/>
            <a:ext cx="1295400" cy="10810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8" name="Line 40"/>
          <p:cNvSpPr>
            <a:spLocks noChangeShapeType="1"/>
          </p:cNvSpPr>
          <p:nvPr/>
        </p:nvSpPr>
        <p:spPr bwMode="auto">
          <a:xfrm flipH="1" flipV="1">
            <a:off x="3203575" y="2347913"/>
            <a:ext cx="2016125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9" name="Line 41"/>
          <p:cNvSpPr>
            <a:spLocks noChangeShapeType="1"/>
          </p:cNvSpPr>
          <p:nvPr/>
        </p:nvSpPr>
        <p:spPr bwMode="auto">
          <a:xfrm>
            <a:off x="3203575" y="3057525"/>
            <a:ext cx="20161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70" name="Line 43"/>
          <p:cNvSpPr>
            <a:spLocks noChangeShapeType="1"/>
          </p:cNvSpPr>
          <p:nvPr/>
        </p:nvSpPr>
        <p:spPr bwMode="auto">
          <a:xfrm>
            <a:off x="3208338" y="6410325"/>
            <a:ext cx="20113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97" name="Text Box 45"/>
          <p:cNvSpPr txBox="1">
            <a:spLocks noChangeArrowheads="1"/>
          </p:cNvSpPr>
          <p:nvPr/>
        </p:nvSpPr>
        <p:spPr bwMode="auto">
          <a:xfrm>
            <a:off x="2700338" y="765175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>
                <a:sym typeface="Symbol" pitchFamily="18" charset="2"/>
              </a:rPr>
              <a:t></a:t>
            </a:r>
            <a:r>
              <a:rPr lang="en-US" sz="2400" baseline="-25000">
                <a:sym typeface="Symbol" pitchFamily="18" charset="2"/>
              </a:rPr>
              <a:t>2</a:t>
            </a:r>
            <a:endParaRPr lang="ru-RU" sz="2400">
              <a:sym typeface="Symbol" pitchFamily="18" charset="2"/>
            </a:endParaRPr>
          </a:p>
        </p:txBody>
      </p:sp>
      <p:sp>
        <p:nvSpPr>
          <p:cNvPr id="23572" name="Text Box 46"/>
          <p:cNvSpPr txBox="1">
            <a:spLocks noChangeArrowheads="1"/>
          </p:cNvSpPr>
          <p:nvPr/>
        </p:nvSpPr>
        <p:spPr bwMode="auto">
          <a:xfrm>
            <a:off x="3857625" y="136525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</a:t>
            </a:r>
            <a:r>
              <a:rPr lang="en-US" baseline="-25000"/>
              <a:t>2</a:t>
            </a:r>
            <a:endParaRPr lang="ru-RU"/>
          </a:p>
        </p:txBody>
      </p:sp>
      <p:sp>
        <p:nvSpPr>
          <p:cNvPr id="23573" name="Text Box 47"/>
          <p:cNvSpPr txBox="1">
            <a:spLocks noChangeArrowheads="1"/>
          </p:cNvSpPr>
          <p:nvPr/>
        </p:nvSpPr>
        <p:spPr bwMode="auto">
          <a:xfrm>
            <a:off x="3973513" y="4338638"/>
            <a:ext cx="420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</a:t>
            </a:r>
            <a:r>
              <a:rPr lang="en-US" baseline="-25000"/>
              <a:t>1</a:t>
            </a:r>
            <a:endParaRPr lang="ru-RU"/>
          </a:p>
        </p:txBody>
      </p:sp>
      <p:sp>
        <p:nvSpPr>
          <p:cNvPr id="49200" name="Text Box 48"/>
          <p:cNvSpPr txBox="1">
            <a:spLocks noChangeArrowheads="1"/>
          </p:cNvSpPr>
          <p:nvPr/>
        </p:nvSpPr>
        <p:spPr bwMode="auto">
          <a:xfrm>
            <a:off x="1425575" y="18065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>
                <a:sym typeface="Symbol" pitchFamily="18" charset="2"/>
              </a:rPr>
              <a:t></a:t>
            </a:r>
            <a:r>
              <a:rPr lang="en-US" sz="2400" baseline="-25000">
                <a:sym typeface="Symbol" pitchFamily="18" charset="2"/>
              </a:rPr>
              <a:t>2</a:t>
            </a:r>
            <a:endParaRPr lang="ru-RU" sz="2400">
              <a:sym typeface="Symbol" pitchFamily="18" charset="2"/>
            </a:endParaRPr>
          </a:p>
        </p:txBody>
      </p:sp>
      <p:sp>
        <p:nvSpPr>
          <p:cNvPr id="49201" name="Text Box 49"/>
          <p:cNvSpPr txBox="1">
            <a:spLocks noChangeArrowheads="1"/>
          </p:cNvSpPr>
          <p:nvPr/>
        </p:nvSpPr>
        <p:spPr bwMode="auto">
          <a:xfrm>
            <a:off x="3900488" y="901700"/>
            <a:ext cx="777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В</a:t>
            </a:r>
            <a:r>
              <a:rPr lang="en-US" baseline="-25000"/>
              <a:t>2</a:t>
            </a:r>
            <a:r>
              <a:rPr lang="en-US"/>
              <a:t>=3</a:t>
            </a:r>
            <a:r>
              <a:rPr lang="en-US" baseline="-25000"/>
              <a:t>2</a:t>
            </a:r>
            <a:endParaRPr lang="ru-RU"/>
          </a:p>
        </p:txBody>
      </p:sp>
      <p:sp>
        <p:nvSpPr>
          <p:cNvPr id="49202" name="Text Box 50"/>
          <p:cNvSpPr txBox="1">
            <a:spLocks noChangeArrowheads="1"/>
          </p:cNvSpPr>
          <p:nvPr/>
        </p:nvSpPr>
        <p:spPr bwMode="auto">
          <a:xfrm>
            <a:off x="4875213" y="2590800"/>
            <a:ext cx="9080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С</a:t>
            </a:r>
            <a:r>
              <a:rPr lang="en-US" baseline="-25000"/>
              <a:t>2</a:t>
            </a:r>
            <a:r>
              <a:rPr lang="en-US"/>
              <a:t>=2</a:t>
            </a:r>
            <a:r>
              <a:rPr lang="en-US" baseline="-25000"/>
              <a:t>2</a:t>
            </a:r>
            <a:endParaRPr lang="ru-RU"/>
          </a:p>
        </p:txBody>
      </p:sp>
      <p:sp>
        <p:nvSpPr>
          <p:cNvPr id="49203" name="Text Box 51"/>
          <p:cNvSpPr txBox="1">
            <a:spLocks noChangeArrowheads="1"/>
          </p:cNvSpPr>
          <p:nvPr/>
        </p:nvSpPr>
        <p:spPr bwMode="auto">
          <a:xfrm>
            <a:off x="2324100" y="1928813"/>
            <a:ext cx="765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</a:t>
            </a:r>
            <a:r>
              <a:rPr lang="en-US" baseline="-25000"/>
              <a:t>2</a:t>
            </a:r>
            <a:r>
              <a:rPr lang="en-US"/>
              <a:t>=1</a:t>
            </a:r>
            <a:r>
              <a:rPr lang="en-US" baseline="-25000"/>
              <a:t>2</a:t>
            </a:r>
            <a:endParaRPr lang="ru-RU"/>
          </a:p>
        </p:txBody>
      </p:sp>
      <p:sp>
        <p:nvSpPr>
          <p:cNvPr id="23578" name="Text Box 52"/>
          <p:cNvSpPr txBox="1">
            <a:spLocks noChangeArrowheads="1"/>
          </p:cNvSpPr>
          <p:nvPr/>
        </p:nvSpPr>
        <p:spPr bwMode="auto">
          <a:xfrm>
            <a:off x="2706688" y="6256338"/>
            <a:ext cx="420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</a:t>
            </a:r>
            <a:r>
              <a:rPr lang="en-US" baseline="-25000"/>
              <a:t>2</a:t>
            </a:r>
            <a:endParaRPr lang="ru-RU"/>
          </a:p>
        </p:txBody>
      </p:sp>
      <p:sp>
        <p:nvSpPr>
          <p:cNvPr id="23579" name="Text Box 53"/>
          <p:cNvSpPr txBox="1">
            <a:spLocks noChangeArrowheads="1"/>
          </p:cNvSpPr>
          <p:nvPr/>
        </p:nvSpPr>
        <p:spPr bwMode="auto">
          <a:xfrm>
            <a:off x="3736975" y="6411913"/>
            <a:ext cx="420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</a:t>
            </a:r>
            <a:r>
              <a:rPr lang="en-US" baseline="-25000"/>
              <a:t>2</a:t>
            </a:r>
            <a:endParaRPr lang="ru-RU" baseline="-25000"/>
          </a:p>
        </p:txBody>
      </p:sp>
      <p:sp>
        <p:nvSpPr>
          <p:cNvPr id="23580" name="Text Box 54"/>
          <p:cNvSpPr txBox="1">
            <a:spLocks noChangeArrowheads="1"/>
          </p:cNvSpPr>
          <p:nvPr/>
        </p:nvSpPr>
        <p:spPr bwMode="auto">
          <a:xfrm>
            <a:off x="5219700" y="6340475"/>
            <a:ext cx="433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</a:t>
            </a:r>
            <a:r>
              <a:rPr lang="en-US" baseline="-25000"/>
              <a:t>1</a:t>
            </a:r>
            <a:endParaRPr lang="ru-RU"/>
          </a:p>
        </p:txBody>
      </p:sp>
      <p:sp>
        <p:nvSpPr>
          <p:cNvPr id="49207" name="Text Box 55"/>
          <p:cNvSpPr txBox="1">
            <a:spLocks noChangeArrowheads="1"/>
          </p:cNvSpPr>
          <p:nvPr/>
        </p:nvSpPr>
        <p:spPr bwMode="auto">
          <a:xfrm>
            <a:off x="5273675" y="5734050"/>
            <a:ext cx="395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2</a:t>
            </a:r>
            <a:r>
              <a:rPr lang="en-US" baseline="-25000"/>
              <a:t>1</a:t>
            </a:r>
            <a:endParaRPr lang="ru-RU"/>
          </a:p>
        </p:txBody>
      </p:sp>
      <p:sp>
        <p:nvSpPr>
          <p:cNvPr id="49208" name="Text Box 56"/>
          <p:cNvSpPr txBox="1">
            <a:spLocks noChangeArrowheads="1"/>
          </p:cNvSpPr>
          <p:nvPr/>
        </p:nvSpPr>
        <p:spPr bwMode="auto">
          <a:xfrm>
            <a:off x="2667000" y="5375275"/>
            <a:ext cx="395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</a:t>
            </a:r>
            <a:r>
              <a:rPr lang="en-US" baseline="-25000"/>
              <a:t>1</a:t>
            </a:r>
            <a:endParaRPr lang="ru-RU"/>
          </a:p>
        </p:txBody>
      </p:sp>
      <p:sp>
        <p:nvSpPr>
          <p:cNvPr id="49209" name="Text Box 57"/>
          <p:cNvSpPr txBox="1">
            <a:spLocks noChangeArrowheads="1"/>
          </p:cNvSpPr>
          <p:nvPr/>
        </p:nvSpPr>
        <p:spPr bwMode="auto">
          <a:xfrm>
            <a:off x="3906838" y="4875213"/>
            <a:ext cx="395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</a:t>
            </a:r>
            <a:r>
              <a:rPr lang="en-US" baseline="-25000"/>
              <a:t>1</a:t>
            </a:r>
            <a:endParaRPr lang="ru-RU"/>
          </a:p>
        </p:txBody>
      </p:sp>
      <p:sp>
        <p:nvSpPr>
          <p:cNvPr id="23584" name="Line 60"/>
          <p:cNvSpPr>
            <a:spLocks noChangeShapeType="1"/>
          </p:cNvSpPr>
          <p:nvPr/>
        </p:nvSpPr>
        <p:spPr bwMode="auto">
          <a:xfrm>
            <a:off x="2824163" y="260032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85" name="Line 61"/>
          <p:cNvSpPr>
            <a:spLocks noChangeShapeType="1"/>
          </p:cNvSpPr>
          <p:nvPr/>
        </p:nvSpPr>
        <p:spPr bwMode="auto">
          <a:xfrm>
            <a:off x="5811838" y="2600325"/>
            <a:ext cx="0" cy="252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63" name="Oval 11"/>
          <p:cNvSpPr>
            <a:spLocks noChangeArrowheads="1"/>
          </p:cNvSpPr>
          <p:nvPr/>
        </p:nvSpPr>
        <p:spPr bwMode="auto">
          <a:xfrm>
            <a:off x="3886200" y="1196975"/>
            <a:ext cx="107950" cy="10795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auto">
          <a:xfrm flipV="1">
            <a:off x="5165725" y="2295525"/>
            <a:ext cx="107950" cy="10795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3165475" y="2278063"/>
            <a:ext cx="107950" cy="10795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214" name="Line 62"/>
          <p:cNvSpPr>
            <a:spLocks noChangeShapeType="1"/>
          </p:cNvSpPr>
          <p:nvPr/>
        </p:nvSpPr>
        <p:spPr bwMode="auto">
          <a:xfrm>
            <a:off x="3924300" y="2092325"/>
            <a:ext cx="0" cy="2968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90" name="Line 64"/>
          <p:cNvSpPr>
            <a:spLocks noChangeShapeType="1"/>
          </p:cNvSpPr>
          <p:nvPr/>
        </p:nvSpPr>
        <p:spPr bwMode="auto">
          <a:xfrm>
            <a:off x="5219700" y="3057525"/>
            <a:ext cx="0" cy="3352800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91" name="Line 65"/>
          <p:cNvSpPr>
            <a:spLocks noChangeShapeType="1"/>
          </p:cNvSpPr>
          <p:nvPr/>
        </p:nvSpPr>
        <p:spPr bwMode="auto">
          <a:xfrm>
            <a:off x="3203575" y="3057525"/>
            <a:ext cx="4763" cy="3352800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92" name="Line 67"/>
          <p:cNvSpPr>
            <a:spLocks noChangeShapeType="1"/>
          </p:cNvSpPr>
          <p:nvPr/>
        </p:nvSpPr>
        <p:spPr bwMode="auto">
          <a:xfrm>
            <a:off x="3203575" y="3057525"/>
            <a:ext cx="0" cy="65881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93" name="Line 68"/>
          <p:cNvSpPr>
            <a:spLocks noChangeShapeType="1"/>
          </p:cNvSpPr>
          <p:nvPr/>
        </p:nvSpPr>
        <p:spPr bwMode="auto">
          <a:xfrm flipV="1">
            <a:off x="3208338" y="5700713"/>
            <a:ext cx="0" cy="70961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94" name="Line 69"/>
          <p:cNvSpPr>
            <a:spLocks noChangeShapeType="1"/>
          </p:cNvSpPr>
          <p:nvPr/>
        </p:nvSpPr>
        <p:spPr bwMode="auto">
          <a:xfrm flipV="1">
            <a:off x="5219700" y="5876925"/>
            <a:ext cx="0" cy="533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95" name="Line 70"/>
          <p:cNvSpPr>
            <a:spLocks noChangeShapeType="1"/>
          </p:cNvSpPr>
          <p:nvPr/>
        </p:nvSpPr>
        <p:spPr bwMode="auto">
          <a:xfrm>
            <a:off x="5219700" y="3057525"/>
            <a:ext cx="0" cy="44291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96" name="Line 71"/>
          <p:cNvSpPr>
            <a:spLocks noChangeShapeType="1"/>
          </p:cNvSpPr>
          <p:nvPr/>
        </p:nvSpPr>
        <p:spPr bwMode="auto">
          <a:xfrm flipV="1">
            <a:off x="2824163" y="3944938"/>
            <a:ext cx="0" cy="8239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97" name="Line 73"/>
          <p:cNvSpPr>
            <a:spLocks noChangeShapeType="1"/>
          </p:cNvSpPr>
          <p:nvPr/>
        </p:nvSpPr>
        <p:spPr bwMode="auto">
          <a:xfrm flipV="1">
            <a:off x="5811838" y="3944938"/>
            <a:ext cx="0" cy="8239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98" name="Line 74"/>
          <p:cNvSpPr>
            <a:spLocks noChangeShapeType="1"/>
          </p:cNvSpPr>
          <p:nvPr/>
        </p:nvSpPr>
        <p:spPr bwMode="auto">
          <a:xfrm>
            <a:off x="3932238" y="3057525"/>
            <a:ext cx="0" cy="65881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99" name="Line 75"/>
          <p:cNvSpPr>
            <a:spLocks noChangeShapeType="1"/>
          </p:cNvSpPr>
          <p:nvPr/>
        </p:nvSpPr>
        <p:spPr bwMode="auto">
          <a:xfrm>
            <a:off x="3932238" y="5170488"/>
            <a:ext cx="0" cy="1239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00" name="Line 77"/>
          <p:cNvSpPr>
            <a:spLocks noChangeShapeType="1"/>
          </p:cNvSpPr>
          <p:nvPr/>
        </p:nvSpPr>
        <p:spPr bwMode="auto">
          <a:xfrm flipV="1">
            <a:off x="3932238" y="5876925"/>
            <a:ext cx="0" cy="5349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230" name="Line 78"/>
          <p:cNvSpPr>
            <a:spLocks noChangeShapeType="1"/>
          </p:cNvSpPr>
          <p:nvPr/>
        </p:nvSpPr>
        <p:spPr bwMode="auto">
          <a:xfrm>
            <a:off x="3003550" y="2852738"/>
            <a:ext cx="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231" name="Line 79"/>
          <p:cNvSpPr>
            <a:spLocks noChangeShapeType="1"/>
          </p:cNvSpPr>
          <p:nvPr/>
        </p:nvSpPr>
        <p:spPr bwMode="auto">
          <a:xfrm>
            <a:off x="3741738" y="2711450"/>
            <a:ext cx="0" cy="346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232" name="Line 80"/>
          <p:cNvSpPr>
            <a:spLocks noChangeShapeType="1"/>
          </p:cNvSpPr>
          <p:nvPr/>
        </p:nvSpPr>
        <p:spPr bwMode="auto">
          <a:xfrm>
            <a:off x="2557463" y="1762125"/>
            <a:ext cx="3090862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233" name="Line 81"/>
          <p:cNvSpPr>
            <a:spLocks noChangeShapeType="1"/>
          </p:cNvSpPr>
          <p:nvPr/>
        </p:nvSpPr>
        <p:spPr bwMode="auto">
          <a:xfrm>
            <a:off x="2378075" y="1762125"/>
            <a:ext cx="446088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234" name="Text Box 82"/>
          <p:cNvSpPr txBox="1">
            <a:spLocks noChangeArrowheads="1"/>
          </p:cNvSpPr>
          <p:nvPr/>
        </p:nvSpPr>
        <p:spPr bwMode="auto">
          <a:xfrm>
            <a:off x="2324100" y="1268413"/>
            <a:ext cx="42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>
                <a:sym typeface="Symbol" pitchFamily="18" charset="2"/>
              </a:rPr>
              <a:t></a:t>
            </a:r>
            <a:r>
              <a:rPr lang="en-US" sz="2400" baseline="-25000">
                <a:sym typeface="Symbol" pitchFamily="18" charset="2"/>
              </a:rPr>
              <a:t>2</a:t>
            </a:r>
            <a:endParaRPr lang="ru-RU" sz="2400">
              <a:sym typeface="Symbol" pitchFamily="18" charset="2"/>
            </a:endParaRPr>
          </a:p>
        </p:txBody>
      </p:sp>
      <p:sp>
        <p:nvSpPr>
          <p:cNvPr id="49235" name="Line 83"/>
          <p:cNvSpPr>
            <a:spLocks noChangeShapeType="1"/>
          </p:cNvSpPr>
          <p:nvPr/>
        </p:nvSpPr>
        <p:spPr bwMode="auto">
          <a:xfrm>
            <a:off x="3400425" y="1762125"/>
            <a:ext cx="0" cy="2962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236" name="Line 84"/>
          <p:cNvSpPr>
            <a:spLocks noChangeShapeType="1"/>
          </p:cNvSpPr>
          <p:nvPr/>
        </p:nvSpPr>
        <p:spPr bwMode="auto">
          <a:xfrm>
            <a:off x="3400425" y="2673350"/>
            <a:ext cx="1588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237" name="Line 85"/>
          <p:cNvSpPr>
            <a:spLocks noChangeShapeType="1"/>
          </p:cNvSpPr>
          <p:nvPr/>
        </p:nvSpPr>
        <p:spPr bwMode="auto">
          <a:xfrm flipH="1">
            <a:off x="3598863" y="1762125"/>
            <a:ext cx="0" cy="3505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242" name="Arc 90"/>
          <p:cNvSpPr>
            <a:spLocks/>
          </p:cNvSpPr>
          <p:nvPr/>
        </p:nvSpPr>
        <p:spPr bwMode="auto">
          <a:xfrm>
            <a:off x="3224213" y="3406775"/>
            <a:ext cx="1974850" cy="1254125"/>
          </a:xfrm>
          <a:custGeom>
            <a:avLst/>
            <a:gdLst>
              <a:gd name="T0" fmla="*/ 0 w 32387"/>
              <a:gd name="T1" fmla="*/ 2147483647 h 21600"/>
              <a:gd name="T2" fmla="*/ 2147483647 w 32387"/>
              <a:gd name="T3" fmla="*/ 2147483647 h 21600"/>
              <a:gd name="T4" fmla="*/ 2147483647 w 32387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387" h="21600" fill="none" extrusionOk="0">
                <a:moveTo>
                  <a:pt x="-1" y="10041"/>
                </a:moveTo>
                <a:cubicBezTo>
                  <a:pt x="3960" y="3789"/>
                  <a:pt x="10845" y="-1"/>
                  <a:pt x="18247" y="0"/>
                </a:cubicBezTo>
                <a:cubicBezTo>
                  <a:pt x="23440" y="0"/>
                  <a:pt x="28460" y="1871"/>
                  <a:pt x="32386" y="5271"/>
                </a:cubicBezTo>
              </a:path>
              <a:path w="32387" h="21600" stroke="0" extrusionOk="0">
                <a:moveTo>
                  <a:pt x="-1" y="10041"/>
                </a:moveTo>
                <a:cubicBezTo>
                  <a:pt x="3960" y="3789"/>
                  <a:pt x="10845" y="-1"/>
                  <a:pt x="18247" y="0"/>
                </a:cubicBezTo>
                <a:cubicBezTo>
                  <a:pt x="23440" y="0"/>
                  <a:pt x="28460" y="1871"/>
                  <a:pt x="32386" y="5271"/>
                </a:cubicBezTo>
                <a:lnTo>
                  <a:pt x="18247" y="21600"/>
                </a:lnTo>
                <a:lnTo>
                  <a:pt x="-1" y="10041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243" name="Arc 91"/>
          <p:cNvSpPr>
            <a:spLocks/>
          </p:cNvSpPr>
          <p:nvPr/>
        </p:nvSpPr>
        <p:spPr bwMode="auto">
          <a:xfrm flipV="1">
            <a:off x="3224213" y="4657725"/>
            <a:ext cx="1979612" cy="1390650"/>
          </a:xfrm>
          <a:custGeom>
            <a:avLst/>
            <a:gdLst>
              <a:gd name="T0" fmla="*/ 0 w 32304"/>
              <a:gd name="T1" fmla="*/ 2147483647 h 21600"/>
              <a:gd name="T2" fmla="*/ 2147483647 w 32304"/>
              <a:gd name="T3" fmla="*/ 2147483647 h 21600"/>
              <a:gd name="T4" fmla="*/ 2147483647 w 32304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304" h="21600" fill="none" extrusionOk="0">
                <a:moveTo>
                  <a:pt x="0" y="9519"/>
                </a:moveTo>
                <a:cubicBezTo>
                  <a:pt x="4015" y="3567"/>
                  <a:pt x="10726" y="-1"/>
                  <a:pt x="17906" y="0"/>
                </a:cubicBezTo>
                <a:cubicBezTo>
                  <a:pt x="23218" y="0"/>
                  <a:pt x="28343" y="1957"/>
                  <a:pt x="32303" y="5498"/>
                </a:cubicBezTo>
              </a:path>
              <a:path w="32304" h="21600" stroke="0" extrusionOk="0">
                <a:moveTo>
                  <a:pt x="0" y="9519"/>
                </a:moveTo>
                <a:cubicBezTo>
                  <a:pt x="4015" y="3567"/>
                  <a:pt x="10726" y="-1"/>
                  <a:pt x="17906" y="0"/>
                </a:cubicBezTo>
                <a:cubicBezTo>
                  <a:pt x="23218" y="0"/>
                  <a:pt x="28343" y="1957"/>
                  <a:pt x="32303" y="5498"/>
                </a:cubicBezTo>
                <a:lnTo>
                  <a:pt x="17906" y="21600"/>
                </a:lnTo>
                <a:lnTo>
                  <a:pt x="0" y="9519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244" name="Line 92"/>
          <p:cNvSpPr>
            <a:spLocks noChangeShapeType="1"/>
          </p:cNvSpPr>
          <p:nvPr/>
        </p:nvSpPr>
        <p:spPr bwMode="auto">
          <a:xfrm>
            <a:off x="4486275" y="1816100"/>
            <a:ext cx="0" cy="3730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245" name="Oval 93"/>
          <p:cNvSpPr>
            <a:spLocks noChangeArrowheads="1"/>
          </p:cNvSpPr>
          <p:nvPr/>
        </p:nvSpPr>
        <p:spPr bwMode="auto">
          <a:xfrm>
            <a:off x="4432300" y="1708150"/>
            <a:ext cx="107950" cy="10795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246" name="Oval 94"/>
          <p:cNvSpPr>
            <a:spLocks noChangeArrowheads="1"/>
          </p:cNvSpPr>
          <p:nvPr/>
        </p:nvSpPr>
        <p:spPr bwMode="auto">
          <a:xfrm>
            <a:off x="3544888" y="1708150"/>
            <a:ext cx="107950" cy="10795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253" name="Freeform 101"/>
          <p:cNvSpPr>
            <a:spLocks/>
          </p:cNvSpPr>
          <p:nvPr/>
        </p:nvSpPr>
        <p:spPr bwMode="auto">
          <a:xfrm>
            <a:off x="3924300" y="3705225"/>
            <a:ext cx="1295400" cy="587375"/>
          </a:xfrm>
          <a:custGeom>
            <a:avLst/>
            <a:gdLst>
              <a:gd name="T0" fmla="*/ 0 w 816"/>
              <a:gd name="T1" fmla="*/ 2147483647 h 370"/>
              <a:gd name="T2" fmla="*/ 2147483647 w 816"/>
              <a:gd name="T3" fmla="*/ 2147483647 h 370"/>
              <a:gd name="T4" fmla="*/ 2147483647 w 816"/>
              <a:gd name="T5" fmla="*/ 2147483647 h 3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16" h="370">
                <a:moveTo>
                  <a:pt x="0" y="370"/>
                </a:moveTo>
                <a:cubicBezTo>
                  <a:pt x="113" y="238"/>
                  <a:pt x="227" y="106"/>
                  <a:pt x="363" y="53"/>
                </a:cubicBezTo>
                <a:cubicBezTo>
                  <a:pt x="499" y="0"/>
                  <a:pt x="657" y="26"/>
                  <a:pt x="816" y="53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257" name="Freeform 105"/>
          <p:cNvSpPr>
            <a:spLocks/>
          </p:cNvSpPr>
          <p:nvPr/>
        </p:nvSpPr>
        <p:spPr bwMode="auto">
          <a:xfrm>
            <a:off x="3919538" y="5154613"/>
            <a:ext cx="1304925" cy="579437"/>
          </a:xfrm>
          <a:custGeom>
            <a:avLst/>
            <a:gdLst>
              <a:gd name="T0" fmla="*/ 0 w 816"/>
              <a:gd name="T1" fmla="*/ 0 h 409"/>
              <a:gd name="T2" fmla="*/ 2147483647 w 816"/>
              <a:gd name="T3" fmla="*/ 2147483647 h 409"/>
              <a:gd name="T4" fmla="*/ 2147483647 w 816"/>
              <a:gd name="T5" fmla="*/ 2147483647 h 4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16" h="409">
                <a:moveTo>
                  <a:pt x="0" y="0"/>
                </a:moveTo>
                <a:cubicBezTo>
                  <a:pt x="113" y="125"/>
                  <a:pt x="227" y="250"/>
                  <a:pt x="363" y="318"/>
                </a:cubicBezTo>
                <a:cubicBezTo>
                  <a:pt x="499" y="386"/>
                  <a:pt x="741" y="402"/>
                  <a:pt x="816" y="409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258" name="Text Box 106"/>
          <p:cNvSpPr txBox="1">
            <a:spLocks noChangeArrowheads="1"/>
          </p:cNvSpPr>
          <p:nvPr/>
        </p:nvSpPr>
        <p:spPr bwMode="auto">
          <a:xfrm>
            <a:off x="3659188" y="1708150"/>
            <a:ext cx="395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4</a:t>
            </a:r>
            <a:r>
              <a:rPr lang="ru-RU" baseline="-25000"/>
              <a:t>2</a:t>
            </a:r>
          </a:p>
        </p:txBody>
      </p:sp>
      <p:sp>
        <p:nvSpPr>
          <p:cNvPr id="49259" name="Text Box 107"/>
          <p:cNvSpPr txBox="1">
            <a:spLocks noChangeArrowheads="1"/>
          </p:cNvSpPr>
          <p:nvPr/>
        </p:nvSpPr>
        <p:spPr bwMode="auto">
          <a:xfrm>
            <a:off x="3348038" y="5268913"/>
            <a:ext cx="395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4</a:t>
            </a:r>
            <a:r>
              <a:rPr lang="ru-RU" baseline="-25000"/>
              <a:t>1</a:t>
            </a:r>
            <a:endParaRPr lang="ru-RU"/>
          </a:p>
        </p:txBody>
      </p:sp>
      <p:sp>
        <p:nvSpPr>
          <p:cNvPr id="49261" name="Text Box 109"/>
          <p:cNvSpPr txBox="1">
            <a:spLocks noChangeArrowheads="1"/>
          </p:cNvSpPr>
          <p:nvPr/>
        </p:nvSpPr>
        <p:spPr bwMode="auto">
          <a:xfrm>
            <a:off x="4446588" y="1341438"/>
            <a:ext cx="395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5</a:t>
            </a:r>
            <a:r>
              <a:rPr lang="ru-RU" baseline="-25000"/>
              <a:t>2</a:t>
            </a:r>
            <a:endParaRPr lang="ru-RU"/>
          </a:p>
        </p:txBody>
      </p:sp>
      <p:sp>
        <p:nvSpPr>
          <p:cNvPr id="49241" name="Oval 89"/>
          <p:cNvSpPr>
            <a:spLocks noChangeArrowheads="1"/>
          </p:cNvSpPr>
          <p:nvPr/>
        </p:nvSpPr>
        <p:spPr bwMode="auto">
          <a:xfrm>
            <a:off x="3540125" y="5202238"/>
            <a:ext cx="107950" cy="10795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60" name="Oval 8"/>
          <p:cNvSpPr>
            <a:spLocks noChangeArrowheads="1"/>
          </p:cNvSpPr>
          <p:nvPr/>
        </p:nvSpPr>
        <p:spPr bwMode="auto">
          <a:xfrm>
            <a:off x="3149600" y="5375275"/>
            <a:ext cx="107950" cy="10795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239" name="Oval 87"/>
          <p:cNvSpPr>
            <a:spLocks noChangeArrowheads="1"/>
          </p:cNvSpPr>
          <p:nvPr/>
        </p:nvSpPr>
        <p:spPr bwMode="auto">
          <a:xfrm flipV="1">
            <a:off x="4446588" y="5537200"/>
            <a:ext cx="107950" cy="10795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61" name="Oval 9"/>
          <p:cNvSpPr>
            <a:spLocks noChangeArrowheads="1"/>
          </p:cNvSpPr>
          <p:nvPr/>
        </p:nvSpPr>
        <p:spPr bwMode="auto">
          <a:xfrm>
            <a:off x="5165725" y="5646738"/>
            <a:ext cx="107950" cy="10795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238" name="Oval 86"/>
          <p:cNvSpPr>
            <a:spLocks noChangeArrowheads="1"/>
          </p:cNvSpPr>
          <p:nvPr/>
        </p:nvSpPr>
        <p:spPr bwMode="auto">
          <a:xfrm>
            <a:off x="4446588" y="3770313"/>
            <a:ext cx="107950" cy="10795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62" name="Oval 10"/>
          <p:cNvSpPr>
            <a:spLocks noChangeArrowheads="1"/>
          </p:cNvSpPr>
          <p:nvPr/>
        </p:nvSpPr>
        <p:spPr bwMode="auto">
          <a:xfrm>
            <a:off x="5165725" y="3716338"/>
            <a:ext cx="107950" cy="10795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262" name="Text Box 110"/>
          <p:cNvSpPr txBox="1">
            <a:spLocks noChangeArrowheads="1"/>
          </p:cNvSpPr>
          <p:nvPr/>
        </p:nvSpPr>
        <p:spPr bwMode="auto">
          <a:xfrm>
            <a:off x="4289425" y="5608638"/>
            <a:ext cx="395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5</a:t>
            </a:r>
            <a:r>
              <a:rPr lang="ru-RU" baseline="-25000"/>
              <a:t>1</a:t>
            </a:r>
            <a:endParaRPr lang="ru-RU"/>
          </a:p>
        </p:txBody>
      </p:sp>
      <p:sp>
        <p:nvSpPr>
          <p:cNvPr id="49267" name="Line 115"/>
          <p:cNvSpPr>
            <a:spLocks noChangeShapeType="1"/>
          </p:cNvSpPr>
          <p:nvPr/>
        </p:nvSpPr>
        <p:spPr bwMode="auto">
          <a:xfrm>
            <a:off x="3932238" y="3705225"/>
            <a:ext cx="0" cy="5635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268" name="Line 116"/>
          <p:cNvSpPr>
            <a:spLocks noChangeShapeType="1"/>
          </p:cNvSpPr>
          <p:nvPr/>
        </p:nvSpPr>
        <p:spPr bwMode="auto">
          <a:xfrm flipV="1">
            <a:off x="3932238" y="5122863"/>
            <a:ext cx="0" cy="8048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269" name="Line 117"/>
          <p:cNvSpPr>
            <a:spLocks noChangeShapeType="1"/>
          </p:cNvSpPr>
          <p:nvPr/>
        </p:nvSpPr>
        <p:spPr bwMode="auto">
          <a:xfrm>
            <a:off x="5219700" y="3500438"/>
            <a:ext cx="4763" cy="2159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271" name="Line 119"/>
          <p:cNvSpPr>
            <a:spLocks noChangeShapeType="1"/>
          </p:cNvSpPr>
          <p:nvPr/>
        </p:nvSpPr>
        <p:spPr bwMode="auto">
          <a:xfrm flipV="1">
            <a:off x="5219700" y="5741988"/>
            <a:ext cx="0" cy="1349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272" name="Line 120"/>
          <p:cNvSpPr>
            <a:spLocks noChangeShapeType="1"/>
          </p:cNvSpPr>
          <p:nvPr/>
        </p:nvSpPr>
        <p:spPr bwMode="auto">
          <a:xfrm flipV="1">
            <a:off x="3203575" y="5483225"/>
            <a:ext cx="4763" cy="2174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273" name="Line 121"/>
          <p:cNvSpPr>
            <a:spLocks noChangeShapeType="1"/>
          </p:cNvSpPr>
          <p:nvPr/>
        </p:nvSpPr>
        <p:spPr bwMode="auto">
          <a:xfrm>
            <a:off x="3203575" y="3716338"/>
            <a:ext cx="4763" cy="2730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59" name="Oval 7"/>
          <p:cNvSpPr>
            <a:spLocks noChangeArrowheads="1"/>
          </p:cNvSpPr>
          <p:nvPr/>
        </p:nvSpPr>
        <p:spPr bwMode="auto">
          <a:xfrm>
            <a:off x="3154363" y="3971925"/>
            <a:ext cx="107950" cy="10795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240" name="Oval 88"/>
          <p:cNvSpPr>
            <a:spLocks noChangeArrowheads="1"/>
          </p:cNvSpPr>
          <p:nvPr/>
        </p:nvSpPr>
        <p:spPr bwMode="auto">
          <a:xfrm>
            <a:off x="3544888" y="4113213"/>
            <a:ext cx="107950" cy="10795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81" name="Oval 29"/>
          <p:cNvSpPr>
            <a:spLocks noChangeArrowheads="1"/>
          </p:cNvSpPr>
          <p:nvPr/>
        </p:nvSpPr>
        <p:spPr bwMode="auto">
          <a:xfrm>
            <a:off x="3881438" y="4273550"/>
            <a:ext cx="107950" cy="10795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35" name="Arc 122"/>
          <p:cNvSpPr>
            <a:spLocks/>
          </p:cNvSpPr>
          <p:nvPr/>
        </p:nvSpPr>
        <p:spPr bwMode="auto">
          <a:xfrm>
            <a:off x="3189288" y="3217863"/>
            <a:ext cx="2024062" cy="1525587"/>
          </a:xfrm>
          <a:custGeom>
            <a:avLst/>
            <a:gdLst>
              <a:gd name="T0" fmla="*/ 0 w 29210"/>
              <a:gd name="T1" fmla="*/ 2147483647 h 21600"/>
              <a:gd name="T2" fmla="*/ 2147483647 w 29210"/>
              <a:gd name="T3" fmla="*/ 2147483647 h 21600"/>
              <a:gd name="T4" fmla="*/ 2147483647 w 2921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210" h="21600" fill="none" extrusionOk="0">
                <a:moveTo>
                  <a:pt x="-1" y="7156"/>
                </a:moveTo>
                <a:cubicBezTo>
                  <a:pt x="4096" y="2601"/>
                  <a:pt x="9934" y="-1"/>
                  <a:pt x="16061" y="0"/>
                </a:cubicBezTo>
                <a:cubicBezTo>
                  <a:pt x="20815" y="0"/>
                  <a:pt x="25437" y="1568"/>
                  <a:pt x="29210" y="4463"/>
                </a:cubicBezTo>
              </a:path>
              <a:path w="29210" h="21600" stroke="0" extrusionOk="0">
                <a:moveTo>
                  <a:pt x="-1" y="7156"/>
                </a:moveTo>
                <a:cubicBezTo>
                  <a:pt x="4096" y="2601"/>
                  <a:pt x="9934" y="-1"/>
                  <a:pt x="16061" y="0"/>
                </a:cubicBezTo>
                <a:cubicBezTo>
                  <a:pt x="20815" y="0"/>
                  <a:pt x="25437" y="1568"/>
                  <a:pt x="29210" y="4463"/>
                </a:cubicBezTo>
                <a:lnTo>
                  <a:pt x="16061" y="21600"/>
                </a:lnTo>
                <a:lnTo>
                  <a:pt x="-1" y="7156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36" name="Arc 123"/>
          <p:cNvSpPr>
            <a:spLocks/>
          </p:cNvSpPr>
          <p:nvPr/>
        </p:nvSpPr>
        <p:spPr bwMode="auto">
          <a:xfrm>
            <a:off x="4289425" y="3519488"/>
            <a:ext cx="1512888" cy="2387600"/>
          </a:xfrm>
          <a:custGeom>
            <a:avLst/>
            <a:gdLst>
              <a:gd name="T0" fmla="*/ 2147483647 w 21600"/>
              <a:gd name="T1" fmla="*/ 0 h 34205"/>
              <a:gd name="T2" fmla="*/ 2147483647 w 21600"/>
              <a:gd name="T3" fmla="*/ 2147483647 h 34205"/>
              <a:gd name="T4" fmla="*/ 0 w 21600"/>
              <a:gd name="T5" fmla="*/ 2147483647 h 3420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4205" fill="none" extrusionOk="0">
                <a:moveTo>
                  <a:pt x="12929" y="-1"/>
                </a:moveTo>
                <a:cubicBezTo>
                  <a:pt x="18386" y="4077"/>
                  <a:pt x="21600" y="10490"/>
                  <a:pt x="21600" y="17303"/>
                </a:cubicBezTo>
                <a:cubicBezTo>
                  <a:pt x="21600" y="23884"/>
                  <a:pt x="18599" y="30107"/>
                  <a:pt x="13449" y="34205"/>
                </a:cubicBezTo>
              </a:path>
              <a:path w="21600" h="34205" stroke="0" extrusionOk="0">
                <a:moveTo>
                  <a:pt x="12929" y="-1"/>
                </a:moveTo>
                <a:cubicBezTo>
                  <a:pt x="18386" y="4077"/>
                  <a:pt x="21600" y="10490"/>
                  <a:pt x="21600" y="17303"/>
                </a:cubicBezTo>
                <a:cubicBezTo>
                  <a:pt x="21600" y="23884"/>
                  <a:pt x="18599" y="30107"/>
                  <a:pt x="13449" y="34205"/>
                </a:cubicBezTo>
                <a:lnTo>
                  <a:pt x="0" y="17303"/>
                </a:lnTo>
                <a:lnTo>
                  <a:pt x="12929" y="-1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37" name="Arc 124"/>
          <p:cNvSpPr>
            <a:spLocks/>
          </p:cNvSpPr>
          <p:nvPr/>
        </p:nvSpPr>
        <p:spPr bwMode="auto">
          <a:xfrm>
            <a:off x="2828925" y="3743325"/>
            <a:ext cx="1514475" cy="1968500"/>
          </a:xfrm>
          <a:custGeom>
            <a:avLst/>
            <a:gdLst>
              <a:gd name="T0" fmla="*/ 2147483647 w 21600"/>
              <a:gd name="T1" fmla="*/ 2147483647 h 27933"/>
              <a:gd name="T2" fmla="*/ 2147483647 w 21600"/>
              <a:gd name="T3" fmla="*/ 0 h 27933"/>
              <a:gd name="T4" fmla="*/ 2147483647 w 21600"/>
              <a:gd name="T5" fmla="*/ 2147483647 h 2793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7933" fill="none" extrusionOk="0">
                <a:moveTo>
                  <a:pt x="5147" y="27932"/>
                </a:moveTo>
                <a:cubicBezTo>
                  <a:pt x="1824" y="24026"/>
                  <a:pt x="0" y="19066"/>
                  <a:pt x="0" y="13938"/>
                </a:cubicBezTo>
                <a:cubicBezTo>
                  <a:pt x="-1" y="8835"/>
                  <a:pt x="1806" y="3897"/>
                  <a:pt x="5098" y="-1"/>
                </a:cubicBezTo>
              </a:path>
              <a:path w="21600" h="27933" stroke="0" extrusionOk="0">
                <a:moveTo>
                  <a:pt x="5147" y="27932"/>
                </a:moveTo>
                <a:cubicBezTo>
                  <a:pt x="1824" y="24026"/>
                  <a:pt x="0" y="19066"/>
                  <a:pt x="0" y="13938"/>
                </a:cubicBezTo>
                <a:cubicBezTo>
                  <a:pt x="-1" y="8835"/>
                  <a:pt x="1806" y="3897"/>
                  <a:pt x="5098" y="-1"/>
                </a:cubicBezTo>
                <a:lnTo>
                  <a:pt x="21600" y="13938"/>
                </a:lnTo>
                <a:lnTo>
                  <a:pt x="5147" y="27932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38" name="Arc 125"/>
          <p:cNvSpPr>
            <a:spLocks/>
          </p:cNvSpPr>
          <p:nvPr/>
        </p:nvSpPr>
        <p:spPr bwMode="auto">
          <a:xfrm>
            <a:off x="3189288" y="4592638"/>
            <a:ext cx="2020887" cy="1663700"/>
          </a:xfrm>
          <a:custGeom>
            <a:avLst/>
            <a:gdLst>
              <a:gd name="T0" fmla="*/ 2147483647 w 28836"/>
              <a:gd name="T1" fmla="*/ 2147483647 h 21600"/>
              <a:gd name="T2" fmla="*/ 0 w 28836"/>
              <a:gd name="T3" fmla="*/ 2147483647 h 21600"/>
              <a:gd name="T4" fmla="*/ 2147483647 w 2883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836" h="21600" fill="none" extrusionOk="0">
                <a:moveTo>
                  <a:pt x="28836" y="17250"/>
                </a:moveTo>
                <a:cubicBezTo>
                  <a:pt x="25090" y="20073"/>
                  <a:pt x="20527" y="21599"/>
                  <a:pt x="15837" y="21600"/>
                </a:cubicBezTo>
                <a:cubicBezTo>
                  <a:pt x="9826" y="21600"/>
                  <a:pt x="4087" y="19095"/>
                  <a:pt x="0" y="14688"/>
                </a:cubicBezTo>
              </a:path>
              <a:path w="28836" h="21600" stroke="0" extrusionOk="0">
                <a:moveTo>
                  <a:pt x="28836" y="17250"/>
                </a:moveTo>
                <a:cubicBezTo>
                  <a:pt x="25090" y="20073"/>
                  <a:pt x="20527" y="21599"/>
                  <a:pt x="15837" y="21600"/>
                </a:cubicBezTo>
                <a:cubicBezTo>
                  <a:pt x="9826" y="21600"/>
                  <a:pt x="4087" y="19095"/>
                  <a:pt x="0" y="14688"/>
                </a:cubicBezTo>
                <a:lnTo>
                  <a:pt x="15837" y="0"/>
                </a:lnTo>
                <a:lnTo>
                  <a:pt x="28836" y="1725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278" name="Line 126"/>
          <p:cNvSpPr>
            <a:spLocks noChangeShapeType="1"/>
          </p:cNvSpPr>
          <p:nvPr/>
        </p:nvSpPr>
        <p:spPr bwMode="auto">
          <a:xfrm>
            <a:off x="3257550" y="2341563"/>
            <a:ext cx="1908175" cy="79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279" name="Line 127"/>
          <p:cNvSpPr>
            <a:spLocks noChangeShapeType="1"/>
          </p:cNvSpPr>
          <p:nvPr/>
        </p:nvSpPr>
        <p:spPr bwMode="auto">
          <a:xfrm>
            <a:off x="3960813" y="1268413"/>
            <a:ext cx="1204912" cy="10731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280" name="Line 128"/>
          <p:cNvSpPr>
            <a:spLocks noChangeShapeType="1"/>
          </p:cNvSpPr>
          <p:nvPr/>
        </p:nvSpPr>
        <p:spPr bwMode="auto">
          <a:xfrm flipH="1">
            <a:off x="3241675" y="1268413"/>
            <a:ext cx="698500" cy="102711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281" name="Line 129"/>
          <p:cNvSpPr>
            <a:spLocks noChangeShapeType="1"/>
          </p:cNvSpPr>
          <p:nvPr/>
        </p:nvSpPr>
        <p:spPr bwMode="auto">
          <a:xfrm>
            <a:off x="3924300" y="1295400"/>
            <a:ext cx="0" cy="542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282" name="Text Box 130"/>
          <p:cNvSpPr txBox="1">
            <a:spLocks noChangeArrowheads="1"/>
          </p:cNvSpPr>
          <p:nvPr/>
        </p:nvSpPr>
        <p:spPr bwMode="auto">
          <a:xfrm>
            <a:off x="0" y="5824538"/>
            <a:ext cx="2079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sz="2000" i="1">
                <a:solidFill>
                  <a:srgbClr val="B2B2B2"/>
                </a:solidFill>
              </a:rPr>
              <a:t>Воронцова М.И.</a:t>
            </a:r>
          </a:p>
          <a:p>
            <a:pPr algn="l" eaLnBrk="1" hangingPunct="1"/>
            <a:r>
              <a:rPr lang="ru-RU" sz="1600" i="1">
                <a:solidFill>
                  <a:srgbClr val="B2B2B2"/>
                </a:solidFill>
              </a:rPr>
              <a:t>       СибАДИ</a:t>
            </a:r>
          </a:p>
        </p:txBody>
      </p:sp>
      <p:sp>
        <p:nvSpPr>
          <p:cNvPr id="23644" name="Полилиния 1"/>
          <p:cNvSpPr>
            <a:spLocks/>
          </p:cNvSpPr>
          <p:nvPr/>
        </p:nvSpPr>
        <p:spPr bwMode="auto">
          <a:xfrm>
            <a:off x="3203575" y="4032250"/>
            <a:ext cx="731838" cy="306388"/>
          </a:xfrm>
          <a:custGeom>
            <a:avLst/>
            <a:gdLst>
              <a:gd name="T0" fmla="*/ 0 w 770860"/>
              <a:gd name="T1" fmla="*/ 0 h 306421"/>
              <a:gd name="T2" fmla="*/ 381146 w 770860"/>
              <a:gd name="T3" fmla="*/ 133670 h 306421"/>
              <a:gd name="T4" fmla="*/ 670624 w 770860"/>
              <a:gd name="T5" fmla="*/ 294073 h 306421"/>
              <a:gd name="T6" fmla="*/ 660974 w 770860"/>
              <a:gd name="T7" fmla="*/ 283379 h 30642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70860" h="306421">
                <a:moveTo>
                  <a:pt x="0" y="0"/>
                </a:moveTo>
                <a:cubicBezTo>
                  <a:pt x="149280" y="42333"/>
                  <a:pt x="298561" y="84667"/>
                  <a:pt x="422442" y="133684"/>
                </a:cubicBezTo>
                <a:cubicBezTo>
                  <a:pt x="546323" y="182702"/>
                  <a:pt x="691593" y="269151"/>
                  <a:pt x="743284" y="294105"/>
                </a:cubicBezTo>
                <a:cubicBezTo>
                  <a:pt x="794975" y="319059"/>
                  <a:pt x="763782" y="301234"/>
                  <a:pt x="732589" y="28341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45" name="Полилиния 2"/>
          <p:cNvSpPr>
            <a:spLocks/>
          </p:cNvSpPr>
          <p:nvPr/>
        </p:nvSpPr>
        <p:spPr bwMode="auto">
          <a:xfrm>
            <a:off x="3203575" y="5091113"/>
            <a:ext cx="720725" cy="347662"/>
          </a:xfrm>
          <a:custGeom>
            <a:avLst/>
            <a:gdLst>
              <a:gd name="T0" fmla="*/ 0 w 721894"/>
              <a:gd name="T1" fmla="*/ 347662 h 347579"/>
              <a:gd name="T2" fmla="*/ 400403 w 721894"/>
              <a:gd name="T3" fmla="*/ 181853 h 347579"/>
              <a:gd name="T4" fmla="*/ 720725 w 721894"/>
              <a:gd name="T5" fmla="*/ 0 h 347579"/>
              <a:gd name="T6" fmla="*/ 720725 w 721894"/>
              <a:gd name="T7" fmla="*/ 0 h 3475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1894" h="347579">
                <a:moveTo>
                  <a:pt x="0" y="347579"/>
                </a:moveTo>
                <a:cubicBezTo>
                  <a:pt x="140368" y="293659"/>
                  <a:pt x="280736" y="239740"/>
                  <a:pt x="401052" y="181810"/>
                </a:cubicBezTo>
                <a:cubicBezTo>
                  <a:pt x="521368" y="123880"/>
                  <a:pt x="721894" y="0"/>
                  <a:pt x="721894" y="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82" name="Oval 30"/>
          <p:cNvSpPr>
            <a:spLocks noChangeArrowheads="1"/>
          </p:cNvSpPr>
          <p:nvPr/>
        </p:nvSpPr>
        <p:spPr bwMode="auto">
          <a:xfrm>
            <a:off x="3862388" y="5062538"/>
            <a:ext cx="107950" cy="10795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968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9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49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4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4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1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4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4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4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49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49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49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1000"/>
                                        <p:tgtEl>
                                          <p:spTgt spid="49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1000"/>
                                        <p:tgtEl>
                                          <p:spTgt spid="4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49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1000"/>
                                        <p:tgtEl>
                                          <p:spTgt spid="49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1000"/>
                                        <p:tgtEl>
                                          <p:spTgt spid="49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1000"/>
                                        <p:tgtEl>
                                          <p:spTgt spid="49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1000"/>
                                        <p:tgtEl>
                                          <p:spTgt spid="49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1000"/>
                                        <p:tgtEl>
                                          <p:spTgt spid="49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1000"/>
                                        <p:tgtEl>
                                          <p:spTgt spid="4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1000"/>
                                        <p:tgtEl>
                                          <p:spTgt spid="4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1000"/>
                                        <p:tgtEl>
                                          <p:spTgt spid="4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1000"/>
                                        <p:tgtEl>
                                          <p:spTgt spid="4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1000"/>
                                        <p:tgtEl>
                                          <p:spTgt spid="4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1000"/>
                                        <p:tgtEl>
                                          <p:spTgt spid="4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1000"/>
                                        <p:tgtEl>
                                          <p:spTgt spid="4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1000"/>
                                        <p:tgtEl>
                                          <p:spTgt spid="4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1000"/>
                                        <p:tgtEl>
                                          <p:spTgt spid="4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2000"/>
                                        <p:tgtEl>
                                          <p:spTgt spid="49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1000"/>
                                        <p:tgtEl>
                                          <p:spTgt spid="4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1000"/>
                                        <p:tgtEl>
                                          <p:spTgt spid="4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1000"/>
                                        <p:tgtEl>
                                          <p:spTgt spid="4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1000"/>
                                        <p:tgtEl>
                                          <p:spTgt spid="4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3" dur="1000"/>
                                        <p:tgtEl>
                                          <p:spTgt spid="4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1000"/>
                                        <p:tgtEl>
                                          <p:spTgt spid="4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1000"/>
                                        <p:tgtEl>
                                          <p:spTgt spid="4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 nodeType="clickPar">
                      <p:stCondLst>
                        <p:cond delay="indefinite"/>
                      </p:stCondLst>
                      <p:childTnLst>
                        <p:par>
                          <p:cTn id="2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1000"/>
                                        <p:tgtEl>
                                          <p:spTgt spid="4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 nodeType="clickPar">
                      <p:stCondLst>
                        <p:cond delay="indefinite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1000"/>
                                        <p:tgtEl>
                                          <p:spTgt spid="4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 nodeType="clickPar">
                      <p:stCondLst>
                        <p:cond delay="indefinite"/>
                      </p:stCondLst>
                      <p:childTnLst>
                        <p:par>
                          <p:cTn id="2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1000"/>
                                        <p:tgtEl>
                                          <p:spTgt spid="4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 nodeType="clickPar">
                      <p:stCondLst>
                        <p:cond delay="indefinite"/>
                      </p:stCondLst>
                      <p:childTnLst>
                        <p:par>
                          <p:cTn id="2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1000"/>
                                        <p:tgtEl>
                                          <p:spTgt spid="4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 nodeType="clickPar">
                      <p:stCondLst>
                        <p:cond delay="indefinite"/>
                      </p:stCondLst>
                      <p:childTnLst>
                        <p:par>
                          <p:cTn id="2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8" dur="1000"/>
                                        <p:tgtEl>
                                          <p:spTgt spid="4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 nodeType="clickPar">
                      <p:stCondLst>
                        <p:cond delay="indefinite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1000"/>
                                        <p:tgtEl>
                                          <p:spTgt spid="4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 nodeType="clickPar">
                      <p:stCondLst>
                        <p:cond delay="indefinite"/>
                      </p:stCondLst>
                      <p:childTnLst>
                        <p:par>
                          <p:cTn id="2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1000"/>
                                        <p:tgtEl>
                                          <p:spTgt spid="4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 nodeType="clickPar">
                      <p:stCondLst>
                        <p:cond delay="indefinite"/>
                      </p:stCondLst>
                      <p:childTnLst>
                        <p:par>
                          <p:cTn id="2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3" dur="1000"/>
                                        <p:tgtEl>
                                          <p:spTgt spid="4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 nodeType="clickPar">
                      <p:stCondLst>
                        <p:cond delay="indefinite"/>
                      </p:stCondLst>
                      <p:childTnLst>
                        <p:par>
                          <p:cTn id="2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1000"/>
                                        <p:tgtEl>
                                          <p:spTgt spid="4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 nodeType="clickPar">
                      <p:stCondLst>
                        <p:cond delay="indefinite"/>
                      </p:stCondLst>
                      <p:childTnLst>
                        <p:par>
                          <p:cTn id="3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2" dur="indefinite"/>
                                        <p:tgtEl>
                                          <p:spTgt spid="492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3" dur="indefinite"/>
                                        <p:tgtEl>
                                          <p:spTgt spid="49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5" grpId="0" animBg="1"/>
      <p:bldP spid="49168" grpId="0" animBg="1"/>
      <p:bldP spid="49170" grpId="0" animBg="1"/>
      <p:bldP spid="49172" grpId="0" animBg="1"/>
      <p:bldP spid="49177" grpId="0" animBg="1"/>
      <p:bldP spid="49178" grpId="0" animBg="1"/>
      <p:bldP spid="49179" grpId="0" animBg="1"/>
      <p:bldP spid="49180" grpId="0" animBg="1"/>
      <p:bldP spid="49185" grpId="0" animBg="1"/>
      <p:bldP spid="49197" grpId="0"/>
      <p:bldP spid="49200" grpId="0"/>
      <p:bldP spid="49201" grpId="0"/>
      <p:bldP spid="49202" grpId="0"/>
      <p:bldP spid="49203" grpId="0"/>
      <p:bldP spid="49207" grpId="0"/>
      <p:bldP spid="49208" grpId="0"/>
      <p:bldP spid="49209" grpId="0"/>
      <p:bldP spid="49163" grpId="0" animBg="1"/>
      <p:bldP spid="49158" grpId="0" animBg="1"/>
      <p:bldP spid="49157" grpId="0" animBg="1"/>
      <p:bldP spid="49214" grpId="0" animBg="1"/>
      <p:bldP spid="49230" grpId="0" animBg="1"/>
      <p:bldP spid="49231" grpId="0" animBg="1"/>
      <p:bldP spid="49232" grpId="0" animBg="1"/>
      <p:bldP spid="49233" grpId="0" animBg="1"/>
      <p:bldP spid="49234" grpId="0"/>
      <p:bldP spid="49235" grpId="0" animBg="1"/>
      <p:bldP spid="49236" grpId="0" animBg="1"/>
      <p:bldP spid="49237" grpId="0" animBg="1"/>
      <p:bldP spid="49242" grpId="0" animBg="1"/>
      <p:bldP spid="49243" grpId="0" animBg="1"/>
      <p:bldP spid="49244" grpId="0" animBg="1"/>
      <p:bldP spid="49245" grpId="0" animBg="1"/>
      <p:bldP spid="49246" grpId="0" animBg="1"/>
      <p:bldP spid="49253" grpId="0" animBg="1"/>
      <p:bldP spid="49257" grpId="0" animBg="1"/>
      <p:bldP spid="49258" grpId="0"/>
      <p:bldP spid="49259" grpId="0"/>
      <p:bldP spid="49261" grpId="0"/>
      <p:bldP spid="49241" grpId="0" animBg="1"/>
      <p:bldP spid="49160" grpId="0" animBg="1"/>
      <p:bldP spid="49239" grpId="0" animBg="1"/>
      <p:bldP spid="49161" grpId="0" animBg="1"/>
      <p:bldP spid="49238" grpId="0" animBg="1"/>
      <p:bldP spid="49162" grpId="0" animBg="1"/>
      <p:bldP spid="49262" grpId="0"/>
      <p:bldP spid="49267" grpId="0" animBg="1"/>
      <p:bldP spid="49268" grpId="0" animBg="1"/>
      <p:bldP spid="49269" grpId="0" animBg="1"/>
      <p:bldP spid="49271" grpId="0" animBg="1"/>
      <p:bldP spid="49272" grpId="0" animBg="1"/>
      <p:bldP spid="49273" grpId="0" animBg="1"/>
      <p:bldP spid="49159" grpId="0" animBg="1"/>
      <p:bldP spid="49240" grpId="0" animBg="1"/>
      <p:bldP spid="49181" grpId="0" animBg="1"/>
      <p:bldP spid="49278" grpId="0" animBg="1"/>
      <p:bldP spid="49279" grpId="0" animBg="1"/>
      <p:bldP spid="49280" grpId="0" animBg="1"/>
      <p:bldP spid="49281" grpId="0" animBg="1"/>
      <p:bldP spid="49282" grpId="0"/>
      <p:bldP spid="491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0350"/>
            <a:ext cx="9144000" cy="6597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smtClean="0">
                <a:solidFill>
                  <a:srgbClr val="0000FF"/>
                </a:solidFill>
              </a:rPr>
              <a:t>П</a:t>
            </a:r>
            <a:r>
              <a:rPr lang="ru-RU" sz="3600" baseline="-25000" smtClean="0">
                <a:solidFill>
                  <a:srgbClr val="0000FF"/>
                </a:solidFill>
              </a:rPr>
              <a:t>1</a:t>
            </a:r>
            <a:r>
              <a:rPr lang="ru-RU" sz="3600" smtClean="0">
                <a:solidFill>
                  <a:srgbClr val="0000FF"/>
                </a:solidFill>
              </a:rPr>
              <a:t> - горизонтальная плоскость проекций;</a:t>
            </a:r>
          </a:p>
          <a:p>
            <a:pPr eaLnBrk="1" hangingPunct="1">
              <a:buFontTx/>
              <a:buNone/>
            </a:pPr>
            <a:r>
              <a:rPr lang="ru-RU" sz="3600" smtClean="0">
                <a:solidFill>
                  <a:srgbClr val="0000FF"/>
                </a:solidFill>
              </a:rPr>
              <a:t> П</a:t>
            </a:r>
            <a:r>
              <a:rPr lang="ru-RU" sz="3600" baseline="-25000" smtClean="0">
                <a:solidFill>
                  <a:srgbClr val="0000FF"/>
                </a:solidFill>
              </a:rPr>
              <a:t>2</a:t>
            </a:r>
            <a:r>
              <a:rPr lang="ru-RU" sz="3600" smtClean="0">
                <a:solidFill>
                  <a:srgbClr val="0000FF"/>
                </a:solidFill>
              </a:rPr>
              <a:t> - фронтальная плоскость проекций; </a:t>
            </a:r>
          </a:p>
          <a:p>
            <a:pPr eaLnBrk="1" hangingPunct="1">
              <a:buFontTx/>
              <a:buNone/>
            </a:pPr>
            <a:r>
              <a:rPr lang="ru-RU" sz="3600" smtClean="0">
                <a:solidFill>
                  <a:srgbClr val="0000FF"/>
                </a:solidFill>
              </a:rPr>
              <a:t> П</a:t>
            </a:r>
            <a:r>
              <a:rPr lang="ru-RU" sz="3600" baseline="-25000" smtClean="0">
                <a:solidFill>
                  <a:srgbClr val="0000FF"/>
                </a:solidFill>
              </a:rPr>
              <a:t>1</a:t>
            </a:r>
            <a:r>
              <a:rPr lang="ru-RU" sz="3600" smtClean="0">
                <a:solidFill>
                  <a:srgbClr val="0000FF"/>
                </a:solidFill>
              </a:rPr>
              <a:t> </a:t>
            </a:r>
            <a:r>
              <a:rPr lang="ru-RU" sz="3600" smtClean="0">
                <a:solidFill>
                  <a:srgbClr val="0000FF"/>
                </a:solidFill>
                <a:sym typeface="Symbol" pitchFamily="18" charset="2"/>
              </a:rPr>
              <a:t></a:t>
            </a:r>
            <a:r>
              <a:rPr lang="ru-RU" sz="3600" smtClean="0">
                <a:solidFill>
                  <a:srgbClr val="0000FF"/>
                </a:solidFill>
              </a:rPr>
              <a:t> П</a:t>
            </a:r>
            <a:r>
              <a:rPr lang="ru-RU" sz="3600" baseline="-25000" smtClean="0">
                <a:solidFill>
                  <a:srgbClr val="0000FF"/>
                </a:solidFill>
              </a:rPr>
              <a:t>2</a:t>
            </a:r>
            <a:r>
              <a:rPr lang="ru-RU" sz="3600" smtClean="0">
                <a:solidFill>
                  <a:srgbClr val="0000FF"/>
                </a:solidFill>
              </a:rPr>
              <a:t>;</a:t>
            </a:r>
          </a:p>
          <a:p>
            <a:pPr eaLnBrk="1" hangingPunct="1">
              <a:buFontTx/>
              <a:buNone/>
            </a:pPr>
            <a:r>
              <a:rPr lang="ru-RU" sz="3600" smtClean="0">
                <a:solidFill>
                  <a:srgbClr val="0000FF"/>
                </a:solidFill>
              </a:rPr>
              <a:t> х - линия пересечения плоскостей       проекций -  ось координат (х или  П</a:t>
            </a:r>
            <a:r>
              <a:rPr lang="ru-RU" sz="3600" baseline="-25000" smtClean="0">
                <a:solidFill>
                  <a:srgbClr val="0000FF"/>
                </a:solidFill>
              </a:rPr>
              <a:t>2</a:t>
            </a:r>
            <a:r>
              <a:rPr lang="ru-RU" sz="3600" smtClean="0">
                <a:solidFill>
                  <a:srgbClr val="0000FF"/>
                </a:solidFill>
              </a:rPr>
              <a:t>/П</a:t>
            </a:r>
            <a:r>
              <a:rPr lang="ru-RU" sz="3600" baseline="-25000" smtClean="0">
                <a:solidFill>
                  <a:srgbClr val="0000FF"/>
                </a:solidFill>
              </a:rPr>
              <a:t>1</a:t>
            </a:r>
            <a:r>
              <a:rPr lang="ru-RU" sz="3600" smtClean="0">
                <a:solidFill>
                  <a:srgbClr val="0000FF"/>
                </a:solidFill>
              </a:rPr>
              <a:t>).</a:t>
            </a:r>
          </a:p>
          <a:p>
            <a:pPr eaLnBrk="1" hangingPunct="1"/>
            <a:r>
              <a:rPr lang="ru-RU" sz="3600" smtClean="0">
                <a:solidFill>
                  <a:srgbClr val="0000FF"/>
                </a:solidFill>
              </a:rPr>
              <a:t>Две плоскости разделили пространство на 4</a:t>
            </a:r>
            <a:r>
              <a:rPr lang="ru-RU" sz="3600" i="1" smtClean="0">
                <a:solidFill>
                  <a:srgbClr val="0000FF"/>
                </a:solidFill>
              </a:rPr>
              <a:t> четверти </a:t>
            </a:r>
            <a:r>
              <a:rPr lang="ru-RU" sz="3600" smtClean="0">
                <a:solidFill>
                  <a:srgbClr val="0000FF"/>
                </a:solidFill>
              </a:rPr>
              <a:t>(I, </a:t>
            </a:r>
            <a:r>
              <a:rPr lang="en-US" sz="3600" smtClean="0">
                <a:solidFill>
                  <a:srgbClr val="0000FF"/>
                </a:solidFill>
              </a:rPr>
              <a:t>II</a:t>
            </a:r>
            <a:r>
              <a:rPr lang="ru-RU" sz="3600" smtClean="0">
                <a:solidFill>
                  <a:srgbClr val="0000FF"/>
                </a:solidFill>
              </a:rPr>
              <a:t>, </a:t>
            </a:r>
            <a:r>
              <a:rPr lang="en-US" sz="3600" smtClean="0">
                <a:solidFill>
                  <a:srgbClr val="0000FF"/>
                </a:solidFill>
              </a:rPr>
              <a:t>III</a:t>
            </a:r>
            <a:r>
              <a:rPr lang="ru-RU" sz="3600" smtClean="0">
                <a:solidFill>
                  <a:srgbClr val="0000FF"/>
                </a:solidFill>
              </a:rPr>
              <a:t>, </a:t>
            </a:r>
            <a:r>
              <a:rPr lang="en-US" sz="3600" smtClean="0">
                <a:solidFill>
                  <a:srgbClr val="0000FF"/>
                </a:solidFill>
              </a:rPr>
              <a:t>IV</a:t>
            </a:r>
            <a:r>
              <a:rPr lang="ru-RU" sz="3600" smtClean="0">
                <a:solidFill>
                  <a:srgbClr val="0000FF"/>
                </a:solidFill>
              </a:rPr>
              <a:t>). </a:t>
            </a:r>
          </a:p>
          <a:p>
            <a:pPr eaLnBrk="1" hangingPunct="1"/>
            <a:endParaRPr lang="ru-RU" smtClean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191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9036050" cy="6480175"/>
          </a:xfrm>
        </p:spPr>
        <p:txBody>
          <a:bodyPr/>
          <a:lstStyle/>
          <a:p>
            <a:pPr eaLnBrk="1" hangingPunct="1"/>
            <a:endParaRPr lang="ru-RU" sz="3600" smtClean="0">
              <a:solidFill>
                <a:srgbClr val="0066FF"/>
              </a:solidFill>
            </a:endParaRPr>
          </a:p>
          <a:p>
            <a:pPr eaLnBrk="1" hangingPunct="1"/>
            <a:r>
              <a:rPr lang="ru-RU" sz="3600" i="1" smtClean="0">
                <a:solidFill>
                  <a:srgbClr val="0000FF"/>
                </a:solidFill>
              </a:rPr>
              <a:t>Точки пересечения проецирующих лучей с плоскостями проекций называют проекциями точки.</a:t>
            </a:r>
          </a:p>
          <a:p>
            <a:pPr eaLnBrk="1" hangingPunct="1"/>
            <a:r>
              <a:rPr lang="ru-RU" sz="3600" smtClean="0">
                <a:solidFill>
                  <a:srgbClr val="0000FF"/>
                </a:solidFill>
              </a:rPr>
              <a:t>А</a:t>
            </a:r>
            <a:r>
              <a:rPr lang="ru-RU" sz="3600" baseline="-25000" smtClean="0">
                <a:solidFill>
                  <a:srgbClr val="0000FF"/>
                </a:solidFill>
              </a:rPr>
              <a:t>1</a:t>
            </a:r>
            <a:r>
              <a:rPr lang="ru-RU" sz="3600" smtClean="0">
                <a:solidFill>
                  <a:srgbClr val="0000FF"/>
                </a:solidFill>
              </a:rPr>
              <a:t> - горизонтальная проекция точки А;</a:t>
            </a:r>
          </a:p>
          <a:p>
            <a:pPr eaLnBrk="1" hangingPunct="1"/>
            <a:r>
              <a:rPr lang="ru-RU" sz="3600" smtClean="0">
                <a:solidFill>
                  <a:srgbClr val="0000FF"/>
                </a:solidFill>
              </a:rPr>
              <a:t> А</a:t>
            </a:r>
            <a:r>
              <a:rPr lang="ru-RU" sz="3600" baseline="-25000" smtClean="0">
                <a:solidFill>
                  <a:srgbClr val="0000FF"/>
                </a:solidFill>
              </a:rPr>
              <a:t>2</a:t>
            </a:r>
            <a:r>
              <a:rPr lang="ru-RU" sz="3600" smtClean="0">
                <a:solidFill>
                  <a:srgbClr val="0000FF"/>
                </a:solidFill>
              </a:rPr>
              <a:t> - фронтальная проекция точки А.</a:t>
            </a:r>
          </a:p>
          <a:p>
            <a:pPr eaLnBrk="1" hangingPunct="1"/>
            <a:r>
              <a:rPr lang="ru-RU" sz="3600" smtClean="0">
                <a:solidFill>
                  <a:srgbClr val="0000FF"/>
                </a:solidFill>
              </a:rPr>
              <a:t> АА</a:t>
            </a:r>
            <a:r>
              <a:rPr lang="ru-RU" sz="3600" baseline="-25000" smtClean="0">
                <a:solidFill>
                  <a:srgbClr val="0000FF"/>
                </a:solidFill>
              </a:rPr>
              <a:t>2</a:t>
            </a:r>
            <a:r>
              <a:rPr lang="ru-RU" sz="3600" smtClean="0">
                <a:solidFill>
                  <a:srgbClr val="0000FF"/>
                </a:solidFill>
              </a:rPr>
              <a:t> </a:t>
            </a:r>
            <a:r>
              <a:rPr lang="ru-RU" sz="3600" smtClean="0">
                <a:solidFill>
                  <a:srgbClr val="0000FF"/>
                </a:solidFill>
                <a:sym typeface="Symbol" pitchFamily="18" charset="2"/>
              </a:rPr>
              <a:t></a:t>
            </a:r>
            <a:r>
              <a:rPr lang="ru-RU" sz="3600" smtClean="0">
                <a:solidFill>
                  <a:srgbClr val="0000FF"/>
                </a:solidFill>
              </a:rPr>
              <a:t> П</a:t>
            </a:r>
            <a:r>
              <a:rPr lang="ru-RU" sz="3600" baseline="-25000" smtClean="0">
                <a:solidFill>
                  <a:srgbClr val="0000FF"/>
                </a:solidFill>
              </a:rPr>
              <a:t>2</a:t>
            </a:r>
            <a:r>
              <a:rPr lang="ru-RU" sz="3600" smtClean="0">
                <a:solidFill>
                  <a:srgbClr val="0000FF"/>
                </a:solidFill>
              </a:rPr>
              <a:t>, АА</a:t>
            </a:r>
            <a:r>
              <a:rPr lang="ru-RU" sz="3600" baseline="-25000" smtClean="0">
                <a:solidFill>
                  <a:srgbClr val="0000FF"/>
                </a:solidFill>
              </a:rPr>
              <a:t>1</a:t>
            </a:r>
            <a:r>
              <a:rPr lang="ru-RU" sz="3600" smtClean="0">
                <a:solidFill>
                  <a:srgbClr val="0000FF"/>
                </a:solidFill>
              </a:rPr>
              <a:t> </a:t>
            </a:r>
            <a:r>
              <a:rPr lang="ru-RU" sz="3600" smtClean="0">
                <a:solidFill>
                  <a:srgbClr val="0000FF"/>
                </a:solidFill>
                <a:sym typeface="Symbol" pitchFamily="18" charset="2"/>
              </a:rPr>
              <a:t></a:t>
            </a:r>
            <a:r>
              <a:rPr lang="ru-RU" sz="3600" smtClean="0">
                <a:solidFill>
                  <a:srgbClr val="0000FF"/>
                </a:solidFill>
              </a:rPr>
              <a:t> П</a:t>
            </a:r>
            <a:r>
              <a:rPr lang="ru-RU" sz="3600" baseline="-25000" smtClean="0">
                <a:solidFill>
                  <a:srgbClr val="0000FF"/>
                </a:solidFill>
              </a:rPr>
              <a:t>1</a:t>
            </a:r>
          </a:p>
        </p:txBody>
      </p:sp>
    </p:spTree>
    <p:extLst>
      <p:ext uri="{BB962C8B-B14F-4D97-AF65-F5344CB8AC3E}">
        <p14:creationId xmlns="" xmlns:p14="http://schemas.microsoft.com/office/powerpoint/2010/main" val="39837894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smtClean="0">
                <a:solidFill>
                  <a:srgbClr val="CC3300"/>
                </a:solidFill>
              </a:rPr>
              <a:t>Эпюр (комплексный чертеж)</a:t>
            </a:r>
            <a:br>
              <a:rPr lang="ru-RU" sz="4000" smtClean="0">
                <a:solidFill>
                  <a:srgbClr val="CC3300"/>
                </a:solidFill>
              </a:rPr>
            </a:br>
            <a:endParaRPr lang="ru-RU" sz="4000" smtClean="0">
              <a:solidFill>
                <a:srgbClr val="CC3300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rgbClr val="3333FF"/>
                </a:solidFill>
              </a:rPr>
              <a:t>Чертеж, состоящий из нескольких взаимосвязанных проекций, называют комплексным.</a:t>
            </a:r>
          </a:p>
          <a:p>
            <a:pPr marL="0" indent="0">
              <a:buFontTx/>
              <a:buNone/>
              <a:defRPr/>
            </a:pPr>
            <a:r>
              <a:rPr lang="ru-RU" sz="3600" dirty="0" smtClean="0">
                <a:solidFill>
                  <a:srgbClr val="3333FF"/>
                </a:solidFill>
              </a:rPr>
              <a:t>	</a:t>
            </a:r>
            <a:r>
              <a:rPr lang="ru-RU" sz="3600" dirty="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13914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ChangeArrowheads="1"/>
          </p:cNvSpPr>
          <p:nvPr/>
        </p:nvSpPr>
        <p:spPr bwMode="auto">
          <a:xfrm>
            <a:off x="2459038" y="4267200"/>
            <a:ext cx="2232025" cy="2087563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7091" name="Rectangle 3"/>
          <p:cNvSpPr>
            <a:spLocks noChangeArrowheads="1"/>
          </p:cNvSpPr>
          <p:nvPr/>
        </p:nvSpPr>
        <p:spPr bwMode="auto">
          <a:xfrm>
            <a:off x="4691063" y="2106613"/>
            <a:ext cx="2160587" cy="2160587"/>
          </a:xfrm>
          <a:prstGeom prst="rect">
            <a:avLst/>
          </a:prstGeom>
          <a:solidFill>
            <a:srgbClr val="CDFFC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7092" name="Rectangle 4"/>
          <p:cNvSpPr>
            <a:spLocks noChangeArrowheads="1"/>
          </p:cNvSpPr>
          <p:nvPr/>
        </p:nvSpPr>
        <p:spPr bwMode="auto">
          <a:xfrm>
            <a:off x="2459038" y="2106613"/>
            <a:ext cx="2232025" cy="216058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7093" name="AutoShape 5"/>
          <p:cNvSpPr>
            <a:spLocks noChangeArrowheads="1"/>
          </p:cNvSpPr>
          <p:nvPr/>
        </p:nvSpPr>
        <p:spPr bwMode="auto">
          <a:xfrm flipH="1">
            <a:off x="2459038" y="4267200"/>
            <a:ext cx="3600450" cy="1439863"/>
          </a:xfrm>
          <a:prstGeom prst="parallelogram">
            <a:avLst>
              <a:gd name="adj" fmla="val 9249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7094" name="AutoShape 6"/>
          <p:cNvSpPr>
            <a:spLocks noChangeArrowheads="1"/>
          </p:cNvSpPr>
          <p:nvPr/>
        </p:nvSpPr>
        <p:spPr bwMode="auto">
          <a:xfrm rot="5400000" flipH="1" flipV="1">
            <a:off x="3575051" y="3222625"/>
            <a:ext cx="3600450" cy="1368425"/>
          </a:xfrm>
          <a:prstGeom prst="parallelogram">
            <a:avLst>
              <a:gd name="adj" fmla="val 105682"/>
            </a:avLst>
          </a:prstGeom>
          <a:solidFill>
            <a:srgbClr val="CDFF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7095" name="Text Box 7"/>
          <p:cNvSpPr txBox="1">
            <a:spLocks noChangeArrowheads="1"/>
          </p:cNvSpPr>
          <p:nvPr/>
        </p:nvSpPr>
        <p:spPr bwMode="auto">
          <a:xfrm>
            <a:off x="2459038" y="2106613"/>
            <a:ext cx="433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П</a:t>
            </a:r>
            <a:r>
              <a:rPr lang="ru-RU" baseline="-25000"/>
              <a:t>2</a:t>
            </a:r>
            <a:endParaRPr lang="ru-RU"/>
          </a:p>
        </p:txBody>
      </p:sp>
      <p:sp>
        <p:nvSpPr>
          <p:cNvPr id="217096" name="Text Box 8"/>
          <p:cNvSpPr txBox="1">
            <a:spLocks noChangeArrowheads="1"/>
          </p:cNvSpPr>
          <p:nvPr/>
        </p:nvSpPr>
        <p:spPr bwMode="auto">
          <a:xfrm>
            <a:off x="3683000" y="5346700"/>
            <a:ext cx="433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П</a:t>
            </a:r>
            <a:r>
              <a:rPr lang="ru-RU" baseline="-25000"/>
              <a:t>1</a:t>
            </a:r>
            <a:endParaRPr lang="ru-RU"/>
          </a:p>
        </p:txBody>
      </p:sp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5699125" y="3475038"/>
            <a:ext cx="433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П</a:t>
            </a:r>
            <a:r>
              <a:rPr lang="ru-RU" baseline="-25000"/>
              <a:t>3</a:t>
            </a:r>
            <a:endParaRPr lang="ru-RU"/>
          </a:p>
        </p:txBody>
      </p:sp>
      <p:sp>
        <p:nvSpPr>
          <p:cNvPr id="217098" name="Line 10"/>
          <p:cNvSpPr>
            <a:spLocks noChangeShapeType="1"/>
          </p:cNvSpPr>
          <p:nvPr/>
        </p:nvSpPr>
        <p:spPr bwMode="auto">
          <a:xfrm>
            <a:off x="3683000" y="3546475"/>
            <a:ext cx="0" cy="1152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7099" name="Line 11"/>
          <p:cNvSpPr>
            <a:spLocks noChangeShapeType="1"/>
          </p:cNvSpPr>
          <p:nvPr/>
        </p:nvSpPr>
        <p:spPr bwMode="auto">
          <a:xfrm flipH="1" flipV="1">
            <a:off x="3322638" y="4267200"/>
            <a:ext cx="360362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7100" name="Line 12"/>
          <p:cNvSpPr>
            <a:spLocks noChangeShapeType="1"/>
          </p:cNvSpPr>
          <p:nvPr/>
        </p:nvSpPr>
        <p:spPr bwMode="auto">
          <a:xfrm flipH="1" flipV="1">
            <a:off x="3322638" y="2898775"/>
            <a:ext cx="360362" cy="576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7101" name="Line 13"/>
          <p:cNvSpPr>
            <a:spLocks noChangeShapeType="1"/>
          </p:cNvSpPr>
          <p:nvPr/>
        </p:nvSpPr>
        <p:spPr bwMode="auto">
          <a:xfrm flipV="1">
            <a:off x="3322638" y="2898775"/>
            <a:ext cx="0" cy="136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7102" name="Line 14"/>
          <p:cNvSpPr>
            <a:spLocks noChangeShapeType="1"/>
          </p:cNvSpPr>
          <p:nvPr/>
        </p:nvSpPr>
        <p:spPr bwMode="auto">
          <a:xfrm>
            <a:off x="3322638" y="2898775"/>
            <a:ext cx="1368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7103" name="Line 15"/>
          <p:cNvSpPr>
            <a:spLocks noChangeShapeType="1"/>
          </p:cNvSpPr>
          <p:nvPr/>
        </p:nvSpPr>
        <p:spPr bwMode="auto">
          <a:xfrm>
            <a:off x="3683000" y="3475038"/>
            <a:ext cx="1403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7104" name="Line 16"/>
          <p:cNvSpPr>
            <a:spLocks noChangeShapeType="1"/>
          </p:cNvSpPr>
          <p:nvPr/>
        </p:nvSpPr>
        <p:spPr bwMode="auto">
          <a:xfrm>
            <a:off x="3683000" y="4699000"/>
            <a:ext cx="1420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7105" name="Line 17"/>
          <p:cNvSpPr>
            <a:spLocks noChangeShapeType="1"/>
          </p:cNvSpPr>
          <p:nvPr/>
        </p:nvSpPr>
        <p:spPr bwMode="auto">
          <a:xfrm flipV="1">
            <a:off x="5087938" y="3475038"/>
            <a:ext cx="0" cy="1223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7106" name="Line 18"/>
          <p:cNvSpPr>
            <a:spLocks noChangeShapeType="1"/>
          </p:cNvSpPr>
          <p:nvPr/>
        </p:nvSpPr>
        <p:spPr bwMode="auto">
          <a:xfrm rot="-357877" flipH="1" flipV="1">
            <a:off x="4702175" y="2862263"/>
            <a:ext cx="344488" cy="612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7107" name="Text Box 19"/>
          <p:cNvSpPr txBox="1">
            <a:spLocks noChangeArrowheads="1"/>
          </p:cNvSpPr>
          <p:nvPr/>
        </p:nvSpPr>
        <p:spPr bwMode="auto">
          <a:xfrm>
            <a:off x="3609975" y="4770438"/>
            <a:ext cx="420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А</a:t>
            </a:r>
            <a:r>
              <a:rPr lang="ru-RU" baseline="-25000"/>
              <a:t>1</a:t>
            </a:r>
            <a:endParaRPr lang="ru-RU"/>
          </a:p>
        </p:txBody>
      </p:sp>
      <p:sp>
        <p:nvSpPr>
          <p:cNvPr id="217108" name="Text Box 20"/>
          <p:cNvSpPr txBox="1">
            <a:spLocks noChangeArrowheads="1"/>
          </p:cNvSpPr>
          <p:nvPr/>
        </p:nvSpPr>
        <p:spPr bwMode="auto">
          <a:xfrm>
            <a:off x="3754438" y="354647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А</a:t>
            </a:r>
          </a:p>
        </p:txBody>
      </p:sp>
      <p:sp>
        <p:nvSpPr>
          <p:cNvPr id="217109" name="Text Box 21"/>
          <p:cNvSpPr txBox="1">
            <a:spLocks noChangeArrowheads="1"/>
          </p:cNvSpPr>
          <p:nvPr/>
        </p:nvSpPr>
        <p:spPr bwMode="auto">
          <a:xfrm>
            <a:off x="2962275" y="2466975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А</a:t>
            </a:r>
            <a:r>
              <a:rPr lang="ru-RU" baseline="-25000"/>
              <a:t>2</a:t>
            </a:r>
            <a:endParaRPr lang="ru-RU"/>
          </a:p>
        </p:txBody>
      </p:sp>
      <p:sp>
        <p:nvSpPr>
          <p:cNvPr id="217110" name="Text Box 22"/>
          <p:cNvSpPr txBox="1">
            <a:spLocks noChangeArrowheads="1"/>
          </p:cNvSpPr>
          <p:nvPr/>
        </p:nvSpPr>
        <p:spPr bwMode="auto">
          <a:xfrm>
            <a:off x="5051425" y="3043238"/>
            <a:ext cx="420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А</a:t>
            </a:r>
            <a:r>
              <a:rPr lang="ru-RU" baseline="-25000"/>
              <a:t>3</a:t>
            </a:r>
            <a:endParaRPr lang="ru-RU"/>
          </a:p>
        </p:txBody>
      </p:sp>
      <p:sp>
        <p:nvSpPr>
          <p:cNvPr id="217111" name="Line 23"/>
          <p:cNvSpPr>
            <a:spLocks noChangeShapeType="1"/>
          </p:cNvSpPr>
          <p:nvPr/>
        </p:nvSpPr>
        <p:spPr bwMode="auto">
          <a:xfrm>
            <a:off x="3683000" y="3978275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7112" name="Line 24"/>
          <p:cNvSpPr>
            <a:spLocks noChangeShapeType="1"/>
          </p:cNvSpPr>
          <p:nvPr/>
        </p:nvSpPr>
        <p:spPr bwMode="auto">
          <a:xfrm flipH="1" flipV="1">
            <a:off x="3467100" y="3114675"/>
            <a:ext cx="71438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7113" name="Line 25"/>
          <p:cNvSpPr>
            <a:spLocks noChangeShapeType="1"/>
          </p:cNvSpPr>
          <p:nvPr/>
        </p:nvSpPr>
        <p:spPr bwMode="auto">
          <a:xfrm>
            <a:off x="4043363" y="3475038"/>
            <a:ext cx="215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7116" name="Oval 28"/>
          <p:cNvSpPr>
            <a:spLocks noChangeArrowheads="1"/>
          </p:cNvSpPr>
          <p:nvPr/>
        </p:nvSpPr>
        <p:spPr bwMode="auto">
          <a:xfrm>
            <a:off x="3609975" y="3402013"/>
            <a:ext cx="144463" cy="144462"/>
          </a:xfrm>
          <a:prstGeom prst="ellipse">
            <a:avLst/>
          </a:prstGeom>
          <a:solidFill>
            <a:srgbClr val="FF330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7117" name="Oval 29"/>
          <p:cNvSpPr>
            <a:spLocks noChangeArrowheads="1"/>
          </p:cNvSpPr>
          <p:nvPr/>
        </p:nvSpPr>
        <p:spPr bwMode="auto">
          <a:xfrm>
            <a:off x="3251200" y="2825750"/>
            <a:ext cx="144463" cy="144463"/>
          </a:xfrm>
          <a:prstGeom prst="ellipse">
            <a:avLst/>
          </a:prstGeom>
          <a:solidFill>
            <a:srgbClr val="FF330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7118" name="Text Box 30"/>
          <p:cNvSpPr txBox="1">
            <a:spLocks noChangeArrowheads="1"/>
          </p:cNvSpPr>
          <p:nvPr/>
        </p:nvSpPr>
        <p:spPr bwMode="auto">
          <a:xfrm>
            <a:off x="2890838" y="3906838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А</a:t>
            </a:r>
            <a:r>
              <a:rPr lang="ru-RU" baseline="-25000"/>
              <a:t>х</a:t>
            </a:r>
            <a:endParaRPr lang="ru-RU"/>
          </a:p>
        </p:txBody>
      </p:sp>
      <p:sp>
        <p:nvSpPr>
          <p:cNvPr id="217119" name="Text Box 31"/>
          <p:cNvSpPr txBox="1">
            <a:spLocks noChangeArrowheads="1"/>
          </p:cNvSpPr>
          <p:nvPr/>
        </p:nvSpPr>
        <p:spPr bwMode="auto">
          <a:xfrm>
            <a:off x="5122863" y="441007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А</a:t>
            </a:r>
            <a:r>
              <a:rPr lang="en-US" baseline="-25000"/>
              <a:t>y</a:t>
            </a:r>
            <a:endParaRPr lang="ru-RU" baseline="-25000"/>
          </a:p>
        </p:txBody>
      </p:sp>
      <p:sp>
        <p:nvSpPr>
          <p:cNvPr id="217120" name="Text Box 32"/>
          <p:cNvSpPr txBox="1">
            <a:spLocks noChangeArrowheads="1"/>
          </p:cNvSpPr>
          <p:nvPr/>
        </p:nvSpPr>
        <p:spPr bwMode="auto">
          <a:xfrm>
            <a:off x="4330700" y="253841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А</a:t>
            </a:r>
            <a:r>
              <a:rPr lang="en-US" baseline="-25000"/>
              <a:t>z</a:t>
            </a:r>
            <a:endParaRPr lang="ru-RU"/>
          </a:p>
        </p:txBody>
      </p:sp>
      <p:sp>
        <p:nvSpPr>
          <p:cNvPr id="217121" name="Text Box 33"/>
          <p:cNvSpPr txBox="1">
            <a:spLocks noChangeArrowheads="1"/>
          </p:cNvSpPr>
          <p:nvPr/>
        </p:nvSpPr>
        <p:spPr bwMode="auto">
          <a:xfrm>
            <a:off x="2170113" y="39068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x</a:t>
            </a:r>
            <a:endParaRPr lang="ru-RU"/>
          </a:p>
        </p:txBody>
      </p:sp>
      <p:sp>
        <p:nvSpPr>
          <p:cNvPr id="217122" name="Text Box 34"/>
          <p:cNvSpPr txBox="1">
            <a:spLocks noChangeArrowheads="1"/>
          </p:cNvSpPr>
          <p:nvPr/>
        </p:nvSpPr>
        <p:spPr bwMode="auto">
          <a:xfrm>
            <a:off x="6059488" y="54911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y</a:t>
            </a:r>
            <a:endParaRPr lang="ru-RU"/>
          </a:p>
        </p:txBody>
      </p:sp>
      <p:sp>
        <p:nvSpPr>
          <p:cNvPr id="217123" name="Text Box 35"/>
          <p:cNvSpPr txBox="1">
            <a:spLocks noChangeArrowheads="1"/>
          </p:cNvSpPr>
          <p:nvPr/>
        </p:nvSpPr>
        <p:spPr bwMode="auto">
          <a:xfrm>
            <a:off x="4691063" y="17462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z</a:t>
            </a:r>
            <a:endParaRPr lang="ru-RU"/>
          </a:p>
        </p:txBody>
      </p:sp>
      <p:sp>
        <p:nvSpPr>
          <p:cNvPr id="217124" name="Text Box 36"/>
          <p:cNvSpPr txBox="1">
            <a:spLocks noChangeArrowheads="1"/>
          </p:cNvSpPr>
          <p:nvPr/>
        </p:nvSpPr>
        <p:spPr bwMode="auto">
          <a:xfrm>
            <a:off x="4618038" y="3978275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GOST type B" pitchFamily="34" charset="0"/>
              </a:rPr>
              <a:t>O</a:t>
            </a:r>
            <a:endParaRPr lang="ru-RU">
              <a:latin typeface="GOST type B" pitchFamily="34" charset="0"/>
            </a:endParaRPr>
          </a:p>
        </p:txBody>
      </p:sp>
      <p:sp>
        <p:nvSpPr>
          <p:cNvPr id="217127" name="Line 39"/>
          <p:cNvSpPr>
            <a:spLocks noChangeShapeType="1"/>
          </p:cNvSpPr>
          <p:nvPr/>
        </p:nvSpPr>
        <p:spPr bwMode="auto">
          <a:xfrm>
            <a:off x="4691063" y="2898775"/>
            <a:ext cx="7191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7128" name="Line 40"/>
          <p:cNvSpPr>
            <a:spLocks noChangeShapeType="1"/>
          </p:cNvSpPr>
          <p:nvPr/>
        </p:nvSpPr>
        <p:spPr bwMode="auto">
          <a:xfrm>
            <a:off x="3322638" y="4267200"/>
            <a:ext cx="0" cy="792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65" name="Rectangle 41"/>
          <p:cNvSpPr>
            <a:spLocks noChangeArrowheads="1"/>
          </p:cNvSpPr>
          <p:nvPr/>
        </p:nvSpPr>
        <p:spPr bwMode="auto">
          <a:xfrm>
            <a:off x="1292225" y="0"/>
            <a:ext cx="64087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i="1">
                <a:solidFill>
                  <a:srgbClr val="CC3300"/>
                </a:solidFill>
              </a:rPr>
              <a:t>Проецирование точки</a:t>
            </a:r>
            <a:endParaRPr lang="en-US" sz="3600" i="1">
              <a:solidFill>
                <a:srgbClr val="CC3300"/>
              </a:solidFill>
            </a:endParaRPr>
          </a:p>
          <a:p>
            <a:r>
              <a:rPr lang="ru-RU" sz="3600" i="1">
                <a:solidFill>
                  <a:srgbClr val="CC3300"/>
                </a:solidFill>
              </a:rPr>
              <a:t> на три плоскости проекций</a:t>
            </a:r>
          </a:p>
        </p:txBody>
      </p:sp>
      <p:sp>
        <p:nvSpPr>
          <p:cNvPr id="217130" name="Arc 42"/>
          <p:cNvSpPr>
            <a:spLocks/>
          </p:cNvSpPr>
          <p:nvPr/>
        </p:nvSpPr>
        <p:spPr bwMode="auto">
          <a:xfrm flipV="1">
            <a:off x="2857500" y="5664200"/>
            <a:ext cx="914400" cy="528638"/>
          </a:xfrm>
          <a:custGeom>
            <a:avLst/>
            <a:gdLst>
              <a:gd name="T0" fmla="*/ 2147483647 w 21600"/>
              <a:gd name="T1" fmla="*/ 0 h 21390"/>
              <a:gd name="T2" fmla="*/ 2147483647 w 21600"/>
              <a:gd name="T3" fmla="*/ 2147483647 h 21390"/>
              <a:gd name="T4" fmla="*/ 0 w 21600"/>
              <a:gd name="T5" fmla="*/ 2147483647 h 213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390" fill="none" extrusionOk="0">
                <a:moveTo>
                  <a:pt x="3004" y="0"/>
                </a:moveTo>
                <a:cubicBezTo>
                  <a:pt x="13668" y="1498"/>
                  <a:pt x="21600" y="10621"/>
                  <a:pt x="21600" y="21390"/>
                </a:cubicBezTo>
              </a:path>
              <a:path w="21600" h="21390" stroke="0" extrusionOk="0">
                <a:moveTo>
                  <a:pt x="3004" y="0"/>
                </a:moveTo>
                <a:cubicBezTo>
                  <a:pt x="13668" y="1498"/>
                  <a:pt x="21600" y="10621"/>
                  <a:pt x="21600" y="21390"/>
                </a:cubicBezTo>
                <a:lnTo>
                  <a:pt x="0" y="21390"/>
                </a:lnTo>
                <a:lnTo>
                  <a:pt x="3004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7132" name="Arc 44"/>
          <p:cNvSpPr>
            <a:spLocks/>
          </p:cNvSpPr>
          <p:nvPr/>
        </p:nvSpPr>
        <p:spPr bwMode="auto">
          <a:xfrm flipV="1">
            <a:off x="6070600" y="2654300"/>
            <a:ext cx="728663" cy="914400"/>
          </a:xfrm>
          <a:custGeom>
            <a:avLst/>
            <a:gdLst>
              <a:gd name="T0" fmla="*/ 0 w 20802"/>
              <a:gd name="T1" fmla="*/ 0 h 21600"/>
              <a:gd name="T2" fmla="*/ 2147483647 w 20802"/>
              <a:gd name="T3" fmla="*/ 2147483647 h 21600"/>
              <a:gd name="T4" fmla="*/ 0 w 20802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802" h="21600" fill="none" extrusionOk="0">
                <a:moveTo>
                  <a:pt x="-1" y="0"/>
                </a:moveTo>
                <a:cubicBezTo>
                  <a:pt x="9688" y="0"/>
                  <a:pt x="18192" y="6451"/>
                  <a:pt x="20801" y="15782"/>
                </a:cubicBezTo>
              </a:path>
              <a:path w="20802" h="21600" stroke="0" extrusionOk="0">
                <a:moveTo>
                  <a:pt x="-1" y="0"/>
                </a:moveTo>
                <a:cubicBezTo>
                  <a:pt x="9688" y="0"/>
                  <a:pt x="18192" y="6451"/>
                  <a:pt x="20801" y="15782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7134" name="Text Box 46"/>
          <p:cNvSpPr txBox="1">
            <a:spLocks noChangeArrowheads="1"/>
          </p:cNvSpPr>
          <p:nvPr/>
        </p:nvSpPr>
        <p:spPr bwMode="auto">
          <a:xfrm>
            <a:off x="4778375" y="60864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y</a:t>
            </a:r>
            <a:endParaRPr lang="ru-RU"/>
          </a:p>
        </p:txBody>
      </p:sp>
      <p:sp>
        <p:nvSpPr>
          <p:cNvPr id="217115" name="Oval 27"/>
          <p:cNvSpPr>
            <a:spLocks noChangeArrowheads="1"/>
          </p:cNvSpPr>
          <p:nvPr/>
        </p:nvSpPr>
        <p:spPr bwMode="auto">
          <a:xfrm>
            <a:off x="3609975" y="4625975"/>
            <a:ext cx="144463" cy="144463"/>
          </a:xfrm>
          <a:prstGeom prst="ellipse">
            <a:avLst/>
          </a:prstGeom>
          <a:solidFill>
            <a:srgbClr val="FF330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7114" name="Oval 26"/>
          <p:cNvSpPr>
            <a:spLocks noChangeArrowheads="1"/>
          </p:cNvSpPr>
          <p:nvPr/>
        </p:nvSpPr>
        <p:spPr bwMode="auto">
          <a:xfrm>
            <a:off x="4978400" y="3402013"/>
            <a:ext cx="144463" cy="144462"/>
          </a:xfrm>
          <a:prstGeom prst="ellipse">
            <a:avLst/>
          </a:prstGeom>
          <a:solidFill>
            <a:srgbClr val="FF330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018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1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17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1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1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21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17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21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1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217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0"/>
                                        <p:tgtEl>
                                          <p:spTgt spid="21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21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21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217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0"/>
                                        <p:tgtEl>
                                          <p:spTgt spid="21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217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2000"/>
                                        <p:tgtEl>
                                          <p:spTgt spid="217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2000"/>
                                        <p:tgtEl>
                                          <p:spTgt spid="21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1000"/>
                                        <p:tgtEl>
                                          <p:spTgt spid="21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21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217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1000"/>
                                        <p:tgtEl>
                                          <p:spTgt spid="21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1000"/>
                                        <p:tgtEl>
                                          <p:spTgt spid="21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000"/>
                                        <p:tgtEl>
                                          <p:spTgt spid="217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000"/>
                                        <p:tgtEl>
                                          <p:spTgt spid="21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21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21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0"/>
                                        <p:tgtEl>
                                          <p:spTgt spid="217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000"/>
                                        <p:tgtEl>
                                          <p:spTgt spid="21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1000"/>
                                        <p:tgtEl>
                                          <p:spTgt spid="21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1000"/>
                                        <p:tgtEl>
                                          <p:spTgt spid="21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1000"/>
                                        <p:tgtEl>
                                          <p:spTgt spid="21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1.11111E-6 C 0.01718 -0.00533 0.03437 -0.01065 0.04583 -0.02361 C 0.05728 -0.03658 0.06006 -0.05486 0.06874 -0.07778 C 0.07742 -0.1007 0.0927 -0.14792 0.09791 -0.16111 " pathEditMode="relative" ptsTypes="aaaA">
                                      <p:cBhvr>
                                        <p:cTn id="175" dur="2000" fill="hold"/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C 0.01181 -0.01065 0.02379 -0.0213 0.03021 -0.03194 C 0.03663 -0.04259 0.03681 -0.05463 0.03854 -0.06389 C 0.04028 -0.07315 0.04045 -0.08333 0.04063 -0.0875 " pathEditMode="relative" ptsTypes="aaaA">
                                      <p:cBhvr>
                                        <p:cTn id="177" dur="2000" fill="hold"/>
                                        <p:tgtEl>
                                          <p:spTgt spid="217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C -0.00365 0.00972 -0.0073 0.01968 -0.0125 0.02639 C -0.01771 0.0331 -0.02691 0.03704 -0.03125 0.04028 C -0.0356 0.04352 -0.0375 0.04537 -0.03855 0.04584 " pathEditMode="relative" ptsTypes="aaaA">
                                      <p:cBhvr>
                                        <p:cTn id="179" dur="2000" fill="hold"/>
                                        <p:tgtEl>
                                          <p:spTgt spid="217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1" dur="indefinite"/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82" dur="indefinite"/>
                                        <p:tgtEl>
                                          <p:spTgt spid="21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4" dur="indefinite"/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85" dur="indefinite"/>
                                        <p:tgtEl>
                                          <p:spTgt spid="21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7" dur="indefinite"/>
                                        <p:tgtEl>
                                          <p:spTgt spid="217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88" dur="indefinite"/>
                                        <p:tgtEl>
                                          <p:spTgt spid="21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1000"/>
                                        <p:tgtEl>
                                          <p:spTgt spid="21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3" dur="indefinite"/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4" dur="indefinite"/>
                                        <p:tgtEl>
                                          <p:spTgt spid="21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7" dur="2000"/>
                                        <p:tgtEl>
                                          <p:spTgt spid="21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9" dur="indefinite"/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00" dur="indefinite"/>
                                        <p:tgtEl>
                                          <p:spTgt spid="21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2" dur="indefinite"/>
                                        <p:tgtEl>
                                          <p:spTgt spid="217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03" dur="indefinite"/>
                                        <p:tgtEl>
                                          <p:spTgt spid="21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32 -0.00186 C 0.00729 -0.01898 0.03108 -0.03588 0.04618 -0.05047 C 0.06129 -0.06505 0.0658 -0.06922 0.07431 -0.08936 C 0.08281 -0.10949 0.09271 -0.15023 0.09722 -0.1713 C 0.10174 -0.19236 0.10104 -0.20834 0.10139 -0.21574 " pathEditMode="relative" rAng="0" ptsTypes="aaaaA">
                                      <p:cBhvr>
                                        <p:cTn id="205" dur="2000" fill="hold"/>
                                        <p:tgtEl>
                                          <p:spTgt spid="217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-10694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2 -0.00232 C 0.03664 -0.01459 0.04966 -0.02686 0.05903 -0.04815 C 0.06841 -0.06945 0.07709 -0.10394 0.07987 -0.1301 C 0.08264 -0.15625 0.07674 -0.19352 0.0757 -0.2051 " pathEditMode="relative" rAng="0" ptsTypes="aaaA">
                                      <p:cBhvr>
                                        <p:cTn id="207" dur="2000" fill="hold"/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" y="-10139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0.00486 C 0.01423 0.02384 0.00156 0.04283 -0.01059 0.05486 C -0.02275 0.0669 -0.0349 0.07014 -0.04601 0.07709 C -0.05712 0.08403 -0.06389 0.09236 -0.07726 0.09653 C -0.09063 0.1007 -0.11545 0.10139 -0.12622 0.10209 C -0.13698 0.10278 -0.13959 0.10093 -0.14184 0.1007 " pathEditMode="relative" rAng="0" ptsTypes="aaaaaA">
                                      <p:cBhvr>
                                        <p:cTn id="209" dur="2000" fill="hold"/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38" y="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1000"/>
                                        <p:tgtEl>
                                          <p:spTgt spid="217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8" dur="indefinite"/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19" dur="indefinite"/>
                                        <p:tgtEl>
                                          <p:spTgt spid="217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1" dur="indefinite"/>
                                        <p:tgtEl>
                                          <p:spTgt spid="217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22" dur="indefinite"/>
                                        <p:tgtEl>
                                          <p:spTgt spid="21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4" dur="indefinite"/>
                                        <p:tgtEl>
                                          <p:spTgt spid="2171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25" dur="indefinite"/>
                                        <p:tgtEl>
                                          <p:spTgt spid="21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7" dur="indefinite"/>
                                        <p:tgtEl>
                                          <p:spTgt spid="217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28" dur="indefinite"/>
                                        <p:tgtEl>
                                          <p:spTgt spid="21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0" dur="indefinite"/>
                                        <p:tgtEl>
                                          <p:spTgt spid="2171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31" dur="indefinite"/>
                                        <p:tgtEl>
                                          <p:spTgt spid="217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3" dur="indefinite"/>
                                        <p:tgtEl>
                                          <p:spTgt spid="2171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34" dur="indefinite"/>
                                        <p:tgtEl>
                                          <p:spTgt spid="21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6" dur="indefinite"/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37" dur="indefinite"/>
                                        <p:tgtEl>
                                          <p:spTgt spid="217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9" dur="indefinite"/>
                                        <p:tgtEl>
                                          <p:spTgt spid="2171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40" dur="indefinite"/>
                                        <p:tgtEl>
                                          <p:spTgt spid="21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2" dur="indefinite"/>
                                        <p:tgtEl>
                                          <p:spTgt spid="2170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43" dur="indefinite"/>
                                        <p:tgtEl>
                                          <p:spTgt spid="217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5" dur="indefinite"/>
                                        <p:tgtEl>
                                          <p:spTgt spid="2171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46" dur="indefinite"/>
                                        <p:tgtEl>
                                          <p:spTgt spid="217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8" dur="indefinite"/>
                                        <p:tgtEl>
                                          <p:spTgt spid="2171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49" dur="indefinite"/>
                                        <p:tgtEl>
                                          <p:spTgt spid="21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1000"/>
                                        <p:tgtEl>
                                          <p:spTgt spid="21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5" dur="2000"/>
                                        <p:tgtEl>
                                          <p:spTgt spid="21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372 -0.00834 0.0276 -0.01667 0.03542 -0.02639 C 0.04323 -0.03611 0.04514 -0.04815 0.04688 -0.05834 C 0.04861 -0.06852 0.04722 -0.07801 0.04583 -0.0875 " pathEditMode="relative" ptsTypes="aaaA">
                                      <p:cBhvr>
                                        <p:cTn id="257" dur="2000" fill="hold"/>
                                        <p:tgtEl>
                                          <p:spTgt spid="217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9" dur="indefinite"/>
                                        <p:tgtEl>
                                          <p:spTgt spid="2171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60" dur="indefinite"/>
                                        <p:tgtEl>
                                          <p:spTgt spid="21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24 0.00763 -0.02048 0.01527 -0.03333 0.01805 C -0.04618 0.02083 -0.06701 0.02013 -0.07708 0.01666 C -0.08715 0.01319 -0.09097 0.00069 -0.09375 -0.00278 " pathEditMode="relative" ptsTypes="aaaA">
                                      <p:cBhvr>
                                        <p:cTn id="262" dur="2000" fill="hold"/>
                                        <p:tgtEl>
                                          <p:spTgt spid="217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4" dur="indefinite"/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5" dur="indefinite"/>
                                        <p:tgtEl>
                                          <p:spTgt spid="21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7" dur="indefinite"/>
                                        <p:tgtEl>
                                          <p:spTgt spid="217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68" dur="indefinite"/>
                                        <p:tgtEl>
                                          <p:spTgt spid="21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0" grpId="0" animBg="1"/>
      <p:bldP spid="217090" grpId="1" animBg="1"/>
      <p:bldP spid="217091" grpId="0" animBg="1"/>
      <p:bldP spid="217091" grpId="1" animBg="1"/>
      <p:bldP spid="217092" grpId="0" animBg="1"/>
      <p:bldP spid="217093" grpId="0" animBg="1"/>
      <p:bldP spid="217093" grpId="1" animBg="1"/>
      <p:bldP spid="217095" grpId="0"/>
      <p:bldP spid="217096" grpId="0"/>
      <p:bldP spid="217096" grpId="1"/>
      <p:bldP spid="217097" grpId="0"/>
      <p:bldP spid="217097" grpId="1"/>
      <p:bldP spid="217098" grpId="0" animBg="1"/>
      <p:bldP spid="217098" grpId="1" animBg="1"/>
      <p:bldP spid="217099" grpId="0" animBg="1"/>
      <p:bldP spid="217099" grpId="1" animBg="1"/>
      <p:bldP spid="217100" grpId="0" animBg="1"/>
      <p:bldP spid="217100" grpId="1" animBg="1"/>
      <p:bldP spid="217101" grpId="0" animBg="1"/>
      <p:bldP spid="217102" grpId="0" animBg="1"/>
      <p:bldP spid="217103" grpId="0" animBg="1"/>
      <p:bldP spid="217103" grpId="1" animBg="1"/>
      <p:bldP spid="217104" grpId="0" animBg="1"/>
      <p:bldP spid="217104" grpId="1" animBg="1"/>
      <p:bldP spid="217105" grpId="0" animBg="1"/>
      <p:bldP spid="217105" grpId="1" animBg="1"/>
      <p:bldP spid="217106" grpId="0" animBg="1"/>
      <p:bldP spid="217106" grpId="1" animBg="1"/>
      <p:bldP spid="217107" grpId="0"/>
      <p:bldP spid="217107" grpId="1"/>
      <p:bldP spid="217108" grpId="0"/>
      <p:bldP spid="217108" grpId="1"/>
      <p:bldP spid="217109" grpId="0"/>
      <p:bldP spid="217110" grpId="0"/>
      <p:bldP spid="217110" grpId="1"/>
      <p:bldP spid="217111" grpId="0" animBg="1"/>
      <p:bldP spid="217111" grpId="1" animBg="1"/>
      <p:bldP spid="217112" grpId="0" animBg="1"/>
      <p:bldP spid="217112" grpId="1" animBg="1"/>
      <p:bldP spid="217113" grpId="0" animBg="1"/>
      <p:bldP spid="217113" grpId="1" animBg="1"/>
      <p:bldP spid="217116" grpId="0" animBg="1"/>
      <p:bldP spid="217116" grpId="1" animBg="1"/>
      <p:bldP spid="217117" grpId="0" animBg="1"/>
      <p:bldP spid="217118" grpId="0"/>
      <p:bldP spid="217119" grpId="0"/>
      <p:bldP spid="217119" grpId="1"/>
      <p:bldP spid="217120" grpId="0"/>
      <p:bldP spid="217121" grpId="0"/>
      <p:bldP spid="217122" grpId="0"/>
      <p:bldP spid="217122" grpId="1"/>
      <p:bldP spid="217123" grpId="0"/>
      <p:bldP spid="217124" grpId="0"/>
      <p:bldP spid="217127" grpId="0" animBg="1"/>
      <p:bldP spid="217128" grpId="0" animBg="1"/>
      <p:bldP spid="217130" grpId="0" animBg="1"/>
      <p:bldP spid="217130" grpId="1" animBg="1"/>
      <p:bldP spid="217132" grpId="0" animBg="1"/>
      <p:bldP spid="217132" grpId="1" animBg="1"/>
      <p:bldP spid="217134" grpId="0"/>
      <p:bldP spid="217115" grpId="0" animBg="1"/>
      <p:bldP spid="217115" grpId="1" animBg="1"/>
      <p:bldP spid="217114" grpId="0" animBg="1"/>
      <p:bldP spid="2171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5" name="Line 3"/>
          <p:cNvSpPr>
            <a:spLocks noChangeShapeType="1"/>
          </p:cNvSpPr>
          <p:nvPr/>
        </p:nvSpPr>
        <p:spPr bwMode="auto">
          <a:xfrm>
            <a:off x="1476375" y="1916113"/>
            <a:ext cx="0" cy="23764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1258888" y="4391025"/>
            <a:ext cx="500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sz="2400"/>
              <a:t>А</a:t>
            </a:r>
            <a:r>
              <a:rPr lang="ru-RU" sz="2400" baseline="-25000"/>
              <a:t>1</a:t>
            </a:r>
            <a:endParaRPr lang="ru-RU" sz="2400"/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1403350" y="1316038"/>
            <a:ext cx="555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sz="2800"/>
              <a:t>А</a:t>
            </a:r>
            <a:r>
              <a:rPr lang="ru-RU" sz="2800" baseline="-25000"/>
              <a:t>2</a:t>
            </a:r>
            <a:endParaRPr lang="ru-RU" sz="2800"/>
          </a:p>
        </p:txBody>
      </p:sp>
      <p:sp>
        <p:nvSpPr>
          <p:cNvPr id="207878" name="Line 6"/>
          <p:cNvSpPr>
            <a:spLocks noChangeShapeType="1"/>
          </p:cNvSpPr>
          <p:nvPr/>
        </p:nvSpPr>
        <p:spPr bwMode="auto">
          <a:xfrm>
            <a:off x="1476375" y="4327525"/>
            <a:ext cx="1008063" cy="15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879" name="Line 7"/>
          <p:cNvSpPr>
            <a:spLocks noChangeShapeType="1"/>
          </p:cNvSpPr>
          <p:nvPr/>
        </p:nvSpPr>
        <p:spPr bwMode="auto">
          <a:xfrm flipV="1">
            <a:off x="2484438" y="3225800"/>
            <a:ext cx="1163637" cy="11144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880" name="Line 8"/>
          <p:cNvSpPr>
            <a:spLocks noChangeShapeType="1"/>
          </p:cNvSpPr>
          <p:nvPr/>
        </p:nvSpPr>
        <p:spPr bwMode="auto">
          <a:xfrm>
            <a:off x="1476375" y="1916113"/>
            <a:ext cx="2159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881" name="Line 9"/>
          <p:cNvSpPr>
            <a:spLocks noChangeShapeType="1"/>
          </p:cNvSpPr>
          <p:nvPr/>
        </p:nvSpPr>
        <p:spPr bwMode="auto">
          <a:xfrm flipV="1">
            <a:off x="3635375" y="1878013"/>
            <a:ext cx="1588" cy="13604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882" name="Text Box 10"/>
          <p:cNvSpPr txBox="1">
            <a:spLocks noChangeArrowheads="1"/>
          </p:cNvSpPr>
          <p:nvPr/>
        </p:nvSpPr>
        <p:spPr bwMode="auto">
          <a:xfrm>
            <a:off x="3255963" y="1282700"/>
            <a:ext cx="555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sz="2800"/>
              <a:t>А</a:t>
            </a:r>
            <a:r>
              <a:rPr lang="ru-RU" sz="2800" baseline="-25000"/>
              <a:t>3</a:t>
            </a:r>
            <a:endParaRPr lang="ru-RU" sz="2800"/>
          </a:p>
        </p:txBody>
      </p:sp>
      <p:sp>
        <p:nvSpPr>
          <p:cNvPr id="207883" name="Oval 11"/>
          <p:cNvSpPr>
            <a:spLocks noChangeArrowheads="1"/>
          </p:cNvSpPr>
          <p:nvPr/>
        </p:nvSpPr>
        <p:spPr bwMode="auto">
          <a:xfrm>
            <a:off x="1430338" y="1882775"/>
            <a:ext cx="107950" cy="10795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7884" name="Oval 12"/>
          <p:cNvSpPr>
            <a:spLocks noChangeArrowheads="1"/>
          </p:cNvSpPr>
          <p:nvPr/>
        </p:nvSpPr>
        <p:spPr bwMode="auto">
          <a:xfrm>
            <a:off x="1420813" y="4254500"/>
            <a:ext cx="107950" cy="10795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7885" name="Oval 13"/>
          <p:cNvSpPr>
            <a:spLocks noChangeArrowheads="1"/>
          </p:cNvSpPr>
          <p:nvPr/>
        </p:nvSpPr>
        <p:spPr bwMode="auto">
          <a:xfrm>
            <a:off x="3563938" y="1844675"/>
            <a:ext cx="107950" cy="10795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7886" name="Line 14"/>
          <p:cNvSpPr>
            <a:spLocks noChangeShapeType="1"/>
          </p:cNvSpPr>
          <p:nvPr/>
        </p:nvSpPr>
        <p:spPr bwMode="auto">
          <a:xfrm flipV="1">
            <a:off x="2411413" y="3462338"/>
            <a:ext cx="144462" cy="1444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887" name="Line 15"/>
          <p:cNvSpPr>
            <a:spLocks noChangeShapeType="1"/>
          </p:cNvSpPr>
          <p:nvPr/>
        </p:nvSpPr>
        <p:spPr bwMode="auto">
          <a:xfrm flipV="1">
            <a:off x="2411413" y="3535363"/>
            <a:ext cx="144462" cy="1444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888" name="Line 16"/>
          <p:cNvSpPr>
            <a:spLocks noChangeShapeType="1"/>
          </p:cNvSpPr>
          <p:nvPr/>
        </p:nvSpPr>
        <p:spPr bwMode="auto">
          <a:xfrm flipV="1">
            <a:off x="2957513" y="3167063"/>
            <a:ext cx="144462" cy="1444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889" name="Line 17"/>
          <p:cNvSpPr>
            <a:spLocks noChangeShapeType="1"/>
          </p:cNvSpPr>
          <p:nvPr/>
        </p:nvSpPr>
        <p:spPr bwMode="auto">
          <a:xfrm flipV="1">
            <a:off x="2878138" y="3167063"/>
            <a:ext cx="144462" cy="1444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890" name="Line 18"/>
          <p:cNvSpPr>
            <a:spLocks noChangeShapeType="1"/>
          </p:cNvSpPr>
          <p:nvPr/>
        </p:nvSpPr>
        <p:spPr bwMode="auto">
          <a:xfrm flipV="1">
            <a:off x="2843213" y="1806575"/>
            <a:ext cx="144462" cy="1444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891" name="Line 19"/>
          <p:cNvSpPr>
            <a:spLocks noChangeShapeType="1"/>
          </p:cNvSpPr>
          <p:nvPr/>
        </p:nvSpPr>
        <p:spPr bwMode="auto">
          <a:xfrm flipV="1">
            <a:off x="2916238" y="1844675"/>
            <a:ext cx="144462" cy="1444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95" name="Text Box 20"/>
          <p:cNvSpPr txBox="1">
            <a:spLocks noChangeArrowheads="1"/>
          </p:cNvSpPr>
          <p:nvPr/>
        </p:nvSpPr>
        <p:spPr bwMode="auto">
          <a:xfrm>
            <a:off x="2535238" y="4164013"/>
            <a:ext cx="5413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sz="2800"/>
              <a:t>А</a:t>
            </a:r>
            <a:r>
              <a:rPr lang="en-US" sz="2800" baseline="-25000"/>
              <a:t>y</a:t>
            </a:r>
            <a:endParaRPr lang="ru-RU" sz="2800"/>
          </a:p>
        </p:txBody>
      </p:sp>
      <p:sp>
        <p:nvSpPr>
          <p:cNvPr id="24596" name="Text Box 21"/>
          <p:cNvSpPr txBox="1">
            <a:spLocks noChangeArrowheads="1"/>
          </p:cNvSpPr>
          <p:nvPr/>
        </p:nvSpPr>
        <p:spPr bwMode="auto">
          <a:xfrm>
            <a:off x="3492500" y="3259138"/>
            <a:ext cx="5413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sz="2800"/>
              <a:t>А</a:t>
            </a:r>
            <a:r>
              <a:rPr lang="en-US" sz="2800" baseline="-25000"/>
              <a:t>y</a:t>
            </a:r>
            <a:endParaRPr lang="ru-RU" sz="2800"/>
          </a:p>
        </p:txBody>
      </p:sp>
      <p:sp>
        <p:nvSpPr>
          <p:cNvPr id="207894" name="Text Box 22"/>
          <p:cNvSpPr txBox="1">
            <a:spLocks noChangeArrowheads="1"/>
          </p:cNvSpPr>
          <p:nvPr/>
        </p:nvSpPr>
        <p:spPr bwMode="auto">
          <a:xfrm>
            <a:off x="971550" y="2682875"/>
            <a:ext cx="5413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sz="2800"/>
              <a:t>А</a:t>
            </a:r>
            <a:r>
              <a:rPr lang="ru-RU" sz="2800" baseline="-25000"/>
              <a:t>х</a:t>
            </a:r>
            <a:endParaRPr lang="ru-RU" sz="2800"/>
          </a:p>
        </p:txBody>
      </p:sp>
      <p:sp>
        <p:nvSpPr>
          <p:cNvPr id="207895" name="Text Box 23"/>
          <p:cNvSpPr txBox="1">
            <a:spLocks noChangeArrowheads="1"/>
          </p:cNvSpPr>
          <p:nvPr/>
        </p:nvSpPr>
        <p:spPr bwMode="auto">
          <a:xfrm>
            <a:off x="2463800" y="1282700"/>
            <a:ext cx="5413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sz="2800"/>
              <a:t>А</a:t>
            </a:r>
            <a:r>
              <a:rPr lang="en-US" sz="2800" baseline="-25000"/>
              <a:t>z</a:t>
            </a:r>
            <a:endParaRPr lang="ru-RU" sz="2800"/>
          </a:p>
        </p:txBody>
      </p:sp>
      <p:sp>
        <p:nvSpPr>
          <p:cNvPr id="207896" name="Line 24"/>
          <p:cNvSpPr>
            <a:spLocks noChangeShapeType="1"/>
          </p:cNvSpPr>
          <p:nvPr/>
        </p:nvSpPr>
        <p:spPr bwMode="auto">
          <a:xfrm>
            <a:off x="5867400" y="1878013"/>
            <a:ext cx="1588" cy="244951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897" name="Oval 25"/>
          <p:cNvSpPr>
            <a:spLocks noChangeArrowheads="1"/>
          </p:cNvSpPr>
          <p:nvPr/>
        </p:nvSpPr>
        <p:spPr bwMode="auto">
          <a:xfrm>
            <a:off x="5829300" y="1806575"/>
            <a:ext cx="107950" cy="10795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7898" name="Oval 26"/>
          <p:cNvSpPr>
            <a:spLocks noChangeArrowheads="1"/>
          </p:cNvSpPr>
          <p:nvPr/>
        </p:nvSpPr>
        <p:spPr bwMode="auto">
          <a:xfrm>
            <a:off x="5829300" y="4267200"/>
            <a:ext cx="107950" cy="10795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7899" name="Oval 27"/>
          <p:cNvSpPr>
            <a:spLocks noChangeArrowheads="1"/>
          </p:cNvSpPr>
          <p:nvPr/>
        </p:nvSpPr>
        <p:spPr bwMode="auto">
          <a:xfrm>
            <a:off x="8027988" y="1844675"/>
            <a:ext cx="107950" cy="10795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7902" name="Line 30"/>
          <p:cNvSpPr>
            <a:spLocks noChangeShapeType="1"/>
          </p:cNvSpPr>
          <p:nvPr/>
        </p:nvSpPr>
        <p:spPr bwMode="auto">
          <a:xfrm>
            <a:off x="5940425" y="1878013"/>
            <a:ext cx="2089150" cy="15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08" name="Text Box 36"/>
          <p:cNvSpPr txBox="1">
            <a:spLocks noChangeArrowheads="1"/>
          </p:cNvSpPr>
          <p:nvPr/>
        </p:nvSpPr>
        <p:spPr bwMode="auto">
          <a:xfrm>
            <a:off x="5867400" y="2708275"/>
            <a:ext cx="5413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sz="2800"/>
              <a:t>А</a:t>
            </a:r>
            <a:r>
              <a:rPr lang="ru-RU" sz="2800" baseline="-25000"/>
              <a:t>х</a:t>
            </a:r>
            <a:endParaRPr lang="ru-RU" sz="2800"/>
          </a:p>
        </p:txBody>
      </p:sp>
      <p:sp>
        <p:nvSpPr>
          <p:cNvPr id="207909" name="Text Box 37"/>
          <p:cNvSpPr txBox="1">
            <a:spLocks noChangeArrowheads="1"/>
          </p:cNvSpPr>
          <p:nvPr/>
        </p:nvSpPr>
        <p:spPr bwMode="auto">
          <a:xfrm>
            <a:off x="6948488" y="1341438"/>
            <a:ext cx="4921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sz="2400"/>
              <a:t>А</a:t>
            </a:r>
            <a:r>
              <a:rPr lang="en-US" sz="2400" baseline="-25000"/>
              <a:t>z</a:t>
            </a:r>
            <a:endParaRPr lang="ru-RU" sz="2400"/>
          </a:p>
        </p:txBody>
      </p:sp>
      <p:sp>
        <p:nvSpPr>
          <p:cNvPr id="207911" name="Line 39"/>
          <p:cNvSpPr>
            <a:spLocks noChangeShapeType="1"/>
          </p:cNvSpPr>
          <p:nvPr/>
        </p:nvSpPr>
        <p:spPr bwMode="auto">
          <a:xfrm flipV="1">
            <a:off x="1403350" y="3535363"/>
            <a:ext cx="144463" cy="1428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12" name="Line 40"/>
          <p:cNvSpPr>
            <a:spLocks noChangeShapeType="1"/>
          </p:cNvSpPr>
          <p:nvPr/>
        </p:nvSpPr>
        <p:spPr bwMode="auto">
          <a:xfrm flipV="1">
            <a:off x="1403350" y="3606800"/>
            <a:ext cx="144463" cy="1444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13" name="Line 41"/>
          <p:cNvSpPr>
            <a:spLocks noChangeShapeType="1"/>
          </p:cNvSpPr>
          <p:nvPr/>
        </p:nvSpPr>
        <p:spPr bwMode="auto">
          <a:xfrm flipV="1">
            <a:off x="5795963" y="3573463"/>
            <a:ext cx="144462" cy="1428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14" name="Line 42"/>
          <p:cNvSpPr>
            <a:spLocks noChangeShapeType="1"/>
          </p:cNvSpPr>
          <p:nvPr/>
        </p:nvSpPr>
        <p:spPr bwMode="auto">
          <a:xfrm flipV="1">
            <a:off x="5795963" y="3644900"/>
            <a:ext cx="144462" cy="1444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19" name="Line 47"/>
          <p:cNvSpPr>
            <a:spLocks noChangeShapeType="1"/>
          </p:cNvSpPr>
          <p:nvPr/>
        </p:nvSpPr>
        <p:spPr bwMode="auto">
          <a:xfrm flipV="1">
            <a:off x="7451725" y="1844675"/>
            <a:ext cx="144463" cy="1444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20" name="Line 48"/>
          <p:cNvSpPr>
            <a:spLocks noChangeShapeType="1"/>
          </p:cNvSpPr>
          <p:nvPr/>
        </p:nvSpPr>
        <p:spPr bwMode="auto">
          <a:xfrm flipV="1">
            <a:off x="7524750" y="1844675"/>
            <a:ext cx="144463" cy="1444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12" name="Rectangle 49"/>
          <p:cNvSpPr>
            <a:spLocks noChangeArrowheads="1"/>
          </p:cNvSpPr>
          <p:nvPr/>
        </p:nvSpPr>
        <p:spPr bwMode="auto">
          <a:xfrm>
            <a:off x="546100" y="939800"/>
            <a:ext cx="1943100" cy="44196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613" name="Rectangle 50"/>
          <p:cNvSpPr>
            <a:spLocks noChangeArrowheads="1"/>
          </p:cNvSpPr>
          <p:nvPr/>
        </p:nvSpPr>
        <p:spPr bwMode="auto">
          <a:xfrm>
            <a:off x="2489200" y="939800"/>
            <a:ext cx="2057400" cy="22987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614" name="Line 51"/>
          <p:cNvSpPr>
            <a:spLocks noChangeShapeType="1"/>
          </p:cNvSpPr>
          <p:nvPr/>
        </p:nvSpPr>
        <p:spPr bwMode="auto">
          <a:xfrm>
            <a:off x="546100" y="3238500"/>
            <a:ext cx="191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615" name="Text Box 52"/>
          <p:cNvSpPr txBox="1">
            <a:spLocks noChangeArrowheads="1"/>
          </p:cNvSpPr>
          <p:nvPr/>
        </p:nvSpPr>
        <p:spPr bwMode="auto">
          <a:xfrm>
            <a:off x="200025" y="28971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х</a:t>
            </a:r>
          </a:p>
        </p:txBody>
      </p:sp>
      <p:sp>
        <p:nvSpPr>
          <p:cNvPr id="24616" name="Text Box 53"/>
          <p:cNvSpPr txBox="1">
            <a:spLocks noChangeArrowheads="1"/>
          </p:cNvSpPr>
          <p:nvPr/>
        </p:nvSpPr>
        <p:spPr bwMode="auto">
          <a:xfrm>
            <a:off x="2127250" y="2717800"/>
            <a:ext cx="36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>
                <a:latin typeface="GOST type B" pitchFamily="34" charset="0"/>
              </a:rPr>
              <a:t>О</a:t>
            </a:r>
          </a:p>
        </p:txBody>
      </p:sp>
      <p:sp>
        <p:nvSpPr>
          <p:cNvPr id="24617" name="Text Box 54"/>
          <p:cNvSpPr txBox="1">
            <a:spLocks noChangeArrowheads="1"/>
          </p:cNvSpPr>
          <p:nvPr/>
        </p:nvSpPr>
        <p:spPr bwMode="auto">
          <a:xfrm>
            <a:off x="2346325" y="3317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z</a:t>
            </a:r>
            <a:endParaRPr lang="ru-RU" sz="2400"/>
          </a:p>
        </p:txBody>
      </p:sp>
      <p:sp>
        <p:nvSpPr>
          <p:cNvPr id="24618" name="Text Box 55"/>
          <p:cNvSpPr txBox="1">
            <a:spLocks noChangeArrowheads="1"/>
          </p:cNvSpPr>
          <p:nvPr/>
        </p:nvSpPr>
        <p:spPr bwMode="auto">
          <a:xfrm>
            <a:off x="4429125" y="31892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y</a:t>
            </a:r>
            <a:endParaRPr lang="ru-RU" sz="2400"/>
          </a:p>
        </p:txBody>
      </p:sp>
      <p:sp>
        <p:nvSpPr>
          <p:cNvPr id="24619" name="Text Box 56"/>
          <p:cNvSpPr txBox="1">
            <a:spLocks noChangeArrowheads="1"/>
          </p:cNvSpPr>
          <p:nvPr/>
        </p:nvSpPr>
        <p:spPr bwMode="auto">
          <a:xfrm>
            <a:off x="2587625" y="51069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y</a:t>
            </a:r>
            <a:endParaRPr lang="ru-RU" sz="2400"/>
          </a:p>
        </p:txBody>
      </p:sp>
      <p:sp>
        <p:nvSpPr>
          <p:cNvPr id="24620" name="Text Box 57"/>
          <p:cNvSpPr txBox="1">
            <a:spLocks noChangeArrowheads="1"/>
          </p:cNvSpPr>
          <p:nvPr/>
        </p:nvSpPr>
        <p:spPr bwMode="auto">
          <a:xfrm>
            <a:off x="555625" y="4700588"/>
            <a:ext cx="515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П</a:t>
            </a:r>
            <a:r>
              <a:rPr lang="ru-RU" sz="2400" baseline="-25000"/>
              <a:t>1</a:t>
            </a:r>
            <a:endParaRPr lang="ru-RU" sz="2400"/>
          </a:p>
        </p:txBody>
      </p:sp>
      <p:sp>
        <p:nvSpPr>
          <p:cNvPr id="24621" name="Text Box 58"/>
          <p:cNvSpPr txBox="1">
            <a:spLocks noChangeArrowheads="1"/>
          </p:cNvSpPr>
          <p:nvPr/>
        </p:nvSpPr>
        <p:spPr bwMode="auto">
          <a:xfrm>
            <a:off x="619125" y="865188"/>
            <a:ext cx="515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П</a:t>
            </a:r>
            <a:r>
              <a:rPr lang="ru-RU" sz="2400" baseline="-25000"/>
              <a:t>2</a:t>
            </a:r>
            <a:endParaRPr lang="ru-RU" sz="2400"/>
          </a:p>
        </p:txBody>
      </p:sp>
      <p:sp>
        <p:nvSpPr>
          <p:cNvPr id="24622" name="Text Box 59"/>
          <p:cNvSpPr txBox="1">
            <a:spLocks noChangeArrowheads="1"/>
          </p:cNvSpPr>
          <p:nvPr/>
        </p:nvSpPr>
        <p:spPr bwMode="auto">
          <a:xfrm>
            <a:off x="3971925" y="941388"/>
            <a:ext cx="515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П</a:t>
            </a:r>
            <a:r>
              <a:rPr lang="ru-RU" sz="2400" baseline="-25000"/>
              <a:t>3</a:t>
            </a:r>
            <a:endParaRPr lang="ru-RU" sz="2400"/>
          </a:p>
        </p:txBody>
      </p:sp>
      <p:sp>
        <p:nvSpPr>
          <p:cNvPr id="24623" name="Text Box 60"/>
          <p:cNvSpPr txBox="1">
            <a:spLocks noChangeArrowheads="1"/>
          </p:cNvSpPr>
          <p:nvPr/>
        </p:nvSpPr>
        <p:spPr bwMode="auto">
          <a:xfrm>
            <a:off x="5280025" y="28209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х</a:t>
            </a:r>
          </a:p>
        </p:txBody>
      </p:sp>
      <p:sp>
        <p:nvSpPr>
          <p:cNvPr id="24624" name="Text Box 61"/>
          <p:cNvSpPr txBox="1">
            <a:spLocks noChangeArrowheads="1"/>
          </p:cNvSpPr>
          <p:nvPr/>
        </p:nvSpPr>
        <p:spPr bwMode="auto">
          <a:xfrm>
            <a:off x="6778625" y="47005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у</a:t>
            </a:r>
          </a:p>
        </p:txBody>
      </p:sp>
      <p:sp>
        <p:nvSpPr>
          <p:cNvPr id="24625" name="Text Box 62"/>
          <p:cNvSpPr txBox="1">
            <a:spLocks noChangeArrowheads="1"/>
          </p:cNvSpPr>
          <p:nvPr/>
        </p:nvSpPr>
        <p:spPr bwMode="auto">
          <a:xfrm>
            <a:off x="8480425" y="28336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у</a:t>
            </a:r>
          </a:p>
        </p:txBody>
      </p:sp>
      <p:sp>
        <p:nvSpPr>
          <p:cNvPr id="24626" name="Text Box 63"/>
          <p:cNvSpPr txBox="1">
            <a:spLocks noChangeArrowheads="1"/>
          </p:cNvSpPr>
          <p:nvPr/>
        </p:nvSpPr>
        <p:spPr bwMode="auto">
          <a:xfrm>
            <a:off x="6584950" y="2692400"/>
            <a:ext cx="36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>
                <a:latin typeface="GOST type B" pitchFamily="34" charset="0"/>
              </a:rPr>
              <a:t>О</a:t>
            </a:r>
          </a:p>
        </p:txBody>
      </p:sp>
      <p:sp>
        <p:nvSpPr>
          <p:cNvPr id="24627" name="Text Box 64"/>
          <p:cNvSpPr txBox="1">
            <a:spLocks noChangeArrowheads="1"/>
          </p:cNvSpPr>
          <p:nvPr/>
        </p:nvSpPr>
        <p:spPr bwMode="auto">
          <a:xfrm>
            <a:off x="6778625" y="8778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z</a:t>
            </a:r>
            <a:endParaRPr lang="ru-RU" sz="2400"/>
          </a:p>
        </p:txBody>
      </p:sp>
      <p:sp>
        <p:nvSpPr>
          <p:cNvPr id="24628" name="Line 66"/>
          <p:cNvSpPr>
            <a:spLocks noChangeShapeType="1"/>
          </p:cNvSpPr>
          <p:nvPr/>
        </p:nvSpPr>
        <p:spPr bwMode="auto">
          <a:xfrm>
            <a:off x="5524500" y="3225800"/>
            <a:ext cx="2959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629" name="Line 67"/>
          <p:cNvSpPr>
            <a:spLocks noChangeShapeType="1"/>
          </p:cNvSpPr>
          <p:nvPr/>
        </p:nvSpPr>
        <p:spPr bwMode="auto">
          <a:xfrm>
            <a:off x="6959600" y="1384300"/>
            <a:ext cx="0" cy="3314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631" name="Rectangle 59"/>
          <p:cNvSpPr>
            <a:spLocks noChangeArrowheads="1"/>
          </p:cNvSpPr>
          <p:nvPr/>
        </p:nvSpPr>
        <p:spPr bwMode="auto">
          <a:xfrm>
            <a:off x="384175" y="5578475"/>
            <a:ext cx="82057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800">
                <a:solidFill>
                  <a:srgbClr val="3333FF"/>
                </a:solidFill>
              </a:rPr>
              <a:t>Трёхпроеционный комплексный чертеж точки А </a:t>
            </a:r>
          </a:p>
          <a:p>
            <a:pPr eaLnBrk="0" hangingPunct="0"/>
            <a:r>
              <a:rPr lang="ru-RU" sz="2800">
                <a:solidFill>
                  <a:srgbClr val="3333FF"/>
                </a:solidFill>
              </a:rPr>
              <a:t>в первом октанте </a:t>
            </a:r>
          </a:p>
        </p:txBody>
      </p:sp>
      <p:sp>
        <p:nvSpPr>
          <p:cNvPr id="23608" name="Прямоугольник 1"/>
          <p:cNvSpPr>
            <a:spLocks noChangeArrowheads="1"/>
          </p:cNvSpPr>
          <p:nvPr/>
        </p:nvSpPr>
        <p:spPr bwMode="auto">
          <a:xfrm>
            <a:off x="7883525" y="1384300"/>
            <a:ext cx="1200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>
                <a:solidFill>
                  <a:srgbClr val="3333FF"/>
                </a:solidFill>
              </a:rPr>
              <a:t> </a:t>
            </a:r>
            <a:r>
              <a:rPr lang="en-US" sz="2400">
                <a:solidFill>
                  <a:schemeClr val="tx2"/>
                </a:solidFill>
              </a:rPr>
              <a:t>A</a:t>
            </a:r>
            <a:r>
              <a:rPr lang="ru-RU" sz="2400" baseline="-25000">
                <a:solidFill>
                  <a:schemeClr val="tx2"/>
                </a:solidFill>
              </a:rPr>
              <a:t>3 </a:t>
            </a:r>
            <a:r>
              <a:rPr lang="ru-RU" sz="2400">
                <a:solidFill>
                  <a:schemeClr val="tx2"/>
                </a:solidFill>
              </a:rPr>
              <a:t>(</a:t>
            </a:r>
            <a:r>
              <a:rPr lang="en-US" sz="2400">
                <a:solidFill>
                  <a:schemeClr val="tx2"/>
                </a:solidFill>
              </a:rPr>
              <a:t>y</a:t>
            </a:r>
            <a:r>
              <a:rPr lang="ru-RU" sz="2400">
                <a:solidFill>
                  <a:schemeClr val="tx2"/>
                </a:solidFill>
              </a:rPr>
              <a:t>,</a:t>
            </a:r>
            <a:r>
              <a:rPr lang="en-US" sz="2400">
                <a:solidFill>
                  <a:schemeClr val="tx2"/>
                </a:solidFill>
              </a:rPr>
              <a:t>z</a:t>
            </a:r>
            <a:r>
              <a:rPr lang="ru-RU" sz="240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3609" name="Прямоугольник 2"/>
          <p:cNvSpPr>
            <a:spLocks noChangeArrowheads="1"/>
          </p:cNvSpPr>
          <p:nvPr/>
        </p:nvSpPr>
        <p:spPr bwMode="auto">
          <a:xfrm>
            <a:off x="5214938" y="1350963"/>
            <a:ext cx="1308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>
                <a:solidFill>
                  <a:srgbClr val="3333FF"/>
                </a:solidFill>
              </a:rPr>
              <a:t> </a:t>
            </a:r>
            <a:r>
              <a:rPr lang="en-US" sz="2400">
                <a:solidFill>
                  <a:schemeClr val="tx2"/>
                </a:solidFill>
              </a:rPr>
              <a:t>A</a:t>
            </a:r>
            <a:r>
              <a:rPr lang="ru-RU" sz="2400" baseline="-25000">
                <a:solidFill>
                  <a:schemeClr val="tx2"/>
                </a:solidFill>
              </a:rPr>
              <a:t>2 </a:t>
            </a:r>
            <a:r>
              <a:rPr lang="ru-RU" sz="2400">
                <a:solidFill>
                  <a:schemeClr val="tx2"/>
                </a:solidFill>
              </a:rPr>
              <a:t>(</a:t>
            </a:r>
            <a:r>
              <a:rPr lang="en-US" sz="2400">
                <a:solidFill>
                  <a:schemeClr val="tx2"/>
                </a:solidFill>
              </a:rPr>
              <a:t>x</a:t>
            </a:r>
            <a:r>
              <a:rPr lang="ru-RU" sz="2400">
                <a:solidFill>
                  <a:schemeClr val="tx2"/>
                </a:solidFill>
              </a:rPr>
              <a:t>,</a:t>
            </a:r>
            <a:r>
              <a:rPr lang="en-US" sz="2400">
                <a:solidFill>
                  <a:schemeClr val="tx2"/>
                </a:solidFill>
              </a:rPr>
              <a:t>z</a:t>
            </a:r>
            <a:r>
              <a:rPr lang="ru-RU" sz="2400">
                <a:solidFill>
                  <a:schemeClr val="tx2"/>
                </a:solidFill>
              </a:rPr>
              <a:t>) </a:t>
            </a:r>
          </a:p>
        </p:txBody>
      </p:sp>
      <p:sp>
        <p:nvSpPr>
          <p:cNvPr id="23610" name="Прямоугольник 3"/>
          <p:cNvSpPr>
            <a:spLocks noChangeArrowheads="1"/>
          </p:cNvSpPr>
          <p:nvPr/>
        </p:nvSpPr>
        <p:spPr bwMode="auto">
          <a:xfrm>
            <a:off x="5037138" y="4392613"/>
            <a:ext cx="1158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tx2"/>
                </a:solidFill>
              </a:rPr>
              <a:t>А</a:t>
            </a:r>
            <a:r>
              <a:rPr lang="ru-RU" sz="2400" baseline="-25000">
                <a:solidFill>
                  <a:schemeClr val="tx2"/>
                </a:solidFill>
              </a:rPr>
              <a:t>1 </a:t>
            </a:r>
            <a:r>
              <a:rPr lang="ru-RU" sz="2400">
                <a:solidFill>
                  <a:schemeClr val="tx2"/>
                </a:solidFill>
              </a:rPr>
              <a:t>(</a:t>
            </a:r>
            <a:r>
              <a:rPr lang="en-US" sz="2400">
                <a:solidFill>
                  <a:schemeClr val="tx2"/>
                </a:solidFill>
              </a:rPr>
              <a:t>x</a:t>
            </a:r>
            <a:r>
              <a:rPr lang="ru-RU" sz="2400">
                <a:solidFill>
                  <a:schemeClr val="tx2"/>
                </a:solidFill>
              </a:rPr>
              <a:t>,</a:t>
            </a:r>
            <a:r>
              <a:rPr lang="en-US" sz="2400">
                <a:solidFill>
                  <a:schemeClr val="tx2"/>
                </a:solidFill>
              </a:rPr>
              <a:t>y</a:t>
            </a:r>
            <a:r>
              <a:rPr lang="ru-RU" sz="2400">
                <a:solidFill>
                  <a:schemeClr val="tx2"/>
                </a:solidFill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305898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7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0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07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0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0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0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0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0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0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0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07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07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20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07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20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20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20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20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207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207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20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2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1000"/>
                                        <p:tgtEl>
                                          <p:spTgt spid="20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20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20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0"/>
                                        <p:tgtEl>
                                          <p:spTgt spid="20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20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20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1000"/>
                                        <p:tgtEl>
                                          <p:spTgt spid="20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1000"/>
                                        <p:tgtEl>
                                          <p:spTgt spid="20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1000"/>
                                        <p:tgtEl>
                                          <p:spTgt spid="207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1000"/>
                                        <p:tgtEl>
                                          <p:spTgt spid="20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1000"/>
                                        <p:tgtEl>
                                          <p:spTgt spid="2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animBg="1"/>
      <p:bldP spid="207876" grpId="0"/>
      <p:bldP spid="207877" grpId="0"/>
      <p:bldP spid="207878" grpId="0" animBg="1"/>
      <p:bldP spid="207879" grpId="0" animBg="1"/>
      <p:bldP spid="207880" grpId="0" animBg="1"/>
      <p:bldP spid="207881" grpId="0" animBg="1"/>
      <p:bldP spid="207882" grpId="0"/>
      <p:bldP spid="207883" grpId="0" animBg="1"/>
      <p:bldP spid="207884" grpId="0" animBg="1"/>
      <p:bldP spid="207885" grpId="0" animBg="1"/>
      <p:bldP spid="207886" grpId="0" animBg="1"/>
      <p:bldP spid="207887" grpId="0" animBg="1"/>
      <p:bldP spid="207888" grpId="0" animBg="1"/>
      <p:bldP spid="207889" grpId="0" animBg="1"/>
      <p:bldP spid="207890" grpId="0" animBg="1"/>
      <p:bldP spid="207891" grpId="0" animBg="1"/>
      <p:bldP spid="207894" grpId="0"/>
      <p:bldP spid="207895" grpId="0"/>
      <p:bldP spid="207896" grpId="0" animBg="1"/>
      <p:bldP spid="207897" grpId="0" animBg="1"/>
      <p:bldP spid="207898" grpId="0" animBg="1"/>
      <p:bldP spid="207899" grpId="0" animBg="1"/>
      <p:bldP spid="207902" grpId="0" animBg="1"/>
      <p:bldP spid="207908" grpId="0"/>
      <p:bldP spid="207909" grpId="0"/>
      <p:bldP spid="207911" grpId="0" animBg="1"/>
      <p:bldP spid="207912" grpId="0" animBg="1"/>
      <p:bldP spid="207913" grpId="0" animBg="1"/>
      <p:bldP spid="207914" grpId="0" animBg="1"/>
      <p:bldP spid="207919" grpId="0" animBg="1"/>
      <p:bldP spid="207920" grpId="0" animBg="1"/>
      <p:bldP spid="23608" grpId="0"/>
      <p:bldP spid="23609" grpId="0"/>
      <p:bldP spid="236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1109</Words>
  <Application>Microsoft Office PowerPoint</Application>
  <PresentationFormat>Экран (4:3)</PresentationFormat>
  <Paragraphs>546</Paragraphs>
  <Slides>44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 ОБРАЗОВАНИЕ ПРОЕКЦИЙ.  МЕТОД МОНЖА. ПРОЕКЦИИ ТОЧКИ И ПРЯМОЙ ЛИНИИ </vt:lpstr>
      <vt:lpstr>Слайд 2</vt:lpstr>
      <vt:lpstr>1.3. Проецирование точки на две плоскости проекций.    Метод Монжа</vt:lpstr>
      <vt:lpstr>Слайд 4</vt:lpstr>
      <vt:lpstr>Слайд 5</vt:lpstr>
      <vt:lpstr>Слайд 6</vt:lpstr>
      <vt:lpstr>Эпюр (комплексный чертеж) </vt:lpstr>
      <vt:lpstr>Слайд 8</vt:lpstr>
      <vt:lpstr>Слайд 9</vt:lpstr>
      <vt:lpstr>1.4.2. Безосные чертежи</vt:lpstr>
      <vt:lpstr> 1.5. Проекции прямой линии.        Классификация прямых. </vt:lpstr>
      <vt:lpstr>Слайд 12</vt:lpstr>
      <vt:lpstr>Слайд 13</vt:lpstr>
      <vt:lpstr>Горизонтально-  проецирующая            П1</vt:lpstr>
      <vt:lpstr>Слайд 15</vt:lpstr>
      <vt:lpstr> 2.1. Способы задания плоскости на чертеже </vt:lpstr>
      <vt:lpstr>Слайд 17</vt:lpstr>
      <vt:lpstr>Слайд 18</vt:lpstr>
      <vt:lpstr>Слайд 19</vt:lpstr>
      <vt:lpstr>Плоскости общего положения</vt:lpstr>
      <vt:lpstr>Плоскости частного положения</vt:lpstr>
      <vt:lpstr> Горизонтально проецирующая плоскость, П1  </vt:lpstr>
      <vt:lpstr>Слайд 23</vt:lpstr>
      <vt:lpstr> Профильно проецирующая плоскость,П3 </vt:lpstr>
      <vt:lpstr>  Плоскости уровня  </vt:lpstr>
      <vt:lpstr> Горизонтальная уровня,  П1</vt:lpstr>
      <vt:lpstr>Слайд 27</vt:lpstr>
      <vt:lpstr>Профильная уровня, П3</vt:lpstr>
      <vt:lpstr>Условие принадлежности  точки и прямой линии плоскости</vt:lpstr>
      <vt:lpstr>Слайд 30</vt:lpstr>
      <vt:lpstr>Слайд 31</vt:lpstr>
      <vt:lpstr>Линии особого положения в плоскости</vt:lpstr>
      <vt:lpstr>Слайд 33</vt:lpstr>
      <vt:lpstr>Слайд 34</vt:lpstr>
      <vt:lpstr>Слайд 35</vt:lpstr>
      <vt:lpstr>Нахождение точек на поверхностях  Точка  поверхности, если она   линии этой поверхности</vt:lpstr>
      <vt:lpstr>Слайд 37</vt:lpstr>
      <vt:lpstr>Слайд 38</vt:lpstr>
      <vt:lpstr>Задача 36, г</vt:lpstr>
      <vt:lpstr>Слайд 40</vt:lpstr>
      <vt:lpstr>Слайд 41</vt:lpstr>
      <vt:lpstr>Слайд 42</vt:lpstr>
      <vt:lpstr>Слайд 43</vt:lpstr>
      <vt:lpstr>Слайд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ОБРАЗОВАНИЕ ПРОЕКЦИЙ.  МЕТОД МОНЖА. ПРОЕКЦИИ ТОЧКИ И ПРЯМОЙ ЛИНИИ </dc:title>
  <dc:creator>Мария</dc:creator>
  <cp:lastModifiedBy>agapov_me</cp:lastModifiedBy>
  <cp:revision>14</cp:revision>
  <dcterms:created xsi:type="dcterms:W3CDTF">2017-10-17T14:07:14Z</dcterms:created>
  <dcterms:modified xsi:type="dcterms:W3CDTF">2019-01-17T12:37:32Z</dcterms:modified>
</cp:coreProperties>
</file>