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notesMasterIdLst>
    <p:notesMasterId r:id="rId31"/>
  </p:notesMasterIdLst>
  <p:sldIdLst>
    <p:sldId id="256" r:id="rId2"/>
    <p:sldId id="485" r:id="rId3"/>
    <p:sldId id="452" r:id="rId4"/>
    <p:sldId id="453" r:id="rId5"/>
    <p:sldId id="461" r:id="rId6"/>
    <p:sldId id="456" r:id="rId7"/>
    <p:sldId id="460" r:id="rId8"/>
    <p:sldId id="457" r:id="rId9"/>
    <p:sldId id="459" r:id="rId10"/>
    <p:sldId id="458" r:id="rId11"/>
    <p:sldId id="468" r:id="rId12"/>
    <p:sldId id="465" r:id="rId13"/>
    <p:sldId id="466" r:id="rId14"/>
    <p:sldId id="467" r:id="rId15"/>
    <p:sldId id="469" r:id="rId16"/>
    <p:sldId id="470" r:id="rId17"/>
    <p:sldId id="471" r:id="rId18"/>
    <p:sldId id="472" r:id="rId19"/>
    <p:sldId id="473" r:id="rId20"/>
    <p:sldId id="474" r:id="rId21"/>
    <p:sldId id="476" r:id="rId22"/>
    <p:sldId id="478" r:id="rId23"/>
    <p:sldId id="477" r:id="rId24"/>
    <p:sldId id="479" r:id="rId25"/>
    <p:sldId id="480" r:id="rId26"/>
    <p:sldId id="481" r:id="rId27"/>
    <p:sldId id="482" r:id="rId28"/>
    <p:sldId id="483" r:id="rId29"/>
    <p:sldId id="4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9900CC"/>
    <a:srgbClr val="FF6600"/>
    <a:srgbClr val="00CCFF"/>
    <a:srgbClr val="0066CC"/>
    <a:srgbClr val="00A249"/>
    <a:srgbClr val="003618"/>
    <a:srgbClr val="00DA63"/>
    <a:srgbClr val="33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606" autoAdjust="0"/>
  </p:normalViewPr>
  <p:slideViewPr>
    <p:cSldViewPr>
      <p:cViewPr>
        <p:scale>
          <a:sx n="78" d="100"/>
          <a:sy n="78" d="100"/>
        </p:scale>
        <p:origin x="-1062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6429F3-35DF-4838-8799-F80B1E831953}" type="datetimeFigureOut">
              <a:rPr lang="ru-RU"/>
              <a:pPr>
                <a:defRPr/>
              </a:pPr>
              <a:t>14.01.2021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676F8B-25A1-48ED-BE56-005FF19D8B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76F8B-25A1-48ED-BE56-005FF19D8B9A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76F8B-25A1-48ED-BE56-005FF19D8B9A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76F8B-25A1-48ED-BE56-005FF19D8B9A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76F8B-25A1-48ED-BE56-005FF19D8B9A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76F8B-25A1-48ED-BE56-005FF19D8B9A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76F8B-25A1-48ED-BE56-005FF19D8B9A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F7636-D0B8-4BF2-A28F-6DD41F4F6FED}" type="datetimeFigureOut">
              <a:rPr lang="ru-RU" smtClean="0"/>
              <a:pPr>
                <a:defRPr/>
              </a:pPr>
              <a:t>14.01.2021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1AA2F7-E066-47BE-8AB1-63FCD00B445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5F948E-FB49-4347-BCD5-5E85269432E0}" type="datetimeFigureOut">
              <a:rPr lang="ru-RU" smtClean="0"/>
              <a:pPr>
                <a:defRPr/>
              </a:pPr>
              <a:t>14.01.2021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00C6A-5122-4FC5-ABB0-DF61E5D5F4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A6E3C4-CC21-4A2C-A659-431FC7774870}" type="datetimeFigureOut">
              <a:rPr lang="ru-RU" smtClean="0"/>
              <a:pPr>
                <a:defRPr/>
              </a:pPr>
              <a:t>14.01.2021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3C901-742C-499C-BD7F-90051B9E54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B89077-88C6-483E-8D0C-4948E226CD1B}" type="datetimeFigureOut">
              <a:rPr lang="ru-RU" smtClean="0"/>
              <a:pPr>
                <a:defRPr/>
              </a:pPr>
              <a:t>14.01.2021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2958F-D0C1-4D5B-BC5B-5CFC2DDEFC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C81956-0793-4140-BD2F-D4F60886B1D7}" type="datetimeFigureOut">
              <a:rPr lang="ru-RU" smtClean="0"/>
              <a:pPr>
                <a:defRPr/>
              </a:pPr>
              <a:t>14.01.2021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3E0AA127-982F-41EB-9A17-0FC4EAED416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6DF29E-9602-49BB-AEB4-C5C0B707F08E}" type="datetimeFigureOut">
              <a:rPr lang="ru-RU" smtClean="0"/>
              <a:pPr>
                <a:defRPr/>
              </a:pPr>
              <a:t>14.01.2021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330D6-AA21-42D6-A071-CDFE3A94AC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0B138F-D941-4FFF-AF9E-DEABA2F6AE47}" type="datetimeFigureOut">
              <a:rPr lang="ru-RU" smtClean="0"/>
              <a:pPr>
                <a:defRPr/>
              </a:pPr>
              <a:t>14.01.2021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30488-D17F-45CD-94E1-B937F1EA6E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5EBE2-2973-45C1-8E7F-12D60077D5A6}" type="datetimeFigureOut">
              <a:rPr lang="ru-RU" smtClean="0"/>
              <a:pPr>
                <a:defRPr/>
              </a:pPr>
              <a:t>14.01.2021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AF3EC-4790-4ABF-9C77-0605A826C8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E40F86-E782-41A9-9833-BFD68EC6D0D0}" type="datetimeFigureOut">
              <a:rPr lang="ru-RU" smtClean="0"/>
              <a:pPr>
                <a:defRPr/>
              </a:pPr>
              <a:t>14.01.2021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D3EFB-6655-4AFA-95E9-85E3DE2A6C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48B2E3-6AC3-4B47-AEDC-301BC3FB049F}" type="datetimeFigureOut">
              <a:rPr lang="ru-RU" smtClean="0"/>
              <a:pPr>
                <a:defRPr/>
              </a:pPr>
              <a:t>14.01.2021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C4532-9AD5-4241-8270-90E22C7513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AEF32C-65C7-4614-B3FF-CD25676375F1}" type="datetimeFigureOut">
              <a:rPr lang="ru-RU" smtClean="0"/>
              <a:pPr>
                <a:defRPr/>
              </a:pPr>
              <a:t>14.01.2021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21180C39-E267-4649-8310-FB17509C49A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13FEA9-9954-4BE3-BBC2-605E18C27AE8}" type="datetimeFigureOut">
              <a:rPr lang="ru-RU" smtClean="0"/>
              <a:pPr>
                <a:defRPr/>
              </a:pPr>
              <a:t>14.01.2021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647CFA9-54C4-4E5D-83FE-65CE4A61E9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434263"/>
            <a:ext cx="95405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00FF"/>
                </a:solidFill>
              </a:rPr>
              <a:t>Тема 8. Выполнение сборочного чертежа в 3D и спецификации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88640"/>
            <a:ext cx="615617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/>
              <a:t>Составитель: </a:t>
            </a:r>
            <a:r>
              <a:rPr lang="ru-RU" sz="2800" dirty="0" err="1" smtClean="0"/>
              <a:t>Цехош</a:t>
            </a:r>
            <a:r>
              <a:rPr lang="ru-RU" sz="2800" dirty="0" smtClean="0"/>
              <a:t> София Ивановна</a:t>
            </a:r>
            <a:endParaRPr lang="ru-RU" sz="28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-571500"/>
            <a:ext cx="8964488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Сборка – Добавить компонент из файла.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 r="22680" b="28341"/>
          <a:stretch>
            <a:fillRect/>
          </a:stretch>
        </p:blipFill>
        <p:spPr bwMode="auto">
          <a:xfrm>
            <a:off x="323528" y="620688"/>
            <a:ext cx="604352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 r="29173" b="29768"/>
          <a:stretch>
            <a:fillRect/>
          </a:stretch>
        </p:blipFill>
        <p:spPr bwMode="auto">
          <a:xfrm>
            <a:off x="3275856" y="3789040"/>
            <a:ext cx="55081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315416"/>
            <a:ext cx="8964488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Выбрать файл –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Деталь Крышка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75247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Задать точку вставки, указав координаты привязки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0;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 = 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z = 0.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4525119" cy="466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Задать точку вставки, указав координаты привязки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0;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 = 0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z = 0.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2344"/>
            <a:ext cx="6836246" cy="566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315416"/>
            <a:ext cx="8964488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Выбрать файл –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Деталь Фланец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995363"/>
            <a:ext cx="81248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Задать точку вставки, указав координаты привязки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-32;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 = 0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z = 0.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b="15318"/>
          <a:stretch>
            <a:fillRect/>
          </a:stretch>
        </p:blipFill>
        <p:spPr bwMode="auto">
          <a:xfrm>
            <a:off x="971600" y="1196752"/>
            <a:ext cx="72008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987824" y="1052736"/>
            <a:ext cx="1008112" cy="34563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571500"/>
            <a:ext cx="8964488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Задать точку вставки, указав координаты привязки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-32;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 = 0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z = 0.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b="13985"/>
          <a:stretch>
            <a:fillRect/>
          </a:stretch>
        </p:blipFill>
        <p:spPr bwMode="auto">
          <a:xfrm>
            <a:off x="467544" y="836712"/>
            <a:ext cx="8207262" cy="550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6840760" cy="490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0" y="-315416"/>
            <a:ext cx="8964488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Выбрать файл –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Деталь Подшипник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Задать точку вставки, указав координаты привязки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0;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 = 0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z = 0.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2200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2699792" y="980728"/>
            <a:ext cx="1080120" cy="33123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1069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Задать точку вставки, указав координаты привязки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0;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 = 0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z = 0.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1980728" y="260648"/>
            <a:ext cx="8568952" cy="57606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Образец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 b="7684"/>
          <a:stretch>
            <a:fillRect/>
          </a:stretch>
        </p:blipFill>
        <p:spPr bwMode="auto">
          <a:xfrm>
            <a:off x="611560" y="980728"/>
            <a:ext cx="7776864" cy="5535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4221088"/>
            <a:ext cx="8964488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Сборочный чертеж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6336704" cy="398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36284"/>
          <a:stretch>
            <a:fillRect/>
          </a:stretch>
        </p:blipFill>
        <p:spPr bwMode="auto">
          <a:xfrm>
            <a:off x="6516216" y="3279916"/>
            <a:ext cx="2627784" cy="357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179512" y="2276872"/>
            <a:ext cx="8964488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Детали  скрепляются между собой с помощью стандартных крепежных изделий (болт, гайка, шайба, винт). 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М20х55 ГОСТ7798-70 (4   шт.).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Винт М10х35 ГОСТ 17473-80 (2шт.).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Гайка М20 ГОСТ 5915-70 (4шт.).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Шайба 20 ГОСТ 11371-78 (4 шт.).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 r="2474" b="11710"/>
          <a:stretch>
            <a:fillRect/>
          </a:stretch>
        </p:blipFill>
        <p:spPr bwMode="auto">
          <a:xfrm>
            <a:off x="100" y="1196752"/>
            <a:ext cx="9143900" cy="465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0" y="-315416"/>
            <a:ext cx="8964488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Приложение – Стандартные изделия – Вставить элемент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315416"/>
            <a:ext cx="8964488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Крепежные изделия – Болты – Болты с шестигранной головкой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2612"/>
          <a:stretch>
            <a:fillRect/>
          </a:stretch>
        </p:blipFill>
        <p:spPr bwMode="auto">
          <a:xfrm>
            <a:off x="467544" y="908720"/>
            <a:ext cx="609256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933056"/>
            <a:ext cx="692628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315416"/>
            <a:ext cx="8964488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Крепежные изделия – Болты – Болты с шестигранной головкой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65430" b="62448"/>
          <a:stretch>
            <a:fillRect/>
          </a:stretch>
        </p:blipFill>
        <p:spPr bwMode="auto">
          <a:xfrm>
            <a:off x="251520" y="908720"/>
            <a:ext cx="87216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39752" y="5949280"/>
            <a:ext cx="4418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cs typeface="Times New Roman" pitchFamily="18" charset="0"/>
              </a:rPr>
              <a:t>Болт М20х55 </a:t>
            </a:r>
            <a:r>
              <a:rPr lang="ru-RU" sz="2800" dirty="0" smtClean="0">
                <a:solidFill>
                  <a:srgbClr val="0000FF"/>
                </a:solidFill>
                <a:cs typeface="Times New Roman" pitchFamily="18" charset="0"/>
              </a:rPr>
              <a:t>ГОСТ7798-70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315416"/>
            <a:ext cx="8964488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Диаметр резьбы = 20. Длина болта = 55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813838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8382521" cy="470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387424"/>
            <a:ext cx="8964488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Указать в объекте спецификации номер позиции, количество болтов, материал. 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545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315416"/>
            <a:ext cx="8964488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Размещение компонентов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Совпадение –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Соосность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расстоянии  = 0   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640837" cy="513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13333" r="5000" b="10792"/>
          <a:stretch>
            <a:fillRect/>
          </a:stretch>
        </p:blipFill>
        <p:spPr bwMode="auto">
          <a:xfrm>
            <a:off x="323528" y="1052736"/>
            <a:ext cx="424603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 t="4541" b="4647"/>
          <a:stretch>
            <a:fillRect/>
          </a:stretch>
        </p:blipFill>
        <p:spPr bwMode="auto">
          <a:xfrm>
            <a:off x="5004048" y="1052736"/>
            <a:ext cx="3384376" cy="520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5373216"/>
            <a:ext cx="820992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Исходный сборочный чертеж и размеры даны на рисунке. Перечень деталей,  входящих в изделие  «Опора вала»: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Фланец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Крышка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Подшипник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Болт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М20х55 ГОСТ7798-70 (4   шт.).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Винт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М10х35 ГОСТ 17473-80 (2шт.).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Гайка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М20 ГОСТ 5915-70 (4шт.).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Шайба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 ГОСТ 11371-78 (4 шт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Ниже прописан алгоритм.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3573016"/>
            <a:ext cx="8964488" cy="1143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ФЛАНЕЦ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Открыть файл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Тема 8. Выполнение сборочного чертежа в 3D и спецификации. ( Построение деталей _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Фланец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_ Подшипник) _ Видео.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2" cstate="print"/>
          <a:srcRect l="7570"/>
          <a:stretch>
            <a:fillRect/>
          </a:stretch>
        </p:blipFill>
        <p:spPr bwMode="auto">
          <a:xfrm>
            <a:off x="3995936" y="2125591"/>
            <a:ext cx="5148064" cy="473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3" cstate="print"/>
          <a:srcRect l="16288" r="6501"/>
          <a:stretch>
            <a:fillRect/>
          </a:stretch>
        </p:blipFill>
        <p:spPr bwMode="auto">
          <a:xfrm>
            <a:off x="251520" y="1772816"/>
            <a:ext cx="3528392" cy="462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221088"/>
            <a:ext cx="8964488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Фланец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50242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3789040"/>
            <a:ext cx="8964488" cy="1143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Крышка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Открыть файл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 8. Выполнение сборочного чертежа в 3D и спецификации. (Построение детали _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Крышка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_ Видео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24025"/>
            <a:ext cx="5305425" cy="48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221088"/>
            <a:ext cx="8964488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Крышка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 l="53621" b="7588"/>
          <a:stretch>
            <a:fillRect/>
          </a:stretch>
        </p:blipFill>
        <p:spPr bwMode="auto">
          <a:xfrm>
            <a:off x="5407067" y="1268760"/>
            <a:ext cx="3736933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 l="36978"/>
          <a:stretch>
            <a:fillRect/>
          </a:stretch>
        </p:blipFill>
        <p:spPr bwMode="auto">
          <a:xfrm>
            <a:off x="179512" y="692696"/>
            <a:ext cx="511629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3212976"/>
            <a:ext cx="8640960" cy="1143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Подшипник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Открыть файл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 8. Выполнение сборочного чертежа в 3D и спецификации. ( Построение деталей _ Фланец _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Подшипник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_ Видео.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096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5085184"/>
            <a:ext cx="8964488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Подшипник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629275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3429</TotalTime>
  <Words>185</Words>
  <Application>Microsoft Office PowerPoint</Application>
  <PresentationFormat>Экран (4:3)</PresentationFormat>
  <Paragraphs>35</Paragraphs>
  <Slides>29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Справедливость</vt:lpstr>
      <vt:lpstr>Слайд 1</vt:lpstr>
      <vt:lpstr>Образец </vt:lpstr>
      <vt:lpstr> Исходный сборочный чертеж и размеры даны на рисунке. Перечень деталей,  входящих в изделие  «Опора вала»: 1. Фланец. 2. Крышка. 3. Подшипник. 4. Болт М20х55 ГОСТ7798-70 (4   шт.). 5. Винт М10х35 ГОСТ 17473-80 (2шт.). 6. Гайка М20 ГОСТ 5915-70 (4шт.). 7. Шайба 20 ГОСТ 11371-78 (4 шт.). Ниже прописан алгоритм.      </vt:lpstr>
      <vt:lpstr>ФЛАНЕЦ  Открыть файл - Тема 8. Выполнение сборочного чертежа в 3D и спецификации. ( Построение деталей _ Фланец _ Подшипник) _ Видео.       </vt:lpstr>
      <vt:lpstr>Фланец      </vt:lpstr>
      <vt:lpstr>Крышка Открыть файл - Тема 8. Выполнение сборочного чертежа в 3D и спецификации. (Построение детали _ Крышка) _ Видео       </vt:lpstr>
      <vt:lpstr>Крышка      </vt:lpstr>
      <vt:lpstr>Подшипник Открыть файл - Тема 8. Выполнение сборочного чертежа в 3D и спецификации. ( Построение деталей _ Фланец _ Подшипник) _ Видео.       </vt:lpstr>
      <vt:lpstr>Подшипник       </vt:lpstr>
      <vt:lpstr>Сборка – Добавить компонент из файла. </vt:lpstr>
      <vt:lpstr>Выбрать файл – Деталь Крышка</vt:lpstr>
      <vt:lpstr>Задать точку вставки, указав координаты привязки  х = 0; y = 0; z = 0.</vt:lpstr>
      <vt:lpstr>Задать точку вставки, указав координаты привязки  х = 0; y = 0; z = 0.</vt:lpstr>
      <vt:lpstr>Выбрать файл – Деталь Фланец</vt:lpstr>
      <vt:lpstr>Задать точку вставки, указав координаты привязки  х = -32; y = 0; z = 0.</vt:lpstr>
      <vt:lpstr>Задать точку вставки, указав координаты привязки  х = -32; y = 0; z = 0.</vt:lpstr>
      <vt:lpstr>Выбрать файл – Деталь Подшипник</vt:lpstr>
      <vt:lpstr>Задать точку вставки, указав координаты привязки  х = 0; y = 0; z = 0.</vt:lpstr>
      <vt:lpstr>Задать точку вставки, указав координаты привязки  х = 0; y = 0; z = 0.</vt:lpstr>
      <vt:lpstr>Сборочный чертеж      </vt:lpstr>
      <vt:lpstr>Детали  скрепляются между собой с помощью стандартных крепежных изделий (болт, гайка, шайба, винт).  Болт М20х55 ГОСТ7798-70 (4   шт.). Винт М10х35 ГОСТ 17473-80 (2шт.). Гайка М20 ГОСТ 5915-70 (4шт.). Шайба 20 ГОСТ 11371-78 (4 шт.).</vt:lpstr>
      <vt:lpstr>Приложение – Стандартные изделия – Вставить элемент</vt:lpstr>
      <vt:lpstr>Крепежные изделия – Болты – Болты с шестигранной головкой</vt:lpstr>
      <vt:lpstr>Крепежные изделия – Болты – Болты с шестигранной головкой</vt:lpstr>
      <vt:lpstr>Диаметр резьбы = 20. Длина болта = 55</vt:lpstr>
      <vt:lpstr>Слайд 26</vt:lpstr>
      <vt:lpstr>Указать в объекте спецификации номер позиции, количество болтов, материал. </vt:lpstr>
      <vt:lpstr>Размещение компонентов – Совпадение – Соосность. На расстоянии  = 0   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учебно-методического комплекса по дисциплине  в системе СПО</dc:title>
  <dc:creator>User</dc:creator>
  <cp:lastModifiedBy>Andrey</cp:lastModifiedBy>
  <cp:revision>732</cp:revision>
  <dcterms:created xsi:type="dcterms:W3CDTF">2011-06-07T06:04:13Z</dcterms:created>
  <dcterms:modified xsi:type="dcterms:W3CDTF">2021-01-14T14:36:53Z</dcterms:modified>
</cp:coreProperties>
</file>