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527CB-1E78-4C49-AF5C-1F06A864F59F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D2B3-143B-4A43-8DE4-CD8CE01977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решения задач «</a:t>
            </a:r>
            <a:r>
              <a:rPr lang="ru-RU" dirty="0"/>
              <a:t>Мировое хозяйство и международные экономические </a:t>
            </a:r>
            <a:r>
              <a:rPr lang="ru-RU" dirty="0" smtClean="0"/>
              <a:t>отношения»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80105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7175"/>
            <a:ext cx="701040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714356"/>
            <a:ext cx="65722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90500"/>
            <a:ext cx="8001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78009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500306"/>
            <a:ext cx="7858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195388"/>
            <a:ext cx="70580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038" y="804863"/>
            <a:ext cx="70199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80975"/>
            <a:ext cx="74295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642918"/>
            <a:ext cx="68865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3" y="1"/>
            <a:ext cx="8372475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Методика решения задач «Мировое хозяйство и международные экономические отношения»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указания по решению задач «Мировое хозяйство и международные экономические отношения»</dc:title>
  <dc:creator>Света</dc:creator>
  <cp:lastModifiedBy>Света</cp:lastModifiedBy>
  <cp:revision>2</cp:revision>
  <dcterms:created xsi:type="dcterms:W3CDTF">2020-10-16T05:08:08Z</dcterms:created>
  <dcterms:modified xsi:type="dcterms:W3CDTF">2020-10-16T05:22:20Z</dcterms:modified>
</cp:coreProperties>
</file>