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82D9D-4A1B-4343-A2FC-128FBFE6124A}" type="datetimeFigureOut">
              <a:rPr lang="ru-RU" smtClean="0"/>
              <a:pPr/>
              <a:t>24.09.2021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51F0D-6378-46A5-8AB7-CA37D93B4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ЗАКОНЫ ЛОГИКИ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8" y="5105400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Выполнил: Жигадло Антон 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АТБ-21А2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тождества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600" b="1" i="1" dirty="0" smtClean="0">
                <a:latin typeface="Constantia" pitchFamily="18" charset="0"/>
              </a:rPr>
              <a:t>   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Закон тождества утверждает, что любая мысль (любое рассуждение) обязательно должна быть равна (тождественна) самой себе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т. е. она должна быть ясной, точной, простой, определенной. Говоря иначе, этот закон запрещает путать и подменять понятия в рассуждении (т. е. употреблять одно и то же слово в разных значениях или вкладывать одно и то же значение в разные слова), создавать двусмысленность, уклоняться от темы и т. п.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    1.  </a:t>
            </a:r>
            <a:r>
              <a:rPr lang="ru-RU" sz="5100" i="1" dirty="0" smtClean="0">
                <a:latin typeface="Times New Roman" pitchFamily="18" charset="0"/>
                <a:cs typeface="Times New Roman" pitchFamily="18" charset="0"/>
              </a:rPr>
              <a:t>Ученики прослушали объяснение учителя -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высказывание можно понимать двояко: то ли ученики внимательно слушали учителя, то ли все пропустили мимо ушей (причем первое значение противоположно второму). Получается, что высказывание было одно, а возможных значений у него два, т. е. нарушается тождество:</a:t>
            </a:r>
          </a:p>
          <a:p>
            <a:pPr>
              <a:buNone/>
            </a:pP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    2. Точно так же непонятен смысл фразы </a:t>
            </a:r>
            <a:r>
              <a:rPr lang="ru-RU" sz="5100" i="1" dirty="0" smtClean="0">
                <a:latin typeface="Times New Roman" pitchFamily="18" charset="0"/>
                <a:cs typeface="Times New Roman" pitchFamily="18" charset="0"/>
              </a:rPr>
              <a:t>Из-за рассеянности на турнирах шахматист неоднократно терял очки. 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Если не сделать в данном случае никаких комментариев, то непонятно, о чем идет речь: то ли шахматист терял очки как прибор для зрения, то ли – как спортивные баллы; две нетождественные ситуации представляются в этом высказывании как тождественные.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непротиворечия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Формально-логический закон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непротиворечия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 основывается на доводе, что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два несовместимых друг с другом суждения не могут быть одновременно истинными; как минимум одно из них ложно.</a:t>
            </a:r>
          </a:p>
          <a:p>
            <a:pPr>
              <a:buNone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Оно вытекает из понимания содержания закона тождества: в одно время, в одном отношении истинными не могут быть два суждения о предмете, если одно из них что-нибудь утверждает о нем, а второе это же отрицает.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Сам Аристотель писал: «Невозможно, чтобы одно и то же одновременно было и не было присуще одному и тому же, в одном и том же смысле».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41080" y="274638"/>
            <a:ext cx="45719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621510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b="1" dirty="0" smtClean="0">
                <a:latin typeface="Constantia" pitchFamily="18" charset="0"/>
              </a:rPr>
              <a:t>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Приведем примеры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Так, высказывания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«Москва – столица»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«Москва – не столица»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могут быть одновременно правильными, если мы говорим в первом случае о современности, а во втором – об эпохе Петра I, который, как известно, перенес столицу в Санкт-Петербург.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В плане разности отношений истинность противоречивых суждений можно передать на таком примере: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«Моя подруга хорошо владеет испанским языком»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«Моя подруга плохо владеет испанским языком».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Оба утверждения могут быть истинны, если в момент речи в первом случае говорится об успехах в изучении языка по университетской программе, а во втором о возможности работы профессиональным переводчиком.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исключенного третьего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114336" y="1000108"/>
            <a:ext cx="9258336" cy="6072206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В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чем разница между противоположными и противоречащими суждениями? Нетрудно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заметить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что 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противоположные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 суждения всегда предполагают некий третий, 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средний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, промежуточный вариант.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Противоречащие</a:t>
            </a: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 суждения, в отличие от противоположных, не допускают или автоматически исключают такой промежуточный вариант.</a:t>
            </a:r>
          </a:p>
          <a:p>
            <a:pPr>
              <a:buNone/>
            </a:pPr>
            <a:r>
              <a:rPr lang="ru-RU" sz="5500" dirty="0" smtClean="0">
                <a:latin typeface="Times New Roman" pitchFamily="18" charset="0"/>
                <a:cs typeface="Times New Roman" pitchFamily="18" charset="0"/>
              </a:rPr>
              <a:t>        Именно в силу наличия третьего варианта противоположные суждения могут быть одновременно ложными, именно в силу отсутствия третьего варианта противоречащие суждения не могут быть одновременно ложными. Таково различие между противоположными и противоречащими суждениями. Сходство между ними заключается в том, что и противоположные суждения, и противоречащие не могут быть одновременно истинными, как того требует закон противоречия. Таким образом, этот закон распространяется и на противоположные суждения, и на противоречащие. Однако, как мы помним, закон противоречия запрещает одновременную истинность двух суждений, но не запрещает их одновременную ложность; а противоречащие суждения не могут быть одновременно ложными, т. е. закон противоречия является для них недостаточным и нуждается в каком-то дополнении.</a:t>
            </a:r>
          </a:p>
          <a:p>
            <a:pPr>
              <a:buNone/>
            </a:pP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         Поэтому для противоречащих суждений существует </a:t>
            </a:r>
            <a:r>
              <a:rPr lang="ru-RU" sz="5500" b="1" u="sng" dirty="0" smtClean="0">
                <a:latin typeface="Times New Roman" pitchFamily="18" charset="0"/>
                <a:cs typeface="Times New Roman" pitchFamily="18" charset="0"/>
              </a:rPr>
              <a:t>закон исключенного третьего, </a:t>
            </a:r>
            <a:r>
              <a:rPr lang="ru-RU" sz="5500" b="1" dirty="0" smtClean="0">
                <a:latin typeface="Times New Roman" pitchFamily="18" charset="0"/>
                <a:cs typeface="Times New Roman" pitchFamily="18" charset="0"/>
              </a:rPr>
              <a:t>который говорит о том, что два противоречащих суждения об одном и том же предмете, в одно и то же время и в одном и том же отношении не могут быть одновременно истинными и не могут быть одновременно ложными (истинность одного из них обязательно означает ложность другого, и наоборот).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85728"/>
            <a:ext cx="8229600" cy="1143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600200"/>
            <a:ext cx="8329642" cy="5257800"/>
          </a:xfrm>
        </p:spPr>
        <p:txBody>
          <a:bodyPr>
            <a:normAutofit/>
          </a:bodyPr>
          <a:lstStyle/>
          <a:p>
            <a:r>
              <a:rPr lang="ru-RU" sz="1800" dirty="0" smtClean="0">
                <a:latin typeface="Constantia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Суждения бывают противоположными и противоречащими. Например, суждения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Сократ высокий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Сократ низкий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являются противоположными, а суждения 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Сократ высокий 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i="1" dirty="0" err="1" smtClean="0">
                <a:latin typeface="Times New Roman" pitchFamily="18" charset="0"/>
                <a:cs typeface="Times New Roman" pitchFamily="18" charset="0"/>
              </a:rPr>
              <a:t>Сократ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невысокий –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противоречащими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Закон достаточного основания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любая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мысль (тезис), для того чтобы иметь силу, обязательно должна быть доказана (обоснована) какими-либо аргументами (основаниями), причем эти аргументы должны быть достаточными для доказательства исходной мысли, т. е. она должна вытекать из них с необходимостью (тезис должен с необходимостью следовать из оснований).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Приведем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несколько примеров - в рассуждении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Сегодня взлетная полоса покрыта льдом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(тезис),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ведь самолеты сегодня не могут взлететь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(основание) рассматриваемый закон нарушен, тезис не вытекает из основания (из того, что самолеты не могут взлететь, не вытекает, что взлетная полоса покрыта льдом, ведь самолеты могут не взлететь и по другой причине). Так же нарушается закон достаточного основания в ситуации, когда студент говорит преподавателю на экзамене: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 ставьте мне двойку, спросите еще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(тезис), 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я же прочитал весь учебник, может быть, и отвечу что-нибудь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(основание). В этом случае тезис не вытекает из основания (студент мог прочитать весь учебник, но из этого не следует, что он сможет что-то ответить, так как он мог забыть все прочитанное или ничего в нем не понять и т. п.).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200</Words>
  <Application>Microsoft Office PowerPoint</Application>
  <PresentationFormat>Экран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ЗАКОНЫ ЛОГИКИ</vt:lpstr>
      <vt:lpstr>Закон тождества </vt:lpstr>
      <vt:lpstr>Примеры</vt:lpstr>
      <vt:lpstr>Закон непротиворечия</vt:lpstr>
      <vt:lpstr>Слайд 5</vt:lpstr>
      <vt:lpstr>Закон исключенного третьего</vt:lpstr>
      <vt:lpstr>Примеры</vt:lpstr>
      <vt:lpstr>Закон достаточного основания</vt:lpstr>
      <vt:lpstr>Примеры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ЗАКОНЫ ЛОГИКИ</dc:title>
  <dc:creator>User</dc:creator>
  <cp:lastModifiedBy>User</cp:lastModifiedBy>
  <cp:revision>4</cp:revision>
  <dcterms:created xsi:type="dcterms:W3CDTF">2021-09-15T08:56:37Z</dcterms:created>
  <dcterms:modified xsi:type="dcterms:W3CDTF">2021-09-24T08:04:29Z</dcterms:modified>
</cp:coreProperties>
</file>