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6009" t="10178" r="13325" b="102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/>
              <a:t>ЭКОНОМИЧЕСКАЯ СИСТЕМА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28" t="38828" r="35801" b="12241"/>
          <a:stretch>
            <a:fillRect/>
          </a:stretch>
        </p:blipFill>
        <p:spPr bwMode="auto">
          <a:xfrm>
            <a:off x="785786" y="1214422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8E2616-0AB7-51BF-C71B-0ECD39D22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Собственность</a:t>
            </a:r>
          </a:p>
          <a:p>
            <a:pPr algn="ctr"/>
            <a:r>
              <a:rPr lang="ru-RU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Экономическая категория</a:t>
            </a:r>
          </a:p>
          <a:p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Общественные  отношения по поводу  присвоения, хозяйственного использования имущества и его экономической реализации в рамках исторически определенного способа производства. </a:t>
            </a:r>
          </a:p>
          <a:p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Отношения собственности играют исключительно важную роль в жизни общества. </a:t>
            </a:r>
          </a:p>
          <a:p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Виды и формы собственности, характер отношений собственности служат определяющими признаками экономической системы.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50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09A6C-7BCF-3DF2-6535-1B5BD213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90609-1C65-D9F3-8216-C2AE2E187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4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8692" t="38816" r="43739" b="10272"/>
          <a:stretch/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8693" t="38816" r="44633" b="11863"/>
          <a:stretch/>
        </p:blipFill>
        <p:spPr bwMode="auto">
          <a:xfrm>
            <a:off x="179512" y="116632"/>
            <a:ext cx="8856984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4220" t="37225" r="39266" b="11863"/>
          <a:stretch/>
        </p:blipFill>
        <p:spPr bwMode="auto">
          <a:xfrm>
            <a:off x="107504" y="188640"/>
            <a:ext cx="914501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44965" t="13182" r="23165" b="40991"/>
          <a:stretch/>
        </p:blipFill>
        <p:spPr bwMode="auto">
          <a:xfrm>
            <a:off x="179512" y="404664"/>
            <a:ext cx="885698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Тема Office</vt:lpstr>
      <vt:lpstr>Презентация PowerPoint</vt:lpstr>
      <vt:lpstr>Презентация PowerPoint</vt:lpstr>
      <vt:lpstr>ЭКОНОМИЧЕСКАЯ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Эйхлер</dc:creator>
  <cp:lastModifiedBy>Лариса Эйхлер</cp:lastModifiedBy>
  <cp:revision>14</cp:revision>
  <dcterms:created xsi:type="dcterms:W3CDTF">2019-09-17T02:53:11Z</dcterms:created>
  <dcterms:modified xsi:type="dcterms:W3CDTF">2022-09-26T04:52:08Z</dcterms:modified>
</cp:coreProperties>
</file>