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5F9CFE-4FD9-4EBA-B799-7E83325159F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F7CF50-102B-46CE-86B8-2EB8F5606A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785794"/>
            <a:ext cx="65838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ТЕМА 10. 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ТЕОРЕТИЧЕСКИЕ ОСНОВЫ ОРГАНИЗАЦИИ</a:t>
            </a:r>
          </a:p>
          <a:p>
            <a:pPr algn="ctr"/>
            <a:r>
              <a:rPr lang="ru-RU" sz="2000" b="1" dirty="0" smtClean="0"/>
              <a:t> ПРОИЗВОДСТВА 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2284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ОРГАНИЗАЦИЯ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571480"/>
            <a:ext cx="5643601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Установление и обеспечение целесообразных связей между элементами системы посредством определенных приемов и методов труда. Связь при этом обеспечивается соответствующими расположением  и соединением в пространстве и времени всех элементов 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571736" y="642918"/>
            <a:ext cx="428628" cy="28575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00166" y="2571744"/>
            <a:ext cx="617829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/>
              <a:t>Системный подход к организации производства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429124" y="3000372"/>
            <a:ext cx="357190" cy="28575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86050" y="3357562"/>
            <a:ext cx="363432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Производственная система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1" y="4204652"/>
            <a:ext cx="8429684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Система, </a:t>
            </a:r>
            <a:r>
              <a:rPr lang="ru-RU" sz="2000" dirty="0"/>
              <a:t>использующая операционные ресурсы предприятия для преобразования вводимого фактора производства </a:t>
            </a:r>
            <a:r>
              <a:rPr lang="ru-RU" sz="2000" dirty="0" smtClean="0"/>
              <a:t>(«ВХОД») </a:t>
            </a:r>
            <a:r>
              <a:rPr lang="ru-RU" sz="2000" dirty="0"/>
              <a:t>в избранную предприятием продукцию или услуг</a:t>
            </a:r>
            <a:r>
              <a:rPr lang="ru-RU" sz="2000" dirty="0" smtClean="0"/>
              <a:t>(«ВЫХОД»).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«ВХОД» </a:t>
            </a:r>
            <a:r>
              <a:rPr lang="ru-RU" sz="2000" dirty="0"/>
              <a:t>может быть представлен сырьем, заказчиком либо готовой продукцией, полученной из другой производственной системы.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429124" y="3857628"/>
            <a:ext cx="357190" cy="285752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28890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ЭЛЕМЕНТЫ ПРОИЗВОДСТВЕННОЙ СИСТЕМЫ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928670"/>
            <a:ext cx="75724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ЭЛЕМЕНТЫ ПРОИЗВОДСТВЕННОГО ПРОЦЕССА</a:t>
            </a:r>
          </a:p>
          <a:p>
            <a:pPr algn="ctr"/>
            <a:r>
              <a:rPr lang="ru-RU" b="1" dirty="0" smtClean="0"/>
              <a:t>(средства и предметы труда)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857364"/>
            <a:ext cx="75724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ЭЛЕМЕНТЫ ТЕХНИЧЕСКОЙ УПОРЯДОЧЕННОСТИ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4724" y="2571744"/>
            <a:ext cx="762287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ЭЛЕМЕНТЫ ОРГАНИЗАЦИОННОЙ УПОРЯДОЧЕННОСТИ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28596" y="1142984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192880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28596" y="264318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0034" y="3748635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Производственная система </a:t>
            </a:r>
            <a:r>
              <a:rPr lang="ru-RU" sz="2000" b="1" dirty="0"/>
              <a:t>формируется как средство достижения цели — изготовления и реализации продукции для получения прибыли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3934430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!!!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64399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Полная система производственной деятельности предприятия называется </a:t>
            </a:r>
            <a:r>
              <a:rPr lang="ru-RU" sz="2000" b="1" dirty="0" smtClean="0"/>
              <a:t>ОПЕРАЦИОННОЙ СИСТЕМОЙ.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857496"/>
            <a:ext cx="25298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ОПЕРАЦИОННАЯ </a:t>
            </a:r>
          </a:p>
          <a:p>
            <a:pPr algn="ctr"/>
            <a:r>
              <a:rPr lang="ru-RU" b="1" dirty="0" smtClean="0"/>
              <a:t>СИСТЕМА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6248" y="1285860"/>
            <a:ext cx="414340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Перерабатывающая подсистема 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выполняет производительную работу, непосредственно связанную с превращением входных величин в выходные результаты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48" y="3643314"/>
            <a:ext cx="414340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Обеспечивающая подсистема</a:t>
            </a:r>
          </a:p>
          <a:p>
            <a:pPr algn="ctr"/>
            <a:r>
              <a:rPr lang="ru-RU" dirty="0"/>
              <a:t>выполняет функции обеспечения перерабатывающей подсистем</a:t>
            </a:r>
          </a:p>
        </p:txBody>
      </p:sp>
      <p:cxnSp>
        <p:nvCxnSpPr>
          <p:cNvPr id="11" name="Прямая со стрелкой 10"/>
          <p:cNvCxnSpPr>
            <a:stCxn id="3" idx="3"/>
            <a:endCxn id="4" idx="1"/>
          </p:cNvCxnSpPr>
          <p:nvPr/>
        </p:nvCxnSpPr>
        <p:spPr>
          <a:xfrm flipV="1">
            <a:off x="2887018" y="2163023"/>
            <a:ext cx="1399230" cy="1017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  <a:endCxn id="5" idx="1"/>
          </p:cNvCxnSpPr>
          <p:nvPr/>
        </p:nvCxnSpPr>
        <p:spPr>
          <a:xfrm>
            <a:off x="2887018" y="3180662"/>
            <a:ext cx="1399230" cy="924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42852"/>
            <a:ext cx="597631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КЛАССИФИКАЦИЯ ТЕОРИЙ ОРГАНИЗАЦИИ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71736" y="714356"/>
            <a:ext cx="38956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1. КЛАССИЧЕСКАЯ ТЕОРИЯ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00430" y="1130842"/>
            <a:ext cx="220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НАПРАВЛЕНИЯ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71678"/>
            <a:ext cx="835824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Организация рассматривается как совокупность отдельных элементов трудового процесса  в сфере материального производства: станок – инструмент – работник – материал </a:t>
            </a:r>
          </a:p>
          <a:p>
            <a:r>
              <a:rPr lang="ru-RU" dirty="0" smtClean="0"/>
              <a:t>Проблема организации сводится к определению рациональных сочетаний приемов, методов, движений, операций, позволяющих повысить интенсивность работы на основе жесткой регламентации и нормирования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4345552"/>
            <a:ext cx="835824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Ученые:</a:t>
            </a:r>
          </a:p>
          <a:p>
            <a:pPr algn="just"/>
            <a:r>
              <a:rPr lang="ru-RU" dirty="0" smtClean="0"/>
              <a:t>Фредерик </a:t>
            </a:r>
            <a:r>
              <a:rPr lang="ru-RU" dirty="0" err="1" smtClean="0"/>
              <a:t>Уинслоу</a:t>
            </a:r>
            <a:r>
              <a:rPr lang="ru-RU" dirty="0" smtClean="0"/>
              <a:t> Тейлор: объект организации – труд,  предмет </a:t>
            </a:r>
          </a:p>
          <a:p>
            <a:pPr algn="just"/>
            <a:r>
              <a:rPr lang="ru-RU" dirty="0" smtClean="0"/>
              <a:t>организации – процессы, приемы, методы работы 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Генри Форд – создатель поточного массового производства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428736"/>
            <a:ext cx="4339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142852"/>
            <a:ext cx="4339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857232"/>
            <a:ext cx="835824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Организация рассматривается как функциональный бюрократический механизм.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714488"/>
            <a:ext cx="835824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Ученые:</a:t>
            </a:r>
          </a:p>
          <a:p>
            <a:pPr algn="just"/>
            <a:r>
              <a:rPr lang="ru-RU" dirty="0" smtClean="0"/>
              <a:t>Анри </a:t>
            </a:r>
            <a:r>
              <a:rPr lang="ru-RU" dirty="0" err="1" smtClean="0"/>
              <a:t>Файоль</a:t>
            </a:r>
            <a:r>
              <a:rPr lang="ru-RU" dirty="0" smtClean="0"/>
              <a:t> – автор административной теории, выделял пять принципов управления: предвидение, планирование, организация, мотивация, контроль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Макс Вебер – автор теории бюрократической организации, в основе управления которой – команда, приказ, профессионализм, точность, строгая дисциплина, стабильность, ответственность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142852"/>
            <a:ext cx="44710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2. ГУМАНИСТИЧЕСКИЙ ПОДХОД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785794"/>
            <a:ext cx="821537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Имеет поведенческое направление, объектом организации является человек, предметом – человеческие отношения и способности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928802"/>
            <a:ext cx="8215371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Ученые: </a:t>
            </a:r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Элтон</a:t>
            </a:r>
            <a:r>
              <a:rPr lang="ru-RU" dirty="0" smtClean="0"/>
              <a:t> </a:t>
            </a:r>
            <a:r>
              <a:rPr lang="ru-RU" dirty="0" err="1" smtClean="0"/>
              <a:t>Мэйо</a:t>
            </a:r>
            <a:r>
              <a:rPr lang="ru-RU" dirty="0" smtClean="0"/>
              <a:t> – важное значение придавал социальному и психологическому положению рабочего в процессе производства.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Дуглас </a:t>
            </a:r>
            <a:r>
              <a:rPr lang="ru-RU" dirty="0" err="1" smtClean="0"/>
              <a:t>МакГрегор</a:t>
            </a:r>
            <a:r>
              <a:rPr lang="ru-RU" dirty="0" smtClean="0"/>
              <a:t> – разработал концепцию мотивации, двойную теория Х и </a:t>
            </a:r>
            <a:r>
              <a:rPr lang="en-US" dirty="0" smtClean="0"/>
              <a:t>Y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  <a:p>
            <a:pPr algn="just"/>
            <a:r>
              <a:rPr lang="ru-RU" dirty="0" err="1" smtClean="0"/>
              <a:t>Абрахам</a:t>
            </a:r>
            <a:r>
              <a:rPr lang="ru-RU" dirty="0" smtClean="0"/>
              <a:t> </a:t>
            </a:r>
            <a:r>
              <a:rPr lang="ru-RU" dirty="0" err="1" smtClean="0"/>
              <a:t>Маслоу</a:t>
            </a:r>
            <a:r>
              <a:rPr lang="ru-RU" dirty="0" smtClean="0"/>
              <a:t> – создатель пирамиды потребностей, состоящей из пяти уровней: физиологические потребности, безопасность, социальные потребности и общение, потребность в уважении, личностное развитие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9750" y="142852"/>
            <a:ext cx="35253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3. СИСТЕМНЫЙ ПОДХОД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785794"/>
            <a:ext cx="80010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Организация представляется как абстрактная система, позволяющая рассматривать связи внутри организации и с внешней средой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928802"/>
            <a:ext cx="800105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Ученые:</a:t>
            </a:r>
          </a:p>
          <a:p>
            <a:pPr algn="just"/>
            <a:r>
              <a:rPr lang="ru-RU" dirty="0" smtClean="0"/>
              <a:t>Питер </a:t>
            </a:r>
            <a:r>
              <a:rPr lang="ru-RU" dirty="0" err="1" smtClean="0"/>
              <a:t>Друкер</a:t>
            </a:r>
            <a:r>
              <a:rPr lang="ru-RU" dirty="0" smtClean="0"/>
              <a:t> – концепция управления по целям, на основе которых определяется стратегия и тактика, структура и функции управления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Том </a:t>
            </a:r>
            <a:r>
              <a:rPr lang="ru-RU" dirty="0" err="1" smtClean="0"/>
              <a:t>Питерс</a:t>
            </a:r>
            <a:r>
              <a:rPr lang="ru-RU" dirty="0" smtClean="0"/>
              <a:t> – теория 7</a:t>
            </a:r>
            <a:r>
              <a:rPr lang="en-US" dirty="0" smtClean="0"/>
              <a:t>S</a:t>
            </a:r>
            <a:r>
              <a:rPr lang="ru-RU" dirty="0" smtClean="0"/>
              <a:t>: стратегия, структура, система управления, штат, стиль, квалификация сотрудников, организационные ценности. Все эти элементы должны образовать гармоничную систему.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445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4</cp:revision>
  <dcterms:created xsi:type="dcterms:W3CDTF">2020-05-06T10:16:07Z</dcterms:created>
  <dcterms:modified xsi:type="dcterms:W3CDTF">2020-05-06T11:18:25Z</dcterms:modified>
</cp:coreProperties>
</file>