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6" r:id="rId3"/>
    <p:sldId id="272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C10B7-B097-45C4-BCC2-C5489DFE1BEB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4DB4-0A58-47CE-9114-1FDB5E482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4EA1E-4E59-47E5-859F-080DF00ADFC6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BAE8-ACBD-4768-8F94-3A386B0F9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C78BB-A4AE-47D7-92C2-17FD616D681A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33FF0-6197-4D97-BC32-2856BC6E69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5145-A6DD-41EB-ACB8-6961C2C9273A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1242B-E70B-4971-BE47-9AAB8A31B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4F9C3-A42C-4226-8B5D-AD661D922075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D9F97-3458-424F-8E30-94E7CFF6F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2989E-6E6D-4937-9398-E05D44CBFEBF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31DF1-37B5-4DCF-8F67-F8C79C387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B4A7C-CB98-4303-A498-CBE7EBADACC7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4A5B-7C2C-4C3C-8326-819B46A59C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7B377-B0B2-447C-B7AE-AB2A1A0F0E76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A730E-CC93-4878-894A-E35EE08BE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FA3DB-CFF2-4599-BD98-2A304FFC074A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D7E58-DF1C-43B2-8086-FBFB5E2EB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8CCE1-5AA6-4B83-BA42-21E47D01FEFD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F352B-E956-4809-B909-453F1B94B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345A4-67BC-40D0-9D37-D76C90459CC5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6DFF9-23DD-4E78-AE80-3B5A30A98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CCF555-03AD-4481-BF97-7EF33CBCB326}" type="datetimeFigureOut">
              <a:rPr lang="ru-RU"/>
              <a:pPr>
                <a:defRPr/>
              </a:pPr>
              <a:t>04.09.2020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80B2CA-D18F-48C4-986C-B2EA3578B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928688" y="1857375"/>
            <a:ext cx="680769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/>
              <a:t>ПЗ </a:t>
            </a:r>
            <a:r>
              <a:rPr lang="ru-RU" sz="2800" b="1" dirty="0" smtClean="0"/>
              <a:t>2. </a:t>
            </a:r>
            <a:r>
              <a:rPr lang="ru-RU" sz="2800" b="1" dirty="0" smtClean="0"/>
              <a:t>Типы экономических систем на</a:t>
            </a:r>
          </a:p>
          <a:p>
            <a:r>
              <a:rPr lang="ru-RU" sz="2800" b="1" dirty="0" smtClean="0"/>
              <a:t> примере нескольких стран</a:t>
            </a:r>
            <a:endParaRPr lang="ru-RU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09538"/>
            <a:ext cx="8858250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2438" y="285750"/>
            <a:ext cx="8477250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11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Света</dc:creator>
  <cp:lastModifiedBy>Света</cp:lastModifiedBy>
  <cp:revision>21</cp:revision>
  <dcterms:created xsi:type="dcterms:W3CDTF">2018-02-05T04:29:04Z</dcterms:created>
  <dcterms:modified xsi:type="dcterms:W3CDTF">2020-09-04T05:01:40Z</dcterms:modified>
</cp:coreProperties>
</file>