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4" r:id="rId4"/>
    <p:sldId id="265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08DCD3-8C7C-4ECF-95F2-30669AAF5722}" type="datetimeFigureOut">
              <a:rPr lang="ru-RU" smtClean="0"/>
              <a:t>05.06.2018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8491D-CD83-4738-A369-963BC577750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системах параллельного впрыска, за один полный цикл работы двигателя (за два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оборота коленчатого вала 4-х </a:t>
            </a:r>
            <a:r>
              <a:rPr lang="ru-RU" sz="1200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тактного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двигателя), каждая форсунка впрыскивает топливо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дважды. То есть, каждая порция топлива, попадающего впоследствии в цилиндр во время</a:t>
            </a:r>
          </a:p>
          <a:p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www.injectorservice.com.ua 7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Методы впрыска топлива</a:t>
            </a:r>
          </a:p>
          <a:p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такта впуска, впрыскивается "за два приёма".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78491D-CD83-4738-A369-963BC5777507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05.06.2018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Управление электромагнитными</a:t>
            </a:r>
            <a:br>
              <a:rPr lang="ru-RU" dirty="0" smtClean="0"/>
            </a:br>
            <a:r>
              <a:rPr lang="ru-RU" dirty="0" smtClean="0"/>
              <a:t>форсунками бензинового двигателя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908720"/>
            <a:ext cx="7940861" cy="5687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123728" y="260648"/>
            <a:ext cx="541520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Асинхронный </a:t>
            </a:r>
            <a:r>
              <a:rPr lang="ru-RU" sz="3200" dirty="0" smtClean="0"/>
              <a:t>режим впрыска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Параллельный впрыск топлива 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908720"/>
            <a:ext cx="7920880" cy="567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06090"/>
          </a:xfrm>
        </p:spPr>
        <p:txBody>
          <a:bodyPr>
            <a:normAutofit/>
          </a:bodyPr>
          <a:lstStyle/>
          <a:p>
            <a:r>
              <a:rPr lang="ru-RU" sz="3200" dirty="0" err="1" smtClean="0"/>
              <a:t>Попарно-параллельный</a:t>
            </a:r>
            <a:r>
              <a:rPr lang="ru-RU" sz="3200" dirty="0" smtClean="0"/>
              <a:t> впрыск топлива</a:t>
            </a:r>
            <a:endParaRPr lang="ru-RU" sz="3200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908720"/>
            <a:ext cx="7992888" cy="57249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Фазированный впрыск топлива</a:t>
            </a:r>
            <a:endParaRPr lang="ru-RU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980728"/>
            <a:ext cx="7848872" cy="5621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32656"/>
            <a:ext cx="8545452" cy="6120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8645987" cy="61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8847056" cy="6336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32656"/>
            <a:ext cx="820891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/>
              <a:t>A: </a:t>
            </a:r>
            <a:r>
              <a:rPr lang="ru-RU" sz="1600" b="1" i="1" dirty="0" smtClean="0"/>
              <a:t>Значение напряжения в момент времени указанный маркером. В данном случае</a:t>
            </a:r>
          </a:p>
          <a:p>
            <a:r>
              <a:rPr lang="ru-RU" sz="1600" i="1" dirty="0" smtClean="0"/>
              <a:t>соответствует напряжению питания обмотки форсунки и равно 14,6 V.</a:t>
            </a:r>
          </a:p>
          <a:p>
            <a:r>
              <a:rPr lang="ru-RU" sz="1600" b="1" dirty="0" smtClean="0"/>
              <a:t>1 </a:t>
            </a:r>
            <a:r>
              <a:rPr lang="ru-RU" sz="1600" b="1" i="1" dirty="0" smtClean="0"/>
              <a:t>Момент открытия управляющего форсункой силового транзистора. С этого</a:t>
            </a:r>
          </a:p>
          <a:p>
            <a:r>
              <a:rPr lang="ru-RU" sz="1600" i="1" dirty="0" smtClean="0"/>
              <a:t>момента на обмотку форсунки действует напряжение величиной около 14 V.</a:t>
            </a:r>
          </a:p>
          <a:p>
            <a:r>
              <a:rPr lang="ru-RU" sz="1600" b="1" dirty="0" smtClean="0"/>
              <a:t>2 </a:t>
            </a:r>
            <a:r>
              <a:rPr lang="ru-RU" sz="1600" b="1" i="1" dirty="0" smtClean="0"/>
              <a:t>Фаза открывания клапана топливной форсунки.</a:t>
            </a:r>
          </a:p>
          <a:p>
            <a:r>
              <a:rPr lang="ru-RU" sz="1600" b="1" dirty="0" smtClean="0"/>
              <a:t>3 </a:t>
            </a:r>
            <a:r>
              <a:rPr lang="ru-RU" sz="1600" b="1" i="1" dirty="0" smtClean="0"/>
              <a:t>Момент переключения управляющего форсункой силового транзистора в режим</a:t>
            </a:r>
          </a:p>
          <a:p>
            <a:r>
              <a:rPr lang="ru-RU" sz="1600" i="1" dirty="0" smtClean="0"/>
              <a:t>ограничения тока в цепи форсунки.</a:t>
            </a:r>
          </a:p>
          <a:p>
            <a:r>
              <a:rPr lang="ru-RU" sz="1600" b="1" dirty="0" smtClean="0"/>
              <a:t>4 </a:t>
            </a:r>
            <a:r>
              <a:rPr lang="ru-RU" sz="1600" b="1" i="1" dirty="0" smtClean="0"/>
              <a:t>Фаза удержания клапана топливной форсунки в открытом состоянии Управляющий</a:t>
            </a:r>
          </a:p>
          <a:p>
            <a:r>
              <a:rPr lang="ru-RU" sz="1600" i="1" dirty="0" smtClean="0"/>
              <a:t>форсункой силовой транзистор работает в режиме ограничения тока в цепи</a:t>
            </a:r>
          </a:p>
          <a:p>
            <a:r>
              <a:rPr lang="ru-RU" sz="1600" i="1" dirty="0" smtClean="0"/>
              <a:t>форсунки, обеспечивая подвод к обмотке форсунки пониженного напряжения.</a:t>
            </a:r>
          </a:p>
          <a:p>
            <a:r>
              <a:rPr lang="ru-RU" sz="1600" b="1" dirty="0" smtClean="0"/>
              <a:t>A-B: </a:t>
            </a:r>
            <a:r>
              <a:rPr lang="ru-RU" sz="1600" b="1" i="1" dirty="0" smtClean="0"/>
              <a:t>Значение разницы напряжений между указанными маркерами моментами времени.</a:t>
            </a:r>
          </a:p>
          <a:p>
            <a:r>
              <a:rPr lang="ru-RU" sz="1600" i="1" dirty="0" smtClean="0"/>
              <a:t>В данном случае соответствует величине воздействующего на обмотку форсунки</a:t>
            </a:r>
          </a:p>
          <a:p>
            <a:r>
              <a:rPr lang="ru-RU" sz="1600" i="1" dirty="0" smtClean="0"/>
              <a:t>напряжения во время фазы удержания клапана топливной форсунки в открытом</a:t>
            </a:r>
          </a:p>
          <a:p>
            <a:r>
              <a:rPr lang="ru-RU" sz="1600" i="1" dirty="0" smtClean="0"/>
              <a:t>состоянии и равно ~1,7 V.</a:t>
            </a:r>
          </a:p>
          <a:p>
            <a:r>
              <a:rPr lang="ru-RU" sz="1600" b="1" dirty="0" smtClean="0"/>
              <a:t>5 </a:t>
            </a:r>
            <a:r>
              <a:rPr lang="ru-RU" sz="1600" b="1" i="1" dirty="0" smtClean="0"/>
              <a:t>Момент закрытия управляющего форсункой силового транзистора.</a:t>
            </a:r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60648"/>
            <a:ext cx="8568952" cy="6137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210</Words>
  <Application>Microsoft Office PowerPoint</Application>
  <PresentationFormat>Экран (4:3)</PresentationFormat>
  <Paragraphs>27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Управление электромагнитными форсунками бензинового двигателя </vt:lpstr>
      <vt:lpstr>Параллельный впрыск топлива </vt:lpstr>
      <vt:lpstr>Попарно-параллельный впрыск топлива</vt:lpstr>
      <vt:lpstr>Фазированный впрыск топлива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электромагнитными форсунками бензинового двигателя </dc:title>
  <dc:creator>Администратор</dc:creator>
  <cp:lastModifiedBy>Администратор</cp:lastModifiedBy>
  <cp:revision>2</cp:revision>
  <dcterms:created xsi:type="dcterms:W3CDTF">2018-06-05T06:41:52Z</dcterms:created>
  <dcterms:modified xsi:type="dcterms:W3CDTF">2018-06-05T06:56:31Z</dcterms:modified>
</cp:coreProperties>
</file>