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98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521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9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96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715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52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2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088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04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99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334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  <a:alpha val="4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5B718-2B58-46C6-962E-74A587E8B354}" type="datetimeFigureOut">
              <a:rPr lang="ru-RU" smtClean="0"/>
              <a:t>26.02.2023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94D48-BEF4-4E9A-B239-56464C5697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599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" y="180975"/>
            <a:ext cx="11515725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3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28600"/>
            <a:ext cx="115062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0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95262"/>
            <a:ext cx="1152525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" y="161925"/>
            <a:ext cx="11458575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1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95262"/>
            <a:ext cx="1150620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3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190500"/>
            <a:ext cx="1148715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80975"/>
            <a:ext cx="11525250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0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" y="195262"/>
            <a:ext cx="11515725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1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" y="190500"/>
            <a:ext cx="11496675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9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7" y="195262"/>
            <a:ext cx="11477625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1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95262"/>
            <a:ext cx="1150620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2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Михаил</cp:lastModifiedBy>
  <cp:revision>1</cp:revision>
  <dcterms:created xsi:type="dcterms:W3CDTF">2023-02-26T13:38:54Z</dcterms:created>
  <dcterms:modified xsi:type="dcterms:W3CDTF">2023-02-26T13:46:07Z</dcterms:modified>
</cp:coreProperties>
</file>