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98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52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6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71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52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2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08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4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996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33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5B718-2B58-46C6-962E-74A587E8B354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4D48-BEF4-4E9A-B239-56464C569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59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80975"/>
            <a:ext cx="11515725" cy="649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63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28600"/>
            <a:ext cx="115062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80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95262"/>
            <a:ext cx="11525250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61925"/>
            <a:ext cx="11458575" cy="65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95262"/>
            <a:ext cx="11506200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23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190500"/>
            <a:ext cx="1148715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69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80975"/>
            <a:ext cx="11525250" cy="649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7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95262"/>
            <a:ext cx="11515725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" y="190500"/>
            <a:ext cx="11496675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9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195262"/>
            <a:ext cx="11477625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1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95262"/>
            <a:ext cx="11506200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Михаил</cp:lastModifiedBy>
  <cp:revision>1</cp:revision>
  <dcterms:created xsi:type="dcterms:W3CDTF">2023-02-26T13:38:54Z</dcterms:created>
  <dcterms:modified xsi:type="dcterms:W3CDTF">2023-02-26T13:46:07Z</dcterms:modified>
</cp:coreProperties>
</file>