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CEBE9-AEB5-4212-9944-CC992ACA1C06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00539-EA8D-419F-86F5-D79F7C2278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решения задач «</a:t>
            </a:r>
            <a:r>
              <a:rPr lang="ru-RU" dirty="0"/>
              <a:t>Бюджетно-налоговая </a:t>
            </a:r>
            <a:r>
              <a:rPr lang="ru-RU" dirty="0" smtClean="0"/>
              <a:t>политика»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4900" y="276225"/>
            <a:ext cx="6934200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642918"/>
            <a:ext cx="67341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175" y="962025"/>
            <a:ext cx="710565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85728"/>
            <a:ext cx="694372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105275"/>
            <a:ext cx="7277100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14290"/>
            <a:ext cx="715327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5838" y="347663"/>
            <a:ext cx="7172325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000108"/>
            <a:ext cx="6810375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8225" y="366713"/>
            <a:ext cx="7067550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928670"/>
            <a:ext cx="66389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8604"/>
            <a:ext cx="7153275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Методика решения задач «Бюджетно-налоговая политика»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решения задач «Бюджетно-налоговая политика»</dc:title>
  <dc:creator>Света</dc:creator>
  <cp:lastModifiedBy>Света</cp:lastModifiedBy>
  <cp:revision>1</cp:revision>
  <dcterms:created xsi:type="dcterms:W3CDTF">2020-10-16T04:02:30Z</dcterms:created>
  <dcterms:modified xsi:type="dcterms:W3CDTF">2020-10-16T04:11:43Z</dcterms:modified>
</cp:coreProperties>
</file>