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6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4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6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5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6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2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24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8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5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96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A567-06AD-4B2C-BDEC-4E06DC944660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0C610-ACF0-4AC7-837E-4B3E4F725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517" y="2"/>
            <a:ext cx="10515600" cy="529328"/>
          </a:xfrm>
        </p:spPr>
        <p:txBody>
          <a:bodyPr>
            <a:normAutofit/>
          </a:bodyPr>
          <a:lstStyle/>
          <a:p>
            <a:pPr algn="ctr"/>
            <a:r>
              <a:rPr lang="ru-RU" sz="3001" b="1" dirty="0"/>
              <a:t>Основные виды арматурных сталей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2" t="4295"/>
          <a:stretch/>
        </p:blipFill>
        <p:spPr>
          <a:xfrm>
            <a:off x="2680306" y="529329"/>
            <a:ext cx="7206020" cy="632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446"/>
          <a:stretch/>
        </p:blipFill>
        <p:spPr>
          <a:xfrm>
            <a:off x="2719155" y="95535"/>
            <a:ext cx="6383902" cy="65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30" y="119467"/>
            <a:ext cx="10515600" cy="4264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1" b="1" dirty="0"/>
              <a:t>Станок И6118 для правки и резки арматурной стали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123" y="668739"/>
            <a:ext cx="6919415" cy="56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0" y="1699139"/>
            <a:ext cx="11466028" cy="35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23" y="0"/>
            <a:ext cx="9397372" cy="6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15" y="286604"/>
            <a:ext cx="10789092" cy="64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81" y="500457"/>
            <a:ext cx="10023356" cy="59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4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16" y="869725"/>
            <a:ext cx="8717052" cy="51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1" y="495096"/>
            <a:ext cx="10645253" cy="61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7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153" y="80251"/>
            <a:ext cx="10515600" cy="3668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1" b="1" dirty="0"/>
              <a:t>Типовые соединения, способы сварки и схема конструкций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9445"/>
          <a:stretch/>
        </p:blipFill>
        <p:spPr>
          <a:xfrm>
            <a:off x="3656498" y="482861"/>
            <a:ext cx="5432910" cy="63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20</Words>
  <Application>Microsoft Office PowerPoint</Application>
  <PresentationFormat>Широкоэкранный</PresentationFormat>
  <Paragraphs>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Основные виды арматурных сталей</vt:lpstr>
      <vt:lpstr>Станок И6118 для правки и резки арматурной стали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Типовые соединения, способы сварки и схема конструкций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виды арматурных сталей</dc:title>
  <dc:creator>Marina</dc:creator>
  <cp:lastModifiedBy>Marina</cp:lastModifiedBy>
  <cp:revision>9</cp:revision>
  <dcterms:created xsi:type="dcterms:W3CDTF">2022-03-22T09:18:57Z</dcterms:created>
  <dcterms:modified xsi:type="dcterms:W3CDTF">2022-03-22T10:14:09Z</dcterms:modified>
</cp:coreProperties>
</file>