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386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</p:sldIdLst>
  <p:sldSz cx="9144000" cy="6858000" type="screen4x3"/>
  <p:notesSz cx="7102475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549" autoAdjust="0"/>
  </p:normalViewPr>
  <p:slideViewPr>
    <p:cSldViewPr>
      <p:cViewPr>
        <p:scale>
          <a:sx n="50" d="100"/>
          <a:sy n="50" d="100"/>
        </p:scale>
        <p:origin x="-1950" y="-4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86"/>
        <p:guide pos="227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4022725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26633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08575" cy="3830637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595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3944" tIns="48852" rIns="93944" bIns="4885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0" y="9718675"/>
            <a:ext cx="3078163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5447" tIns="47723" rIns="95447" bIns="4772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18675"/>
            <a:ext cx="3070225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3944" tIns="48852" rIns="93944" bIns="48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66725" algn="l"/>
                <a:tab pos="935038" algn="l"/>
                <a:tab pos="1404938" algn="l"/>
                <a:tab pos="1873250" algn="l"/>
                <a:tab pos="2341563" algn="l"/>
                <a:tab pos="2811463" algn="l"/>
                <a:tab pos="3279775" algn="l"/>
                <a:tab pos="3749675" algn="l"/>
                <a:tab pos="4217988" algn="l"/>
                <a:tab pos="4686300" algn="l"/>
                <a:tab pos="5156200" algn="l"/>
                <a:tab pos="5624513" algn="l"/>
                <a:tab pos="6094413" algn="l"/>
                <a:tab pos="6562725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5775" algn="l"/>
              </a:tabLst>
              <a:defRPr sz="13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pPr>
              <a:defRPr/>
            </a:pPr>
            <a:fld id="{B2A50C14-CCC7-4F5D-B3C8-BA0084BCD1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D9FE01CE-FCDE-4975-A10D-967CE173CAF7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1</a:t>
            </a:fld>
            <a:endParaRPr lang="ru-RU" altLang="ru-RU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ECD83711-C2D8-414D-8D83-B644576B4AD7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1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8CE49B5D-C217-4609-A38C-896DC22DFCA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1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76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76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2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2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2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3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3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3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4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4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4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5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5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5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6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6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6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7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7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7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8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8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8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28C8DB83-32CF-45CF-A72A-1D7FC5446F91}" type="slidenum">
              <a:rPr lang="ru-RU" altLang="ru-RU" smtClean="0"/>
              <a:pPr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9</a:t>
            </a:fld>
            <a:endParaRPr lang="ru-RU" alt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2725" y="9718675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0FBC4247-84D2-4357-91FE-E2CA1EF545EF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9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022725" y="9718675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44" tIns="48852" rIns="93944" bIns="48852" anchor="b"/>
          <a:lstStyle/>
          <a:p>
            <a:pPr algn="r" eaLnBrk="1" hangingPunct="1"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3450" algn="l"/>
                <a:tab pos="1403350" algn="l"/>
                <a:tab pos="1871663" algn="l"/>
                <a:tab pos="2341563" algn="l"/>
                <a:tab pos="2809875" algn="l"/>
                <a:tab pos="3279775" algn="l"/>
                <a:tab pos="3748088" algn="l"/>
                <a:tab pos="4217988" algn="l"/>
                <a:tab pos="4684713" algn="l"/>
                <a:tab pos="5154613" algn="l"/>
                <a:tab pos="5622925" algn="l"/>
                <a:tab pos="6092825" algn="l"/>
                <a:tab pos="6561138" algn="l"/>
                <a:tab pos="7031038" algn="l"/>
                <a:tab pos="7500938" algn="l"/>
                <a:tab pos="7969250" algn="l"/>
                <a:tab pos="8439150" algn="l"/>
                <a:tab pos="8907463" algn="l"/>
                <a:tab pos="9374188" algn="l"/>
              </a:tabLst>
            </a:pPr>
            <a:fld id="{57DAEF7B-9BCE-4BEB-A292-1715756BC9E5}" type="slidenum">
              <a:rPr lang="ru-RU" altLang="ru-RU" sz="13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pitchFamily="18" charset="0"/>
                <a:buNone/>
                <a:tabLst>
                  <a:tab pos="0" algn="l"/>
                  <a:tab pos="465138" algn="l"/>
                  <a:tab pos="933450" algn="l"/>
                  <a:tab pos="1403350" algn="l"/>
                  <a:tab pos="1871663" algn="l"/>
                  <a:tab pos="2341563" algn="l"/>
                  <a:tab pos="2809875" algn="l"/>
                  <a:tab pos="3279775" algn="l"/>
                  <a:tab pos="3748088" algn="l"/>
                  <a:tab pos="4217988" algn="l"/>
                  <a:tab pos="4684713" algn="l"/>
                  <a:tab pos="5154613" algn="l"/>
                  <a:tab pos="5622925" algn="l"/>
                  <a:tab pos="6092825" algn="l"/>
                  <a:tab pos="6561138" algn="l"/>
                  <a:tab pos="7031038" algn="l"/>
                  <a:tab pos="7500938" algn="l"/>
                  <a:tab pos="7969250" algn="l"/>
                  <a:tab pos="8439150" algn="l"/>
                  <a:tab pos="8907463" algn="l"/>
                  <a:tab pos="9374188" algn="l"/>
                </a:tabLst>
              </a:pPr>
              <a:t>9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9019-135A-43CD-82B8-63B6B55DBB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FD13-3F4B-4D57-A139-D716AFD588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8C6E-C801-481F-A155-4D1D6AED3EC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ECBA-B375-4981-85D6-01FABF4C35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FFC2-A92B-4311-9A88-079065C6D7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C20E-F477-4A4B-A11B-DE31456766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96A5-FBB6-413D-92E2-426AC3A47C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C62D-A41B-4E61-A4D6-2F951DF718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58F0-F57A-4F1D-BACB-991AC1CC42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6D05-BEB9-48F6-B1D4-A61D956567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DFA4-01B3-4AB2-A9FF-AD36F557BB0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31EB-FEFA-44C8-BD9C-1E610DEB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11.11.17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cs typeface="Segoe UI" pitchFamily="34" charset="0"/>
              </a:defRPr>
            </a:lvl1pPr>
          </a:lstStyle>
          <a:p>
            <a:pPr>
              <a:defRPr/>
            </a:pPr>
            <a:fld id="{A40B7A3D-D714-463F-B52F-0766CFD16A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11560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 образования</a:t>
            </a:r>
            <a:b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«Сибирский государственный автомобильно-дорожный университет (</a:t>
            </a:r>
            <a:r>
              <a:rPr lang="ru-RU" alt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СибАДИ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412875"/>
            <a:ext cx="8964613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Графическая работа № 2 </a:t>
            </a: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«Взаимное пересечение поверхностей»</a:t>
            </a: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5867400" y="5229225"/>
            <a:ext cx="327660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кафедры «Инженерная педагогика»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Цехош С.И.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Омск - 2020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Построить линию пересечения поверхностей двух тел.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видимость линии пересечения и поверхностей.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ndrey\Desktop\ГР №2\варианты\1.jpg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2144580" y="0"/>
            <a:ext cx="5586543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ndrey\Desktop\ГР №2\варианты\5.jpg"/>
          <p:cNvPicPr>
            <a:picLocks noChangeAspect="1" noChangeArrowheads="1"/>
          </p:cNvPicPr>
          <p:nvPr/>
        </p:nvPicPr>
        <p:blipFill>
          <a:blip r:embed="rId3" cstate="print"/>
          <a:srcRect b="21650"/>
          <a:stretch>
            <a:fillRect/>
          </a:stretch>
        </p:blipFill>
        <p:spPr bwMode="auto">
          <a:xfrm>
            <a:off x="2144580" y="0"/>
            <a:ext cx="61963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ndrey\Desktop\ГР №2\варианты\25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2144580" y="0"/>
            <a:ext cx="5577467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ndrey\Desktop\ГР №2\варианты\27.jpg"/>
          <p:cNvPicPr>
            <a:picLocks noChangeAspect="1" noChangeArrowheads="1"/>
          </p:cNvPicPr>
          <p:nvPr/>
        </p:nvPicPr>
        <p:blipFill>
          <a:blip r:embed="rId3" cstate="print"/>
          <a:srcRect b="15351"/>
          <a:stretch>
            <a:fillRect/>
          </a:stretch>
        </p:blipFill>
        <p:spPr bwMode="auto">
          <a:xfrm>
            <a:off x="2144580" y="0"/>
            <a:ext cx="5577467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ndrey\Desktop\ГР №2\варианты\29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2144580" y="0"/>
            <a:ext cx="5577467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ndrey\Desktop\ГР №2\варианты\33.jpg"/>
          <p:cNvPicPr>
            <a:picLocks noChangeAspect="1" noChangeArrowheads="1"/>
          </p:cNvPicPr>
          <p:nvPr/>
        </p:nvPicPr>
        <p:blipFill>
          <a:blip r:embed="rId3" cstate="print"/>
          <a:srcRect b="19550"/>
          <a:stretch>
            <a:fillRect/>
          </a:stretch>
        </p:blipFill>
        <p:spPr bwMode="auto">
          <a:xfrm>
            <a:off x="2144580" y="0"/>
            <a:ext cx="5868644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y\Desktop\ГР №2\варианты\45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2373845" y="620688"/>
            <a:ext cx="5216152" cy="6237312"/>
          </a:xfrm>
          <a:prstGeom prst="rect">
            <a:avLst/>
          </a:prstGeom>
          <a:noFill/>
        </p:spPr>
      </p:pic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615113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6FF3B-785A-402B-99DF-D8C17B3CB18A}" type="slidenum">
              <a:rPr lang="ru-RU" alt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решения _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 конус _ сфера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12286</TotalTime>
  <Words>82</Words>
  <Application>Microsoft Office PowerPoint</Application>
  <PresentationFormat>Экран (4:3)</PresentationFormat>
  <Paragraphs>46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профессионального образования «Сибирская государственная автомобильно-дорожная академия (СибАДИ)»</dc:title>
  <dc:creator>Daria</dc:creator>
  <cp:lastModifiedBy>Andrey</cp:lastModifiedBy>
  <cp:revision>1300</cp:revision>
  <cp:lastPrinted>1601-01-01T00:00:00Z</cp:lastPrinted>
  <dcterms:created xsi:type="dcterms:W3CDTF">2013-11-14T12:27:55Z</dcterms:created>
  <dcterms:modified xsi:type="dcterms:W3CDTF">2020-12-06T19:11:05Z</dcterms:modified>
</cp:coreProperties>
</file>