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9"/>
  </p:notesMasterIdLst>
  <p:sldIdLst>
    <p:sldId id="256" r:id="rId2"/>
    <p:sldId id="480" r:id="rId3"/>
    <p:sldId id="467" r:id="rId4"/>
    <p:sldId id="529" r:id="rId5"/>
    <p:sldId id="530" r:id="rId6"/>
    <p:sldId id="528" r:id="rId7"/>
    <p:sldId id="499" r:id="rId8"/>
    <p:sldId id="498" r:id="rId9"/>
    <p:sldId id="504" r:id="rId10"/>
    <p:sldId id="523" r:id="rId11"/>
    <p:sldId id="522" r:id="rId12"/>
    <p:sldId id="500" r:id="rId13"/>
    <p:sldId id="527" r:id="rId14"/>
    <p:sldId id="526" r:id="rId15"/>
    <p:sldId id="509" r:id="rId16"/>
    <p:sldId id="510" r:id="rId17"/>
    <p:sldId id="511" r:id="rId18"/>
    <p:sldId id="519" r:id="rId19"/>
    <p:sldId id="520" r:id="rId20"/>
    <p:sldId id="512" r:id="rId21"/>
    <p:sldId id="513" r:id="rId22"/>
    <p:sldId id="514" r:id="rId23"/>
    <p:sldId id="515" r:id="rId24"/>
    <p:sldId id="518" r:id="rId25"/>
    <p:sldId id="524" r:id="rId26"/>
    <p:sldId id="516" r:id="rId27"/>
    <p:sldId id="4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00A249"/>
    <a:srgbClr val="003618"/>
    <a:srgbClr val="00DA63"/>
    <a:srgbClr val="33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61" d="100"/>
          <a:sy n="61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429F3-35DF-4838-8799-F80B1E831953}" type="datetimeFigureOut">
              <a:rPr lang="ru-RU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76F8B-25A1-48ED-BE56-005FF19D8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F7636-D0B8-4BF2-A28F-6DD41F4F6FED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1AA2F7-E066-47BE-8AB1-63FCD00B44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948E-FB49-4347-BCD5-5E85269432E0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00C6A-5122-4FC5-ABB0-DF61E5D5F4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6E3C4-CC21-4A2C-A659-431FC7774870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C901-742C-499C-BD7F-90051B9E54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89077-88C6-483E-8D0C-4948E226CD1B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2958F-D0C1-4D5B-BC5B-5CFC2DDEFC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81956-0793-4140-BD2F-D4F60886B1D7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E0AA127-982F-41EB-9A17-0FC4EAED41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DF29E-9602-49BB-AEB4-C5C0B707F08E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30D6-AA21-42D6-A071-CDFE3A94AC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B138F-D941-4FFF-AF9E-DEABA2F6AE47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0488-D17F-45CD-94E1-B937F1EA6E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5EBE2-2973-45C1-8E7F-12D60077D5A6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AF3EC-4790-4ABF-9C77-0605A826C8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0F86-E782-41A9-9833-BFD68EC6D0D0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D3EFB-6655-4AFA-95E9-85E3DE2A6C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8B2E3-6AC3-4B47-AEDC-301BC3FB049F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C4532-9AD5-4241-8270-90E22C7513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EF32C-65C7-4614-B3FF-CD25676375F1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1180C39-E267-4649-8310-FB17509C49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13FEA9-9954-4BE3-BBC2-605E18C27AE8}" type="datetimeFigureOut">
              <a:rPr lang="ru-RU" smtClean="0"/>
              <a:pPr>
                <a:defRPr/>
              </a:pPr>
              <a:t>18.09.2023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647CFA9-54C4-4E5D-83FE-65CE4A61E9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87624" y="1895927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/>
              <a:t>Правила оформления чертежей. ЕКСД.</a:t>
            </a:r>
            <a:endParaRPr kumimoji="0" lang="ru-RU" sz="2400" b="1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 образования</a:t>
            </a:r>
            <a:b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«Сибирский государственный автомобильно-дорожный университет (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СибАДИ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08104" y="4293096"/>
            <a:ext cx="3635896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преподаватель кафедры «Инженерная педагогика»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Цехош София Ивановна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86487"/>
            <a:ext cx="91440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Омск - 2022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При нанесении размера прямолинейного отрезка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размерную линию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проводят параллельно этому отрезку, 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выносные линии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перпендикулярно размерным.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AutoShape 3" descr="https://ok-t.ru/mydocxru/baza3/152917068024.files/image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Andrey\Desktop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37257"/>
            <a:ext cx="7379113" cy="408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Выносную линию проводят за стрелку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1-5 мм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на одинаковую величину с обеих сторон  одной и той же размерной линии.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AutoShape 3" descr="https://ok-t.ru/mydocxru/baza3/152917068024.files/image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Andrey\Desktop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172727" cy="313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Размерные числа наносят над размерной линией, параллельно ей и возможно ближе к ее середине.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Отступ размерного числа от размерной линии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0,5- 1 мм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drey\Desktop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344816" cy="4593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48" y="404664"/>
            <a:ext cx="8609652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941168"/>
            <a:ext cx="784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Стрелка по высоте 1 мм, длина 4-5 мм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12968" cy="93610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Минимальные расстояния между размерной линией и линией контура должны быть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между параллельными размерными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мм.</a:t>
            </a:r>
          </a:p>
        </p:txBody>
      </p:sp>
      <p:pic>
        <p:nvPicPr>
          <p:cNvPr id="7170" name="Picture 2" descr="C:\Users\Andrey\Desktop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552728" cy="2783192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l="20750" t="28172" r="44384" b="29500"/>
          <a:stretch>
            <a:fillRect/>
          </a:stretch>
        </p:blipFill>
        <p:spPr bwMode="auto">
          <a:xfrm>
            <a:off x="1835696" y="2852936"/>
            <a:ext cx="39035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пределах одного чертежа размерные числа выполняются цифрами одного размера шрифта.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ndrey\Desktop\ГР Проекционное черчение\Проекционное черчение_4.12_пример.jpg"/>
          <p:cNvPicPr>
            <a:picLocks noChangeAspect="1" noChangeArrowheads="1"/>
          </p:cNvPicPr>
          <p:nvPr/>
        </p:nvPicPr>
        <p:blipFill>
          <a:blip r:embed="rId2" cstate="print"/>
          <a:srcRect l="8653" t="6792"/>
          <a:stretch>
            <a:fillRect/>
          </a:stretch>
        </p:blipFill>
        <p:spPr bwMode="auto">
          <a:xfrm>
            <a:off x="899592" y="188640"/>
            <a:ext cx="7476892" cy="5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Размерные числа, знаки диаметра, радиуса, квадрата  выполнять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шрифтом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ndrey\Desktop\ывававыав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141118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384376" cy="55084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640960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Диаметры цилиндрических элементов, показанных в разрезе, наносят на разрезе.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640960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Во всех случаях указания диаметра перед размерным числом ставится знак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ø.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282354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640960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Перед размерным числом, определяющим величину радиуса, ставится прописная буква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3197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2.307-68 Нанесение размеров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ndrey\Desktop\ИГ\Очная форма февраль\лекция\задание\3 ВИДА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00800" cy="562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При указании размера диаметра размерная линия может проводиться с обрывом, который выполняется дальше центра окружности или за осевой линией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ndrey\Desktop\Фраг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78233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568952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При нанесении нескольких параллельных или концентрических размерных линий размерные числа рекомендуется располагать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шахматном порядке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2520280" cy="483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568952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Если для написания размерного числа над размерной линией для простановки стрелок недостаточно места, то размеры выносят на полку (влево, вправо, вниз, вверх).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1304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 b="4769"/>
          <a:stretch>
            <a:fillRect/>
          </a:stretch>
        </p:blipFill>
        <p:spPr bwMode="auto">
          <a:xfrm>
            <a:off x="3347864" y="0"/>
            <a:ext cx="2808312" cy="51189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Размерные числа не допускается разделять или пересекать какими-либо линиями чертежа (осевыми, центровыми, линиями штриховки).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Не допускается прерывать контурную линию для нанесения размерного числа, но допускается разрывать ее при недостатке места для нанесения стрелки.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730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Справочные размеры 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размеры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для справок) на чертеже отмечают значком «*».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изображениях могут быть проставлены размеры, не подлежащие выполнению по данному чертежу, которые даются для  большего удобства пользования чертежом. </a:t>
            </a:r>
          </a:p>
        </p:txBody>
      </p:sp>
      <p:pic>
        <p:nvPicPr>
          <p:cNvPr id="1026" name="Picture 2" descr="C:\Users\Andrey\Desktop\размеры для спра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620688"/>
            <a:ext cx="807679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Осевые, центровые линии и линии штриховки в месте нанесения размерного числа допускается прерывать. При изображении предмета с разрывом размерные линии не прерываются.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Andrey\Desktop\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4226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0668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Особые случаи нанесения размеров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Содержимое 3" descr="276326_html_7aa7f1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04" b="71816"/>
          <a:stretch>
            <a:fillRect/>
          </a:stretch>
        </p:blipFill>
        <p:spPr>
          <a:xfrm>
            <a:off x="683568" y="2276872"/>
            <a:ext cx="7897812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Размеры на чертежах наносят в соответствии с ГОСТ 2.307 – 68.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 изображенного на чертеже изделия определяется размерными числами, нанесенными на чертеже.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количество размеров на чертеже должно быть минимальным, но достаточным для изготовления и контроля изделия.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539552" y="-243408"/>
            <a:ext cx="8229600" cy="1081087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Основные правила нанесения  размеров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32770" name="Picture 2" descr="https://www.cncpals.ru/images/articles/article18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608512" cy="2954522"/>
          </a:xfrm>
          <a:prstGeom prst="rect">
            <a:avLst/>
          </a:prstGeom>
          <a:noFill/>
        </p:spPr>
      </p:pic>
      <p:pic>
        <p:nvPicPr>
          <p:cNvPr id="32772" name="Picture 4" descr="https://stroy-krepeg.ru/thumb/2/st00jgyw4bO6-QQPsXC11g/r/d/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104456" cy="260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57800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изображениях, соединяющих половину вида с половиной разреза (или часть вида с частью разреза), размеры, относящиеся 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внутренним контурам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располагать со стороны разреза,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размеры внешних элементов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со стороны вида. </a:t>
            </a:r>
          </a:p>
        </p:txBody>
      </p:sp>
      <p:pic>
        <p:nvPicPr>
          <p:cNvPr id="2052" name="Picture 4" descr="C:\Users\Andrey\Desktop\ИГ\Очная форма февраль\лекция\задание\глав 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183768" cy="388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568952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Размеры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относящиеся к одному и тому же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конструктивному элементу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(пазу, выступу, отверстию),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группировать в одном месте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располагая их на том изображении, на котором геометрическая форма данного элемента показана наиболее полно.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56666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57800"/>
            <a:ext cx="8568952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Линейные размеры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длину, высоту, ширину, радиус, диаметр окружности – на чертежах указывают в миллиметрах без обозначения единицы измерения.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ndrey\Desktop\Фраг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8144"/>
            <a:ext cx="3816424" cy="499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57800"/>
            <a:ext cx="8640960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Не допускается повторять размеры одного и того же элемента на разных изображениях (на строительных чертежах размеры допускается повторять).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ndrey\Desktop\ИГ\Очная форма февраль\лекция\задание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32440" cy="351335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940152" y="1484784"/>
            <a:ext cx="432048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940152" y="1412776"/>
            <a:ext cx="36004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Размеры на чертежах указывают размерными числами и размерными линиями. Размерные линии ограничивают </a:t>
            </a:r>
            <a:r>
              <a:rPr lang="ru-RU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стрелками.</a:t>
            </a:r>
          </a:p>
        </p:txBody>
      </p:sp>
      <p:pic>
        <p:nvPicPr>
          <p:cNvPr id="2051" name="Picture 3" descr="C:\Users\Andrey\Desktop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95306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424936" cy="1800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Размерные и выносные линии проводят сплошными тонкими линиями.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AutoShape 3" descr="https://ok-t.ru/mydocxru/baza3/152917068024.files/image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C:\Users\Andrey\Desktop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72816"/>
            <a:ext cx="810650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</TotalTime>
  <Words>478</Words>
  <Application>Microsoft Office PowerPoint</Application>
  <PresentationFormat>Экран (4:3)</PresentationFormat>
  <Paragraphs>33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Calibri</vt:lpstr>
      <vt:lpstr>Cambria</vt:lpstr>
      <vt:lpstr>Franklin Gothic Book</vt:lpstr>
      <vt:lpstr>Perpetua</vt:lpstr>
      <vt:lpstr>Symbol</vt:lpstr>
      <vt:lpstr>Times New Roman</vt:lpstr>
      <vt:lpstr>Wingdings 2</vt:lpstr>
      <vt:lpstr>Справедливость</vt:lpstr>
      <vt:lpstr>Презентация PowerPoint</vt:lpstr>
      <vt:lpstr>ГОСТ 2.307-68 Нанесение размеров</vt:lpstr>
      <vt:lpstr> Размеры на чертежах наносят в соответствии с ГОСТ 2.307 – 68.  Величина изображенного на чертеже изделия определяется размерными числами, нанесенными на чертеже.  Общее количество размеров на чертеже должно быть минимальным, но достаточным для изготовления и контроля изделия.</vt:lpstr>
      <vt:lpstr>   На изображениях, соединяющих половину вида с половиной разреза (или часть вида с частью разреза), размеры, относящиеся к внутренним контурам, располагать со стороны разреза, размеры внешних элементов – со стороны вида. </vt:lpstr>
      <vt:lpstr>     Размеры, относящиеся к одному и тому же конструктивному элементу (пазу, выступу, отверстию), рекомендуется группировать в одном месте, располагая их на том изображении, на котором геометрическая форма данного элемента показана наиболее полно.</vt:lpstr>
      <vt:lpstr>    Линейные размеры – длину, высоту, ширину, радиус, диаметр окружности – на чертежах указывают в миллиметрах без обозначения единицы измерения. </vt:lpstr>
      <vt:lpstr>      Не допускается повторять размеры одного и того же элемента на разных изображениях (на строительных чертежах размеры допускается повторять).  </vt:lpstr>
      <vt:lpstr>     Размеры на чертежах указывают размерными числами и размерными линиями. Размерные линии ограничивают стрелками.</vt:lpstr>
      <vt:lpstr>    Размерные и выносные линии проводят сплошными тонкими линиями.      </vt:lpstr>
      <vt:lpstr>    При нанесении размера прямолинейного отрезка размерную линию проводят параллельно этому отрезку, а выносные линии  перпендикулярно размерным. </vt:lpstr>
      <vt:lpstr>        Выносную линию проводят за стрелку на 1-5 мм, но на одинаковую величину с обеих сторон  одной и той же размерной линии.    </vt:lpstr>
      <vt:lpstr>      Размерные числа наносят над размерной линией, параллельно ей и возможно ближе к ее середине. Отступ размерного числа от размерной линии 0,5- 1 мм. </vt:lpstr>
      <vt:lpstr>Презентация PowerPoint</vt:lpstr>
      <vt:lpstr>   Минимальные расстояния между размерной линией и линией контура должны быть 10 мм, а между параллельными размерными – 7 мм.</vt:lpstr>
      <vt:lpstr>     В пределах одного чертежа размерные числа выполняются цифрами одного размера шрифта. </vt:lpstr>
      <vt:lpstr>       Размерные числа, знаки диаметра, радиуса, квадрата  выполнять шрифтом 5.</vt:lpstr>
      <vt:lpstr>        Диаметры цилиндрических элементов, показанных в разрезе, наносят на разрезе. </vt:lpstr>
      <vt:lpstr>      Во всех случаях указания диаметра перед размерным числом ставится знак ø.</vt:lpstr>
      <vt:lpstr>      Перед размерным числом, определяющим величину радиуса, ставится прописная буква R.</vt:lpstr>
      <vt:lpstr>      При указании размера диаметра размерная линия может проводиться с обрывом, который выполняется дальше центра окружности или за осевой линией.</vt:lpstr>
      <vt:lpstr>           При нанесении нескольких параллельных или концентрических размерных линий размерные числа рекомендуется располагать в шахматном порядке.</vt:lpstr>
      <vt:lpstr>        Если для написания размерного числа над размерной линией для простановки стрелок недостаточно места, то размеры выносят на полку (влево, вправо, вниз, вверх). </vt:lpstr>
      <vt:lpstr>     Размерные числа не допускается разделять или пересекать какими-либо линиями чертежа (осевыми, центровыми, линиями штриховки). </vt:lpstr>
      <vt:lpstr>       Не допускается прерывать контурную линию для нанесения размерного числа, но допускается разрывать ее при недостатке места для нанесения стрелки.</vt:lpstr>
      <vt:lpstr>     Справочные размеры  (размеры для справок) на чертеже отмечают значком «*».  На изображениях могут быть проставлены размеры, не подлежащие выполнению по данному чертежу, которые даются для  большего удобства пользования чертежом. </vt:lpstr>
      <vt:lpstr>     Осевые, центровые линии и линии штриховки в месте нанесения размерного числа допускается прерывать. При изображении предмета с разрывом размерные линии не прерываются.</vt:lpstr>
      <vt:lpstr>Особые случаи нанесения размеров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учебно-методического комплекса по дисциплине  в системе СПО</dc:title>
  <dc:creator>User</dc:creator>
  <cp:lastModifiedBy>София Ивановна</cp:lastModifiedBy>
  <cp:revision>650</cp:revision>
  <dcterms:created xsi:type="dcterms:W3CDTF">2011-06-07T06:04:13Z</dcterms:created>
  <dcterms:modified xsi:type="dcterms:W3CDTF">2023-09-18T10:11:20Z</dcterms:modified>
</cp:coreProperties>
</file>