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ru-RU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806" y="-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9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5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14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35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6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4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66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2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2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3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5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CFC9D-0D6C-40F7-9DFA-6DE1E0753645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256A-3ED8-49DD-94C4-65A7D94C8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31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2" y="0"/>
            <a:ext cx="6068290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и системы оплаты труда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Имеются две основные формы зарплаты: повременная и сдельная.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Повременная — это такая форма, при которой зарплата начисляется по уста­новленной тарифной ставне или окладу за фактически отработанное время.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Сдельная - начисляется по установленным расценкам за каждую единицу изго­товляемой продукции.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Повременная оплата труда применяется при организации оплаты труда служа­щих, младшего обслуживающего персонала и некоторой части рабочих на работах, на которых невозможно обеспечить точный учет, выработки.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Сдельная зарплата делится на следующие виды: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прямую сдельную;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сдельно-премиальную;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сдельно-прогрессивную;                   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косвенную сдельную;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Д) аккордную.            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формы организации труда эти системы делятся на индивиду­альные и коллективные.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прямой </a:t>
            </a:r>
            <a:r>
              <a:rPr lang="ru-RU" sz="1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сдельной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оплате труда работа, выполняемая от­дельным рабочим, оплачивается по прямой расценке за каждую единицу продукции установленного качества. Сдельная расценка устанавливается на каждую операцию исходя из тарифной ставки, соответствующей разряду работы, и нормы выработки на данную работу: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 = 7*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Тч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Нв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Р - сдельная расценка за единицу выполняемой работы, руб.;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Тч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часовая тарифная ставка рабочего, соответствующая разряду работы, руб.: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Нв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сменная норма выработки в натуральных измерителях;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7 - число часов в смену.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2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82436"/>
            <a:ext cx="621376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 =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Тч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Нвр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Нвр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норма времени на единицу выполняемых работ, ч.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Фактический сдельный заработок рабочего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Зсд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ΣР*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Вф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 - расценка за единицу каждого вида работ,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Вф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фактический объем выработки по каждому виду работ.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применении </a:t>
            </a:r>
            <a:r>
              <a:rPr lang="ru-RU" sz="1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сдельно-премиальной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оплаты труда необходимо соблюдать некоторые требования, к важнейшим из которых относятся: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ограничение числа показателей и условий премирования до 2-3, отражающих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на предприятии прогрессивных норм расходования сырья, материа­лов, электроэнергии, топлива и организация точного учета;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экономическое обоснование премиальной системы с тем, чтобы ее примене­ние не приводило к перерасходу фонда зарплаты и увеличению себестоимости про­дукции.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Сдельно-прогрессивная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аналогична предыдущей, но при перевыпол­нении плановых показателей рост премии не в прямой зависимости.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косвенной сдельной схеме оплачивается труд вспомогательных рабочих, и размер их зарплаты зависит от показателей работы обслуживаемых ими рабочих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коллективной (бригадной) сдельной оплате труда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общебригадная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сдельная расценка определяется следующим образом: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Р=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Тч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Нбр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Тч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сумма часовых тарифных ставок членов бригады;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Нбр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бригадная выработка.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Величина коэффициента трудового участия (КТУ) принимается на общем соб­рании бригады: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КТУ = 1 - Ф1/Ф2,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1 - базовое значение КТУ; 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Ф1 и Ф2 - суммы понимающих и повышающих факторов.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примененном КТУ производится распределение приработка и премии. 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Мини­мальная зарплата членов бригады не может быть ниже зарплаты по тарифу за факти­чески отработанное время.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763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244</Words>
  <Application>Microsoft Office PowerPoint</Application>
  <PresentationFormat>Лист A4 (210x297 мм)</PresentationFormat>
  <Paragraphs>43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2</cp:revision>
  <dcterms:created xsi:type="dcterms:W3CDTF">2020-05-06T10:57:14Z</dcterms:created>
  <dcterms:modified xsi:type="dcterms:W3CDTF">2020-05-06T11:08:38Z</dcterms:modified>
</cp:coreProperties>
</file>