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5"/>
  </p:notesMasterIdLst>
  <p:sldIdLst>
    <p:sldId id="315" r:id="rId2"/>
    <p:sldId id="291" r:id="rId3"/>
    <p:sldId id="292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OST type B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OST type B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OST type B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OST type B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OST type B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OST type B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OST type B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OST type B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OST type B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33CC"/>
    <a:srgbClr val="FF0000"/>
    <a:srgbClr val="FF6600"/>
    <a:srgbClr val="993300"/>
    <a:srgbClr val="FFFFCC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9485" autoAdjust="0"/>
    <p:restoredTop sz="96774" autoAdjust="0"/>
  </p:normalViewPr>
  <p:slideViewPr>
    <p:cSldViewPr snapToGrid="0">
      <p:cViewPr varScale="1">
        <p:scale>
          <a:sx n="106" d="100"/>
          <a:sy n="106" d="100"/>
        </p:scale>
        <p:origin x="-3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EEDFBAF-3DD4-4290-882B-FD6F7EEE907E}" type="datetimeFigureOut">
              <a:rPr lang="ru-RU"/>
              <a:pPr>
                <a:defRPr/>
              </a:pPr>
              <a:t>02.03.2022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38374B5-679B-4CFF-A517-08F32FA10F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EF932-4322-4E5B-B9BF-2483EFB77E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AAD50-770E-45DB-BBB0-57641D0F15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2CB31-4B85-4301-B9CF-8307B6462E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A3043-B9B5-4FB7-820B-621EC1DC69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34529-CFA3-4D3E-9DCC-76C9598BB7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0ABCD-5DB4-4919-8B0C-1EC0DFD6F7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C50F2-753E-4816-BE9F-DCDD104A24E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FC720-9511-47F8-8F8F-F00518D581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F821B-36A4-4769-B587-C057159E20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0EA10-C11E-4602-A463-3421193CAE3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31122-E5BC-4B88-A09F-5755D64AD3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377B3-714D-498F-9BE4-372BEE657D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30815F22-10A6-41E1-A137-2F652207C6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238125" y="1697038"/>
            <a:ext cx="8905875" cy="38909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mtClean="0">
                <a:solidFill>
                  <a:srgbClr val="0033CC"/>
                </a:solidFill>
                <a:latin typeface="GOST type B" pitchFamily="34" charset="0"/>
              </a:rPr>
              <a:t>     </a:t>
            </a:r>
            <a:r>
              <a:rPr lang="ru-RU" sz="4000" b="1" smtClean="0">
                <a:solidFill>
                  <a:srgbClr val="0033CC"/>
                </a:solidFill>
                <a:latin typeface="GOST type B" pitchFamily="34" charset="0"/>
              </a:rPr>
              <a:t>Сечением</a:t>
            </a:r>
            <a:r>
              <a:rPr lang="ru-RU" sz="4000" smtClean="0">
                <a:solidFill>
                  <a:srgbClr val="0033CC"/>
                </a:solidFill>
                <a:latin typeface="GOST type B" pitchFamily="34" charset="0"/>
              </a:rPr>
              <a:t> называется изображение, полученное при мысленном рассечении предмета одной плоскостью.</a:t>
            </a:r>
          </a:p>
          <a:p>
            <a:pPr marL="0" indent="0">
              <a:buFontTx/>
              <a:buNone/>
            </a:pPr>
            <a:r>
              <a:rPr lang="ru-RU" sz="4000" smtClean="0"/>
              <a:t>      </a:t>
            </a:r>
            <a:r>
              <a:rPr lang="ru-RU" sz="4000" smtClean="0">
                <a:solidFill>
                  <a:srgbClr val="0033CC"/>
                </a:solidFill>
                <a:latin typeface="GOST type B" pitchFamily="34" charset="0"/>
              </a:rPr>
              <a:t>В зависимости от расположения на чертеже сечения можно разделить на </a:t>
            </a:r>
            <a:r>
              <a:rPr lang="ru-RU" sz="4000" i="1" smtClean="0">
                <a:latin typeface="GOST type B" pitchFamily="34" charset="0"/>
              </a:rPr>
              <a:t>вынесенные</a:t>
            </a:r>
            <a:r>
              <a:rPr lang="ru-RU" sz="4000" i="1" smtClean="0">
                <a:solidFill>
                  <a:srgbClr val="0033CC"/>
                </a:solidFill>
                <a:latin typeface="GOST type B" pitchFamily="34" charset="0"/>
              </a:rPr>
              <a:t> и </a:t>
            </a:r>
            <a:r>
              <a:rPr lang="ru-RU" sz="4000" i="1" smtClean="0">
                <a:latin typeface="GOST type B" pitchFamily="34" charset="0"/>
              </a:rPr>
              <a:t>наложенные</a:t>
            </a:r>
            <a:r>
              <a:rPr lang="ru-RU" sz="4000" i="1" smtClean="0">
                <a:solidFill>
                  <a:srgbClr val="0033CC"/>
                </a:solidFill>
                <a:latin typeface="GOST type B" pitchFamily="34" charset="0"/>
              </a:rPr>
              <a:t>.</a:t>
            </a:r>
            <a:endParaRPr lang="ru-RU" sz="4000" smtClean="0">
              <a:solidFill>
                <a:srgbClr val="0033CC"/>
              </a:solidFill>
              <a:latin typeface="GOST type B" pitchFamily="34" charset="0"/>
            </a:endParaRPr>
          </a:p>
          <a:p>
            <a:pPr marL="0" indent="0">
              <a:buFontTx/>
              <a:buNone/>
            </a:pPr>
            <a:r>
              <a:rPr lang="ru-RU" sz="4000" smtClean="0">
                <a:solidFill>
                  <a:srgbClr val="0033CC"/>
                </a:solidFill>
                <a:latin typeface="GOST type B" pitchFamily="34" charset="0"/>
              </a:rPr>
              <a:t> </a:t>
            </a:r>
          </a:p>
        </p:txBody>
      </p:sp>
      <p:sp>
        <p:nvSpPr>
          <p:cNvPr id="20483" name="Rectangle 60"/>
          <p:cNvSpPr>
            <a:spLocks noChangeArrowheads="1"/>
          </p:cNvSpPr>
          <p:nvPr/>
        </p:nvSpPr>
        <p:spPr bwMode="auto">
          <a:xfrm>
            <a:off x="0" y="212725"/>
            <a:ext cx="9144000" cy="1385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ru-RU" sz="4400">
                <a:solidFill>
                  <a:srgbClr val="0000CC"/>
                </a:solidFill>
              </a:rPr>
              <a:t>Лекция 2. </a:t>
            </a:r>
          </a:p>
          <a:p>
            <a:pPr algn="ctr"/>
            <a:r>
              <a:rPr lang="ru-RU" sz="4000" i="1">
                <a:solidFill>
                  <a:srgbClr val="FF0000"/>
                </a:solidFill>
              </a:rPr>
              <a:t>Сечения.</a:t>
            </a:r>
            <a:endParaRPr lang="ru-RU" sz="4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805113" y="255588"/>
            <a:ext cx="3051175" cy="744537"/>
          </a:xfrm>
        </p:spPr>
        <p:txBody>
          <a:bodyPr/>
          <a:lstStyle/>
          <a:p>
            <a:r>
              <a:rPr lang="ru-RU" b="1" i="1" smtClean="0">
                <a:solidFill>
                  <a:srgbClr val="0033CC"/>
                </a:solidFill>
                <a:latin typeface="GOST type B" pitchFamily="34" charset="0"/>
              </a:rPr>
              <a:t>Сечения</a:t>
            </a:r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2"/>
          <a:srcRect l="7498" t="2095" r="26852" b="64557"/>
          <a:stretch>
            <a:fillRect/>
          </a:stretch>
        </p:blipFill>
        <p:spPr bwMode="auto">
          <a:xfrm>
            <a:off x="1547813" y="1628775"/>
            <a:ext cx="5472112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0"/>
            <a:ext cx="8229600" cy="1143000"/>
          </a:xfrm>
        </p:spPr>
        <p:txBody>
          <a:bodyPr/>
          <a:lstStyle/>
          <a:p>
            <a:r>
              <a:rPr lang="ru-RU" i="1" smtClean="0">
                <a:solidFill>
                  <a:srgbClr val="0033CC"/>
                </a:solidFill>
                <a:latin typeface="GOST type B" pitchFamily="34" charset="0"/>
              </a:rPr>
              <a:t>Сечения</a:t>
            </a:r>
          </a:p>
        </p:txBody>
      </p:sp>
      <p:sp>
        <p:nvSpPr>
          <p:cNvPr id="22531" name="Line 5"/>
          <p:cNvSpPr>
            <a:spLocks noChangeShapeType="1"/>
          </p:cNvSpPr>
          <p:nvPr/>
        </p:nvSpPr>
        <p:spPr bwMode="auto">
          <a:xfrm>
            <a:off x="4327525" y="1616075"/>
            <a:ext cx="0" cy="2006600"/>
          </a:xfrm>
          <a:prstGeom prst="line">
            <a:avLst/>
          </a:prstGeom>
          <a:noFill/>
          <a:ln w="15875">
            <a:solidFill>
              <a:srgbClr val="993300"/>
            </a:solidFill>
            <a:prstDash val="lgDashDot"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32" name="Line 6"/>
          <p:cNvSpPr>
            <a:spLocks noChangeShapeType="1"/>
          </p:cNvSpPr>
          <p:nvPr/>
        </p:nvSpPr>
        <p:spPr bwMode="auto">
          <a:xfrm flipH="1">
            <a:off x="2509838" y="1851025"/>
            <a:ext cx="1041400" cy="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33" name="Line 7"/>
          <p:cNvSpPr>
            <a:spLocks noChangeShapeType="1"/>
          </p:cNvSpPr>
          <p:nvPr/>
        </p:nvSpPr>
        <p:spPr bwMode="auto">
          <a:xfrm flipH="1">
            <a:off x="5235575" y="1852613"/>
            <a:ext cx="1041400" cy="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34" name="Line 8"/>
          <p:cNvSpPr>
            <a:spLocks noChangeShapeType="1"/>
          </p:cNvSpPr>
          <p:nvPr/>
        </p:nvSpPr>
        <p:spPr bwMode="auto">
          <a:xfrm flipH="1">
            <a:off x="2519363" y="2203450"/>
            <a:ext cx="1079500" cy="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35" name="Line 9"/>
          <p:cNvSpPr>
            <a:spLocks noChangeShapeType="1"/>
          </p:cNvSpPr>
          <p:nvPr/>
        </p:nvSpPr>
        <p:spPr bwMode="auto">
          <a:xfrm flipH="1">
            <a:off x="5289550" y="2198688"/>
            <a:ext cx="977900" cy="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36" name="Line 10"/>
          <p:cNvSpPr>
            <a:spLocks noChangeShapeType="1"/>
          </p:cNvSpPr>
          <p:nvPr/>
        </p:nvSpPr>
        <p:spPr bwMode="auto">
          <a:xfrm flipH="1">
            <a:off x="2503488" y="3165475"/>
            <a:ext cx="1117600" cy="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37" name="Line 11"/>
          <p:cNvSpPr>
            <a:spLocks noChangeShapeType="1"/>
          </p:cNvSpPr>
          <p:nvPr/>
        </p:nvSpPr>
        <p:spPr bwMode="auto">
          <a:xfrm flipH="1">
            <a:off x="2511425" y="3478213"/>
            <a:ext cx="1041400" cy="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38" name="Line 12"/>
          <p:cNvSpPr>
            <a:spLocks noChangeShapeType="1"/>
          </p:cNvSpPr>
          <p:nvPr/>
        </p:nvSpPr>
        <p:spPr bwMode="auto">
          <a:xfrm flipH="1">
            <a:off x="5294313" y="3162300"/>
            <a:ext cx="996950" cy="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39" name="Line 13"/>
          <p:cNvSpPr>
            <a:spLocks noChangeShapeType="1"/>
          </p:cNvSpPr>
          <p:nvPr/>
        </p:nvSpPr>
        <p:spPr bwMode="auto">
          <a:xfrm flipH="1">
            <a:off x="5219700" y="3475038"/>
            <a:ext cx="1041400" cy="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40" name="Line 14"/>
          <p:cNvSpPr>
            <a:spLocks noChangeShapeType="1"/>
          </p:cNvSpPr>
          <p:nvPr/>
        </p:nvSpPr>
        <p:spPr bwMode="auto">
          <a:xfrm>
            <a:off x="2511425" y="1838325"/>
            <a:ext cx="0" cy="163195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41" name="Line 15"/>
          <p:cNvSpPr>
            <a:spLocks noChangeShapeType="1"/>
          </p:cNvSpPr>
          <p:nvPr/>
        </p:nvSpPr>
        <p:spPr bwMode="auto">
          <a:xfrm>
            <a:off x="6278563" y="1846263"/>
            <a:ext cx="0" cy="163195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42" name="Line 16"/>
          <p:cNvSpPr>
            <a:spLocks noChangeShapeType="1"/>
          </p:cNvSpPr>
          <p:nvPr/>
        </p:nvSpPr>
        <p:spPr bwMode="auto">
          <a:xfrm flipH="1">
            <a:off x="3732213" y="3492500"/>
            <a:ext cx="1206500" cy="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43" name="Line 17"/>
          <p:cNvSpPr>
            <a:spLocks noChangeShapeType="1"/>
          </p:cNvSpPr>
          <p:nvPr/>
        </p:nvSpPr>
        <p:spPr bwMode="auto">
          <a:xfrm flipH="1">
            <a:off x="3721100" y="1868488"/>
            <a:ext cx="1206500" cy="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44" name="Line 18"/>
          <p:cNvSpPr>
            <a:spLocks noChangeShapeType="1"/>
          </p:cNvSpPr>
          <p:nvPr/>
        </p:nvSpPr>
        <p:spPr bwMode="auto">
          <a:xfrm flipH="1">
            <a:off x="3722688" y="3171825"/>
            <a:ext cx="1206500" cy="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45" name="Line 19"/>
          <p:cNvSpPr>
            <a:spLocks noChangeShapeType="1"/>
          </p:cNvSpPr>
          <p:nvPr/>
        </p:nvSpPr>
        <p:spPr bwMode="auto">
          <a:xfrm flipH="1">
            <a:off x="3724275" y="2208213"/>
            <a:ext cx="1206500" cy="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46" name="Line 20"/>
          <p:cNvSpPr>
            <a:spLocks noChangeShapeType="1"/>
          </p:cNvSpPr>
          <p:nvPr/>
        </p:nvSpPr>
        <p:spPr bwMode="auto">
          <a:xfrm>
            <a:off x="4098925" y="2212975"/>
            <a:ext cx="0" cy="95250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47" name="Line 21"/>
          <p:cNvSpPr>
            <a:spLocks noChangeShapeType="1"/>
          </p:cNvSpPr>
          <p:nvPr/>
        </p:nvSpPr>
        <p:spPr bwMode="auto">
          <a:xfrm>
            <a:off x="4545013" y="2227263"/>
            <a:ext cx="0" cy="95250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48" name="Line 22"/>
          <p:cNvSpPr>
            <a:spLocks noChangeShapeType="1"/>
          </p:cNvSpPr>
          <p:nvPr/>
        </p:nvSpPr>
        <p:spPr bwMode="auto">
          <a:xfrm>
            <a:off x="3736975" y="1857375"/>
            <a:ext cx="0" cy="35560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49" name="Line 23"/>
          <p:cNvSpPr>
            <a:spLocks noChangeShapeType="1"/>
          </p:cNvSpPr>
          <p:nvPr/>
        </p:nvSpPr>
        <p:spPr bwMode="auto">
          <a:xfrm>
            <a:off x="4932363" y="1858963"/>
            <a:ext cx="0" cy="35560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50" name="Line 24"/>
          <p:cNvSpPr>
            <a:spLocks noChangeShapeType="1"/>
          </p:cNvSpPr>
          <p:nvPr/>
        </p:nvSpPr>
        <p:spPr bwMode="auto">
          <a:xfrm>
            <a:off x="3725863" y="3154363"/>
            <a:ext cx="0" cy="35560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51" name="Line 25"/>
          <p:cNvSpPr>
            <a:spLocks noChangeShapeType="1"/>
          </p:cNvSpPr>
          <p:nvPr/>
        </p:nvSpPr>
        <p:spPr bwMode="auto">
          <a:xfrm>
            <a:off x="4933950" y="3155950"/>
            <a:ext cx="0" cy="35560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52" name="Line 26"/>
          <p:cNvSpPr>
            <a:spLocks noChangeShapeType="1"/>
          </p:cNvSpPr>
          <p:nvPr/>
        </p:nvSpPr>
        <p:spPr bwMode="auto">
          <a:xfrm>
            <a:off x="2632075" y="4217988"/>
            <a:ext cx="3143250" cy="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53" name="Line 27"/>
          <p:cNvSpPr>
            <a:spLocks noChangeShapeType="1"/>
          </p:cNvSpPr>
          <p:nvPr/>
        </p:nvSpPr>
        <p:spPr bwMode="auto">
          <a:xfrm>
            <a:off x="2689225" y="4562475"/>
            <a:ext cx="3136900" cy="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54" name="Line 28"/>
          <p:cNvSpPr>
            <a:spLocks noChangeShapeType="1"/>
          </p:cNvSpPr>
          <p:nvPr/>
        </p:nvSpPr>
        <p:spPr bwMode="auto">
          <a:xfrm>
            <a:off x="2657475" y="5527675"/>
            <a:ext cx="3149600" cy="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55" name="Line 29"/>
          <p:cNvSpPr>
            <a:spLocks noChangeShapeType="1"/>
          </p:cNvSpPr>
          <p:nvPr/>
        </p:nvSpPr>
        <p:spPr bwMode="auto">
          <a:xfrm>
            <a:off x="2752725" y="5840413"/>
            <a:ext cx="3136900" cy="0"/>
          </a:xfrm>
          <a:prstGeom prst="line">
            <a:avLst/>
          </a:prstGeom>
          <a:noFill/>
          <a:ln w="31750">
            <a:solidFill>
              <a:srgbClr val="0033CC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56" name="Line 30"/>
          <p:cNvSpPr>
            <a:spLocks noChangeShapeType="1"/>
          </p:cNvSpPr>
          <p:nvPr/>
        </p:nvSpPr>
        <p:spPr bwMode="auto">
          <a:xfrm>
            <a:off x="3373438" y="552450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57" name="Line 36"/>
          <p:cNvSpPr>
            <a:spLocks noChangeShapeType="1"/>
          </p:cNvSpPr>
          <p:nvPr/>
        </p:nvSpPr>
        <p:spPr bwMode="auto">
          <a:xfrm>
            <a:off x="5362575" y="5526088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58" name="Line 37"/>
          <p:cNvSpPr>
            <a:spLocks noChangeShapeType="1"/>
          </p:cNvSpPr>
          <p:nvPr/>
        </p:nvSpPr>
        <p:spPr bwMode="auto">
          <a:xfrm>
            <a:off x="3375025" y="4230688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59" name="Line 38"/>
          <p:cNvSpPr>
            <a:spLocks noChangeShapeType="1"/>
          </p:cNvSpPr>
          <p:nvPr/>
        </p:nvSpPr>
        <p:spPr bwMode="auto">
          <a:xfrm>
            <a:off x="5370513" y="421640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60" name="Line 39"/>
          <p:cNvSpPr>
            <a:spLocks noChangeShapeType="1"/>
          </p:cNvSpPr>
          <p:nvPr/>
        </p:nvSpPr>
        <p:spPr bwMode="auto">
          <a:xfrm>
            <a:off x="4041775" y="4581525"/>
            <a:ext cx="0" cy="933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61" name="Line 40"/>
          <p:cNvSpPr>
            <a:spLocks noChangeShapeType="1"/>
          </p:cNvSpPr>
          <p:nvPr/>
        </p:nvSpPr>
        <p:spPr bwMode="auto">
          <a:xfrm>
            <a:off x="4481513" y="4583113"/>
            <a:ext cx="0" cy="933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62" name="Freeform 41"/>
          <p:cNvSpPr>
            <a:spLocks/>
          </p:cNvSpPr>
          <p:nvPr/>
        </p:nvSpPr>
        <p:spPr bwMode="auto">
          <a:xfrm>
            <a:off x="2619375" y="4200525"/>
            <a:ext cx="142875" cy="1644650"/>
          </a:xfrm>
          <a:custGeom>
            <a:avLst/>
            <a:gdLst>
              <a:gd name="T0" fmla="*/ 0 w 90"/>
              <a:gd name="T1" fmla="*/ 0 h 1036"/>
              <a:gd name="T2" fmla="*/ 2147483647 w 90"/>
              <a:gd name="T3" fmla="*/ 2147483647 h 1036"/>
              <a:gd name="T4" fmla="*/ 2147483647 w 90"/>
              <a:gd name="T5" fmla="*/ 2147483647 h 1036"/>
              <a:gd name="T6" fmla="*/ 2147483647 w 90"/>
              <a:gd name="T7" fmla="*/ 2147483647 h 1036"/>
              <a:gd name="T8" fmla="*/ 2147483647 w 90"/>
              <a:gd name="T9" fmla="*/ 2147483647 h 1036"/>
              <a:gd name="T10" fmla="*/ 2147483647 w 90"/>
              <a:gd name="T11" fmla="*/ 2147483647 h 1036"/>
              <a:gd name="T12" fmla="*/ 2147483647 w 90"/>
              <a:gd name="T13" fmla="*/ 2147483647 h 1036"/>
              <a:gd name="T14" fmla="*/ 2147483647 w 90"/>
              <a:gd name="T15" fmla="*/ 2147483647 h 10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0"/>
              <a:gd name="T25" fmla="*/ 0 h 1036"/>
              <a:gd name="T26" fmla="*/ 90 w 90"/>
              <a:gd name="T27" fmla="*/ 1036 h 10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0" h="1036">
                <a:moveTo>
                  <a:pt x="0" y="0"/>
                </a:moveTo>
                <a:cubicBezTo>
                  <a:pt x="23" y="39"/>
                  <a:pt x="47" y="79"/>
                  <a:pt x="56" y="116"/>
                </a:cubicBezTo>
                <a:cubicBezTo>
                  <a:pt x="65" y="153"/>
                  <a:pt x="57" y="181"/>
                  <a:pt x="52" y="224"/>
                </a:cubicBezTo>
                <a:cubicBezTo>
                  <a:pt x="47" y="267"/>
                  <a:pt x="27" y="327"/>
                  <a:pt x="28" y="372"/>
                </a:cubicBezTo>
                <a:cubicBezTo>
                  <a:pt x="29" y="417"/>
                  <a:pt x="51" y="447"/>
                  <a:pt x="60" y="496"/>
                </a:cubicBezTo>
                <a:cubicBezTo>
                  <a:pt x="69" y="545"/>
                  <a:pt x="90" y="607"/>
                  <a:pt x="84" y="664"/>
                </a:cubicBezTo>
                <a:cubicBezTo>
                  <a:pt x="78" y="721"/>
                  <a:pt x="24" y="774"/>
                  <a:pt x="24" y="836"/>
                </a:cubicBezTo>
                <a:cubicBezTo>
                  <a:pt x="24" y="898"/>
                  <a:pt x="54" y="967"/>
                  <a:pt x="84" y="1036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63" name="Text Box 42"/>
          <p:cNvSpPr txBox="1">
            <a:spLocks noChangeArrowheads="1"/>
          </p:cNvSpPr>
          <p:nvPr/>
        </p:nvSpPr>
        <p:spPr bwMode="auto">
          <a:xfrm>
            <a:off x="6561138" y="4779963"/>
            <a:ext cx="354012" cy="525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ru-RU" sz="2800" i="1">
                <a:solidFill>
                  <a:srgbClr val="0033CC"/>
                </a:solidFill>
              </a:rPr>
              <a:t>б</a:t>
            </a:r>
          </a:p>
        </p:txBody>
      </p:sp>
      <p:sp>
        <p:nvSpPr>
          <p:cNvPr id="22564" name="Text Box 43"/>
          <p:cNvSpPr txBox="1">
            <a:spLocks noChangeArrowheads="1"/>
          </p:cNvSpPr>
          <p:nvPr/>
        </p:nvSpPr>
        <p:spPr bwMode="auto">
          <a:xfrm>
            <a:off x="6518275" y="2120900"/>
            <a:ext cx="354013" cy="525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ru-RU" sz="2800" i="1">
                <a:solidFill>
                  <a:srgbClr val="0033CC"/>
                </a:solidFill>
              </a:rPr>
              <a:t>а</a:t>
            </a:r>
          </a:p>
        </p:txBody>
      </p:sp>
      <p:sp>
        <p:nvSpPr>
          <p:cNvPr id="22565" name="Freeform 46"/>
          <p:cNvSpPr>
            <a:spLocks/>
          </p:cNvSpPr>
          <p:nvPr/>
        </p:nvSpPr>
        <p:spPr bwMode="auto">
          <a:xfrm>
            <a:off x="3455988" y="1838325"/>
            <a:ext cx="174625" cy="1644650"/>
          </a:xfrm>
          <a:custGeom>
            <a:avLst/>
            <a:gdLst>
              <a:gd name="T0" fmla="*/ 2147483647 w 110"/>
              <a:gd name="T1" fmla="*/ 0 h 1036"/>
              <a:gd name="T2" fmla="*/ 2147483647 w 110"/>
              <a:gd name="T3" fmla="*/ 2147483647 h 1036"/>
              <a:gd name="T4" fmla="*/ 2147483647 w 110"/>
              <a:gd name="T5" fmla="*/ 2147483647 h 1036"/>
              <a:gd name="T6" fmla="*/ 2147483647 w 110"/>
              <a:gd name="T7" fmla="*/ 2147483647 h 1036"/>
              <a:gd name="T8" fmla="*/ 2147483647 w 110"/>
              <a:gd name="T9" fmla="*/ 2147483647 h 10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0"/>
              <a:gd name="T16" fmla="*/ 0 h 1036"/>
              <a:gd name="T17" fmla="*/ 110 w 110"/>
              <a:gd name="T18" fmla="*/ 1036 h 10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0" h="1036">
                <a:moveTo>
                  <a:pt x="53" y="0"/>
                </a:moveTo>
                <a:cubicBezTo>
                  <a:pt x="81" y="52"/>
                  <a:pt x="110" y="104"/>
                  <a:pt x="101" y="192"/>
                </a:cubicBezTo>
                <a:cubicBezTo>
                  <a:pt x="92" y="280"/>
                  <a:pt x="2" y="423"/>
                  <a:pt x="1" y="528"/>
                </a:cubicBezTo>
                <a:cubicBezTo>
                  <a:pt x="0" y="633"/>
                  <a:pt x="89" y="739"/>
                  <a:pt x="97" y="824"/>
                </a:cubicBezTo>
                <a:cubicBezTo>
                  <a:pt x="105" y="909"/>
                  <a:pt x="77" y="972"/>
                  <a:pt x="49" y="1036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66" name="Freeform 47"/>
          <p:cNvSpPr>
            <a:spLocks/>
          </p:cNvSpPr>
          <p:nvPr/>
        </p:nvSpPr>
        <p:spPr bwMode="auto">
          <a:xfrm>
            <a:off x="5140325" y="1839913"/>
            <a:ext cx="174625" cy="1644650"/>
          </a:xfrm>
          <a:custGeom>
            <a:avLst/>
            <a:gdLst>
              <a:gd name="T0" fmla="*/ 2147483647 w 110"/>
              <a:gd name="T1" fmla="*/ 0 h 1036"/>
              <a:gd name="T2" fmla="*/ 2147483647 w 110"/>
              <a:gd name="T3" fmla="*/ 2147483647 h 1036"/>
              <a:gd name="T4" fmla="*/ 2147483647 w 110"/>
              <a:gd name="T5" fmla="*/ 2147483647 h 1036"/>
              <a:gd name="T6" fmla="*/ 2147483647 w 110"/>
              <a:gd name="T7" fmla="*/ 2147483647 h 1036"/>
              <a:gd name="T8" fmla="*/ 2147483647 w 110"/>
              <a:gd name="T9" fmla="*/ 2147483647 h 10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0"/>
              <a:gd name="T16" fmla="*/ 0 h 1036"/>
              <a:gd name="T17" fmla="*/ 110 w 110"/>
              <a:gd name="T18" fmla="*/ 1036 h 10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0" h="1036">
                <a:moveTo>
                  <a:pt x="53" y="0"/>
                </a:moveTo>
                <a:cubicBezTo>
                  <a:pt x="81" y="52"/>
                  <a:pt x="110" y="104"/>
                  <a:pt x="101" y="192"/>
                </a:cubicBezTo>
                <a:cubicBezTo>
                  <a:pt x="92" y="280"/>
                  <a:pt x="2" y="423"/>
                  <a:pt x="1" y="528"/>
                </a:cubicBezTo>
                <a:cubicBezTo>
                  <a:pt x="0" y="633"/>
                  <a:pt x="89" y="739"/>
                  <a:pt x="97" y="824"/>
                </a:cubicBezTo>
                <a:cubicBezTo>
                  <a:pt x="105" y="909"/>
                  <a:pt x="77" y="972"/>
                  <a:pt x="49" y="1036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67" name="Freeform 48"/>
          <p:cNvSpPr>
            <a:spLocks/>
          </p:cNvSpPr>
          <p:nvPr/>
        </p:nvSpPr>
        <p:spPr bwMode="auto">
          <a:xfrm>
            <a:off x="5751513" y="4221163"/>
            <a:ext cx="142875" cy="1644650"/>
          </a:xfrm>
          <a:custGeom>
            <a:avLst/>
            <a:gdLst>
              <a:gd name="T0" fmla="*/ 0 w 90"/>
              <a:gd name="T1" fmla="*/ 0 h 1036"/>
              <a:gd name="T2" fmla="*/ 2147483647 w 90"/>
              <a:gd name="T3" fmla="*/ 2147483647 h 1036"/>
              <a:gd name="T4" fmla="*/ 2147483647 w 90"/>
              <a:gd name="T5" fmla="*/ 2147483647 h 1036"/>
              <a:gd name="T6" fmla="*/ 2147483647 w 90"/>
              <a:gd name="T7" fmla="*/ 2147483647 h 1036"/>
              <a:gd name="T8" fmla="*/ 2147483647 w 90"/>
              <a:gd name="T9" fmla="*/ 2147483647 h 1036"/>
              <a:gd name="T10" fmla="*/ 2147483647 w 90"/>
              <a:gd name="T11" fmla="*/ 2147483647 h 1036"/>
              <a:gd name="T12" fmla="*/ 2147483647 w 90"/>
              <a:gd name="T13" fmla="*/ 2147483647 h 1036"/>
              <a:gd name="T14" fmla="*/ 2147483647 w 90"/>
              <a:gd name="T15" fmla="*/ 2147483647 h 10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0"/>
              <a:gd name="T25" fmla="*/ 0 h 1036"/>
              <a:gd name="T26" fmla="*/ 90 w 90"/>
              <a:gd name="T27" fmla="*/ 1036 h 10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0" h="1036">
                <a:moveTo>
                  <a:pt x="0" y="0"/>
                </a:moveTo>
                <a:cubicBezTo>
                  <a:pt x="23" y="39"/>
                  <a:pt x="47" y="79"/>
                  <a:pt x="56" y="116"/>
                </a:cubicBezTo>
                <a:cubicBezTo>
                  <a:pt x="65" y="153"/>
                  <a:pt x="57" y="181"/>
                  <a:pt x="52" y="224"/>
                </a:cubicBezTo>
                <a:cubicBezTo>
                  <a:pt x="47" y="267"/>
                  <a:pt x="27" y="327"/>
                  <a:pt x="28" y="372"/>
                </a:cubicBezTo>
                <a:cubicBezTo>
                  <a:pt x="29" y="417"/>
                  <a:pt x="51" y="447"/>
                  <a:pt x="60" y="496"/>
                </a:cubicBezTo>
                <a:cubicBezTo>
                  <a:pt x="69" y="545"/>
                  <a:pt x="90" y="607"/>
                  <a:pt x="84" y="664"/>
                </a:cubicBezTo>
                <a:cubicBezTo>
                  <a:pt x="78" y="721"/>
                  <a:pt x="24" y="774"/>
                  <a:pt x="24" y="836"/>
                </a:cubicBezTo>
                <a:cubicBezTo>
                  <a:pt x="24" y="898"/>
                  <a:pt x="54" y="967"/>
                  <a:pt x="84" y="1036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68" name="Line 55"/>
          <p:cNvSpPr>
            <a:spLocks noChangeShapeType="1"/>
          </p:cNvSpPr>
          <p:nvPr/>
        </p:nvSpPr>
        <p:spPr bwMode="auto">
          <a:xfrm flipH="1">
            <a:off x="3749675" y="1876425"/>
            <a:ext cx="279400" cy="27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69" name="Line 56"/>
          <p:cNvSpPr>
            <a:spLocks noChangeShapeType="1"/>
          </p:cNvSpPr>
          <p:nvPr/>
        </p:nvSpPr>
        <p:spPr bwMode="auto">
          <a:xfrm flipH="1">
            <a:off x="4062413" y="1878013"/>
            <a:ext cx="3175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70" name="Line 57"/>
          <p:cNvSpPr>
            <a:spLocks noChangeShapeType="1"/>
          </p:cNvSpPr>
          <p:nvPr/>
        </p:nvSpPr>
        <p:spPr bwMode="auto">
          <a:xfrm flipH="1">
            <a:off x="4108450" y="1879600"/>
            <a:ext cx="635000" cy="63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71" name="Line 58"/>
          <p:cNvSpPr>
            <a:spLocks noChangeShapeType="1"/>
          </p:cNvSpPr>
          <p:nvPr/>
        </p:nvSpPr>
        <p:spPr bwMode="auto">
          <a:xfrm flipH="1">
            <a:off x="4103688" y="2420938"/>
            <a:ext cx="457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72" name="Line 59"/>
          <p:cNvSpPr>
            <a:spLocks noChangeShapeType="1"/>
          </p:cNvSpPr>
          <p:nvPr/>
        </p:nvSpPr>
        <p:spPr bwMode="auto">
          <a:xfrm flipH="1">
            <a:off x="3870325" y="2809875"/>
            <a:ext cx="660400" cy="660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73" name="Line 60"/>
          <p:cNvSpPr>
            <a:spLocks noChangeShapeType="1"/>
          </p:cNvSpPr>
          <p:nvPr/>
        </p:nvSpPr>
        <p:spPr bwMode="auto">
          <a:xfrm flipH="1">
            <a:off x="4221163" y="3160713"/>
            <a:ext cx="3175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74" name="Line 61"/>
          <p:cNvSpPr>
            <a:spLocks noChangeShapeType="1"/>
          </p:cNvSpPr>
          <p:nvPr/>
        </p:nvSpPr>
        <p:spPr bwMode="auto">
          <a:xfrm flipH="1">
            <a:off x="4584700" y="316865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75" name="Line 62"/>
          <p:cNvSpPr>
            <a:spLocks noChangeShapeType="1"/>
          </p:cNvSpPr>
          <p:nvPr/>
        </p:nvSpPr>
        <p:spPr bwMode="auto">
          <a:xfrm flipH="1">
            <a:off x="4764088" y="2039938"/>
            <a:ext cx="171450" cy="17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76" name="Line 63"/>
          <p:cNvSpPr>
            <a:spLocks noChangeShapeType="1"/>
          </p:cNvSpPr>
          <p:nvPr/>
        </p:nvSpPr>
        <p:spPr bwMode="auto">
          <a:xfrm flipH="1">
            <a:off x="3724275" y="3171825"/>
            <a:ext cx="82550" cy="82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77" name="Line 65"/>
          <p:cNvSpPr>
            <a:spLocks noChangeShapeType="1"/>
          </p:cNvSpPr>
          <p:nvPr/>
        </p:nvSpPr>
        <p:spPr bwMode="auto">
          <a:xfrm flipH="1">
            <a:off x="3741738" y="1863725"/>
            <a:ext cx="13970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78" name="Line 66"/>
          <p:cNvSpPr>
            <a:spLocks noChangeShapeType="1"/>
          </p:cNvSpPr>
          <p:nvPr/>
        </p:nvSpPr>
        <p:spPr bwMode="auto">
          <a:xfrm flipH="1">
            <a:off x="3890963" y="1860550"/>
            <a:ext cx="355600" cy="341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79" name="Line 67"/>
          <p:cNvSpPr>
            <a:spLocks noChangeShapeType="1"/>
          </p:cNvSpPr>
          <p:nvPr/>
        </p:nvSpPr>
        <p:spPr bwMode="auto">
          <a:xfrm flipH="1">
            <a:off x="4095750" y="1860550"/>
            <a:ext cx="501650" cy="501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80" name="Line 68"/>
          <p:cNvSpPr>
            <a:spLocks noChangeShapeType="1"/>
          </p:cNvSpPr>
          <p:nvPr/>
        </p:nvSpPr>
        <p:spPr bwMode="auto">
          <a:xfrm flipH="1">
            <a:off x="4103688" y="2274888"/>
            <a:ext cx="438150" cy="438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81" name="Line 69"/>
          <p:cNvSpPr>
            <a:spLocks noChangeShapeType="1"/>
          </p:cNvSpPr>
          <p:nvPr/>
        </p:nvSpPr>
        <p:spPr bwMode="auto">
          <a:xfrm flipH="1">
            <a:off x="4111625" y="2625725"/>
            <a:ext cx="438150" cy="438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82" name="Line 70"/>
          <p:cNvSpPr>
            <a:spLocks noChangeShapeType="1"/>
          </p:cNvSpPr>
          <p:nvPr/>
        </p:nvSpPr>
        <p:spPr bwMode="auto">
          <a:xfrm flipH="1">
            <a:off x="4037013" y="2995613"/>
            <a:ext cx="501650" cy="501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83" name="Line 71"/>
          <p:cNvSpPr>
            <a:spLocks noChangeShapeType="1"/>
          </p:cNvSpPr>
          <p:nvPr/>
        </p:nvSpPr>
        <p:spPr bwMode="auto">
          <a:xfrm flipH="1">
            <a:off x="4425950" y="3168650"/>
            <a:ext cx="298450" cy="298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84" name="Line 72"/>
          <p:cNvSpPr>
            <a:spLocks noChangeShapeType="1"/>
          </p:cNvSpPr>
          <p:nvPr/>
        </p:nvSpPr>
        <p:spPr bwMode="auto">
          <a:xfrm flipH="1">
            <a:off x="4783138" y="3322638"/>
            <a:ext cx="146050" cy="146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85" name="Line 73"/>
          <p:cNvSpPr>
            <a:spLocks noChangeShapeType="1"/>
          </p:cNvSpPr>
          <p:nvPr/>
        </p:nvSpPr>
        <p:spPr bwMode="auto">
          <a:xfrm flipH="1">
            <a:off x="4621213" y="1878013"/>
            <a:ext cx="3175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86" name="Line 74"/>
          <p:cNvSpPr>
            <a:spLocks noChangeShapeType="1"/>
          </p:cNvSpPr>
          <p:nvPr/>
        </p:nvSpPr>
        <p:spPr bwMode="auto">
          <a:xfrm flipH="1">
            <a:off x="3744913" y="3160713"/>
            <a:ext cx="266700" cy="266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87" name="Line 90"/>
          <p:cNvSpPr>
            <a:spLocks noChangeShapeType="1"/>
          </p:cNvSpPr>
          <p:nvPr/>
        </p:nvSpPr>
        <p:spPr bwMode="auto">
          <a:xfrm flipH="1">
            <a:off x="3633788" y="4227513"/>
            <a:ext cx="327025" cy="327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88" name="Line 91"/>
          <p:cNvSpPr>
            <a:spLocks noChangeShapeType="1"/>
          </p:cNvSpPr>
          <p:nvPr/>
        </p:nvSpPr>
        <p:spPr bwMode="auto">
          <a:xfrm flipH="1">
            <a:off x="3994150" y="4229100"/>
            <a:ext cx="3175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89" name="Line 92"/>
          <p:cNvSpPr>
            <a:spLocks noChangeShapeType="1"/>
          </p:cNvSpPr>
          <p:nvPr/>
        </p:nvSpPr>
        <p:spPr bwMode="auto">
          <a:xfrm flipH="1">
            <a:off x="4040188" y="4230688"/>
            <a:ext cx="635000" cy="63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90" name="Line 93"/>
          <p:cNvSpPr>
            <a:spLocks noChangeShapeType="1"/>
          </p:cNvSpPr>
          <p:nvPr/>
        </p:nvSpPr>
        <p:spPr bwMode="auto">
          <a:xfrm flipH="1">
            <a:off x="4035425" y="4786313"/>
            <a:ext cx="442913" cy="4429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91" name="Line 94"/>
          <p:cNvSpPr>
            <a:spLocks noChangeShapeType="1"/>
          </p:cNvSpPr>
          <p:nvPr/>
        </p:nvSpPr>
        <p:spPr bwMode="auto">
          <a:xfrm flipH="1">
            <a:off x="3802063" y="5156200"/>
            <a:ext cx="665162" cy="665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92" name="Line 95"/>
          <p:cNvSpPr>
            <a:spLocks noChangeShapeType="1"/>
          </p:cNvSpPr>
          <p:nvPr/>
        </p:nvSpPr>
        <p:spPr bwMode="auto">
          <a:xfrm flipH="1">
            <a:off x="4152900" y="5511800"/>
            <a:ext cx="3175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93" name="Line 96"/>
          <p:cNvSpPr>
            <a:spLocks noChangeShapeType="1"/>
          </p:cNvSpPr>
          <p:nvPr/>
        </p:nvSpPr>
        <p:spPr bwMode="auto">
          <a:xfrm flipH="1">
            <a:off x="4516438" y="5519738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94" name="Line 97"/>
          <p:cNvSpPr>
            <a:spLocks noChangeShapeType="1"/>
          </p:cNvSpPr>
          <p:nvPr/>
        </p:nvSpPr>
        <p:spPr bwMode="auto">
          <a:xfrm flipH="1">
            <a:off x="4695825" y="4219575"/>
            <a:ext cx="34290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95" name="Line 98"/>
          <p:cNvSpPr>
            <a:spLocks noChangeShapeType="1"/>
          </p:cNvSpPr>
          <p:nvPr/>
        </p:nvSpPr>
        <p:spPr bwMode="auto">
          <a:xfrm flipH="1">
            <a:off x="3422650" y="5522913"/>
            <a:ext cx="315913" cy="325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96" name="Line 99"/>
          <p:cNvSpPr>
            <a:spLocks noChangeShapeType="1"/>
          </p:cNvSpPr>
          <p:nvPr/>
        </p:nvSpPr>
        <p:spPr bwMode="auto">
          <a:xfrm flipH="1">
            <a:off x="3454400" y="4214813"/>
            <a:ext cx="354013" cy="354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97" name="Line 100"/>
          <p:cNvSpPr>
            <a:spLocks noChangeShapeType="1"/>
          </p:cNvSpPr>
          <p:nvPr/>
        </p:nvSpPr>
        <p:spPr bwMode="auto">
          <a:xfrm flipH="1">
            <a:off x="3822700" y="4211638"/>
            <a:ext cx="355600" cy="341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98" name="Line 101"/>
          <p:cNvSpPr>
            <a:spLocks noChangeShapeType="1"/>
          </p:cNvSpPr>
          <p:nvPr/>
        </p:nvSpPr>
        <p:spPr bwMode="auto">
          <a:xfrm flipH="1">
            <a:off x="4046538" y="4211638"/>
            <a:ext cx="482600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599" name="Line 102"/>
          <p:cNvSpPr>
            <a:spLocks noChangeShapeType="1"/>
          </p:cNvSpPr>
          <p:nvPr/>
        </p:nvSpPr>
        <p:spPr bwMode="auto">
          <a:xfrm flipH="1">
            <a:off x="4035425" y="4625975"/>
            <a:ext cx="438150" cy="438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600" name="Line 103"/>
          <p:cNvSpPr>
            <a:spLocks noChangeShapeType="1"/>
          </p:cNvSpPr>
          <p:nvPr/>
        </p:nvSpPr>
        <p:spPr bwMode="auto">
          <a:xfrm flipH="1">
            <a:off x="4043363" y="4976813"/>
            <a:ext cx="438150" cy="438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601" name="Line 104"/>
          <p:cNvSpPr>
            <a:spLocks noChangeShapeType="1"/>
          </p:cNvSpPr>
          <p:nvPr/>
        </p:nvSpPr>
        <p:spPr bwMode="auto">
          <a:xfrm flipH="1">
            <a:off x="3968750" y="5346700"/>
            <a:ext cx="501650" cy="501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602" name="Line 105"/>
          <p:cNvSpPr>
            <a:spLocks noChangeShapeType="1"/>
          </p:cNvSpPr>
          <p:nvPr/>
        </p:nvSpPr>
        <p:spPr bwMode="auto">
          <a:xfrm flipH="1">
            <a:off x="4357688" y="5519738"/>
            <a:ext cx="298450" cy="298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603" name="Line 106"/>
          <p:cNvSpPr>
            <a:spLocks noChangeShapeType="1"/>
          </p:cNvSpPr>
          <p:nvPr/>
        </p:nvSpPr>
        <p:spPr bwMode="auto">
          <a:xfrm flipH="1">
            <a:off x="4700588" y="5526088"/>
            <a:ext cx="307975" cy="307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604" name="Line 107"/>
          <p:cNvSpPr>
            <a:spLocks noChangeShapeType="1"/>
          </p:cNvSpPr>
          <p:nvPr/>
        </p:nvSpPr>
        <p:spPr bwMode="auto">
          <a:xfrm flipH="1">
            <a:off x="4552950" y="4229100"/>
            <a:ext cx="3175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605" name="Line 108"/>
          <p:cNvSpPr>
            <a:spLocks noChangeShapeType="1"/>
          </p:cNvSpPr>
          <p:nvPr/>
        </p:nvSpPr>
        <p:spPr bwMode="auto">
          <a:xfrm flipH="1">
            <a:off x="3600450" y="5511800"/>
            <a:ext cx="342900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606" name="Line 109"/>
          <p:cNvSpPr>
            <a:spLocks noChangeShapeType="1"/>
          </p:cNvSpPr>
          <p:nvPr/>
        </p:nvSpPr>
        <p:spPr bwMode="auto">
          <a:xfrm flipH="1">
            <a:off x="4856163" y="5548313"/>
            <a:ext cx="307975" cy="307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607" name="Line 110"/>
          <p:cNvSpPr>
            <a:spLocks noChangeShapeType="1"/>
          </p:cNvSpPr>
          <p:nvPr/>
        </p:nvSpPr>
        <p:spPr bwMode="auto">
          <a:xfrm flipH="1">
            <a:off x="5032375" y="5543550"/>
            <a:ext cx="307975" cy="307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608" name="Line 111"/>
          <p:cNvSpPr>
            <a:spLocks noChangeShapeType="1"/>
          </p:cNvSpPr>
          <p:nvPr/>
        </p:nvSpPr>
        <p:spPr bwMode="auto">
          <a:xfrm flipH="1">
            <a:off x="5227638" y="5691188"/>
            <a:ext cx="141287" cy="141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609" name="Line 113"/>
          <p:cNvSpPr>
            <a:spLocks noChangeShapeType="1"/>
          </p:cNvSpPr>
          <p:nvPr/>
        </p:nvSpPr>
        <p:spPr bwMode="auto">
          <a:xfrm flipH="1">
            <a:off x="4865688" y="4222750"/>
            <a:ext cx="34290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610" name="Line 114"/>
          <p:cNvSpPr>
            <a:spLocks noChangeShapeType="1"/>
          </p:cNvSpPr>
          <p:nvPr/>
        </p:nvSpPr>
        <p:spPr bwMode="auto">
          <a:xfrm flipH="1">
            <a:off x="5030788" y="4230688"/>
            <a:ext cx="34290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611" name="Line 115"/>
          <p:cNvSpPr>
            <a:spLocks noChangeShapeType="1"/>
          </p:cNvSpPr>
          <p:nvPr/>
        </p:nvSpPr>
        <p:spPr bwMode="auto">
          <a:xfrm flipH="1">
            <a:off x="5238750" y="4410075"/>
            <a:ext cx="138113" cy="138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612" name="Line 116"/>
          <p:cNvSpPr>
            <a:spLocks noChangeShapeType="1"/>
          </p:cNvSpPr>
          <p:nvPr/>
        </p:nvSpPr>
        <p:spPr bwMode="auto">
          <a:xfrm flipH="1">
            <a:off x="3371850" y="4232275"/>
            <a:ext cx="82550" cy="82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613" name="Line 117"/>
          <p:cNvSpPr>
            <a:spLocks noChangeShapeType="1"/>
          </p:cNvSpPr>
          <p:nvPr/>
        </p:nvSpPr>
        <p:spPr bwMode="auto">
          <a:xfrm flipH="1">
            <a:off x="3375025" y="4230688"/>
            <a:ext cx="239713" cy="239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2614" name="Line 118"/>
          <p:cNvSpPr>
            <a:spLocks noChangeShapeType="1"/>
          </p:cNvSpPr>
          <p:nvPr/>
        </p:nvSpPr>
        <p:spPr bwMode="auto">
          <a:xfrm flipH="1">
            <a:off x="3368675" y="5535613"/>
            <a:ext cx="182563" cy="18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6139</TotalTime>
  <Words>38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2" baseType="lpstr">
      <vt:lpstr>GOST type B</vt:lpstr>
      <vt:lpstr>Arial</vt:lpstr>
      <vt:lpstr>Calibri</vt:lpstr>
      <vt:lpstr>Wingdings 3</vt:lpstr>
      <vt:lpstr>Arial Unicode MS</vt:lpstr>
      <vt:lpstr>GOST type A</vt:lpstr>
      <vt:lpstr>Symbol</vt:lpstr>
      <vt:lpstr>Times New Roman</vt:lpstr>
      <vt:lpstr>Оформление по умолчанию</vt:lpstr>
      <vt:lpstr>Слайд 1</vt:lpstr>
      <vt:lpstr>Сечения</vt:lpstr>
      <vt:lpstr>Сечения</vt:lpstr>
    </vt:vector>
  </TitlesOfParts>
  <Company>sibadi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Оформление формата чертежа</dc:title>
  <dc:creator>study</dc:creator>
  <cp:lastModifiedBy>agapov_me</cp:lastModifiedBy>
  <cp:revision>405</cp:revision>
  <dcterms:created xsi:type="dcterms:W3CDTF">2015-09-29T07:38:35Z</dcterms:created>
  <dcterms:modified xsi:type="dcterms:W3CDTF">2022-03-02T03:32:59Z</dcterms:modified>
</cp:coreProperties>
</file>