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25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5E54-2C1A-4742-8BEA-F311930C4C7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0CCE-22A8-4684-BC66-43401919A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48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5E54-2C1A-4742-8BEA-F311930C4C7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0CCE-22A8-4684-BC66-43401919A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78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5E54-2C1A-4742-8BEA-F311930C4C7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0CCE-22A8-4684-BC66-43401919A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6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5E54-2C1A-4742-8BEA-F311930C4C7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0CCE-22A8-4684-BC66-43401919A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54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5E54-2C1A-4742-8BEA-F311930C4C7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0CCE-22A8-4684-BC66-43401919A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62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5E54-2C1A-4742-8BEA-F311930C4C7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0CCE-22A8-4684-BC66-43401919A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01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5E54-2C1A-4742-8BEA-F311930C4C7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0CCE-22A8-4684-BC66-43401919A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50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5E54-2C1A-4742-8BEA-F311930C4C7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0CCE-22A8-4684-BC66-43401919A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98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5E54-2C1A-4742-8BEA-F311930C4C7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0CCE-22A8-4684-BC66-43401919A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81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5E54-2C1A-4742-8BEA-F311930C4C7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0CCE-22A8-4684-BC66-43401919A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88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5E54-2C1A-4742-8BEA-F311930C4C7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0CCE-22A8-4684-BC66-43401919A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01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65E54-2C1A-4742-8BEA-F311930C4C7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70CCE-22A8-4684-BC66-43401919A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16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3142" y="1032298"/>
            <a:ext cx="8045246" cy="999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96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8017" y="2075642"/>
            <a:ext cx="7392104" cy="857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263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83768" y="1162925"/>
            <a:ext cx="8229599" cy="1022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0392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Я</cp:lastModifiedBy>
  <cp:revision>1</cp:revision>
  <dcterms:created xsi:type="dcterms:W3CDTF">2020-04-07T16:46:12Z</dcterms:created>
  <dcterms:modified xsi:type="dcterms:W3CDTF">2020-04-07T16:51:11Z</dcterms:modified>
</cp:coreProperties>
</file>