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Агрегатно-поточный способ</a:t>
            </a:r>
            <a:endParaRPr lang="ru-RU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25269" cy="616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000" dirty="0" err="1" smtClean="0"/>
              <a:t>Конвеерный</a:t>
            </a:r>
            <a:r>
              <a:rPr lang="ru-RU" sz="3000" dirty="0" smtClean="0"/>
              <a:t> способ</a:t>
            </a:r>
            <a:endParaRPr lang="ru-RU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21005"/>
            <a:ext cx="7275339" cy="625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Стендовый способ</a:t>
            </a:r>
            <a:endParaRPr lang="ru-RU" sz="3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92952"/>
            <a:ext cx="8030666" cy="608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Агрегатно-поточный способ</vt:lpstr>
      <vt:lpstr>Конвеерный способ</vt:lpstr>
      <vt:lpstr>Стендовый способ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А. Ращупкина</dc:creator>
  <cp:lastModifiedBy>rashchupkina_ma</cp:lastModifiedBy>
  <cp:revision>5</cp:revision>
  <dcterms:created xsi:type="dcterms:W3CDTF">2022-03-09T09:08:29Z</dcterms:created>
  <dcterms:modified xsi:type="dcterms:W3CDTF">2022-03-09T09:45:36Z</dcterms:modified>
</cp:coreProperties>
</file>