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3" r:id="rId3"/>
    <p:sldId id="262" r:id="rId4"/>
    <p:sldId id="261" r:id="rId5"/>
    <p:sldId id="264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30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65" autoAdjust="0"/>
    <p:restoredTop sz="87429" autoAdjust="0"/>
  </p:normalViewPr>
  <p:slideViewPr>
    <p:cSldViewPr>
      <p:cViewPr varScale="1">
        <p:scale>
          <a:sx n="88" d="100"/>
          <a:sy n="88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1F3A-ECA8-4C52-B6B1-5ECB888D7447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EE00-9D42-4959-9642-5522F85DE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04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17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17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17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компьютерная грамотность\разное\картинки\1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000108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МООК «Диагностирование и ремонт силовых агрегатов транспортных средств»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2500306"/>
            <a:ext cx="86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курса разработана с учетом современных условий функционирования </a:t>
            </a:r>
            <a:r>
              <a:rPr lang="ru-RU" dirty="0" err="1" smtClean="0"/>
              <a:t>автосервисных</a:t>
            </a:r>
            <a:r>
              <a:rPr lang="ru-RU" dirty="0" smtClean="0"/>
              <a:t> предприятий, которые характеризуются высоким уровнем конкуренции, возрастающими запросами со стороны потребителей, наличием явления потребительского экстремизма, усложнением конструкции автомобилей и его систем.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4214818"/>
            <a:ext cx="8640000" cy="31393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b="1" dirty="0" smtClean="0"/>
              <a:t>Требования</a:t>
            </a:r>
          </a:p>
          <a:p>
            <a:r>
              <a:rPr lang="ru-RU" dirty="0" smtClean="0"/>
              <a:t>Необходимы базовые знания по устройству и принципу действия систем и агрегатов современных автомобилей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Целевая аудитория</a:t>
            </a:r>
          </a:p>
          <a:p>
            <a:pPr>
              <a:buFontTx/>
              <a:buChar char="-"/>
            </a:pPr>
            <a:r>
              <a:rPr lang="ru-RU" dirty="0" smtClean="0"/>
              <a:t> Слушатели, имеющие профессиональное или высшее образование в сфере АТ, желающие повысить квалификацию; </a:t>
            </a:r>
          </a:p>
          <a:p>
            <a:pPr>
              <a:buFontTx/>
              <a:buChar char="-"/>
            </a:pPr>
            <a:r>
              <a:rPr lang="ru-RU" dirty="0" smtClean="0"/>
              <a:t> Студенты программ </a:t>
            </a:r>
            <a:r>
              <a:rPr lang="ru-RU" dirty="0" err="1" smtClean="0"/>
              <a:t>бакалавриата</a:t>
            </a:r>
            <a:r>
              <a:rPr lang="ru-RU" dirty="0" smtClean="0"/>
              <a:t>; </a:t>
            </a:r>
          </a:p>
          <a:p>
            <a:pPr>
              <a:buFontTx/>
              <a:buChar char="-"/>
            </a:pPr>
            <a:r>
              <a:rPr lang="ru-RU" dirty="0" smtClean="0"/>
              <a:t> Магистранты; </a:t>
            </a:r>
          </a:p>
          <a:p>
            <a:r>
              <a:rPr lang="ru-RU" dirty="0" smtClean="0"/>
              <a:t>- Аспиранты.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68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компьютерная грамотность\разное\картинки\1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Екатерина\Desktop\Новая папка (2)\Opera Снимок_2019-04-14_211813_stepik.o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261351" cy="1327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500042"/>
            <a:ext cx="1878015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https</a:t>
            </a:r>
            <a:r>
              <a:rPr lang="en-US" b="1" dirty="0" smtClean="0"/>
              <a:t>://stepik.org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857232"/>
            <a:ext cx="1143008" cy="5000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Екатерина\Desktop\Новая папка (2)\ппрр.png"/>
          <p:cNvPicPr>
            <a:picLocks noChangeAspect="1" noChangeArrowheads="1"/>
          </p:cNvPicPr>
          <p:nvPr/>
        </p:nvPicPr>
        <p:blipFill>
          <a:blip r:embed="rId4"/>
          <a:srcRect b="8935"/>
          <a:stretch>
            <a:fillRect/>
          </a:stretch>
        </p:blipFill>
        <p:spPr bwMode="auto">
          <a:xfrm>
            <a:off x="2285984" y="2357430"/>
            <a:ext cx="4071966" cy="3143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71802" y="2500306"/>
            <a:ext cx="1285884" cy="3571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500042"/>
            <a:ext cx="325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Зарегистрироваться на сайте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5572140"/>
            <a:ext cx="7440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Поступить на курс    </a:t>
            </a:r>
            <a:r>
              <a:rPr lang="en-US" dirty="0" smtClean="0"/>
              <a:t>https</a:t>
            </a:r>
            <a:r>
              <a:rPr lang="en-US" dirty="0" smtClean="0"/>
              <a:t>://stepik.org/10091</a:t>
            </a:r>
            <a:endParaRPr lang="ru-RU" dirty="0" smtClean="0"/>
          </a:p>
          <a:p>
            <a:r>
              <a:rPr lang="ru-RU" dirty="0" smtClean="0"/>
              <a:t>«Диагностирование </a:t>
            </a:r>
            <a:r>
              <a:rPr lang="ru-RU" dirty="0" smtClean="0"/>
              <a:t>и ремонт силовых агрегатов транспортных </a:t>
            </a:r>
            <a:r>
              <a:rPr lang="ru-RU" dirty="0" smtClean="0"/>
              <a:t>средств»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5572140"/>
            <a:ext cx="2500330" cy="3571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компьютерная грамотность\разное\картинки\1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Stepi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Stepi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857232"/>
            <a:ext cx="7614514" cy="529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429256" y="2357430"/>
            <a:ext cx="3286148" cy="830997"/>
          </a:xfrm>
          <a:prstGeom prst="rect">
            <a:avLst/>
          </a:prstGeom>
          <a:solidFill>
            <a:srgbClr val="603084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Запись на курс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https://stepik.org/10091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500174"/>
            <a:ext cx="1571636" cy="5715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8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компьютерная грамотность\разное\картинки\1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Stepi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Stepi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 r="780"/>
          <a:stretch>
            <a:fillRect/>
          </a:stretch>
        </p:blipFill>
        <p:spPr bwMode="auto">
          <a:xfrm>
            <a:off x="-32" y="1214423"/>
            <a:ext cx="91440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643042" y="571480"/>
            <a:ext cx="1000132" cy="28575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500042"/>
            <a:ext cx="1214446" cy="57150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ТЕСТОВЫЕЗАДАНИЯ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10" idx="2"/>
          </p:cNvCxnSpPr>
          <p:nvPr/>
        </p:nvCxnSpPr>
        <p:spPr>
          <a:xfrm rot="5400000">
            <a:off x="1821637" y="964389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0" idx="2"/>
          </p:cNvCxnSpPr>
          <p:nvPr/>
        </p:nvCxnSpPr>
        <p:spPr>
          <a:xfrm rot="16200000" flipH="1">
            <a:off x="2035951" y="964389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2"/>
          </p:cNvCxnSpPr>
          <p:nvPr/>
        </p:nvCxnSpPr>
        <p:spPr>
          <a:xfrm rot="5400000">
            <a:off x="3339697" y="1017970"/>
            <a:ext cx="214315" cy="321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2"/>
          </p:cNvCxnSpPr>
          <p:nvPr/>
        </p:nvCxnSpPr>
        <p:spPr>
          <a:xfrm rot="16200000" flipH="1">
            <a:off x="3554007" y="1125126"/>
            <a:ext cx="214314" cy="10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68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компьютерная грамотность\разное\картинки\1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4" name="Picture 2" descr="C:\Users\Екатерина\Desktop\Новая папка (2)\Opera Снимок_2019-04-14_211538_stepik.o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6553200" cy="2108200"/>
          </a:xfrm>
          <a:prstGeom prst="rect">
            <a:avLst/>
          </a:prstGeom>
          <a:noFill/>
        </p:spPr>
      </p:pic>
      <p:pic>
        <p:nvPicPr>
          <p:cNvPr id="3075" name="Picture 3" descr="C:\Users\Екатерина\Desktop\Новая папка (2)\Opera Снимок_2019-04-14_211631_stepik.org.png"/>
          <p:cNvPicPr>
            <a:picLocks noChangeAspect="1" noChangeArrowheads="1"/>
          </p:cNvPicPr>
          <p:nvPr/>
        </p:nvPicPr>
        <p:blipFill>
          <a:blip r:embed="rId4"/>
          <a:srcRect r="11355" b="9192"/>
          <a:stretch>
            <a:fillRect/>
          </a:stretch>
        </p:blipFill>
        <p:spPr bwMode="auto">
          <a:xfrm>
            <a:off x="928662" y="4572008"/>
            <a:ext cx="7286676" cy="1928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5000636"/>
            <a:ext cx="1071570" cy="3571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5929330"/>
            <a:ext cx="2786082" cy="3571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3071802" y="2857496"/>
            <a:ext cx="642942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158" y="714356"/>
            <a:ext cx="635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После прохождения курса перейти на вкладку «Мои курсы»</a:t>
            </a:r>
            <a:endParaRPr lang="ru-RU" dirty="0"/>
          </a:p>
        </p:txBody>
      </p:sp>
      <p:pic>
        <p:nvPicPr>
          <p:cNvPr id="3076" name="Picture 4" descr="C:\Users\Екатерина\Desktop\Новая папка (2)\Opera Снимок_2019-04-14_213557_stepik.or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142984"/>
            <a:ext cx="1285884" cy="250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8358214" y="1857364"/>
            <a:ext cx="714380" cy="2143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Екатерина\Desktop\Новая папка (2)\Opera Снимок_2019-04-14_213628_stepik.or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79" y="1139534"/>
            <a:ext cx="7647193" cy="4320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85918" y="1214422"/>
            <a:ext cx="785818" cy="2143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7158" y="3354173"/>
            <a:ext cx="7334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Нажать на название курса </a:t>
            </a:r>
          </a:p>
          <a:p>
            <a:r>
              <a:rPr lang="ru-RU" dirty="0" smtClean="0"/>
              <a:t>«Диагностирование </a:t>
            </a:r>
            <a:r>
              <a:rPr lang="ru-RU" dirty="0" smtClean="0"/>
              <a:t>и ремонт силовых агрегатов транспортных </a:t>
            </a:r>
            <a:r>
              <a:rPr lang="ru-RU" dirty="0" smtClean="0"/>
              <a:t>средств»</a:t>
            </a:r>
          </a:p>
          <a:p>
            <a:endParaRPr lang="ru-RU" dirty="0" smtClean="0"/>
          </a:p>
          <a:p>
            <a:r>
              <a:rPr lang="ru-RU" dirty="0" smtClean="0"/>
              <a:t>3. Перейти по вкладке «Отзывы»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5786454"/>
            <a:ext cx="2143140" cy="6429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2500306"/>
            <a:ext cx="4000528" cy="2857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0cb84e6f33a35719dec74c24c4b3efc8b4ddf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160</Words>
  <Application>Microsoft Office PowerPoint</Application>
  <PresentationFormat>Экран (4:3)</PresentationFormat>
  <Paragraphs>32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"Роль региона в реализации приоритетного проекта "Современная цифровая образовательная среда в РФ"</dc:title>
  <dc:creator>USer</dc:creator>
  <cp:lastModifiedBy>Админ</cp:lastModifiedBy>
  <cp:revision>99</cp:revision>
  <dcterms:created xsi:type="dcterms:W3CDTF">2017-02-16T04:58:33Z</dcterms:created>
  <dcterms:modified xsi:type="dcterms:W3CDTF">2019-04-14T15:54:31Z</dcterms:modified>
</cp:coreProperties>
</file>