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"/>
  </p:notesMasterIdLst>
  <p:sldIdLst>
    <p:sldId id="315" r:id="rId2"/>
    <p:sldId id="317" r:id="rId3"/>
    <p:sldId id="318" r:id="rId4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CB85C"/>
    <a:srgbClr val="FF7518"/>
    <a:srgbClr val="88B77B"/>
    <a:srgbClr val="333399"/>
    <a:srgbClr val="ABBEF3"/>
    <a:srgbClr val="CC3300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49" autoAdjust="0"/>
    <p:restoredTop sz="94638" autoAdjust="0"/>
  </p:normalViewPr>
  <p:slideViewPr>
    <p:cSldViewPr snapToObjects="1">
      <p:cViewPr varScale="1">
        <p:scale>
          <a:sx n="86" d="100"/>
          <a:sy n="86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282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7607BD6-7367-4B98-A721-3829E3B7C415}" type="datetimeFigureOut">
              <a:rPr lang="ru-RU"/>
              <a:pPr>
                <a:defRPr/>
              </a:pPr>
              <a:t>12.10.2022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7FAE5AD-F764-4AC9-BA8A-06A01B74A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369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3A45-567E-4F1D-9F97-96E100320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BBFF-96C9-44E4-B409-DB7153ABE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7484-19BA-4E53-B045-63948657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C91C-CF1F-4BBD-814B-0AAD0649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9012-F7DB-4EA9-8087-BB723370F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4DF1-AA3A-4715-A6A7-2914DCDE8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710E-E623-4E20-ADD9-32C1FAF4B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D4F7-731E-413C-B1C9-06481CBC1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F384-1A41-4AFD-B6AE-E8B2FD1D0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0DBC-6CBE-4056-B26F-4D5F1AEF8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78E6-D002-4894-94FE-554345255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81D887-3FE3-4E40-9215-BBED76C86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mailto:kudrinskaya_ua@sibadi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mailto:dekanat_zo@sibadi.org" TargetMode="External"/><Relationship Id="rId5" Type="http://schemas.openxmlformats.org/officeDocument/2006/relationships/hyperlink" Target="mailto:anikevich_ny@sibadi.or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mailto:dekanat_zo@sibadi.org" TargetMode="External"/><Relationship Id="rId5" Type="http://schemas.openxmlformats.org/officeDocument/2006/relationships/hyperlink" Target="mailto:barucheva_es@sibadi.or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mailto:torbenko_na@sibadi.org" TargetMode="External"/><Relationship Id="rId5" Type="http://schemas.openxmlformats.org/officeDocument/2006/relationships/hyperlink" Target="mailto:kudrinskaya_ua@sibadi.or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-171500"/>
            <a:ext cx="8218488" cy="8779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" action="ppaction://noaction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9" y="631586"/>
          <a:ext cx="8579865" cy="16173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5635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Направление 23.03.01 «Технология транспортных процессов»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5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Организация и безопасность движения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ОДб-22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Аникевич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Наталья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Юрьевна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baseline="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anikevich_ny@sibadi.org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7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Транспортная логистика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ТЛб-22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9" y="2492872"/>
          <a:ext cx="8579865" cy="3408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70846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23.03.03 «Эксплуатация транспортно-технологических машин и комплексов»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Автомобильный сервис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АВСб-22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Автомобили и автомобильное хозяйство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АТб-22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Нефтегазовый сервис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НСб-22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Добыча и транспортировка нефти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и газа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ДНГб-22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" action="ppaction://noaction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7" y="548601"/>
          <a:ext cx="8579865" cy="19156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3205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09.03.03. «Прикладная информатика»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8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Прикладная информатика в государственном и муниципальном управлении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ПИб-22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Барычева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Екатерина Сергеевна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barucheva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_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es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@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sibadi.org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9" y="2492871"/>
          <a:ext cx="8579865" cy="1653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56849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44.03.04 «Профессиональное обучение»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2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ПОб-22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396" y="4146350"/>
          <a:ext cx="8579865" cy="22118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4"/>
                <a:gridCol w="1008140"/>
                <a:gridCol w="2232310"/>
                <a:gridCol w="2016280"/>
                <a:gridCol w="1522881"/>
              </a:tblGrid>
              <a:tr h="36005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13.03.03 «Энергетическое машиностроение»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2860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Энергетические установки транспортных средств, малой энергетики,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газотранспортных систем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ЭУб-22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hlinkClick r:id="" action="ppaction://noaction"/>
              </a:rPr>
              <a:t>В </a:t>
            </a:r>
            <a:r>
              <a:rPr lang="ru-RU" sz="1400" b="1" dirty="0" smtClean="0">
                <a:hlinkClick r:id="" action="ppaction://noaction"/>
              </a:rPr>
              <a:t>начало</a:t>
            </a:r>
            <a:endParaRPr lang="ru-RU" sz="1400" b="1" dirty="0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6" y="804863"/>
          <a:ext cx="8579865" cy="1786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3918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15.03.04 «Автоматизация технологических процессов и производств»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Автоматизация нефтегазовой и строительной техники и технологий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АПб-22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6" y="2741421"/>
          <a:ext cx="8579865" cy="1349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715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21.03.03 «Геодезия и дистанционное зондирование»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Геодезия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ГЕОб-22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Торбенко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/>
                        </a:rPr>
                        <a:t>torbenko_na@sibadi.org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33933" y="4357694"/>
          <a:ext cx="8597329" cy="1786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3917"/>
                <a:gridCol w="1010192"/>
                <a:gridCol w="2236854"/>
                <a:gridCol w="2020384"/>
                <a:gridCol w="1525982"/>
              </a:tblGrid>
              <a:tr h="3918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27.03.02 «Управление качеством»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качеством в производственно-технологических системах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УКб-22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Торбенко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/>
                        </a:rPr>
                        <a:t>torbenko_na@sibadi.org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DAB73B4-F4E2-4722-9942-65E48748DFE9}"/>
  <p:tag name="ISPRING_RESOURCE_FOLDER" val="C:\Users\avdeeva_es\Desktop\Инструкция по работе с сайтом ОДОТ 2019\"/>
  <p:tag name="ISPRING_PRESENTATION_PATH" val="C:\Users\avdeeva_es\Desktop\Инструкция по работе с сайтом ОДОТ 2019.ppt"/>
  <p:tag name="ISPRING_PROJECT_VERSION" val="9.3"/>
  <p:tag name="ISPRING_PROJECT_FOLDER_UPDATED" val="1"/>
  <p:tag name="ISPRING_SCREEN_RECS_UPDATED" val="C:\Users\avdeeva_es\Desktop\Инструкция по работе с сайтом ОДОТ 2019\"/>
  <p:tag name="ISPRING_FIRST_PUBLISH" val="1"/>
  <p:tag name="ISPRING_PRESENTATION_COURSE_TITLE" val="Инструкция по работе с сайтом ОДОТ 2019"/>
  <p:tag name="ISPRING_CURRENT_PLAYER_ID" val="universal"/>
  <p:tag name="ISPRING_LMS_API_VERSION" val="SCORM 1.2"/>
  <p:tag name="ISPRING_ULTRA_SCORM_COURSE_ID" val="78DB0528-B07E-4C89-9663-54902E58798C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PLAYERS_CUSTOMIZATION_2" val="UEsDBBQAAgAIAJiaclA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WmBNRgjygUIAHAAC2HAAAHQAAAHVuaXZlcnNhbC9jb21tb25fbWVzc2FnZXMubG5nzVnbTtxWFH2PlH+wkCK1UnOr1KiqIJHHc2AsjD2xPSG0qizUoAiJkCq0VfrGpWmISAOKEpEmIWnSqi/pg4GZMAzM8AvHv9Av6dr72HMBUtsg1AoNGh/b+3bWXnufPf1X7t6a0n6YuDMzeXt6oO/iuQt92sT0N7dvTE7fHOir+INnP+/TZr4bn74xPnV7emKgb/p2n3bl8ulT/VPj0ze/H785ge+nT2la/62JmRlczlymq861NnljoK9cCHTDEJ5nFiwRlC19TLiBZwhbd00nsB0/8CrlsuP6oth3WT6RdRnKHdmSm/hsREtyW4vmo1lZk03ceC9r0ayGrzVN7uGBKv6wgvW63MD9Gp6di5Y1uaHxO7S+Sw9X5Q6WozmIDuU6icadarQcPZD16F7/+djidAe8YdMOYDx9T5ZNy/THghGnKODBazaoJrejeVnvNeSEzLAdd0S3MumnmO0gfBxeutzBPXo+zKF7VPcFNLrDygrDFVgoBqOmX4L+NxC+BUdDUgNXldJd2YoeRA+jRxSDGl2ehe/QjFjUYeek9+0dwC7NioJuDAe+E+jlclCo+L5jB5ZeEBb0rkHjFj7VNBmGM1LW7bHAcoacoGAO4d0XKiAUMbmnyQYbvMcuwLiPPr106e7Fzy59nEuyhz2xUmVrLPyzCxlk277rWAEUCCuwxXWfs2UF8p/Kp/nediq+ZdqCN+sFRPwKQe/yiSi74hoHfUWu4vMk9e2K6wobuW6ZRRGYHic+xcsSSeJTZsg9YJHSmmD6npO+TstIeCytR/f4JuV0K34W+CFsMUXg/8MkubZllaDWUhFvRj+nQ7zojOjAsys83zUN33Rs2LUCEpqHArAOoWtP6YEJOwcMUAs1PAe78UwIpbTFxFxa9AuJURxACCDXaufSTRq1LUcvMuBHkID6kNgXrK4AhB+ygLKQmYbCqEUL4Mh5laC0jO9gyHX4NceMEGKBbtWUuDrTcbwZWIxTVStPjf+ofCPqjRa1ScdLd8jVR017CDnsWB4IrJiswKtVmKQ4YZGMor2EdhjVYm5n7Tnlu7onXE7CkH2uy8YRJAQqk19F98kcEsPWARlzeS0qmUMlCx+fzXoJs2YBUPicT0xZEDb/4J3ZjX3LIAQZiOJb1j1v1HEp6x5TwCmjFAb22B7kHnlXzQeyNN2mbTjgAMPv1r8GGbzlkESlvtuCdIFwRuc8jWkFAULCBL4ix7XDOGPrAMZwp6mih1sNxsgGwZ9iGj38JPH2PSWPBgTUVB3tKbKcBFUIXeC2ZbuLhFIzwtIrtlEKCn6nlK0y0Sx0oJZRBsirlyfetHdNbXAvD6A3OCTB6z0Jnmp+rCwoONfB6Rz2p/JtnrecYcot+TzPO2PCU+Uv7SVbv2YO6YwRFJ2E2rniPI6WNIoPN5XzCdspqIcqaExsvUUFLzGRA6BUWbi74X/Y/WUEthEtnMtnlCeuVpCYpm7xjnX0xMY1e2vdAdOOaw1KuSGKxC1XK+aXwaBuWtzNdecSx6rZidEizKxrnDYAaVzh2jHCc2fiQm8XxfUzmsqR2gfDfaB+g5OA/0fUFjNsO1HJ605Pn7HPq6SMqmSOiSJM0plLjqKl7p6imY1WssbmKP4QgZ6cM0Q8LGaxC3ox052AV+2j4L8DT+EE9MrA22fiIaxe7Rwk/6fw7DkDHwWiR0BlnrAc1ZXc6MwLyJN3y1ONksB5AKQszt4an5zK/lqJlBVMh+m8ATOXstTwzvumPehwyFrgdPKiSo1neufakWA7iZA1gq3qcX6iqsAFJD6WtNRZpEdHej/b0eKVsL/Kz9e0XcwT67yFOaRcQ7QcbkXbfclBq8Ls8kZFwTN91f2ERFtprzKtHqOBTDjx5FvFrpNpTzfkm74luIna5C6WDs332+c1HpxR17eZtVWHnsqISGKqGpWDtExxUQ0qKdngsY/a//hUSYmZ8YjMY6I4eIQfnk7tqrjK8MpxDI5j87pnsNBl3T5jokdpytpkd5xDRxdhnTxuPKG7OB4Yum0IdZCdjycQYcZXQSgUY8v32oeUN7zNNMiqxlDbjqtoMyFegkJGBWqqVBSDOpQkwSRWofN/I6OQ/Sb+hqPIqvwdp/+/5Fu5gs87DUJfyWew/rlc+SKXXDpeob6Jtvyv+KC2y/1CQ9a/zi2N3OwIe4uANQ5vrtJFVwoMdC9wBgdVfhKDpiLD1wu9PvE07yUd4RCgZ1lej4eJXbjIPFL0TSRt77jtMTvPad/isXiNyYUzYfeQcUS7teWc+PAArqYxM25x97FI9zUlOkzmezRJSY8XBTkGq+77ulEaAeF4jDUiqwUaaEdLecQkmDeciuuJNl+pcXZ77qXRUY6n5WEe4TSlR03koRGEPkNYaKxBLLKrgkREvm/KFi3nUcHwiYcW7VzII6AzjX7F7T1x5U5SvfIIOn4HRXHyzXKgF4s8xIeM53TggJRmUujisViVa12XrbS40z3rJ8LeN+3Pqt8o6TZq+39igitEe9ZPo+fObHaTcbNF7djfs3+mCeK+LqmOqB/quvNrDfel7WFUr7T21Qz/wth/vusHx38AUEsDBBQAAgAIAJaYE1G2svfIpQAAAIIBAAAuAAAAdW5pdmVyc2FsL3BsYXliYWNrX2FuZF9uYXZpZ2F0aW9uX3NldHRpbmdzLnhtbHWQwQqDMBBE736Ff1DoOQR6Lm2F+gMrjhKIiWRXwb9vImpLmx533swuO4ohYlzPuihLRZP4p1AQLWGCOr3nRJlmXJwZSIx3URbw5suRlLDej1UAw8mKdEeWo/9H349XlpZjEe/2DMkHajNAn3OBlaSQo9n0q1YvI3QXEA98ickHR43FFUvjKbT3w7B9/BenbPxsGnDzLTSn9h4zgjp9qEWsbO/9BVBLAwQUAAIACACWmBNRMyL/IvkEAAAUFwAAJwAAAHVuaXZlcnNhbC9mbGFzaF9wdWJsaXNoaW5nX3NldHRpbmdzLnhtbO1YzW7bRhC+6ykWLHJrRDtxasegZLiWjAiVf2qxRXIyVuJa2poiCXIVxz3ZMdq4cJAERYyiDdKiPfTSixpLjf/kvsLyFfoknSElWX926UZ20iIHSuLuzDfffDuzXFGbelA2yX3mety2EspofEQhzCrYBreKCeUzffb6hEI8QS2DmrbFEoplK2QqGdOcSt7kXinHhABTjwCM5U06IqGUhHAmVXVtbS3OPcfFWdusCMD34gW7rDou85glmKs6Jl2HL7HuME9pIkQAgKtsW023ZCxGiBYizdlGxWSEG8Dc4pgUNWdN6pUUNTTL08Jq0bUrljFjm7ZL3GI+oXwwk06Npm62bEKoFC8zCzXxkjCIw2KSGgZHFtTM8S8ZKTFeLAHd8TGFrHFDlBLKjTFEAWu1HyXADlOniDJjgwaWaMKXmaAGFTS8DeMJ9kB4rYFwyFi3aJkXdJghmH9CSenLuWwmlV6eX9DTueU7+lw25HABJz19V7+Ak57Rs+lI9nfuLaaXspn5T5b1hYWsnlk89QKJujLU1G4JNJDKrrgF1lZAE6VKOW9RbkLR9ejiMQFla1K3yHR7lsOqrFDTYwr5wmHFTyvU5GIdqnsEqnuVMWfac1hBLOE6JBThVphyChcCAjFYnPYa37rdXuPxia7U1TD6aVoDWWpUCFooQTXAWEBNUzuHWmYc+4IWBL8PlcZ6klypmGau4ji2K5JIOojdOdjmcAaMtmJbXcrhPcnbptHWi5XzzJinZdbRQrlVbs2C5ahCVmCNTVBywWEWyVEL2pYLULfQBvAqeU9wEbTrbNN62uXUJIAH+wojc7k+tQsl6npdi9peWGyWQlJ+6+8Q/yt54j+U+3DViXwlT+RruH6XDfh8hcP+YyL/9DfAalMeo62/EQ7UwbIuG+BY9b+W+3Kf+JutmT/Avy735AkBn7q/iUZT4bKGsc/k9BL8ID7SkjVAPUaM17IKZOr+hr/dpIR0EfbD04g1SMB/BD+PYQyN4ecBpkaATJXIGrhvISd5AEzlEWAeyFo8Eqvn8sh/2oZtkqu2gAGpAULsdAGTQILeVPwtsECYbVS4qWyTZiunEPYUCfK6Fm4SmflU+u61K6Z8jvrDYYpliJFbdbYNcNHVIOEC17HSTqAM6mEl95QsDiNxhKlDKWz5T/xvIMF6B7K/Ex9micJMI0hiA6YOcYXBoIGkcPqKCjcqV5yrAvSJ3HsHWuqiXXR+QpffT/+ihYZPsN1GYdXDsgRtNFSprr7ZWrIH+2QNriMMCxz2cXig2Oewaa5RDc0OwacBT65qdHXPSLoahMH2rvaEwgfsQyTtP8Z4WD7hB+j/FGgc+lvRZPi5A7FJo9Gdax+JYcQdGb1xc+zWR+MTtyfj6l8bv14/16l5XF00Kbda59WZMw+4/+B1zjG3z3fWdstw8mNGX9TBZ/EI7pl5Pb00PaNnPs/o9wYABEL0H7E0FY9/g0+DwZn4nT0MvpTP5HdwPY/Yls/kC7krdyNW7wuw/x68fouKHvHptit/iWT5o/whkt1PXftMx/G357TrP4kYdi94/ON29SjctnDraASb8D5s0c2j86X14n+jM974f1LYWpfTGf9j3d90R3ov+9sp90t9EgxN+G7lcum5zMcL2dT7HeNtKRjetV8Ndr0L1NSBr1FxpswtXgZZTW6w9rvX5K2xEU0dPBWLAVr3m+xk7G9QSwMEFAACAAgAlpgTUaRj5qV1AwAApwwAACEAAAB1bml2ZXJzYWwvZmxhc2hfc2tpbl9zZXR0aW5ncy54bWyVV9tu4jAQfe9XIPa9LLRdWCmNxK1StWxbbdm+O2QAq44d2Q5d/n7HsZM4kJS0qBKeOceey/G4DdQ75b0DSEUFv++P+uFVrxdsMimB6zUkKSMaehFR8Bjf9x/+rlb9gYUIJuQraE35ThlLYetRBEaZ1oJfbwTXuM81FzIhrB9+e8h/gkGOvMQSGFZXzpZsoDpmMpmNx7MulPKM8d1w0kbYiCQl/LgSO3Edkc37ToqMx4Z2Yz5ttP0xBckof0fkj4fpYjRsQzKq9KOGpBbTcrgcLUfdKKkEpSC+mHrJYiQCVpx0O76d3E47cqqjPm/MCe1AFdU5bTwa34xv22gp2UG9yPPlYri4acdz3L3elU/jsgQN//TFzFH8R5Bf2lykWfoVjaRS7ExBTzhj87nIYYLEeP2QsPhpPhcJJiFzEDLuRpPZojUPxWiMbRAytlL8bj5t4LZauq/+kAjM3ZaCvZgmnEwPo5CIQahlBsGgWFmf2ouP50zjZSr8vqXCvGCCLyRTPqqyVbg/8EF5HG4JUw7lLBXkTbAsgbmN10fWHRVhPp/lg8XHljYvRAkHZ/RirIwV8gnreob0jBXy1bTrmbPjGfzUYzmFIGbEddMrv4u+Vn90Aye4jN3WxarwmqNW5p4r72xnKDCJiCHMhbWmCZjGBYPcZmManAUVcHKgO6LxZfptcNExz0YFgxOH01qzsgJNNYMmwW1EJhUGg+63evINHkuxT4ea6hVsdYGuG6uumPfCF0O+vrpY7OKQsnB23dP4nNz3EyLfQa6FYKrfc7z7fr6PfZnPKWZi43sK8pFvRVcSFxo6nyDsRewKJ1qTzT7BmPwTjHAKRllU29vmFgbu2Kbe8iyJQC5REhQKTdZtFrenuz3DX/1G4QPiOqHFaZl6j9txQkvJewanASBysy8VYFfWlWRMUwYHYI7sGfKM21ILFN6ApoSNwOqy9CydNOnmUCUVH1d3NBDeMK5mhvV00L0mkcpTq42VYsh7W9fmfjEsjV59kDU4NdW2Rn9TEbFftYqSTItXTaR2LarWLn1ygCmnST6H0KFL3TR5LIcJkbrC5M4i4DN7FYJ5vsrNygwbPG0UM23DURMl95yO2jVe0XArAfwxmxuvvIfgFxwjQWT8VEJqL0OD27IxR3w886mtTC2f8S/QYOBZbX/KTuB3/Acl/A9QSwMEFAACAAgAlpgTURoXWn7yBAAAnhYAACYAAAB1bml2ZXJzYWwvaHRtbF9wdWJsaXNoaW5nX3NldHRpbmdzLnhtbO1YW08bRxR+51eMtspb44WEFIJsI4qNsGouxdsqeUJj72BPszftjkPoEwS1oSJKoiqoaqO0ah/60hc32A03078w+xf6S3rO7trgC+5SGdpUfVhjz57zne98c87sYZPTj0yDPGSux20rpYwlRhXCrJKtc6ucUj7R5m5OKsQT1NKpYVsspVi2QqbTI0mnWjS4VykwIcDUIwBjeVOOSCkVIZwpVV1fX09wz3Hxrm1UBeB7iZJtqo7LPGYJ5qqOQTfgj9hwmKdECDEA4DJtK3JLj4wQkgyRFmy9ajDCdWBucUyKGvPCNBQ1tCrS0oOya1ctfdY2bJe45WJKeW82mxnL3G7ZhEgZbjILJfHSsIjLYorqOkcS1CjwzxmpMF6uANuJcYWsc11UUsqtcUQBa7UXJcAOM6eIMmuDBJaI4E0mqE4FDX+G8QR7JLzWQrikb1jU5CUN7hBMP6VktNVCPpfJri4uadnC6ry2kA85XMJJy97TLuGk5bR8Npb9/P3l7Eo+t/jRqra0lNdyy2deIFFHhkm1U4IkSGVX3RJrK5AUlapZtCg3oOa6dPGYgKo1qFtmmj3HYVfWqOExhXzmsPLHVWpwsQHFPQrF/YAxZ8ZzWEms4D6kFOFWmXIGFwICMdic9h7fudve44nJjtTVMPpZWn1ZJqkQtFSBaoC1gFpSPb/UMuPYFrQk+EOoNNaV5FrVMApVx7FdkUbSQezzi20OF8Ak12yrQzn8TYq2obf1YmaR6YvUhP1bnrMUsgabaoB0Sw6zSIFa0KZcgJyltodXLXqCi6A95yLrGZdTg0ALwjnCyEKhR95Shbpexy62dxK7o5SWX/u7xP9CnvqP5QFcDSLfyFP5Fq5fZRM+3+Cy/5TI3/1NsNqSJ2jrb4YLDbBsyCY41vwv5YE8IP5W685v4N+Q+/KUgE/D30Kj6XAfw9gXcnoNfhAfack6oJ4gxltZAzINf9PfiSghXYR9/yxiHRLwn8DXE1hDY/h6iKkRIFMjsg7u28hJHgJTeQyYh7KeiMXqpTz2n7dhI3K1FjAgNUGI3Q5gEkjQnYq/DRYIs4MKR8pGNFs5hbBnSJDXjfBUyC1msvduXDPlAeoPhymWIUZu1dkOwMVXg4Qb3MBKO4UyaISV3FWyuIzEEaYBpbDtP/O/ggQb55D93cQwSxTuNIMkNuHWEe4wGDSRFN6+psKNyxXv1QD6VO7/C1rqsl00OKGr76e/0ULDJ9huo7DqYVuCNhqqVNffbC3Zg3OyDtcxhgUOB7jcV+wBbKI9qqPZEfg04clVi6/uBUnXgjDY3rWuUPiAfYyk/acYD8sn/AD9nwONI387ngw/nkOMaDQ7c+0hMYy4o2O3bo/f+WBi8u5UQv1j8+ebA52i+XTZoNxqDaizF060f+E1YK7t8Z2zXRNGPab3RO0/fMdwzy1q2ZWZWS33aU673wcgEKJ3xEqqOO/1H/+CIbhr+iv+g+Pfa/lCfgPXy5iN+EK+kntyL2a9vgL7b8Hrl7joMZ9ne/KnWJbfy+9i2f3QcbKcG3i75lv/Wcyw+8EDHw+oJ+FBhYdFMzh2D+BQjoblK+u+d6MX+v4rxAc2Q9g+V9ML/2Gl+546/yt9XTXt9TvhSYGZHJ2u6agfmuidqhWyC7kPl/KZK5WPx9PvnajZ4coX/mq/2+t4mZdU+74HHYH1znfK6ZE/AVBLAwQUAAIACACWmBNRXkOJbasBAABhBgAAHwAAAHVuaXZlcnNhbC9odG1sX3NraW5fc2V0dGluZ3MuanONlEFPgzAUx+/7FAtezSKMCXrbhCUmO5jozXgo8MbIStu0BTcXv7sUHCtQdO2F/vPrv++90neaTKthxdb0cXqqv+v1S3dda6A0yQu47ep4RM+VbgmcJfCW5YAzAlYPKRWyRVhAq39fEJOzRWrX6PiqfIVmaFEDzQwaN2iiDUQTSwP4aQIPJvHrvHuipdWkpBU6KqSkZBZTIoHIGaE8RzVj3azroWfYg2kJ/B90i2LomPr+yvNWY6Tu6C1sX+dimjNEjhua0lmE4n3KaUGSX3qupk7vjgx4deX7BrhfLwPH1gGcCfksIe8fHNqhEzrjJOMgBCRj2bQwRhFgzdf1XN9d/oF2jIcF7dFlJjJ5pj3Hm3uuTjOUwqBKT2FgB/MuRiqvQTUHhzechIMcS4ZhdAR+jRVlBbviAhmnqarIEPXUNKKYoiQjacMFD2oaORWssm3AheOvgk6Mdc+YRZQn7V9xp6bODIrReWa098x2hqecj3WXa3qDNL5u0Tt2Y9qKTSIxidQkstFWdWmk53hkv9uo9fvUQlKieJdXTaSK+ENvBsbg4qvT6Mcx+f4BUEsDBBQAAgAIAJaYE1FhZcqvfAAAAH4AAAAcAAAAdW5pdmVyc2FsL2xvY2FsX3NldHRpbmdzLnhtbLOxr8jNUShLLSrOzM+zVTLUM1BSSM1Lzk/JzEu3VQoNcdO1UFIoLknMS0nMyc9LtVXKy1dSsLfjssnJT07MCU4tKQEqLFYoyEmsTC0KSc0FMkpS/RJzgSovzL+w78LuC3svdl/YqaCrcGHGhe0X9lzYemEvGO9T0rfjAgBQSwMEFAACAAgAlpgTUaLe/NsFCgAAjRkAABcAAAB1bml2ZXJzYWwvdW5pdmVyc2FsLnBuZ+2Ze1RTRxrAB0GJSBXaroKGBJtTre2paRpBQkMi1pa6tFL7QHlI6GYhQiABA0gISSiy1NaQ1NqVN3TL1rZrIDwMAQyg4AErIREpRggJYtZECyGEQB7ktaG22+fpObt/88c998x8v/lmvsed+ebcD988FPWYz1YfAMBjB1878BYAniUArBmFrHP3HGqVXHG/PGhvRe0HTVLoQ3fDixT5RiQALbwN9vfWutvrs16LowHweM7K46FKhecDEPjUwQOR7+Qn6ZQtZ56bYRZN26d2jXol/vOFDp+mmt1zvrvuFW3P8+/P9A2t2DdbhBJ1bqdkZNH6TtJw6MrC58penWibYNZ7s6DcPcuxWx9CNcqRdNd3T7gnO1jsB0Dwn/3WAHBg/X4Aip6JhADg9zTEA4DPvbYDsO/TYC8ATj/utgEc/jX8VXXxvKjX0YgaCCByUAMVO2sTlNAVEgv/X9Q8swqvwqvwKrwKr8Kr8Cq8Cq/Cq/AqvAqvwn8AM88G73l08wwwFhqH904V7hapKT5uFQC38Y907PWernfaB2Ncy3rXwkO4U6fHM/U7p6yLIteiPAal7uHY9swpOni8BT7PfEt8uweAsJkZvN05ymMZeFOwhkLXl1PHYP0V8vpem7bXasIEGI1T9lljG00aJrUbBKzF8qVYgkyskjhwdacYXCvVp8/lVLOZtqfilf8gVWXDB5ndcgZdXK45bFsD7vIJbMfQ/eyP6LbAbNYAxG5m1djPpmK3qDEY9YVg6NRYnPJ9Uk02Qb9UB9N/Qb+2sqDoMKy5BvO2pV/Aak4cEis52n9z3PfxCAcRZl5Kgt/HC6JmN4AitNNY7ToKq6/QVhra+xMab6OoeNLkkyUXkcsSmmCsSp8LgKpYdAbnqqErHqQHGU200mBxslDDqEXAHB7huMl1IKt03joY2MdDkyB9G2LJPfJOjRC/j8TX9WeCz6L8cC7IL2TRhUXcTSKPIlikxY6A4KU12yHIo43WJG0V0vBIYYHXtJEXbA/771TkWBG9zAPE/6af0jkcQUWu/R0JV6VR1Yd4gXhYUAmx+2AGLtVrurwSaZiIUL97Kiv+WN5AXi1ixUKzRDUyA0PJoZ3DliX/izpKIPjs/lnvHrxzjIcTLPf27p45Tzi3tBJAha3VpTFZggrVC+VzWiTLPEZoIjA1fR0ZfAz3XLvR7et5V3sQLbMbY3TOaVVUqUBTWZyF7RlTw2xEoeOso5PJNbcp6+Uma6M5E69e6nK8m6FeEk/M1WFe9ktqjjfWjb9UoERoqhCiQORdw6Z0oW7EbfeAh/G7iru3x10Li+XFM18Emol32KcY215WDA1yPC2NTE6Zomfx8vkjg2/Ibyuk0TNzehfCPfO8nOBaMB6x9MYKGhpstETnJzpnjeBst9tS2v3zcku+kqJkZHTXo8Upi8U/eSKxa9giHdrjpHUtKvlkT3AJ+yyk19mvxwssDxXHj2bS0qRe01gEhnp5uUsdliYJuwknl+G1+iQVuxExUxY4GD96lCYptNtC4CjZkyXGbC4zZE6O3Xism8udkwWeIF6OttGa0D2aSYoE+0SEPFCkTGKTv81sOMkXTmhmH+UDXTYb1D3nTxuOFlVOpY2zSCniLNmr28HN1vCPe3M171uyTNWjxmQ2/B11EWsiCZdaqgxdSIUmVlmFJup6bJcKe+aS8iRS6YqS5MGhwnitarx0XpyBM1+Uj4w4MA0nLutjbcYJXE8OgVJpCBORigjLBSSNb2T+1fRhRqr+QS6vwp124/V58ClHAFKFIsVQPcHzZhhWT0yxM4VKYaW3TS3LBjjSQF+zkgWd8VV3kOxMe82dZp4Ypa5I61U5tz0Q8ffK7zgzJoRHO0l1T0O060/r4toM+R84Zh6cd2DMSsigI0XhwCC3saVamsTpO31aplsiJZ3jFRzTazlfOgP7dDqppDuWrEIzogSMa4ltXcPpA/ieNlTYOnB8HH59Khyx8QKa+qda9CYTcpyC9yReG7fYsGRRwZmpPF3gBhv6XRFfFGEMQVYTiPxupcmfRvbj2kRuh8T9bT5f3O/MzUllUxrIQjyhoEyiGLa1njRh6GUibt0v4/BdaJT2esJODQDP2zytCSRnzZ0XpOuUJyZbaunNeCfUe56WWuKr0JEOcE6ZOnWXejepq++rWdzM1K98FdTP4ceoddat7aSAIx7GrzpDIHrmIUKVwb5R4VdnS3OFUOmsC7qUiyueEHzYEqORaN9jlflTFTMy8Y7BTI06KJYUKpMEql4s+EV4MC+q4ZJ8lF62tSdnsz84Tj+Axd57/cazYIDjuZyW1F7W+neytx7tM+iAsXtTuh2ZWnGOC45SMLO+Ta9lpNZNV1M9atGIDFt4VwpbOthOOCnEC3TqMSbmJXUuVlc/w/hNRnSGKlzY9sNhzklXQ/XKx3HvrtUf3me4ddX5LEQb15+9OT0DT2JY88ockqJanuP8kkYNNZOTQjXx/Em0zK+EVq+DT1lszcwgZSuelKwnfHDRQc+E84Y+cMSLpImkAJnZ9Pp89w9bWUTbycWuKEnIRQW0Uvclj7tl0WKz8zKEEeDmCf1VYw19XVrV1GlcODJoVlCcBRvi9yVvJbAT8feI/AgSQ0Oq+zq8VXXHtNmWO1cp2tiXwLEV/JXNJd4yFEoyowIoooRumCaFQas2aG90KBPVE7MyCmUKZjuNUe9il2ZddkT8fI/kU2g57Yc7hBObwfHO+8nWCQl6Xz9EkCDl89ckS3AQ0XTnR1L6DrLXQPTgPsT+1CLoMeq2T6Jm5Z0k1dt+UjSrf8TRWdAofsWdgc3dhN/d+cYyKZVj+I/H8sC+IcSpLOibPPSJUSdfljAM+Zeuhr7hbuiNWDkP0zpcOd7EcEexDV1ma+liSXLSqnUcbXIGI8eGRCkqggRqtOAcmVYq4qxo75aueLDWoKykh7PIwufBzYXrwfbrbWWtY0tEbgYttX0G5t4kZl8vv5dZcOEKY+CHVT0aV1n+l6yjmZvAJUgfEQFZO434ISvM4W6XGLd6rgi09aKN+40dP40TGGAaB0fg8b0QHmnJ/mkQJ+abeOXcWeOtndkeAF4eXOj0L4GTpH4lW/i3CwW0YTLz1khNi8n09lVQtO7Xx+RpA+Nwkto7d7BK5KQEgbtEvxIZvnheLQksni/+8cT+UWXHLkjvNW8eNh1m8Nihf2hIqnp07A/wOHxujMQoqZTRLaqYnraf1QjRhfPXGzT+8OSFlXLC8N5ucCXh8U2yiF6L8kh9/ddq3I3shaiqtkH73rXTZLabTZ0cjCos+ub3CharM6bXZo3rGo4KO+R8jSZDud6IDBPf/n5FDo8dMmc+crjBvBZciUP41O4qbAokfepc1OJZrFKKuY53Dn9rkiFh01bquXkU5P8rFT9efDjqApQth0UtiMtasPJb45VDB5r2Jxf/B1BLAwQUAAIACACWmBNR5WXGsUsAAABqAAAAGwAAAHVuaXZlcnNhbC91bml2ZXJzYWwucG5nLnhtbLOxr8jNUShLLSrOzM+zVTLUM1Cyt+PlsikoSi3LTC1XqACKAQUhQEmhEsg1QnDLM1NKMmyVLMzNEGIZqZnpGSW2Smam5nBBfaCRAFBLAQIAABQAAgAIAJiaclA2YVgCRwMAAOEJAAAUAAAAAAAAAAEAAAAAAAAAAAB1bml2ZXJzYWwvcGxheWVyLnhtbFBLAQIAABQAAgAIAJaYE1GCPKBQgAcAALYcAAAdAAAAAAAAAAEAAAAAAHkDAAB1bml2ZXJzYWwvY29tbW9uX21lc3NhZ2VzLmxuZ1BLAQIAABQAAgAIAJaYE1G2svfIpQAAAIIBAAAuAAAAAAAAAAEAAAAAADQLAAB1bml2ZXJzYWwvcGxheWJhY2tfYW5kX25hdmlnYXRpb25fc2V0dGluZ3MueG1sUEsBAgAAFAACAAgAlpgTUTMi/yL5BAAAFBcAACcAAAAAAAAAAQAAAAAAJQwAAHVuaXZlcnNhbC9mbGFzaF9wdWJsaXNoaW5nX3NldHRpbmdzLnhtbFBLAQIAABQAAgAIAJaYE1GkY+aldQMAAKcMAAAhAAAAAAAAAAEAAAAAAGMRAAB1bml2ZXJzYWwvZmxhc2hfc2tpbl9zZXR0aW5ncy54bWxQSwECAAAUAAIACACWmBNRGhdafvIEAACeFgAAJgAAAAAAAAABAAAAAAAXFQAAdW5pdmVyc2FsL2h0bWxfcHVibGlzaGluZ19zZXR0aW5ncy54bWxQSwECAAAUAAIACACWmBNRXkOJbasBAABhBgAAHwAAAAAAAAABAAAAAABNGgAAdW5pdmVyc2FsL2h0bWxfc2tpbl9zZXR0aW5ncy5qc1BLAQIAABQAAgAIAJaYE1FhZcqvfAAAAH4AAAAcAAAAAAAAAAEAAAAAADUcAAB1bml2ZXJzYWwvbG9jYWxfc2V0dGluZ3MueG1sUEsBAgAAFAACAAgAlpgTUaLe/NsFCgAAjRkAABcAAAAAAAAAAAAAAAAA6xwAAHVuaXZlcnNhbC91bml2ZXJzYWwucG5nUEsBAgAAFAACAAgAlpgTUeVlxrFLAAAAagAAABsAAAAAAAAAAQAAAAAAJScAAHVuaXZlcnNhbC91bml2ZXJzYWwucG5nLnhtbFBLBQYAAAAACgAKAAYDAACpJwAAAAA="/>
  <p:tag name="ISPRING_ULTRA_SCORM_COURCE_TITLE" val="Инструкция по работе с учебным порталом 202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[[&quot;\uFFFDM\uFFFD\uFFFD{368275A8-8666-43FF-9DB5-8D4D452A042F}&quot;,&quot;C:\\Users\\КАТЯ\\Desktop\\обновление портала 2020\\Инструкция 2020&quot;],[&quot;\u007F\uFFFD\uFFFD\uFFFD{49430346-3F27-4C7D-964E-7A14510D3A37}&quot;,&quot;C:\\Users\\avdeeva_es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PRESENTATION_TITLE" val="Инструкция по работе с учебным порталом 20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7518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16215</TotalTime>
  <Words>379</Words>
  <Application>Microsoft Office PowerPoint</Application>
  <PresentationFormat>Экран (4:3)</PresentationFormat>
  <Paragraphs>120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Формирование групп по профилям</vt:lpstr>
      <vt:lpstr>Формирование групп по профилям</vt:lpstr>
      <vt:lpstr>Формирование групп по профилям</vt:lpstr>
    </vt:vector>
  </TitlesOfParts>
  <Company>Школа 149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работе с учебным порталом 2020</dc:title>
  <dc:creator>Слободина</dc:creator>
  <cp:lastModifiedBy>cvetkova_ev</cp:lastModifiedBy>
  <cp:revision>383</cp:revision>
  <dcterms:created xsi:type="dcterms:W3CDTF">2012-10-07T04:15:02Z</dcterms:created>
  <dcterms:modified xsi:type="dcterms:W3CDTF">2022-10-12T09:48:18Z</dcterms:modified>
</cp:coreProperties>
</file>