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921"/>
          </a:xfrm>
        </p:spPr>
        <p:txBody>
          <a:bodyPr>
            <a:noAutofit/>
          </a:bodyPr>
          <a:lstStyle/>
          <a:p>
            <a:r>
              <a:rPr lang="ru-RU" sz="3050" dirty="0" smtClean="0">
                <a:solidFill>
                  <a:srgbClr val="FF0000"/>
                </a:solidFill>
                <a:latin typeface="GOST type B" pitchFamily="34" charset="0"/>
              </a:rPr>
              <a:t>Виды конструкторских документов (ГОСТ 2.102-2013)</a:t>
            </a:r>
            <a:endParaRPr lang="ru-RU" sz="3050" dirty="0">
              <a:solidFill>
                <a:srgbClr val="FF0000"/>
              </a:solidFill>
              <a:latin typeface="GOST type 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80647"/>
            <a:ext cx="7848872" cy="60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79905" cy="60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81100"/>
            <a:ext cx="8353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7110"/>
            <a:ext cx="3960440" cy="552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Чертеж детали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  <p:pic>
        <p:nvPicPr>
          <p:cNvPr id="4101" name="Picture 5" descr="https://studfile.net/html/75017/253/html_6ZcQPAF22p.fyu7/htmlconvd-KGwkXl_html_7b15c61f522de117.jpg"/>
          <p:cNvPicPr>
            <a:picLocks noChangeAspect="1" noChangeArrowheads="1"/>
          </p:cNvPicPr>
          <p:nvPr/>
        </p:nvPicPr>
        <p:blipFill>
          <a:blip r:embed="rId3" cstate="print"/>
          <a:srcRect l="3322" t="3530" r="6995" b="5872"/>
          <a:stretch>
            <a:fillRect/>
          </a:stretch>
        </p:blipFill>
        <p:spPr bwMode="auto">
          <a:xfrm>
            <a:off x="5220072" y="692696"/>
            <a:ext cx="3816424" cy="54419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188640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Сборочный чертеж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  <p:pic>
        <p:nvPicPr>
          <p:cNvPr id="4103" name="Picture 7" descr="https://www.cb-online.ru/wp-content/uploads/2014/09/specifikacia-e1457669847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17640"/>
            <a:ext cx="2235848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6309320"/>
            <a:ext cx="287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GOST type B" pitchFamily="34" charset="0"/>
              </a:rPr>
              <a:t>ГОСТ Р 2.106-2019 Текстовые документы</a:t>
            </a:r>
          </a:p>
          <a:p>
            <a:r>
              <a:rPr lang="ru-RU" sz="1200" dirty="0" smtClean="0">
                <a:solidFill>
                  <a:srgbClr val="0070C0"/>
                </a:solidFill>
                <a:latin typeface="GOST type B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3398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Чертеж общего вида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09" t="1273" r="528"/>
          <a:stretch>
            <a:fillRect/>
          </a:stretch>
        </p:blipFill>
        <p:spPr bwMode="auto">
          <a:xfrm>
            <a:off x="467544" y="980728"/>
            <a:ext cx="3888432" cy="558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252"/>
          <a:stretch>
            <a:fillRect/>
          </a:stretch>
        </p:blipFill>
        <p:spPr bwMode="auto">
          <a:xfrm>
            <a:off x="4788024" y="908720"/>
            <a:ext cx="4032448" cy="56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064" y="332656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Чертеж сборочный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57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09167" y="260648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Ремонтный чертеж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67544" y="764704"/>
            <a:ext cx="8352928" cy="58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Монтажный чертеж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file.net/html/20849/187/html_vM1AyieNYz.N10a/img-N4JLm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12368" cy="4427295"/>
          </a:xfrm>
          <a:prstGeom prst="rect">
            <a:avLst/>
          </a:prstGeom>
          <a:noFill/>
        </p:spPr>
      </p:pic>
      <p:pic>
        <p:nvPicPr>
          <p:cNvPr id="1028" name="Picture 4" descr="https://studfile.net/html/20849/187/html_vM1AyieNYz.N10a/img-lexES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585492" cy="5613725"/>
          </a:xfrm>
          <a:prstGeom prst="rect">
            <a:avLst/>
          </a:prstGeom>
          <a:noFill/>
        </p:spPr>
      </p:pic>
      <p:pic>
        <p:nvPicPr>
          <p:cNvPr id="1030" name="Picture 6" descr="https://studfile.net/html/20849/187/html_vM1AyieNYz.N10a/img-MHwwO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14863"/>
            <a:ext cx="5184576" cy="17265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GOST type B" pitchFamily="34" charset="0"/>
              </a:rPr>
              <a:t>     Схемы</a:t>
            </a:r>
            <a:endParaRPr lang="ru-RU" sz="2800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Виды конструкторских документов (ГОСТ 2.102-2013)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конструкторских документов</dc:title>
  <dc:creator>Максим Евгеньевич Агапов</dc:creator>
  <cp:lastModifiedBy>agapov_me</cp:lastModifiedBy>
  <cp:revision>11</cp:revision>
  <dcterms:created xsi:type="dcterms:W3CDTF">2024-04-23T05:02:28Z</dcterms:created>
  <dcterms:modified xsi:type="dcterms:W3CDTF">2024-04-23T06:59:54Z</dcterms:modified>
</cp:coreProperties>
</file>