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57" r:id="rId3"/>
    <p:sldId id="381" r:id="rId4"/>
    <p:sldId id="382" r:id="rId5"/>
    <p:sldId id="383" r:id="rId6"/>
    <p:sldId id="384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21"/>
      <p:bold r:id="rId22"/>
      <p:italic r:id="rId23"/>
      <p:boldItalic r:id="rId24"/>
    </p:embeddedFont>
    <p:embeddedFont>
      <p:font typeface="Barlow Condensed Medium" panose="00000606000000000000" pitchFamily="2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7" autoAdjust="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8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23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85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833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774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512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478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76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88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15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6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50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72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10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1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70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8488" b="35262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651600" y="0"/>
            <a:ext cx="4776000" cy="5143500"/>
          </a:xfrm>
          <a:prstGeom prst="rect">
            <a:avLst/>
          </a:prstGeom>
          <a:solidFill>
            <a:srgbClr val="F1AC2D">
              <a:alpha val="80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3000" y="1001850"/>
            <a:ext cx="34080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80338" y="879825"/>
            <a:ext cx="3103735" cy="3398022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31549" y="351825"/>
            <a:ext cx="2445367" cy="4192524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6355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159200" y="804000"/>
            <a:ext cx="4008000" cy="3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Barlow Condensed"/>
              <a:buChar char="●"/>
              <a:defRPr sz="1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ctrTitle"/>
          </p:nvPr>
        </p:nvSpPr>
        <p:spPr>
          <a:xfrm>
            <a:off x="1408736" y="1078361"/>
            <a:ext cx="3144213" cy="31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/>
              <a:t>Монтаж и подключение ПЛК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540" y="1110880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Разъемы могут выполняться с подключением проводов к ПЛК под винтовой зажим или разъемными. Последние имеют очевидное преимущество при обслуживании, например, при замене ПЛК. При этом невозможно перепутать подключение проводов. 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О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днако применение двойных разъемов увеличивает стоимость ПЛК, поэтому производители чаще применяют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ПЛК не разъемные, а винтовые соединения проводов.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Обычно моноблочные ПЛК имеют встроенные или выносные дисплеи, устанавливаемые в передние панели шкафов управления. Они могут быть графическими,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знакосинтезирующими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или сенсорными.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3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7AA5913-AEDB-CDA5-3852-5FDE9D63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63" y="316176"/>
            <a:ext cx="2592231" cy="178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80FB510-7A6E-7C05-BBC3-391D9CED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42" y="1298079"/>
            <a:ext cx="2939173" cy="2204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F2DD4F9-4A88-5BF2-99C0-5F121ECE1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28" y="2967187"/>
            <a:ext cx="3646796" cy="2051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88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32697" y="1362705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Монтаж элементов автоматики на панели шкафа производится по проекту принципиальной электрической схемы, который разрабатывается согласно технического задания отдельно для каждой системы.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Технология монтажа шкафа автоматики предусматривает раздельное проведение в распределительных коробах силовых и сигнальных проводов (например, силовые –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правых коробах, а сигнальные - в левых коробах, относительно монтажной панели), обязательную маркировку проводов, согласно проекта, и опрессовку окончаний проводов специальными наконечниками.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Шкафы автоматики могут иметь встроенные кондиционеры или подогреватели для обеспечения внутреннего термостатирования.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46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5854" y="1421911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Практически все современные ПЛК имеют встроенный импульсный источник питания, обеспечивающий питание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от внешнего источника в диапазоне переменного напряжения от 110 до 265 вольт (преобразователь напряжения AD-DC) или от источника питания постоянного тока (преобразователь напряжения DC-DC).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Импульсные источники питания обладают целым рядом встроенных автоматических защит: от короткого замыкания, от перегрева и от перегрузки.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Обычная схема подключения ПЛК к питанию требует установки предварительного фильтра от импульсных помех. Подбор импульсных источников питания производят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 значению необходимой потребляемой мощности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требуемым выходным значениям номиналов питания.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93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5854" y="1421911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Практически все современные ПЛК имеют встроенный импульсный источник питания, обеспечивающий питание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от внешнего источника в диапазоне переменного напряжения от 110 до 265 вольт (преобразователь напряжения AD-DC) или от источника питания постоянного тока (преобразователь напряжения DC-DC).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Импульсные источники питания обладают целым рядом встроенных автоматических защит: от короткого замыкания, от перегрева и от перегрузки.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Обычная схема подключения ПЛК к питанию требует установки предварительного фильтра от импульсных помех. Подбор импульсных источников питания производят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 значению необходимой потребляемой мощности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требуемым выходным значениям номиналов питания.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28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18216" y="981157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Сохранение операционной системы.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Необходимость сохранить операционную систему ПЛК может возникнуть в следующих случаях: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замене ПЛК установленного на установке другим ПЛК из запаса, и при этом необходимо гарантировать,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что этот ПЛК снабжен такой же операционной системой, что и заменяемый;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создании резервной копии операционной системы;</a:t>
            </a:r>
          </a:p>
          <a:p>
            <a:pPr marL="285750" indent="-285750"/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обновлении операционной системы.</a:t>
            </a:r>
          </a:p>
          <a:p>
            <a:pPr marL="285750" indent="-285750"/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Обновление операционной системы.</a:t>
            </a: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После расширения (совместимого) функциональных возможностей или увеличения производительности операционной системы следует переходить к самой новой версии операционной системы, обновить ее.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Техническое обслуживание </a:t>
            </a:r>
            <a:r>
              <a:rPr lang="ru-RU" dirty="0"/>
              <a:t>ПЛК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48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26119" y="92098"/>
            <a:ext cx="6126132" cy="1302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Часто выполняемые операции:</a:t>
            </a: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Замена модулей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Техническое обслуживание </a:t>
            </a:r>
            <a:r>
              <a:rPr lang="ru-RU" dirty="0"/>
              <a:t>ПЛК</a:t>
            </a:r>
            <a:endParaRPr lang="en-US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5FCC60E-391D-55CD-A0C5-35BC68E3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49" y="1079090"/>
            <a:ext cx="5535481" cy="34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03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26119" y="92098"/>
            <a:ext cx="6126132" cy="1302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Часто выполняемые операции:</a:t>
            </a: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Замена буферной батареи или аккумулятора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Техническое обслуживание </a:t>
            </a:r>
            <a:r>
              <a:rPr lang="ru-RU" dirty="0"/>
              <a:t>ПЛК</a:t>
            </a:r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E9910D0-DB10-CA19-4FEF-DFE10ADD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80" y="1131488"/>
            <a:ext cx="6079920" cy="34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1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26119" y="92098"/>
            <a:ext cx="6126132" cy="1302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Часто выполняемые операции:</a:t>
            </a: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Замена предохранителей цифровых выходов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Техническое обслуживание </a:t>
            </a:r>
            <a:r>
              <a:rPr lang="ru-RU" dirty="0"/>
              <a:t>ПЛК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7C13F-FB5B-E464-7D37-72743F05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776" y="1298078"/>
            <a:ext cx="5775559" cy="26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0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54365" y="1815548"/>
            <a:ext cx="6126132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ПЛК обычно работают в неблагоприятных внешних условиях - температурных, влажностных, пылевых, электромагнитных, радиационных. Поэтому обычные бытовые компьютеры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качестве элементов управления не применяются.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России действует с 2007 года специальный ГОСТ Р МЭК 61131-1-2016 контроллеры программируемые.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Основой ПЛК являются микроконтроллеры - специализированные микропроцессоры однокристальной архитектуры. Микроконтроллеры могут работать без чипсета и материнской платы, без операционной системы. Но этот режим применяется в основном в простых локальных системах автоматики. В сложных системах задействуются достаточно производительные процессоры под управлением специальных операционных систем.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621" y="1137195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Существует следующие виды входов-выходов: дискретные, аналоговые, универсальные, специальные и интерфейсные.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Обычно дискретные входы используются для подключения датчиков, которые могут находится в двух состояниях: «активен – пассивен» или «включен - выключен». С помощью дискретных входов можно подключить кнопки, тумблеры, концевые выключатели, термостаты и прочее оборудование.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Дискретные входы контроллеров обычно рассчитаны на прием стандартных сигналов с уровнем +24 В постоянного тока. Типовое значение тока одного дискретного входа (при входном напряжении +24 В) составляет около 10 мА.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36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59367" y="147621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Дискретные выходы ПЛК используются для создания выходных сигналов с электрическими параметрами,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как у дискретного входа. Обычно они применяются для управления включением или выключением исполнительных устройств.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А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налоговый вход - это устройство, преобразующее непрерывный сигнал в дискретное двоичное число для работы в системе программируемых контроллеров.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Для аналоговых входов самыми распространенными являются стандартные диапазоны постоянного напряжения: –10…+10 В и 0…+10 В. Для токовых входов диапазоны составляют 0–20 мА и 4–20 мА.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Аналоговые входы позволяют подключать к ПЛК аналоговые датчики.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04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65260" y="593030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Аналоговый выход - это устройство, которое преобразует двоичное число в аналоговый сигнал.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ПЛК могут быть оснащены специализированными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входами-выходами, позволяющие измерять длительность, подсчитывать импульсы, управлять двигателями.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Количество тех или других входов-выходов является основным фактором, определяющим возможности ПЛК,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создании на его базе системы автоматики.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1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72247" y="142351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 конструктивному исполнению и способу крепления выделяют четыре исполнения корпуса ПЛК: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Корпус для установки на монтажную дин-рейку предназначен для установки ПЛК на панель шкафа автоматики и имеет специальную пружинную защелку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для фиксации на стандартной дин-рейке.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E9B769-FC01-ECF9-582D-3CA2FD45A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1"/>
          <a:stretch/>
        </p:blipFill>
        <p:spPr bwMode="auto">
          <a:xfrm>
            <a:off x="3964416" y="2322180"/>
            <a:ext cx="4050709" cy="26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38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5934" y="151303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 конструктивному исполнению и способу крепления выделяют четыре исполнения корпуса ПЛК: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Корпус для крепления на стену обычно выполняется по стандартам пылевой и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влагозащиты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и имеет встроенные герметичные вводы для подключения внешней электрической проводки, как силовой, так и сигнальной.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3DCE27-59E1-A19B-4818-C426D6DA7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8" b="25180"/>
          <a:stretch/>
        </p:blipFill>
        <p:spPr bwMode="auto">
          <a:xfrm>
            <a:off x="3175677" y="2341917"/>
            <a:ext cx="5141905" cy="26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66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621" y="575968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 конструктивному исполнению и способу крепления выделяют четыре исполнения корпуса ПЛК: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Панельное исполнение ПЛК применяется в случае установки ПЛК в переднюю дверь шкафа автоматики. Обычно панельные ПЛК имеют сенсорный дисплей, на котором отображается мнемосхема автоматизированной технологической линии или локальной системы автоматики и который используется для ввода параметров регулирования оператором.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60D7DC0-EE7C-271F-3C1A-114CCFD5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07" y="2612044"/>
            <a:ext cx="3334646" cy="25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30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2961" y="293096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 конструктивному исполнению и способу крепления выделяют четыре исполнения корпуса ПЛК: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Бескорпусное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исполнение ПЛК применяется при создании встраиваемых (бортовых) систем автоматики. В этом случае ПЛК представляет из себя печатную плату с набором разъемов для подключения внешних устройств и крепежных элементов для соединения с другими платами.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ПЛК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2EC00B-6A89-8DCD-09CB-74240C24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97" y="2532282"/>
            <a:ext cx="3977771" cy="26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93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0128_Berwick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B64E"/>
      </a:accent1>
      <a:accent2>
        <a:srgbClr val="F9F6EF"/>
      </a:accent2>
      <a:accent3>
        <a:srgbClr val="FFE599"/>
      </a:accent3>
      <a:accent4>
        <a:srgbClr val="F1C232"/>
      </a:accent4>
      <a:accent5>
        <a:srgbClr val="BF9000"/>
      </a:accent5>
      <a:accent6>
        <a:srgbClr val="000000"/>
      </a:accent6>
      <a:hlink>
        <a:srgbClr val="7F6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1008</Words>
  <Application>Microsoft Office PowerPoint</Application>
  <PresentationFormat>Экран (16:9)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Barlow Condensed Medium</vt:lpstr>
      <vt:lpstr>Arial</vt:lpstr>
      <vt:lpstr>Calibri</vt:lpstr>
      <vt:lpstr>Barlow Condensed</vt:lpstr>
      <vt:lpstr>Roboto</vt:lpstr>
      <vt:lpstr>0128_Berwick_Template_SlidesMania</vt:lpstr>
      <vt:lpstr>Монтаж и подключение ПЛК</vt:lpstr>
      <vt:lpstr>ПЛК</vt:lpstr>
      <vt:lpstr>ПЛК</vt:lpstr>
      <vt:lpstr>ПЛК</vt:lpstr>
      <vt:lpstr>ПЛК</vt:lpstr>
      <vt:lpstr>ПЛК</vt:lpstr>
      <vt:lpstr>ПЛК</vt:lpstr>
      <vt:lpstr>ПЛК</vt:lpstr>
      <vt:lpstr>ПЛК</vt:lpstr>
      <vt:lpstr>ПЛК</vt:lpstr>
      <vt:lpstr>ПЛК</vt:lpstr>
      <vt:lpstr>ПЛК</vt:lpstr>
      <vt:lpstr>ПЛК</vt:lpstr>
      <vt:lpstr>ПЛК</vt:lpstr>
      <vt:lpstr>Техническое обслуживание ПЛК</vt:lpstr>
      <vt:lpstr>Техническое обслуживание ПЛК</vt:lpstr>
      <vt:lpstr>Техническое обслуживание ПЛК</vt:lpstr>
      <vt:lpstr>Техническое обслуживание ПЛК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 НИР Лекция 4</dc:title>
  <cp:lastModifiedBy>Stefan .</cp:lastModifiedBy>
  <cp:revision>104</cp:revision>
  <dcterms:modified xsi:type="dcterms:W3CDTF">2023-04-26T05:31:42Z</dcterms:modified>
</cp:coreProperties>
</file>