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7" name="Изображение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267460"/>
            <a:ext cx="12192635" cy="55905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6705" y="153035"/>
            <a:ext cx="9039225" cy="972185"/>
          </a:xfrm>
        </p:spPr>
        <p:txBody>
          <a:bodyPr>
            <a:normAutofit fontScale="90000"/>
          </a:bodyPr>
          <a:p>
            <a:r>
              <a:rPr lang="ru-RU" altLang="en-US">
                <a:solidFill>
                  <a:srgbClr val="FF0000"/>
                </a:solidFill>
                <a:latin typeface="Book Antiqua" panose="02040602050305030304" charset="0"/>
                <a:cs typeface="Book Antiqua" panose="02040602050305030304" charset="0"/>
              </a:rPr>
              <a:t>ЭКСПО 2017</a:t>
            </a:r>
            <a:r>
              <a:rPr lang="ru-RU" altLang="en-US">
                <a:solidFill>
                  <a:srgbClr val="00B0F0"/>
                </a:solidFill>
                <a:latin typeface="Book Antiqua" panose="02040602050305030304" charset="0"/>
                <a:cs typeface="Book Antiqua" panose="02040602050305030304" charset="0"/>
              </a:rPr>
              <a:t> </a:t>
            </a:r>
            <a:endParaRPr lang="ru-RU" altLang="en-US">
              <a:solidFill>
                <a:srgbClr val="00B0F0"/>
              </a:solidFill>
              <a:latin typeface="Book Antiqua" panose="02040602050305030304" charset="0"/>
              <a:cs typeface="Book Antiqua" panose="02040602050305030304" charset="0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639310" y="89916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Примак Артем МЕХб-25Т1</a:t>
            </a:r>
            <a:endParaRPr lang="ru-RU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6096000" cy="3985895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2"/>
          <a:stretch>
            <a:fillRect/>
          </a:stretch>
        </p:blipFill>
        <p:spPr>
          <a:xfrm>
            <a:off x="6612890" y="635"/>
            <a:ext cx="5579110" cy="3985260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625475" y="4156075"/>
            <a:ext cx="1094105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en-US" altLang="en-US" sz="2800"/>
              <a:t>Международная</a:t>
            </a:r>
            <a:r>
              <a:rPr lang="en-US" altLang="ru-RU" sz="2800"/>
              <a:t> </a:t>
            </a:r>
            <a:r>
              <a:rPr lang="en-US" altLang="en-US" sz="2800"/>
              <a:t>специализированная</a:t>
            </a:r>
            <a:r>
              <a:rPr lang="en-US" altLang="ru-RU" sz="2800"/>
              <a:t> </a:t>
            </a:r>
            <a:r>
              <a:rPr lang="en-US" altLang="en-US" sz="2800"/>
              <a:t>выставка</a:t>
            </a:r>
            <a:r>
              <a:rPr lang="en-US" altLang="ru-RU" sz="2800"/>
              <a:t> </a:t>
            </a:r>
            <a:r>
              <a:rPr lang="" altLang="en-US" sz="2800"/>
              <a:t>«</a:t>
            </a:r>
            <a:r>
              <a:rPr lang="en-US" altLang="en-US" sz="2800"/>
              <a:t>ЭКСПО</a:t>
            </a:r>
            <a:r>
              <a:rPr lang="en-US" altLang="ru-RU" sz="2800"/>
              <a:t>-2017</a:t>
            </a:r>
            <a:r>
              <a:rPr lang="" altLang="en-US" sz="2800"/>
              <a:t>»</a:t>
            </a:r>
            <a:r>
              <a:rPr lang="en-US" altLang="ru-RU" sz="2800"/>
              <a:t> </a:t>
            </a:r>
            <a:r>
              <a:rPr lang="en-US" altLang="en-US" sz="2800"/>
              <a:t>прошла</a:t>
            </a:r>
            <a:r>
              <a:rPr lang="en-US" altLang="ru-RU" sz="2800"/>
              <a:t> </a:t>
            </a:r>
            <a:r>
              <a:rPr lang="en-US" altLang="en-US" sz="2800"/>
              <a:t>в</a:t>
            </a:r>
            <a:r>
              <a:rPr lang="en-US" altLang="ru-RU" sz="2800"/>
              <a:t> </a:t>
            </a:r>
            <a:r>
              <a:rPr lang="en-US" altLang="en-US" sz="2800"/>
              <a:t>Астане</a:t>
            </a:r>
            <a:r>
              <a:rPr lang="en-US" altLang="ru-RU" sz="2800"/>
              <a:t> (</a:t>
            </a:r>
            <a:r>
              <a:rPr lang="en-US" altLang="en-US" sz="2800"/>
              <a:t>Казахстан</a:t>
            </a:r>
            <a:r>
              <a:rPr lang="en-US" altLang="ru-RU" sz="2800"/>
              <a:t>) </a:t>
            </a:r>
            <a:r>
              <a:rPr lang="en-US" altLang="en-US" sz="2800"/>
              <a:t>с</a:t>
            </a:r>
            <a:r>
              <a:rPr lang="en-US" altLang="ru-RU" sz="2800"/>
              <a:t> 10 </a:t>
            </a:r>
            <a:r>
              <a:rPr lang="en-US" altLang="en-US" sz="2800"/>
              <a:t>июня</a:t>
            </a:r>
            <a:r>
              <a:rPr lang="en-US" altLang="ru-RU" sz="2800"/>
              <a:t> </a:t>
            </a:r>
            <a:r>
              <a:rPr lang="en-US" altLang="en-US" sz="2800"/>
              <a:t>по</a:t>
            </a:r>
            <a:r>
              <a:rPr lang="en-US" altLang="ru-RU" sz="2800"/>
              <a:t> 10 </a:t>
            </a:r>
            <a:r>
              <a:rPr lang="en-US" altLang="en-US" sz="2800"/>
              <a:t>сентября</a:t>
            </a:r>
            <a:r>
              <a:rPr lang="en-US" altLang="ru-RU" sz="2800"/>
              <a:t> 2017 </a:t>
            </a:r>
            <a:r>
              <a:rPr lang="en-US" altLang="en-US" sz="2800"/>
              <a:t>года</a:t>
            </a:r>
            <a:r>
              <a:rPr lang="en-US" altLang="ru-RU" sz="2800"/>
              <a:t> </a:t>
            </a:r>
            <a:r>
              <a:rPr lang="en-US" altLang="en-US" sz="2800"/>
              <a:t>под</a:t>
            </a:r>
            <a:r>
              <a:rPr lang="en-US" altLang="ru-RU" sz="2800"/>
              <a:t> </a:t>
            </a:r>
            <a:r>
              <a:rPr lang="en-US" altLang="en-US" sz="2800"/>
              <a:t>темой</a:t>
            </a:r>
            <a:r>
              <a:rPr lang="en-US" altLang="ru-RU" sz="2800"/>
              <a:t> </a:t>
            </a:r>
            <a:r>
              <a:rPr lang="" altLang="en-US" sz="2800"/>
              <a:t>«</a:t>
            </a:r>
            <a:r>
              <a:rPr lang="en-US" altLang="en-US" sz="2800"/>
              <a:t>Энергия</a:t>
            </a:r>
            <a:r>
              <a:rPr lang="en-US" altLang="ru-RU" sz="2800"/>
              <a:t> </a:t>
            </a:r>
            <a:r>
              <a:rPr lang="en-US" altLang="en-US" sz="2800"/>
              <a:t>будущего</a:t>
            </a:r>
            <a:r>
              <a:rPr lang="" altLang="en-US" sz="2800"/>
              <a:t>»</a:t>
            </a:r>
            <a:r>
              <a:rPr lang="en-US" altLang="ru-RU" sz="2800"/>
              <a:t>. </a:t>
            </a:r>
            <a:r>
              <a:rPr lang="en-US" altLang="en-US" sz="2800"/>
              <a:t>Мероприятие</a:t>
            </a:r>
            <a:r>
              <a:rPr lang="en-US" altLang="ru-RU" sz="2800"/>
              <a:t> </a:t>
            </a:r>
            <a:r>
              <a:rPr lang="en-US" altLang="en-US" sz="2800"/>
              <a:t>собрало</a:t>
            </a:r>
            <a:r>
              <a:rPr lang="en-US" altLang="ru-RU" sz="2800"/>
              <a:t> 115 </a:t>
            </a:r>
            <a:r>
              <a:rPr lang="en-US" altLang="en-US" sz="2800"/>
              <a:t>государств</a:t>
            </a:r>
            <a:r>
              <a:rPr lang="en-US" altLang="ru-RU" sz="2800"/>
              <a:t> </a:t>
            </a:r>
            <a:r>
              <a:rPr lang="en-US" altLang="en-US" sz="2800"/>
              <a:t>и</a:t>
            </a:r>
            <a:r>
              <a:rPr lang="en-US" altLang="ru-RU" sz="2800"/>
              <a:t> 22 </a:t>
            </a:r>
            <a:r>
              <a:rPr lang="en-US" altLang="en-US" sz="2800"/>
              <a:t>международных</a:t>
            </a:r>
            <a:r>
              <a:rPr lang="en-US" altLang="ru-RU" sz="2800"/>
              <a:t> </a:t>
            </a:r>
            <a:r>
              <a:rPr lang="en-US" altLang="en-US" sz="2800"/>
              <a:t>организации</a:t>
            </a:r>
            <a:r>
              <a:rPr lang="en-US" altLang="ru-RU" sz="2800"/>
              <a:t>, </a:t>
            </a:r>
            <a:r>
              <a:rPr lang="en-US" altLang="en-US" sz="2800"/>
              <a:t>став</a:t>
            </a:r>
            <a:r>
              <a:rPr lang="en-US" altLang="ru-RU" sz="2800"/>
              <a:t> </a:t>
            </a:r>
            <a:r>
              <a:rPr lang="en-US" altLang="en-US" sz="2800"/>
              <a:t>одним</a:t>
            </a:r>
            <a:r>
              <a:rPr lang="en-US" altLang="ru-RU" sz="2800"/>
              <a:t> </a:t>
            </a:r>
            <a:r>
              <a:rPr lang="en-US" altLang="en-US" sz="2800"/>
              <a:t>из</a:t>
            </a:r>
            <a:r>
              <a:rPr lang="en-US" altLang="ru-RU" sz="2800"/>
              <a:t> </a:t>
            </a:r>
            <a:r>
              <a:rPr lang="en-US" altLang="en-US" sz="2800"/>
              <a:t>самых</a:t>
            </a:r>
            <a:r>
              <a:rPr lang="en-US" altLang="ru-RU" sz="2800"/>
              <a:t> </a:t>
            </a:r>
            <a:r>
              <a:rPr lang="en-US" altLang="en-US" sz="2800"/>
              <a:t>масштабных</a:t>
            </a:r>
            <a:r>
              <a:rPr lang="en-US" altLang="ru-RU" sz="2800"/>
              <a:t> </a:t>
            </a:r>
            <a:r>
              <a:rPr lang="en-US" altLang="en-US" sz="2800"/>
              <a:t>событий</a:t>
            </a:r>
            <a:r>
              <a:rPr lang="en-US" altLang="ru-RU" sz="2800"/>
              <a:t> </a:t>
            </a:r>
            <a:r>
              <a:rPr lang="en-US" altLang="en-US" sz="2800"/>
              <a:t>в</a:t>
            </a:r>
            <a:r>
              <a:rPr lang="en-US" altLang="ru-RU" sz="2800"/>
              <a:t> </a:t>
            </a:r>
            <a:r>
              <a:rPr lang="en-US" altLang="en-US" sz="2800"/>
              <a:t>истории</a:t>
            </a:r>
            <a:r>
              <a:rPr lang="en-US" altLang="ru-RU" sz="2800"/>
              <a:t> </a:t>
            </a:r>
            <a:r>
              <a:rPr lang="en-US" altLang="en-US" sz="2800"/>
              <a:t>страны</a:t>
            </a:r>
            <a:r>
              <a:rPr lang="en-US" altLang="ru-RU" sz="2800"/>
              <a:t> </a:t>
            </a:r>
            <a:r>
              <a:rPr lang="en-US" altLang="en-US" sz="2800"/>
              <a:t>с</a:t>
            </a:r>
            <a:r>
              <a:rPr lang="en-US" altLang="ru-RU" sz="2800"/>
              <a:t> </a:t>
            </a:r>
            <a:r>
              <a:rPr lang="en-US" altLang="en-US" sz="2800"/>
              <a:t>почти</a:t>
            </a:r>
            <a:r>
              <a:rPr lang="en-US" altLang="ru-RU" sz="2800"/>
              <a:t> 4 </a:t>
            </a:r>
            <a:r>
              <a:rPr lang="en-US" altLang="en-US" sz="2800"/>
              <a:t>млн</a:t>
            </a:r>
            <a:r>
              <a:rPr lang="en-US" altLang="ru-RU" sz="2800"/>
              <a:t> </a:t>
            </a:r>
            <a:r>
              <a:rPr lang="en-US" altLang="en-US" sz="2800"/>
              <a:t>посетителей</a:t>
            </a:r>
            <a:r>
              <a:rPr lang="en-US" altLang="ru-RU" sz="2800"/>
              <a:t>.</a:t>
            </a:r>
            <a:endParaRPr lang="en-US" altLang="ru-RU"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73025"/>
            <a:ext cx="10515600" cy="1535430"/>
          </a:xfrm>
        </p:spPr>
        <p:txBody>
          <a:bodyPr/>
          <a:p>
            <a:pPr algn="ctr"/>
            <a:r>
              <a:rPr lang="ru-RU" altLang="en-US" sz="4400">
                <a:latin typeface="Book Antiqua" panose="02040602050305030304" charset="0"/>
                <a:cs typeface="Book Antiqua" panose="02040602050305030304" charset="0"/>
              </a:rPr>
              <a:t>Энергия будущего</a:t>
            </a:r>
            <a:endParaRPr lang="ru-RU" altLang="en-US" sz="4400">
              <a:latin typeface="Book Antiqua" panose="02040602050305030304" charset="0"/>
              <a:cs typeface="Book Antiqua" panose="02040602050305030304" charset="0"/>
            </a:endParaRPr>
          </a:p>
        </p:txBody>
      </p:sp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-635" y="1235710"/>
            <a:ext cx="12192635" cy="56222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 altLang="en-US">
                <a:latin typeface="Book Antiqua" panose="02040602050305030304" charset="0"/>
                <a:cs typeface="Book Antiqua" panose="02040602050305030304" charset="0"/>
              </a:rPr>
              <a:t>Нур</a:t>
            </a:r>
            <a:r>
              <a:rPr lang="en-US" altLang="ru-RU">
                <a:latin typeface="Book Antiqua" panose="02040602050305030304" charset="0"/>
                <a:cs typeface="Book Antiqua" panose="02040602050305030304" charset="0"/>
              </a:rPr>
              <a:t> </a:t>
            </a:r>
            <a:r>
              <a:rPr lang="en-US" altLang="en-US">
                <a:latin typeface="Book Antiqua" panose="02040602050305030304" charset="0"/>
                <a:cs typeface="Book Antiqua" panose="02040602050305030304" charset="0"/>
              </a:rPr>
              <a:t>Алем</a:t>
            </a:r>
            <a:endParaRPr lang="en-US" altLang="en-US">
              <a:latin typeface="Book Antiqua" panose="02040602050305030304" charset="0"/>
              <a:cs typeface="Book Antiqua" panose="02040602050305030304" charset="0"/>
            </a:endParaRPr>
          </a:p>
        </p:txBody>
      </p:sp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334770"/>
            <a:ext cx="12192635" cy="55232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>
                <a:latin typeface="Book Antiqua" panose="02040602050305030304" charset="0"/>
                <a:cs typeface="Book Antiqua" panose="02040602050305030304" charset="0"/>
              </a:rPr>
              <a:t>Завершение выставки</a:t>
            </a:r>
            <a:endParaRPr lang="ru-RU" altLang="en-US">
              <a:latin typeface="Book Antiqua" panose="02040602050305030304" charset="0"/>
              <a:cs typeface="Book Antiqua" panose="02040602050305030304" charset="0"/>
            </a:endParaRPr>
          </a:p>
        </p:txBody>
      </p:sp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417320"/>
            <a:ext cx="12131675" cy="544131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373</Words>
  <Application>WPS Presentation</Application>
  <PresentationFormat>宽屏</PresentationFormat>
  <Paragraphs>12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Arial</vt:lpstr>
      <vt:lpstr>SimSun</vt:lpstr>
      <vt:lpstr>Wingdings</vt:lpstr>
      <vt:lpstr>Calibri Light</vt:lpstr>
      <vt:lpstr>Arial Unicode MS</vt:lpstr>
      <vt:lpstr>Calibri</vt:lpstr>
      <vt:lpstr>Microsoft YaHei</vt:lpstr>
      <vt:lpstr>Book Antiqua</vt:lpstr>
      <vt:lpstr>Times New Roman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Артем Примак</cp:lastModifiedBy>
  <cp:revision>4</cp:revision>
  <dcterms:created xsi:type="dcterms:W3CDTF">2025-07-23T00:59:00Z</dcterms:created>
  <dcterms:modified xsi:type="dcterms:W3CDTF">2026-04-29T13:21:54Z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1049-12.2.0.23196</vt:lpwstr>
  </property>
  <property fmtid="{D5CDD505-2E9C-101B-9397-08002B2CF9AE}" pid="3" name="ICV">
    <vt:lpwstr>E9570D2E314C4FE9B5D2497FAA2293AB_13</vt:lpwstr>
  </property>
</Properties>
</file>