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59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2664" y="-8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-27384"/>
            <a:ext cx="7772400" cy="936103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Архитектурно-строительный чертеж здания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2400" t="13300" r="15545" b="23001"/>
          <a:stretch>
            <a:fillRect/>
          </a:stretch>
        </p:blipFill>
        <p:spPr bwMode="auto">
          <a:xfrm>
            <a:off x="4427984" y="1051948"/>
            <a:ext cx="4536504" cy="22558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283968" y="3409836"/>
            <a:ext cx="49685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Рисунок 1 - Основная надпись для архитектурно-строительных чертежей зданий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9182" y="1052736"/>
            <a:ext cx="397756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Задание: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формат А2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вертиепльный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масштаб 1:100;</a:t>
            </a:r>
          </a:p>
          <a:p>
            <a:pPr>
              <a:buFontTx/>
              <a:buChar char="-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построить фасад, план первого этажа,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экспликацию помещений;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нанести размеры с учетом окон и дверей.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 l="30707" t="27600" r="33856" b="43700"/>
          <a:stretch>
            <a:fillRect/>
          </a:stretch>
        </p:blipFill>
        <p:spPr bwMode="auto">
          <a:xfrm>
            <a:off x="4788024" y="4105875"/>
            <a:ext cx="3888432" cy="1771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4860032" y="5929535"/>
            <a:ext cx="367440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Рисунок 2 - Таблица экспликации помещений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 l="21257" t="26900" r="25982" b="41600"/>
          <a:stretch>
            <a:fillRect/>
          </a:stretch>
        </p:blipFill>
        <p:spPr bwMode="auto">
          <a:xfrm>
            <a:off x="432048" y="2636912"/>
            <a:ext cx="3600400" cy="120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0" y="3900007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Рисунок 3 - Изображение размерных линий на строительных чертежах (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- параметры засечки; </a:t>
            </a:r>
          </a:p>
          <a:p>
            <a:pPr algn="ctr"/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– обозначение размеров горизонтально;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– обозначение размеров вертикально)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 cstate="print"/>
          <a:srcRect l="26969" t="45933" r="29326" b="28167"/>
          <a:stretch>
            <a:fillRect/>
          </a:stretch>
        </p:blipFill>
        <p:spPr bwMode="auto">
          <a:xfrm>
            <a:off x="467544" y="4921423"/>
            <a:ext cx="3456384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>
          <a:xfrm>
            <a:off x="395536" y="6073551"/>
            <a:ext cx="372332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Рисунок 4 - Нанесение знака отметки уровней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30119" t="27733" r="33263" b="27467"/>
          <a:stretch>
            <a:fillRect/>
          </a:stretch>
        </p:blipFill>
        <p:spPr bwMode="auto">
          <a:xfrm>
            <a:off x="35496" y="1628800"/>
            <a:ext cx="6487471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23528" y="6156012"/>
            <a:ext cx="56166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Рисунок 4 - Основные конструктивные элементы здания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59632" y="404664"/>
            <a:ext cx="69819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Основные конструктивные элементы здания</a:t>
            </a:r>
            <a:endParaRPr lang="ru-RU" sz="28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084168" y="1064925"/>
            <a:ext cx="305983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1 – фундамент; </a:t>
            </a:r>
          </a:p>
          <a:p>
            <a:r>
              <a:rPr lang="ru-RU" dirty="0" smtClean="0"/>
              <a:t>2 – наружная несущая стена;</a:t>
            </a:r>
          </a:p>
          <a:p>
            <a:r>
              <a:rPr lang="ru-RU" dirty="0" smtClean="0"/>
              <a:t>3 – внутренняя несущая стена; </a:t>
            </a:r>
          </a:p>
          <a:p>
            <a:r>
              <a:rPr lang="ru-RU" dirty="0" smtClean="0"/>
              <a:t>4 – междуэтажное</a:t>
            </a:r>
          </a:p>
          <a:p>
            <a:r>
              <a:rPr lang="ru-RU" dirty="0" smtClean="0"/>
              <a:t>перекрытие; </a:t>
            </a:r>
          </a:p>
          <a:p>
            <a:r>
              <a:rPr lang="ru-RU" dirty="0" smtClean="0"/>
              <a:t>5 – чердачное перекрытие; </a:t>
            </a:r>
          </a:p>
          <a:p>
            <a:r>
              <a:rPr lang="ru-RU" dirty="0" smtClean="0"/>
              <a:t>6 – стропила;</a:t>
            </a:r>
          </a:p>
          <a:p>
            <a:r>
              <a:rPr lang="ru-RU" dirty="0" smtClean="0"/>
              <a:t>7 – кровля; </a:t>
            </a:r>
          </a:p>
          <a:p>
            <a:r>
              <a:rPr lang="ru-RU" dirty="0" smtClean="0"/>
              <a:t>8 – перегородка; </a:t>
            </a:r>
          </a:p>
          <a:p>
            <a:r>
              <a:rPr lang="ru-RU" dirty="0" smtClean="0"/>
              <a:t>9 – оконный проем;</a:t>
            </a:r>
          </a:p>
          <a:p>
            <a:r>
              <a:rPr lang="ru-RU" dirty="0" smtClean="0"/>
              <a:t>10 – дверной проем; </a:t>
            </a:r>
          </a:p>
          <a:p>
            <a:r>
              <a:rPr lang="ru-RU" dirty="0" smtClean="0"/>
              <a:t>11 – лестничный марш;</a:t>
            </a:r>
          </a:p>
          <a:p>
            <a:r>
              <a:rPr lang="ru-RU" dirty="0" smtClean="0"/>
              <a:t>12 – лестничная площадка; </a:t>
            </a:r>
          </a:p>
          <a:p>
            <a:r>
              <a:rPr lang="ru-RU" dirty="0" smtClean="0"/>
              <a:t>13 – цоколь; </a:t>
            </a:r>
          </a:p>
          <a:p>
            <a:r>
              <a:rPr lang="ru-RU" dirty="0" smtClean="0"/>
              <a:t>14 – </a:t>
            </a:r>
            <a:r>
              <a:rPr lang="ru-RU" dirty="0" err="1" smtClean="0"/>
              <a:t>отмостка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 l="35631" t="30533" r="38382" b="30267"/>
          <a:stretch>
            <a:fillRect/>
          </a:stretch>
        </p:blipFill>
        <p:spPr bwMode="auto">
          <a:xfrm>
            <a:off x="755576" y="764704"/>
            <a:ext cx="3394286" cy="28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2051720" y="169476"/>
            <a:ext cx="527009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Последовательность выполнения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 l="27562" t="27734" r="32476" b="12767"/>
          <a:stretch>
            <a:fillRect/>
          </a:stretch>
        </p:blipFill>
        <p:spPr bwMode="auto">
          <a:xfrm>
            <a:off x="755576" y="3717032"/>
            <a:ext cx="3438819" cy="28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 cstate="print"/>
          <a:srcRect l="18500" t="13601" r="51575" b="10100"/>
          <a:stretch>
            <a:fillRect/>
          </a:stretch>
        </p:blipFill>
        <p:spPr bwMode="auto">
          <a:xfrm>
            <a:off x="5148064" y="980728"/>
            <a:ext cx="3715348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l="43506" t="17934" r="30507" b="22567"/>
          <a:stretch>
            <a:fillRect/>
          </a:stretch>
        </p:blipFill>
        <p:spPr bwMode="auto">
          <a:xfrm>
            <a:off x="251520" y="404664"/>
            <a:ext cx="4193407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 l="27556" t="41600" r="50394" b="33900"/>
          <a:stretch>
            <a:fillRect/>
          </a:stretch>
        </p:blipFill>
        <p:spPr bwMode="auto">
          <a:xfrm>
            <a:off x="4716016" y="404664"/>
            <a:ext cx="4032448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 l="49999" t="41600" r="30707" b="33900"/>
          <a:stretch>
            <a:fillRect/>
          </a:stretch>
        </p:blipFill>
        <p:spPr bwMode="auto">
          <a:xfrm>
            <a:off x="5076056" y="3356992"/>
            <a:ext cx="3528392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 l="22244" t="13034" r="51769" b="51266"/>
          <a:stretch>
            <a:fillRect/>
          </a:stretch>
        </p:blipFill>
        <p:spPr bwMode="auto">
          <a:xfrm>
            <a:off x="0" y="1700808"/>
            <a:ext cx="4752528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l="22244" t="48734" r="55313" b="7167"/>
          <a:stretch>
            <a:fillRect/>
          </a:stretch>
        </p:blipFill>
        <p:spPr bwMode="auto">
          <a:xfrm>
            <a:off x="4716016" y="1484784"/>
            <a:ext cx="4104456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331640" y="332656"/>
            <a:ext cx="66967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Изображение лестничного марша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23819" t="28433" r="25388" b="29567"/>
          <a:stretch>
            <a:fillRect/>
          </a:stretch>
        </p:blipFill>
        <p:spPr bwMode="auto">
          <a:xfrm>
            <a:off x="222717" y="1556792"/>
            <a:ext cx="8669763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331640" y="260648"/>
            <a:ext cx="66164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Пример простановки наружных размеров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 l="20669" t="12334" r="23419" b="12767"/>
          <a:stretch>
            <a:fillRect/>
          </a:stretch>
        </p:blipFill>
        <p:spPr bwMode="auto">
          <a:xfrm>
            <a:off x="611560" y="764704"/>
            <a:ext cx="7992888" cy="6022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683568" y="260648"/>
            <a:ext cx="79928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Пример оформления плана первого этажа здания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 l="26181" t="26333" r="29326" b="26767"/>
          <a:stretch>
            <a:fillRect/>
          </a:stretch>
        </p:blipFill>
        <p:spPr bwMode="auto">
          <a:xfrm>
            <a:off x="251520" y="980728"/>
            <a:ext cx="8744136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907704" y="188640"/>
            <a:ext cx="57649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Пример оформления фасада здания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178</Words>
  <Application>Microsoft Office PowerPoint</Application>
  <PresentationFormat>Экран (4:3)</PresentationFormat>
  <Paragraphs>34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Архитектурно-строительный чертеж здания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Архитектурно-строительный чертеж здания</dc:title>
  <dc:creator>Максим Евгеньевич Агапов</dc:creator>
  <cp:lastModifiedBy>agapov_me</cp:lastModifiedBy>
  <cp:revision>6</cp:revision>
  <dcterms:created xsi:type="dcterms:W3CDTF">2023-04-17T10:26:11Z</dcterms:created>
  <dcterms:modified xsi:type="dcterms:W3CDTF">2024-04-22T10:41:34Z</dcterms:modified>
</cp:coreProperties>
</file>