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4660"/>
  </p:normalViewPr>
  <p:slideViewPr>
    <p:cSldViewPr>
      <p:cViewPr>
        <p:scale>
          <a:sx n="100" d="100"/>
          <a:sy n="100" d="100"/>
        </p:scale>
        <p:origin x="-2238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Соединения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90186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30788"/>
          <a:stretch>
            <a:fillRect/>
          </a:stretch>
        </p:blipFill>
        <p:spPr bwMode="auto">
          <a:xfrm>
            <a:off x="1187624" y="1340768"/>
            <a:ext cx="6696744" cy="281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5150" t="29802" r="8321" b="46907"/>
          <a:stretch>
            <a:fillRect/>
          </a:stretch>
        </p:blipFill>
        <p:spPr bwMode="auto">
          <a:xfrm>
            <a:off x="378640" y="4437112"/>
            <a:ext cx="404934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451637"/>
            <a:ext cx="3816424" cy="2145715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827584" y="188640"/>
            <a:ext cx="77724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Резьба</a:t>
            </a:r>
            <a:r>
              <a:rPr lang="ru-RU" sz="2800" dirty="0" smtClean="0">
                <a:latin typeface="+mj-lt"/>
                <a:ea typeface="+mj-ea"/>
                <a:cs typeface="+mj-cs"/>
              </a:rPr>
              <a:t>,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обозначение и изображение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6642"/>
            <a:ext cx="8964488" cy="3012358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08" y="3645024"/>
            <a:ext cx="9058696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45502"/>
            <a:ext cx="5760640" cy="606787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27584" y="44624"/>
            <a:ext cx="77724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Болтовое соединение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90349"/>
            <a:ext cx="3672408" cy="3610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813098"/>
            <a:ext cx="4806385" cy="46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95536" y="620688"/>
            <a:ext cx="388843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Шпилечное соединение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0" y="648072"/>
            <a:ext cx="3888432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Винтовое соединение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514" y="957064"/>
            <a:ext cx="52387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968452"/>
            <a:ext cx="459105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116632"/>
            <a:ext cx="91440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Шпоночное соединение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40854"/>
            <a:ext cx="79057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08919"/>
            <a:ext cx="9098805" cy="309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83568" y="5746030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основные параметры шлицевого соединения: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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7, где </a:t>
            </a:r>
            <a:r>
              <a:rPr lang="en-US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вид центрирования; 8 – число зубьев;	36 – внутренний диаметр; 40 – наружный диаметр; 7 – ширина зуба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16632"/>
            <a:ext cx="91440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Шлицевое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соединение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670"/>
            <a:ext cx="82677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653136"/>
            <a:ext cx="3014842" cy="83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651966"/>
            <a:ext cx="3124572" cy="86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79512" y="5428184"/>
            <a:ext cx="8820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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обозначение шва, выполняемого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   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по  замкнутой    линии,  изображается  окружностью  диаметром 3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мм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116632"/>
            <a:ext cx="91440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Сварное соединение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859890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323528" y="1296144"/>
            <a:ext cx="385192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atin typeface="+mj-lt"/>
                <a:ea typeface="+mj-ea"/>
                <a:cs typeface="+mj-cs"/>
              </a:rPr>
              <a:t>Паяное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соединение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652120" y="1268760"/>
            <a:ext cx="3384376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Клеевое соединение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65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Соединения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 Евгеньевич Агапов</dc:creator>
  <cp:lastModifiedBy>agapov_me</cp:lastModifiedBy>
  <cp:revision>6</cp:revision>
  <dcterms:created xsi:type="dcterms:W3CDTF">2024-05-06T09:05:06Z</dcterms:created>
  <dcterms:modified xsi:type="dcterms:W3CDTF">2024-05-06T10:04:28Z</dcterms:modified>
</cp:coreProperties>
</file>